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48" r:id="rId2"/>
    <p:sldId id="349" r:id="rId3"/>
    <p:sldId id="350" r:id="rId4"/>
    <p:sldId id="351" r:id="rId5"/>
    <p:sldId id="352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3C3C3C"/>
    <a:srgbClr val="F6F6F6"/>
    <a:srgbClr val="F8F8F8"/>
    <a:srgbClr val="464646"/>
    <a:srgbClr val="414141"/>
    <a:srgbClr val="383838"/>
    <a:srgbClr val="E2E2E2"/>
    <a:srgbClr val="DFDF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72" autoAdjust="0"/>
    <p:restoredTop sz="94654" autoAdjust="0"/>
  </p:normalViewPr>
  <p:slideViewPr>
    <p:cSldViewPr snapToGrid="0" showGuides="1">
      <p:cViewPr varScale="1">
        <p:scale>
          <a:sx n="201" d="100"/>
          <a:sy n="201" d="100"/>
        </p:scale>
        <p:origin x="12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2DBE0-E4DB-4E30-8F4B-2385B2076902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BE113-1071-4C9A-93F3-2D57C572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l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0263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288" userDrawn="1">
          <p15:clr>
            <a:srgbClr val="FBAE40"/>
          </p15:clr>
        </p15:guide>
        <p15:guide id="4" orient="horz" pos="29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353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/>
        </p:nvSpPr>
        <p:spPr bwMode="auto">
          <a:xfrm>
            <a:off x="605038" y="1045745"/>
            <a:ext cx="163703" cy="170186"/>
          </a:xfrm>
          <a:custGeom>
            <a:avLst/>
            <a:gdLst>
              <a:gd name="T0" fmla="*/ 152 w 152"/>
              <a:gd name="T1" fmla="*/ 6 h 158"/>
              <a:gd name="T2" fmla="*/ 148 w 152"/>
              <a:gd name="T3" fmla="*/ 13 h 158"/>
              <a:gd name="T4" fmla="*/ 88 w 152"/>
              <a:gd name="T5" fmla="*/ 73 h 158"/>
              <a:gd name="T6" fmla="*/ 88 w 152"/>
              <a:gd name="T7" fmla="*/ 146 h 158"/>
              <a:gd name="T8" fmla="*/ 118 w 152"/>
              <a:gd name="T9" fmla="*/ 146 h 158"/>
              <a:gd name="T10" fmla="*/ 122 w 152"/>
              <a:gd name="T11" fmla="*/ 147 h 158"/>
              <a:gd name="T12" fmla="*/ 124 w 152"/>
              <a:gd name="T13" fmla="*/ 152 h 158"/>
              <a:gd name="T14" fmla="*/ 122 w 152"/>
              <a:gd name="T15" fmla="*/ 156 h 158"/>
              <a:gd name="T16" fmla="*/ 118 w 152"/>
              <a:gd name="T17" fmla="*/ 158 h 158"/>
              <a:gd name="T18" fmla="*/ 33 w 152"/>
              <a:gd name="T19" fmla="*/ 158 h 158"/>
              <a:gd name="T20" fmla="*/ 29 w 152"/>
              <a:gd name="T21" fmla="*/ 156 h 158"/>
              <a:gd name="T22" fmla="*/ 27 w 152"/>
              <a:gd name="T23" fmla="*/ 152 h 158"/>
              <a:gd name="T24" fmla="*/ 29 w 152"/>
              <a:gd name="T25" fmla="*/ 147 h 158"/>
              <a:gd name="T26" fmla="*/ 33 w 152"/>
              <a:gd name="T27" fmla="*/ 146 h 158"/>
              <a:gd name="T28" fmla="*/ 64 w 152"/>
              <a:gd name="T29" fmla="*/ 146 h 158"/>
              <a:gd name="T30" fmla="*/ 64 w 152"/>
              <a:gd name="T31" fmla="*/ 73 h 158"/>
              <a:gd name="T32" fmla="*/ 4 w 152"/>
              <a:gd name="T33" fmla="*/ 13 h 158"/>
              <a:gd name="T34" fmla="*/ 0 w 152"/>
              <a:gd name="T35" fmla="*/ 6 h 158"/>
              <a:gd name="T36" fmla="*/ 1 w 152"/>
              <a:gd name="T37" fmla="*/ 2 h 158"/>
              <a:gd name="T38" fmla="*/ 5 w 152"/>
              <a:gd name="T39" fmla="*/ 1 h 158"/>
              <a:gd name="T40" fmla="*/ 9 w 152"/>
              <a:gd name="T41" fmla="*/ 0 h 158"/>
              <a:gd name="T42" fmla="*/ 142 w 152"/>
              <a:gd name="T43" fmla="*/ 0 h 158"/>
              <a:gd name="T44" fmla="*/ 146 w 152"/>
              <a:gd name="T45" fmla="*/ 1 h 158"/>
              <a:gd name="T46" fmla="*/ 150 w 152"/>
              <a:gd name="T47" fmla="*/ 2 h 158"/>
              <a:gd name="T48" fmla="*/ 152 w 152"/>
              <a:gd name="T49" fmla="*/ 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2" h="158">
                <a:moveTo>
                  <a:pt x="152" y="6"/>
                </a:moveTo>
                <a:cubicBezTo>
                  <a:pt x="152" y="8"/>
                  <a:pt x="150" y="11"/>
                  <a:pt x="148" y="1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118" y="146"/>
                  <a:pt x="118" y="146"/>
                  <a:pt x="118" y="146"/>
                </a:cubicBezTo>
                <a:cubicBezTo>
                  <a:pt x="120" y="146"/>
                  <a:pt x="121" y="146"/>
                  <a:pt x="122" y="147"/>
                </a:cubicBezTo>
                <a:cubicBezTo>
                  <a:pt x="123" y="149"/>
                  <a:pt x="124" y="150"/>
                  <a:pt x="124" y="152"/>
                </a:cubicBezTo>
                <a:cubicBezTo>
                  <a:pt x="124" y="153"/>
                  <a:pt x="123" y="155"/>
                  <a:pt x="122" y="156"/>
                </a:cubicBezTo>
                <a:cubicBezTo>
                  <a:pt x="121" y="157"/>
                  <a:pt x="120" y="158"/>
                  <a:pt x="118" y="158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32" y="158"/>
                  <a:pt x="30" y="157"/>
                  <a:pt x="29" y="156"/>
                </a:cubicBezTo>
                <a:cubicBezTo>
                  <a:pt x="28" y="155"/>
                  <a:pt x="27" y="153"/>
                  <a:pt x="27" y="152"/>
                </a:cubicBezTo>
                <a:cubicBezTo>
                  <a:pt x="27" y="150"/>
                  <a:pt x="28" y="149"/>
                  <a:pt x="29" y="147"/>
                </a:cubicBezTo>
                <a:cubicBezTo>
                  <a:pt x="30" y="146"/>
                  <a:pt x="32" y="146"/>
                  <a:pt x="33" y="146"/>
                </a:cubicBezTo>
                <a:cubicBezTo>
                  <a:pt x="64" y="146"/>
                  <a:pt x="64" y="146"/>
                  <a:pt x="64" y="146"/>
                </a:cubicBezTo>
                <a:cubicBezTo>
                  <a:pt x="64" y="73"/>
                  <a:pt x="64" y="73"/>
                  <a:pt x="64" y="73"/>
                </a:cubicBezTo>
                <a:cubicBezTo>
                  <a:pt x="4" y="13"/>
                  <a:pt x="4" y="13"/>
                  <a:pt x="4" y="13"/>
                </a:cubicBezTo>
                <a:cubicBezTo>
                  <a:pt x="1" y="11"/>
                  <a:pt x="0" y="8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3" y="2"/>
                  <a:pt x="4" y="1"/>
                  <a:pt x="5" y="1"/>
                </a:cubicBezTo>
                <a:cubicBezTo>
                  <a:pt x="6" y="0"/>
                  <a:pt x="8" y="0"/>
                  <a:pt x="9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4" y="0"/>
                  <a:pt x="145" y="0"/>
                  <a:pt x="146" y="1"/>
                </a:cubicBezTo>
                <a:cubicBezTo>
                  <a:pt x="148" y="1"/>
                  <a:pt x="149" y="2"/>
                  <a:pt x="150" y="2"/>
                </a:cubicBezTo>
                <a:cubicBezTo>
                  <a:pt x="151" y="3"/>
                  <a:pt x="152" y="4"/>
                  <a:pt x="152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825470" y="1045745"/>
            <a:ext cx="155598" cy="170186"/>
          </a:xfrm>
          <a:custGeom>
            <a:avLst/>
            <a:gdLst>
              <a:gd name="T0" fmla="*/ 145 w 145"/>
              <a:gd name="T1" fmla="*/ 9 h 158"/>
              <a:gd name="T2" fmla="*/ 145 w 145"/>
              <a:gd name="T3" fmla="*/ 115 h 158"/>
              <a:gd name="T4" fmla="*/ 142 w 145"/>
              <a:gd name="T5" fmla="*/ 124 h 158"/>
              <a:gd name="T6" fmla="*/ 134 w 145"/>
              <a:gd name="T7" fmla="*/ 129 h 158"/>
              <a:gd name="T8" fmla="*/ 124 w 145"/>
              <a:gd name="T9" fmla="*/ 132 h 158"/>
              <a:gd name="T10" fmla="*/ 115 w 145"/>
              <a:gd name="T11" fmla="*/ 133 h 158"/>
              <a:gd name="T12" fmla="*/ 106 w 145"/>
              <a:gd name="T13" fmla="*/ 132 h 158"/>
              <a:gd name="T14" fmla="*/ 96 w 145"/>
              <a:gd name="T15" fmla="*/ 129 h 158"/>
              <a:gd name="T16" fmla="*/ 88 w 145"/>
              <a:gd name="T17" fmla="*/ 124 h 158"/>
              <a:gd name="T18" fmla="*/ 85 w 145"/>
              <a:gd name="T19" fmla="*/ 115 h 158"/>
              <a:gd name="T20" fmla="*/ 88 w 145"/>
              <a:gd name="T21" fmla="*/ 107 h 158"/>
              <a:gd name="T22" fmla="*/ 96 w 145"/>
              <a:gd name="T23" fmla="*/ 101 h 158"/>
              <a:gd name="T24" fmla="*/ 106 w 145"/>
              <a:gd name="T25" fmla="*/ 98 h 158"/>
              <a:gd name="T26" fmla="*/ 115 w 145"/>
              <a:gd name="T27" fmla="*/ 97 h 158"/>
              <a:gd name="T28" fmla="*/ 133 w 145"/>
              <a:gd name="T29" fmla="*/ 101 h 158"/>
              <a:gd name="T30" fmla="*/ 133 w 145"/>
              <a:gd name="T31" fmla="*/ 50 h 158"/>
              <a:gd name="T32" fmla="*/ 61 w 145"/>
              <a:gd name="T33" fmla="*/ 72 h 158"/>
              <a:gd name="T34" fmla="*/ 61 w 145"/>
              <a:gd name="T35" fmla="*/ 140 h 158"/>
              <a:gd name="T36" fmla="*/ 57 w 145"/>
              <a:gd name="T37" fmla="*/ 148 h 158"/>
              <a:gd name="T38" fmla="*/ 49 w 145"/>
              <a:gd name="T39" fmla="*/ 154 h 158"/>
              <a:gd name="T40" fmla="*/ 39 w 145"/>
              <a:gd name="T41" fmla="*/ 157 h 158"/>
              <a:gd name="T42" fmla="*/ 30 w 145"/>
              <a:gd name="T43" fmla="*/ 158 h 158"/>
              <a:gd name="T44" fmla="*/ 21 w 145"/>
              <a:gd name="T45" fmla="*/ 157 h 158"/>
              <a:gd name="T46" fmla="*/ 11 w 145"/>
              <a:gd name="T47" fmla="*/ 154 h 158"/>
              <a:gd name="T48" fmla="*/ 3 w 145"/>
              <a:gd name="T49" fmla="*/ 148 h 158"/>
              <a:gd name="T50" fmla="*/ 0 w 145"/>
              <a:gd name="T51" fmla="*/ 140 h 158"/>
              <a:gd name="T52" fmla="*/ 3 w 145"/>
              <a:gd name="T53" fmla="*/ 131 h 158"/>
              <a:gd name="T54" fmla="*/ 11 w 145"/>
              <a:gd name="T55" fmla="*/ 125 h 158"/>
              <a:gd name="T56" fmla="*/ 21 w 145"/>
              <a:gd name="T57" fmla="*/ 122 h 158"/>
              <a:gd name="T58" fmla="*/ 30 w 145"/>
              <a:gd name="T59" fmla="*/ 121 h 158"/>
              <a:gd name="T60" fmla="*/ 48 w 145"/>
              <a:gd name="T61" fmla="*/ 125 h 158"/>
              <a:gd name="T62" fmla="*/ 48 w 145"/>
              <a:gd name="T63" fmla="*/ 34 h 158"/>
              <a:gd name="T64" fmla="*/ 50 w 145"/>
              <a:gd name="T65" fmla="*/ 28 h 158"/>
              <a:gd name="T66" fmla="*/ 55 w 145"/>
              <a:gd name="T67" fmla="*/ 25 h 158"/>
              <a:gd name="T68" fmla="*/ 134 w 145"/>
              <a:gd name="T69" fmla="*/ 1 h 158"/>
              <a:gd name="T70" fmla="*/ 136 w 145"/>
              <a:gd name="T71" fmla="*/ 0 h 158"/>
              <a:gd name="T72" fmla="*/ 143 w 145"/>
              <a:gd name="T73" fmla="*/ 3 h 158"/>
              <a:gd name="T74" fmla="*/ 145 w 145"/>
              <a:gd name="T75" fmla="*/ 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" h="158">
                <a:moveTo>
                  <a:pt x="145" y="9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8"/>
                  <a:pt x="144" y="121"/>
                  <a:pt x="142" y="124"/>
                </a:cubicBezTo>
                <a:cubicBezTo>
                  <a:pt x="140" y="126"/>
                  <a:pt x="137" y="128"/>
                  <a:pt x="134" y="129"/>
                </a:cubicBezTo>
                <a:cubicBezTo>
                  <a:pt x="131" y="131"/>
                  <a:pt x="127" y="132"/>
                  <a:pt x="124" y="132"/>
                </a:cubicBezTo>
                <a:cubicBezTo>
                  <a:pt x="121" y="133"/>
                  <a:pt x="118" y="133"/>
                  <a:pt x="115" y="133"/>
                </a:cubicBezTo>
                <a:cubicBezTo>
                  <a:pt x="112" y="133"/>
                  <a:pt x="109" y="133"/>
                  <a:pt x="106" y="132"/>
                </a:cubicBezTo>
                <a:cubicBezTo>
                  <a:pt x="103" y="132"/>
                  <a:pt x="99" y="131"/>
                  <a:pt x="96" y="129"/>
                </a:cubicBezTo>
                <a:cubicBezTo>
                  <a:pt x="93" y="128"/>
                  <a:pt x="90" y="126"/>
                  <a:pt x="88" y="124"/>
                </a:cubicBezTo>
                <a:cubicBezTo>
                  <a:pt x="86" y="121"/>
                  <a:pt x="85" y="118"/>
                  <a:pt x="85" y="115"/>
                </a:cubicBezTo>
                <a:cubicBezTo>
                  <a:pt x="85" y="112"/>
                  <a:pt x="86" y="109"/>
                  <a:pt x="88" y="107"/>
                </a:cubicBezTo>
                <a:cubicBezTo>
                  <a:pt x="90" y="104"/>
                  <a:pt x="93" y="103"/>
                  <a:pt x="96" y="101"/>
                </a:cubicBezTo>
                <a:cubicBezTo>
                  <a:pt x="99" y="100"/>
                  <a:pt x="103" y="99"/>
                  <a:pt x="106" y="98"/>
                </a:cubicBezTo>
                <a:cubicBezTo>
                  <a:pt x="109" y="97"/>
                  <a:pt x="112" y="97"/>
                  <a:pt x="115" y="97"/>
                </a:cubicBezTo>
                <a:cubicBezTo>
                  <a:pt x="122" y="97"/>
                  <a:pt x="128" y="98"/>
                  <a:pt x="133" y="101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61" y="143"/>
                  <a:pt x="59" y="145"/>
                  <a:pt x="57" y="148"/>
                </a:cubicBezTo>
                <a:cubicBezTo>
                  <a:pt x="55" y="150"/>
                  <a:pt x="52" y="152"/>
                  <a:pt x="49" y="154"/>
                </a:cubicBezTo>
                <a:cubicBezTo>
                  <a:pt x="46" y="155"/>
                  <a:pt x="43" y="156"/>
                  <a:pt x="39" y="157"/>
                </a:cubicBezTo>
                <a:cubicBezTo>
                  <a:pt x="36" y="157"/>
                  <a:pt x="33" y="158"/>
                  <a:pt x="30" y="158"/>
                </a:cubicBezTo>
                <a:cubicBezTo>
                  <a:pt x="27" y="158"/>
                  <a:pt x="24" y="157"/>
                  <a:pt x="21" y="157"/>
                </a:cubicBezTo>
                <a:cubicBezTo>
                  <a:pt x="18" y="156"/>
                  <a:pt x="15" y="155"/>
                  <a:pt x="11" y="154"/>
                </a:cubicBezTo>
                <a:cubicBezTo>
                  <a:pt x="8" y="152"/>
                  <a:pt x="5" y="150"/>
                  <a:pt x="3" y="148"/>
                </a:cubicBezTo>
                <a:cubicBezTo>
                  <a:pt x="1" y="145"/>
                  <a:pt x="0" y="143"/>
                  <a:pt x="0" y="140"/>
                </a:cubicBezTo>
                <a:cubicBezTo>
                  <a:pt x="0" y="136"/>
                  <a:pt x="1" y="134"/>
                  <a:pt x="3" y="131"/>
                </a:cubicBezTo>
                <a:cubicBezTo>
                  <a:pt x="5" y="129"/>
                  <a:pt x="8" y="127"/>
                  <a:pt x="11" y="125"/>
                </a:cubicBezTo>
                <a:cubicBezTo>
                  <a:pt x="15" y="124"/>
                  <a:pt x="18" y="123"/>
                  <a:pt x="21" y="122"/>
                </a:cubicBezTo>
                <a:cubicBezTo>
                  <a:pt x="24" y="122"/>
                  <a:pt x="27" y="121"/>
                  <a:pt x="30" y="121"/>
                </a:cubicBezTo>
                <a:cubicBezTo>
                  <a:pt x="37" y="121"/>
                  <a:pt x="43" y="123"/>
                  <a:pt x="48" y="125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2"/>
                  <a:pt x="49" y="30"/>
                  <a:pt x="50" y="28"/>
                </a:cubicBezTo>
                <a:cubicBezTo>
                  <a:pt x="51" y="27"/>
                  <a:pt x="53" y="26"/>
                  <a:pt x="55" y="25"/>
                </a:cubicBezTo>
                <a:cubicBezTo>
                  <a:pt x="134" y="1"/>
                  <a:pt x="134" y="1"/>
                  <a:pt x="134" y="1"/>
                </a:cubicBezTo>
                <a:cubicBezTo>
                  <a:pt x="134" y="0"/>
                  <a:pt x="135" y="0"/>
                  <a:pt x="136" y="0"/>
                </a:cubicBezTo>
                <a:cubicBezTo>
                  <a:pt x="139" y="0"/>
                  <a:pt x="141" y="1"/>
                  <a:pt x="143" y="3"/>
                </a:cubicBezTo>
                <a:cubicBezTo>
                  <a:pt x="144" y="5"/>
                  <a:pt x="145" y="7"/>
                  <a:pt x="145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029693" y="1045745"/>
            <a:ext cx="168566" cy="170186"/>
          </a:xfrm>
          <a:custGeom>
            <a:avLst/>
            <a:gdLst>
              <a:gd name="T0" fmla="*/ 157 w 157"/>
              <a:gd name="T1" fmla="*/ 146 h 158"/>
              <a:gd name="T2" fmla="*/ 154 w 157"/>
              <a:gd name="T3" fmla="*/ 154 h 158"/>
              <a:gd name="T4" fmla="*/ 145 w 157"/>
              <a:gd name="T5" fmla="*/ 158 h 158"/>
              <a:gd name="T6" fmla="*/ 137 w 157"/>
              <a:gd name="T7" fmla="*/ 154 h 158"/>
              <a:gd name="T8" fmla="*/ 104 w 157"/>
              <a:gd name="T9" fmla="*/ 122 h 158"/>
              <a:gd name="T10" fmla="*/ 66 w 157"/>
              <a:gd name="T11" fmla="*/ 133 h 158"/>
              <a:gd name="T12" fmla="*/ 41 w 157"/>
              <a:gd name="T13" fmla="*/ 128 h 158"/>
              <a:gd name="T14" fmla="*/ 19 w 157"/>
              <a:gd name="T15" fmla="*/ 114 h 158"/>
              <a:gd name="T16" fmla="*/ 5 w 157"/>
              <a:gd name="T17" fmla="*/ 93 h 158"/>
              <a:gd name="T18" fmla="*/ 0 w 157"/>
              <a:gd name="T19" fmla="*/ 67 h 158"/>
              <a:gd name="T20" fmla="*/ 5 w 157"/>
              <a:gd name="T21" fmla="*/ 41 h 158"/>
              <a:gd name="T22" fmla="*/ 19 w 157"/>
              <a:gd name="T23" fmla="*/ 20 h 158"/>
              <a:gd name="T24" fmla="*/ 41 w 157"/>
              <a:gd name="T25" fmla="*/ 6 h 158"/>
              <a:gd name="T26" fmla="*/ 66 w 157"/>
              <a:gd name="T27" fmla="*/ 0 h 158"/>
              <a:gd name="T28" fmla="*/ 92 w 157"/>
              <a:gd name="T29" fmla="*/ 6 h 158"/>
              <a:gd name="T30" fmla="*/ 114 w 157"/>
              <a:gd name="T31" fmla="*/ 20 h 158"/>
              <a:gd name="T32" fmla="*/ 128 w 157"/>
              <a:gd name="T33" fmla="*/ 41 h 158"/>
              <a:gd name="T34" fmla="*/ 133 w 157"/>
              <a:gd name="T35" fmla="*/ 67 h 158"/>
              <a:gd name="T36" fmla="*/ 121 w 157"/>
              <a:gd name="T37" fmla="*/ 105 h 158"/>
              <a:gd name="T38" fmla="*/ 154 w 157"/>
              <a:gd name="T39" fmla="*/ 137 h 158"/>
              <a:gd name="T40" fmla="*/ 157 w 157"/>
              <a:gd name="T41" fmla="*/ 146 h 158"/>
              <a:gd name="T42" fmla="*/ 96 w 157"/>
              <a:gd name="T43" fmla="*/ 97 h 158"/>
              <a:gd name="T44" fmla="*/ 109 w 157"/>
              <a:gd name="T45" fmla="*/ 67 h 158"/>
              <a:gd name="T46" fmla="*/ 96 w 157"/>
              <a:gd name="T47" fmla="*/ 37 h 158"/>
              <a:gd name="T48" fmla="*/ 66 w 157"/>
              <a:gd name="T49" fmla="*/ 25 h 158"/>
              <a:gd name="T50" fmla="*/ 37 w 157"/>
              <a:gd name="T51" fmla="*/ 37 h 158"/>
              <a:gd name="T52" fmla="*/ 24 w 157"/>
              <a:gd name="T53" fmla="*/ 67 h 158"/>
              <a:gd name="T54" fmla="*/ 37 w 157"/>
              <a:gd name="T55" fmla="*/ 97 h 158"/>
              <a:gd name="T56" fmla="*/ 66 w 157"/>
              <a:gd name="T57" fmla="*/ 109 h 158"/>
              <a:gd name="T58" fmla="*/ 96 w 157"/>
              <a:gd name="T59" fmla="*/ 9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7" h="158">
                <a:moveTo>
                  <a:pt x="157" y="146"/>
                </a:moveTo>
                <a:cubicBezTo>
                  <a:pt x="157" y="149"/>
                  <a:pt x="156" y="152"/>
                  <a:pt x="154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2" y="158"/>
                  <a:pt x="139" y="156"/>
                  <a:pt x="137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1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9" y="101"/>
                  <a:pt x="5" y="93"/>
                </a:cubicBezTo>
                <a:cubicBezTo>
                  <a:pt x="2" y="85"/>
                  <a:pt x="0" y="76"/>
                  <a:pt x="0" y="67"/>
                </a:cubicBezTo>
                <a:cubicBezTo>
                  <a:pt x="0" y="58"/>
                  <a:pt x="2" y="49"/>
                  <a:pt x="5" y="41"/>
                </a:cubicBezTo>
                <a:cubicBezTo>
                  <a:pt x="9" y="33"/>
                  <a:pt x="13" y="26"/>
                  <a:pt x="19" y="20"/>
                </a:cubicBezTo>
                <a:cubicBezTo>
                  <a:pt x="25" y="14"/>
                  <a:pt x="32" y="9"/>
                  <a:pt x="41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1" y="9"/>
                  <a:pt x="108" y="14"/>
                  <a:pt x="114" y="20"/>
                </a:cubicBezTo>
                <a:cubicBezTo>
                  <a:pt x="120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5" y="89"/>
                  <a:pt x="109" y="79"/>
                  <a:pt x="109" y="67"/>
                </a:cubicBezTo>
                <a:cubicBezTo>
                  <a:pt x="109" y="55"/>
                  <a:pt x="105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7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7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1246883" y="1058712"/>
            <a:ext cx="181532" cy="144253"/>
          </a:xfrm>
          <a:custGeom>
            <a:avLst/>
            <a:gdLst>
              <a:gd name="T0" fmla="*/ 169 w 169"/>
              <a:gd name="T1" fmla="*/ 16 h 134"/>
              <a:gd name="T2" fmla="*/ 169 w 169"/>
              <a:gd name="T3" fmla="*/ 118 h 134"/>
              <a:gd name="T4" fmla="*/ 165 w 169"/>
              <a:gd name="T5" fmla="*/ 129 h 134"/>
              <a:gd name="T6" fmla="*/ 154 w 169"/>
              <a:gd name="T7" fmla="*/ 134 h 134"/>
              <a:gd name="T8" fmla="*/ 15 w 169"/>
              <a:gd name="T9" fmla="*/ 134 h 134"/>
              <a:gd name="T10" fmla="*/ 4 w 169"/>
              <a:gd name="T11" fmla="*/ 129 h 134"/>
              <a:gd name="T12" fmla="*/ 0 w 169"/>
              <a:gd name="T13" fmla="*/ 118 h 134"/>
              <a:gd name="T14" fmla="*/ 0 w 169"/>
              <a:gd name="T15" fmla="*/ 16 h 134"/>
              <a:gd name="T16" fmla="*/ 4 w 169"/>
              <a:gd name="T17" fmla="*/ 5 h 134"/>
              <a:gd name="T18" fmla="*/ 15 w 169"/>
              <a:gd name="T19" fmla="*/ 0 h 134"/>
              <a:gd name="T20" fmla="*/ 154 w 169"/>
              <a:gd name="T21" fmla="*/ 0 h 134"/>
              <a:gd name="T22" fmla="*/ 165 w 169"/>
              <a:gd name="T23" fmla="*/ 5 h 134"/>
              <a:gd name="T24" fmla="*/ 169 w 169"/>
              <a:gd name="T25" fmla="*/ 16 h 134"/>
              <a:gd name="T26" fmla="*/ 157 w 169"/>
              <a:gd name="T27" fmla="*/ 19 h 134"/>
              <a:gd name="T28" fmla="*/ 157 w 169"/>
              <a:gd name="T29" fmla="*/ 18 h 134"/>
              <a:gd name="T30" fmla="*/ 157 w 169"/>
              <a:gd name="T31" fmla="*/ 17 h 134"/>
              <a:gd name="T32" fmla="*/ 157 w 169"/>
              <a:gd name="T33" fmla="*/ 16 h 134"/>
              <a:gd name="T34" fmla="*/ 157 w 169"/>
              <a:gd name="T35" fmla="*/ 14 h 134"/>
              <a:gd name="T36" fmla="*/ 156 w 169"/>
              <a:gd name="T37" fmla="*/ 14 h 134"/>
              <a:gd name="T38" fmla="*/ 155 w 169"/>
              <a:gd name="T39" fmla="*/ 13 h 134"/>
              <a:gd name="T40" fmla="*/ 154 w 169"/>
              <a:gd name="T41" fmla="*/ 13 h 134"/>
              <a:gd name="T42" fmla="*/ 15 w 169"/>
              <a:gd name="T43" fmla="*/ 13 h 134"/>
              <a:gd name="T44" fmla="*/ 13 w 169"/>
              <a:gd name="T45" fmla="*/ 13 h 134"/>
              <a:gd name="T46" fmla="*/ 12 w 169"/>
              <a:gd name="T47" fmla="*/ 16 h 134"/>
              <a:gd name="T48" fmla="*/ 26 w 169"/>
              <a:gd name="T49" fmla="*/ 42 h 134"/>
              <a:gd name="T50" fmla="*/ 64 w 169"/>
              <a:gd name="T51" fmla="*/ 72 h 134"/>
              <a:gd name="T52" fmla="*/ 67 w 169"/>
              <a:gd name="T53" fmla="*/ 75 h 134"/>
              <a:gd name="T54" fmla="*/ 71 w 169"/>
              <a:gd name="T55" fmla="*/ 79 h 134"/>
              <a:gd name="T56" fmla="*/ 76 w 169"/>
              <a:gd name="T57" fmla="*/ 82 h 134"/>
              <a:gd name="T58" fmla="*/ 80 w 169"/>
              <a:gd name="T59" fmla="*/ 84 h 134"/>
              <a:gd name="T60" fmla="*/ 84 w 169"/>
              <a:gd name="T61" fmla="*/ 85 h 134"/>
              <a:gd name="T62" fmla="*/ 85 w 169"/>
              <a:gd name="T63" fmla="*/ 85 h 134"/>
              <a:gd name="T64" fmla="*/ 85 w 169"/>
              <a:gd name="T65" fmla="*/ 85 h 134"/>
              <a:gd name="T66" fmla="*/ 89 w 169"/>
              <a:gd name="T67" fmla="*/ 84 h 134"/>
              <a:gd name="T68" fmla="*/ 93 w 169"/>
              <a:gd name="T69" fmla="*/ 82 h 134"/>
              <a:gd name="T70" fmla="*/ 98 w 169"/>
              <a:gd name="T71" fmla="*/ 79 h 134"/>
              <a:gd name="T72" fmla="*/ 102 w 169"/>
              <a:gd name="T73" fmla="*/ 75 h 134"/>
              <a:gd name="T74" fmla="*/ 105 w 169"/>
              <a:gd name="T75" fmla="*/ 72 h 134"/>
              <a:gd name="T76" fmla="*/ 143 w 169"/>
              <a:gd name="T77" fmla="*/ 42 h 134"/>
              <a:gd name="T78" fmla="*/ 153 w 169"/>
              <a:gd name="T79" fmla="*/ 32 h 134"/>
              <a:gd name="T80" fmla="*/ 157 w 169"/>
              <a:gd name="T81" fmla="*/ 19 h 134"/>
              <a:gd name="T82" fmla="*/ 157 w 169"/>
              <a:gd name="T83" fmla="*/ 118 h 134"/>
              <a:gd name="T84" fmla="*/ 157 w 169"/>
              <a:gd name="T85" fmla="*/ 46 h 134"/>
              <a:gd name="T86" fmla="*/ 151 w 169"/>
              <a:gd name="T87" fmla="*/ 52 h 134"/>
              <a:gd name="T88" fmla="*/ 110 w 169"/>
              <a:gd name="T89" fmla="*/ 84 h 134"/>
              <a:gd name="T90" fmla="*/ 103 w 169"/>
              <a:gd name="T91" fmla="*/ 90 h 134"/>
              <a:gd name="T92" fmla="*/ 94 w 169"/>
              <a:gd name="T93" fmla="*/ 95 h 134"/>
              <a:gd name="T94" fmla="*/ 85 w 169"/>
              <a:gd name="T95" fmla="*/ 97 h 134"/>
              <a:gd name="T96" fmla="*/ 85 w 169"/>
              <a:gd name="T97" fmla="*/ 97 h 134"/>
              <a:gd name="T98" fmla="*/ 84 w 169"/>
              <a:gd name="T99" fmla="*/ 97 h 134"/>
              <a:gd name="T100" fmla="*/ 75 w 169"/>
              <a:gd name="T101" fmla="*/ 95 h 134"/>
              <a:gd name="T102" fmla="*/ 67 w 169"/>
              <a:gd name="T103" fmla="*/ 90 h 134"/>
              <a:gd name="T104" fmla="*/ 59 w 169"/>
              <a:gd name="T105" fmla="*/ 84 h 134"/>
              <a:gd name="T106" fmla="*/ 18 w 169"/>
              <a:gd name="T107" fmla="*/ 52 h 134"/>
              <a:gd name="T108" fmla="*/ 12 w 169"/>
              <a:gd name="T109" fmla="*/ 46 h 134"/>
              <a:gd name="T110" fmla="*/ 12 w 169"/>
              <a:gd name="T111" fmla="*/ 118 h 134"/>
              <a:gd name="T112" fmla="*/ 13 w 169"/>
              <a:gd name="T113" fmla="*/ 121 h 134"/>
              <a:gd name="T114" fmla="*/ 15 w 169"/>
              <a:gd name="T115" fmla="*/ 121 h 134"/>
              <a:gd name="T116" fmla="*/ 154 w 169"/>
              <a:gd name="T117" fmla="*/ 121 h 134"/>
              <a:gd name="T118" fmla="*/ 156 w 169"/>
              <a:gd name="T119" fmla="*/ 121 h 134"/>
              <a:gd name="T120" fmla="*/ 157 w 169"/>
              <a:gd name="T121" fmla="*/ 1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" h="134">
                <a:moveTo>
                  <a:pt x="169" y="16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8" y="134"/>
                  <a:pt x="154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1" y="134"/>
                  <a:pt x="7" y="132"/>
                  <a:pt x="4" y="129"/>
                </a:cubicBezTo>
                <a:cubicBezTo>
                  <a:pt x="1" y="126"/>
                  <a:pt x="0" y="123"/>
                  <a:pt x="0" y="1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8" y="0"/>
                  <a:pt x="162" y="2"/>
                  <a:pt x="165" y="5"/>
                </a:cubicBezTo>
                <a:cubicBezTo>
                  <a:pt x="168" y="8"/>
                  <a:pt x="169" y="11"/>
                  <a:pt x="169" y="16"/>
                </a:cubicBezTo>
                <a:close/>
                <a:moveTo>
                  <a:pt x="157" y="19"/>
                </a:moveTo>
                <a:cubicBezTo>
                  <a:pt x="157" y="19"/>
                  <a:pt x="157" y="19"/>
                  <a:pt x="157" y="18"/>
                </a:cubicBezTo>
                <a:cubicBezTo>
                  <a:pt x="157" y="17"/>
                  <a:pt x="157" y="17"/>
                  <a:pt x="157" y="17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57" y="15"/>
                  <a:pt x="157" y="15"/>
                  <a:pt x="157" y="14"/>
                </a:cubicBezTo>
                <a:cubicBezTo>
                  <a:pt x="157" y="14"/>
                  <a:pt x="156" y="14"/>
                  <a:pt x="156" y="14"/>
                </a:cubicBezTo>
                <a:cubicBezTo>
                  <a:pt x="156" y="13"/>
                  <a:pt x="156" y="13"/>
                  <a:pt x="155" y="13"/>
                </a:cubicBezTo>
                <a:cubicBezTo>
                  <a:pt x="155" y="13"/>
                  <a:pt x="155" y="13"/>
                  <a:pt x="154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3"/>
                  <a:pt x="13" y="13"/>
                  <a:pt x="13" y="13"/>
                </a:cubicBezTo>
                <a:cubicBezTo>
                  <a:pt x="12" y="14"/>
                  <a:pt x="12" y="15"/>
                  <a:pt x="12" y="16"/>
                </a:cubicBezTo>
                <a:cubicBezTo>
                  <a:pt x="12" y="26"/>
                  <a:pt x="17" y="35"/>
                  <a:pt x="26" y="42"/>
                </a:cubicBezTo>
                <a:cubicBezTo>
                  <a:pt x="38" y="52"/>
                  <a:pt x="51" y="62"/>
                  <a:pt x="64" y="72"/>
                </a:cubicBezTo>
                <a:cubicBezTo>
                  <a:pt x="64" y="73"/>
                  <a:pt x="65" y="74"/>
                  <a:pt x="67" y="75"/>
                </a:cubicBezTo>
                <a:cubicBezTo>
                  <a:pt x="69" y="77"/>
                  <a:pt x="70" y="78"/>
                  <a:pt x="71" y="79"/>
                </a:cubicBezTo>
                <a:cubicBezTo>
                  <a:pt x="72" y="80"/>
                  <a:pt x="74" y="81"/>
                  <a:pt x="76" y="82"/>
                </a:cubicBezTo>
                <a:cubicBezTo>
                  <a:pt x="77" y="83"/>
                  <a:pt x="79" y="84"/>
                  <a:pt x="80" y="84"/>
                </a:cubicBezTo>
                <a:cubicBezTo>
                  <a:pt x="82" y="85"/>
                  <a:pt x="83" y="85"/>
                  <a:pt x="84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6" y="85"/>
                  <a:pt x="87" y="85"/>
                  <a:pt x="89" y="84"/>
                </a:cubicBezTo>
                <a:cubicBezTo>
                  <a:pt x="90" y="84"/>
                  <a:pt x="92" y="83"/>
                  <a:pt x="93" y="82"/>
                </a:cubicBezTo>
                <a:cubicBezTo>
                  <a:pt x="95" y="81"/>
                  <a:pt x="97" y="80"/>
                  <a:pt x="98" y="79"/>
                </a:cubicBezTo>
                <a:cubicBezTo>
                  <a:pt x="99" y="78"/>
                  <a:pt x="100" y="77"/>
                  <a:pt x="102" y="75"/>
                </a:cubicBezTo>
                <a:cubicBezTo>
                  <a:pt x="104" y="74"/>
                  <a:pt x="105" y="73"/>
                  <a:pt x="105" y="72"/>
                </a:cubicBezTo>
                <a:cubicBezTo>
                  <a:pt x="118" y="62"/>
                  <a:pt x="131" y="52"/>
                  <a:pt x="143" y="42"/>
                </a:cubicBezTo>
                <a:cubicBezTo>
                  <a:pt x="147" y="40"/>
                  <a:pt x="150" y="36"/>
                  <a:pt x="153" y="32"/>
                </a:cubicBezTo>
                <a:cubicBezTo>
                  <a:pt x="156" y="27"/>
                  <a:pt x="157" y="23"/>
                  <a:pt x="157" y="19"/>
                </a:cubicBezTo>
                <a:close/>
                <a:moveTo>
                  <a:pt x="157" y="118"/>
                </a:moveTo>
                <a:cubicBezTo>
                  <a:pt x="157" y="46"/>
                  <a:pt x="157" y="46"/>
                  <a:pt x="157" y="46"/>
                </a:cubicBezTo>
                <a:cubicBezTo>
                  <a:pt x="155" y="48"/>
                  <a:pt x="153" y="50"/>
                  <a:pt x="151" y="52"/>
                </a:cubicBezTo>
                <a:cubicBezTo>
                  <a:pt x="134" y="65"/>
                  <a:pt x="120" y="76"/>
                  <a:pt x="110" y="84"/>
                </a:cubicBezTo>
                <a:cubicBezTo>
                  <a:pt x="107" y="87"/>
                  <a:pt x="105" y="89"/>
                  <a:pt x="103" y="90"/>
                </a:cubicBezTo>
                <a:cubicBezTo>
                  <a:pt x="100" y="92"/>
                  <a:pt x="98" y="93"/>
                  <a:pt x="94" y="95"/>
                </a:cubicBezTo>
                <a:cubicBezTo>
                  <a:pt x="91" y="97"/>
                  <a:pt x="88" y="97"/>
                  <a:pt x="85" y="97"/>
                </a:cubicBezTo>
                <a:cubicBezTo>
                  <a:pt x="85" y="97"/>
                  <a:pt x="85" y="97"/>
                  <a:pt x="85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1" y="97"/>
                  <a:pt x="78" y="97"/>
                  <a:pt x="75" y="95"/>
                </a:cubicBezTo>
                <a:cubicBezTo>
                  <a:pt x="71" y="93"/>
                  <a:pt x="69" y="92"/>
                  <a:pt x="67" y="90"/>
                </a:cubicBezTo>
                <a:cubicBezTo>
                  <a:pt x="65" y="89"/>
                  <a:pt x="62" y="87"/>
                  <a:pt x="59" y="84"/>
                </a:cubicBezTo>
                <a:cubicBezTo>
                  <a:pt x="49" y="76"/>
                  <a:pt x="35" y="65"/>
                  <a:pt x="18" y="52"/>
                </a:cubicBezTo>
                <a:cubicBezTo>
                  <a:pt x="16" y="50"/>
                  <a:pt x="14" y="48"/>
                  <a:pt x="12" y="46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1"/>
                </a:cubicBezTo>
                <a:cubicBezTo>
                  <a:pt x="13" y="121"/>
                  <a:pt x="14" y="121"/>
                  <a:pt x="15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1"/>
                  <a:pt x="156" y="121"/>
                </a:cubicBezTo>
                <a:cubicBezTo>
                  <a:pt x="157" y="120"/>
                  <a:pt x="157" y="119"/>
                  <a:pt x="157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1477040" y="1045745"/>
            <a:ext cx="181532" cy="157220"/>
          </a:xfrm>
          <a:custGeom>
            <a:avLst/>
            <a:gdLst>
              <a:gd name="T0" fmla="*/ 85 w 169"/>
              <a:gd name="T1" fmla="*/ 146 h 146"/>
              <a:gd name="T2" fmla="*/ 80 w 169"/>
              <a:gd name="T3" fmla="*/ 144 h 146"/>
              <a:gd name="T4" fmla="*/ 21 w 169"/>
              <a:gd name="T5" fmla="*/ 87 h 146"/>
              <a:gd name="T6" fmla="*/ 19 w 169"/>
              <a:gd name="T7" fmla="*/ 85 h 146"/>
              <a:gd name="T8" fmla="*/ 14 w 169"/>
              <a:gd name="T9" fmla="*/ 78 h 146"/>
              <a:gd name="T10" fmla="*/ 7 w 169"/>
              <a:gd name="T11" fmla="*/ 69 h 146"/>
              <a:gd name="T12" fmla="*/ 2 w 169"/>
              <a:gd name="T13" fmla="*/ 58 h 146"/>
              <a:gd name="T14" fmla="*/ 0 w 169"/>
              <a:gd name="T15" fmla="*/ 45 h 146"/>
              <a:gd name="T16" fmla="*/ 12 w 169"/>
              <a:gd name="T17" fmla="*/ 12 h 146"/>
              <a:gd name="T18" fmla="*/ 45 w 169"/>
              <a:gd name="T19" fmla="*/ 0 h 146"/>
              <a:gd name="T20" fmla="*/ 57 w 169"/>
              <a:gd name="T21" fmla="*/ 2 h 146"/>
              <a:gd name="T22" fmla="*/ 68 w 169"/>
              <a:gd name="T23" fmla="*/ 8 h 146"/>
              <a:gd name="T24" fmla="*/ 77 w 169"/>
              <a:gd name="T25" fmla="*/ 14 h 146"/>
              <a:gd name="T26" fmla="*/ 85 w 169"/>
              <a:gd name="T27" fmla="*/ 21 h 146"/>
              <a:gd name="T28" fmla="*/ 92 w 169"/>
              <a:gd name="T29" fmla="*/ 14 h 146"/>
              <a:gd name="T30" fmla="*/ 101 w 169"/>
              <a:gd name="T31" fmla="*/ 8 h 146"/>
              <a:gd name="T32" fmla="*/ 112 w 169"/>
              <a:gd name="T33" fmla="*/ 2 h 146"/>
              <a:gd name="T34" fmla="*/ 124 w 169"/>
              <a:gd name="T35" fmla="*/ 0 h 146"/>
              <a:gd name="T36" fmla="*/ 157 w 169"/>
              <a:gd name="T37" fmla="*/ 12 h 146"/>
              <a:gd name="T38" fmla="*/ 169 w 169"/>
              <a:gd name="T39" fmla="*/ 45 h 146"/>
              <a:gd name="T40" fmla="*/ 148 w 169"/>
              <a:gd name="T41" fmla="*/ 87 h 146"/>
              <a:gd name="T42" fmla="*/ 89 w 169"/>
              <a:gd name="T43" fmla="*/ 144 h 146"/>
              <a:gd name="T44" fmla="*/ 85 w 169"/>
              <a:gd name="T45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9" h="146">
                <a:moveTo>
                  <a:pt x="85" y="146"/>
                </a:moveTo>
                <a:cubicBezTo>
                  <a:pt x="83" y="146"/>
                  <a:pt x="82" y="145"/>
                  <a:pt x="80" y="144"/>
                </a:cubicBezTo>
                <a:cubicBezTo>
                  <a:pt x="21" y="87"/>
                  <a:pt x="21" y="87"/>
                  <a:pt x="21" y="87"/>
                </a:cubicBezTo>
                <a:cubicBezTo>
                  <a:pt x="21" y="86"/>
                  <a:pt x="20" y="86"/>
                  <a:pt x="19" y="85"/>
                </a:cubicBezTo>
                <a:cubicBezTo>
                  <a:pt x="18" y="83"/>
                  <a:pt x="16" y="81"/>
                  <a:pt x="14" y="78"/>
                </a:cubicBezTo>
                <a:cubicBezTo>
                  <a:pt x="11" y="75"/>
                  <a:pt x="9" y="72"/>
                  <a:pt x="7" y="69"/>
                </a:cubicBezTo>
                <a:cubicBezTo>
                  <a:pt x="5" y="66"/>
                  <a:pt x="4" y="62"/>
                  <a:pt x="2" y="58"/>
                </a:cubicBezTo>
                <a:cubicBezTo>
                  <a:pt x="1" y="53"/>
                  <a:pt x="0" y="49"/>
                  <a:pt x="0" y="45"/>
                </a:cubicBezTo>
                <a:cubicBezTo>
                  <a:pt x="0" y="31"/>
                  <a:pt x="4" y="20"/>
                  <a:pt x="12" y="12"/>
                </a:cubicBezTo>
                <a:cubicBezTo>
                  <a:pt x="20" y="4"/>
                  <a:pt x="31" y="0"/>
                  <a:pt x="45" y="0"/>
                </a:cubicBezTo>
                <a:cubicBezTo>
                  <a:pt x="49" y="0"/>
                  <a:pt x="53" y="1"/>
                  <a:pt x="57" y="2"/>
                </a:cubicBezTo>
                <a:cubicBezTo>
                  <a:pt x="61" y="4"/>
                  <a:pt x="65" y="6"/>
                  <a:pt x="68" y="8"/>
                </a:cubicBezTo>
                <a:cubicBezTo>
                  <a:pt x="72" y="10"/>
                  <a:pt x="75" y="12"/>
                  <a:pt x="77" y="14"/>
                </a:cubicBezTo>
                <a:cubicBezTo>
                  <a:pt x="80" y="16"/>
                  <a:pt x="82" y="19"/>
                  <a:pt x="85" y="21"/>
                </a:cubicBezTo>
                <a:cubicBezTo>
                  <a:pt x="87" y="19"/>
                  <a:pt x="89" y="16"/>
                  <a:pt x="92" y="14"/>
                </a:cubicBezTo>
                <a:cubicBezTo>
                  <a:pt x="94" y="12"/>
                  <a:pt x="97" y="10"/>
                  <a:pt x="101" y="8"/>
                </a:cubicBezTo>
                <a:cubicBezTo>
                  <a:pt x="104" y="6"/>
                  <a:pt x="108" y="4"/>
                  <a:pt x="112" y="2"/>
                </a:cubicBezTo>
                <a:cubicBezTo>
                  <a:pt x="116" y="1"/>
                  <a:pt x="120" y="0"/>
                  <a:pt x="124" y="0"/>
                </a:cubicBezTo>
                <a:cubicBezTo>
                  <a:pt x="138" y="0"/>
                  <a:pt x="149" y="4"/>
                  <a:pt x="157" y="12"/>
                </a:cubicBezTo>
                <a:cubicBezTo>
                  <a:pt x="165" y="20"/>
                  <a:pt x="169" y="31"/>
                  <a:pt x="169" y="45"/>
                </a:cubicBezTo>
                <a:cubicBezTo>
                  <a:pt x="169" y="59"/>
                  <a:pt x="162" y="73"/>
                  <a:pt x="148" y="87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8" y="145"/>
                  <a:pt x="86" y="146"/>
                  <a:pt x="85" y="1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1707197" y="1036021"/>
            <a:ext cx="168566" cy="162083"/>
          </a:xfrm>
          <a:custGeom>
            <a:avLst/>
            <a:gdLst>
              <a:gd name="T0" fmla="*/ 157 w 157"/>
              <a:gd name="T1" fmla="*/ 58 h 150"/>
              <a:gd name="T2" fmla="*/ 155 w 157"/>
              <a:gd name="T3" fmla="*/ 63 h 150"/>
              <a:gd name="T4" fmla="*/ 120 w 157"/>
              <a:gd name="T5" fmla="*/ 96 h 150"/>
              <a:gd name="T6" fmla="*/ 129 w 157"/>
              <a:gd name="T7" fmla="*/ 144 h 150"/>
              <a:gd name="T8" fmla="*/ 129 w 157"/>
              <a:gd name="T9" fmla="*/ 146 h 150"/>
              <a:gd name="T10" fmla="*/ 128 w 157"/>
              <a:gd name="T11" fmla="*/ 149 h 150"/>
              <a:gd name="T12" fmla="*/ 125 w 157"/>
              <a:gd name="T13" fmla="*/ 150 h 150"/>
              <a:gd name="T14" fmla="*/ 121 w 157"/>
              <a:gd name="T15" fmla="*/ 149 h 150"/>
              <a:gd name="T16" fmla="*/ 79 w 157"/>
              <a:gd name="T17" fmla="*/ 127 h 150"/>
              <a:gd name="T18" fmla="*/ 36 w 157"/>
              <a:gd name="T19" fmla="*/ 149 h 150"/>
              <a:gd name="T20" fmla="*/ 32 w 157"/>
              <a:gd name="T21" fmla="*/ 150 h 150"/>
              <a:gd name="T22" fmla="*/ 29 w 157"/>
              <a:gd name="T23" fmla="*/ 149 h 150"/>
              <a:gd name="T24" fmla="*/ 28 w 157"/>
              <a:gd name="T25" fmla="*/ 146 h 150"/>
              <a:gd name="T26" fmla="*/ 29 w 157"/>
              <a:gd name="T27" fmla="*/ 144 h 150"/>
              <a:gd name="T28" fmla="*/ 37 w 157"/>
              <a:gd name="T29" fmla="*/ 96 h 150"/>
              <a:gd name="T30" fmla="*/ 2 w 157"/>
              <a:gd name="T31" fmla="*/ 63 h 150"/>
              <a:gd name="T32" fmla="*/ 0 w 157"/>
              <a:gd name="T33" fmla="*/ 58 h 150"/>
              <a:gd name="T34" fmla="*/ 5 w 157"/>
              <a:gd name="T35" fmla="*/ 54 h 150"/>
              <a:gd name="T36" fmla="*/ 53 w 157"/>
              <a:gd name="T37" fmla="*/ 47 h 150"/>
              <a:gd name="T38" fmla="*/ 74 w 157"/>
              <a:gd name="T39" fmla="*/ 4 h 150"/>
              <a:gd name="T40" fmla="*/ 79 w 157"/>
              <a:gd name="T41" fmla="*/ 0 h 150"/>
              <a:gd name="T42" fmla="*/ 83 w 157"/>
              <a:gd name="T43" fmla="*/ 4 h 150"/>
              <a:gd name="T44" fmla="*/ 105 w 157"/>
              <a:gd name="T45" fmla="*/ 47 h 150"/>
              <a:gd name="T46" fmla="*/ 152 w 157"/>
              <a:gd name="T47" fmla="*/ 54 h 150"/>
              <a:gd name="T48" fmla="*/ 157 w 157"/>
              <a:gd name="T49" fmla="*/ 5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7" h="150">
                <a:moveTo>
                  <a:pt x="157" y="58"/>
                </a:moveTo>
                <a:cubicBezTo>
                  <a:pt x="157" y="60"/>
                  <a:pt x="156" y="61"/>
                  <a:pt x="155" y="63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4"/>
                  <a:pt x="129" y="145"/>
                  <a:pt x="129" y="146"/>
                </a:cubicBezTo>
                <a:cubicBezTo>
                  <a:pt x="129" y="147"/>
                  <a:pt x="128" y="148"/>
                  <a:pt x="128" y="149"/>
                </a:cubicBezTo>
                <a:cubicBezTo>
                  <a:pt x="127" y="150"/>
                  <a:pt x="126" y="150"/>
                  <a:pt x="125" y="150"/>
                </a:cubicBezTo>
                <a:cubicBezTo>
                  <a:pt x="124" y="150"/>
                  <a:pt x="122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2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8"/>
                  <a:pt x="28" y="147"/>
                  <a:pt x="28" y="146"/>
                </a:cubicBezTo>
                <a:cubicBezTo>
                  <a:pt x="28" y="145"/>
                  <a:pt x="28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1" y="0"/>
                  <a:pt x="82" y="2"/>
                  <a:pt x="83" y="4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6" y="55"/>
                  <a:pt x="157" y="56"/>
                  <a:pt x="157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1924387" y="1036021"/>
            <a:ext cx="168566" cy="162083"/>
          </a:xfrm>
          <a:custGeom>
            <a:avLst/>
            <a:gdLst>
              <a:gd name="T0" fmla="*/ 157 w 157"/>
              <a:gd name="T1" fmla="*/ 58 h 150"/>
              <a:gd name="T2" fmla="*/ 155 w 157"/>
              <a:gd name="T3" fmla="*/ 63 h 150"/>
              <a:gd name="T4" fmla="*/ 120 w 157"/>
              <a:gd name="T5" fmla="*/ 96 h 150"/>
              <a:gd name="T6" fmla="*/ 129 w 157"/>
              <a:gd name="T7" fmla="*/ 144 h 150"/>
              <a:gd name="T8" fmla="*/ 129 w 157"/>
              <a:gd name="T9" fmla="*/ 146 h 150"/>
              <a:gd name="T10" fmla="*/ 125 w 157"/>
              <a:gd name="T11" fmla="*/ 150 h 150"/>
              <a:gd name="T12" fmla="*/ 121 w 157"/>
              <a:gd name="T13" fmla="*/ 149 h 150"/>
              <a:gd name="T14" fmla="*/ 79 w 157"/>
              <a:gd name="T15" fmla="*/ 127 h 150"/>
              <a:gd name="T16" fmla="*/ 36 w 157"/>
              <a:gd name="T17" fmla="*/ 149 h 150"/>
              <a:gd name="T18" fmla="*/ 32 w 157"/>
              <a:gd name="T19" fmla="*/ 150 h 150"/>
              <a:gd name="T20" fmla="*/ 29 w 157"/>
              <a:gd name="T21" fmla="*/ 149 h 150"/>
              <a:gd name="T22" fmla="*/ 28 w 157"/>
              <a:gd name="T23" fmla="*/ 146 h 150"/>
              <a:gd name="T24" fmla="*/ 29 w 157"/>
              <a:gd name="T25" fmla="*/ 144 h 150"/>
              <a:gd name="T26" fmla="*/ 37 w 157"/>
              <a:gd name="T27" fmla="*/ 96 h 150"/>
              <a:gd name="T28" fmla="*/ 2 w 157"/>
              <a:gd name="T29" fmla="*/ 63 h 150"/>
              <a:gd name="T30" fmla="*/ 0 w 157"/>
              <a:gd name="T31" fmla="*/ 58 h 150"/>
              <a:gd name="T32" fmla="*/ 5 w 157"/>
              <a:gd name="T33" fmla="*/ 54 h 150"/>
              <a:gd name="T34" fmla="*/ 53 w 157"/>
              <a:gd name="T35" fmla="*/ 47 h 150"/>
              <a:gd name="T36" fmla="*/ 74 w 157"/>
              <a:gd name="T37" fmla="*/ 4 h 150"/>
              <a:gd name="T38" fmla="*/ 79 w 157"/>
              <a:gd name="T39" fmla="*/ 0 h 150"/>
              <a:gd name="T40" fmla="*/ 83 w 157"/>
              <a:gd name="T41" fmla="*/ 4 h 150"/>
              <a:gd name="T42" fmla="*/ 104 w 157"/>
              <a:gd name="T43" fmla="*/ 47 h 150"/>
              <a:gd name="T44" fmla="*/ 152 w 157"/>
              <a:gd name="T45" fmla="*/ 54 h 150"/>
              <a:gd name="T46" fmla="*/ 157 w 157"/>
              <a:gd name="T47" fmla="*/ 58 h 150"/>
              <a:gd name="T48" fmla="*/ 107 w 157"/>
              <a:gd name="T49" fmla="*/ 92 h 150"/>
              <a:gd name="T50" fmla="*/ 136 w 157"/>
              <a:gd name="T51" fmla="*/ 64 h 150"/>
              <a:gd name="T52" fmla="*/ 96 w 157"/>
              <a:gd name="T53" fmla="*/ 58 h 150"/>
              <a:gd name="T54" fmla="*/ 79 w 157"/>
              <a:gd name="T55" fmla="*/ 22 h 150"/>
              <a:gd name="T56" fmla="*/ 61 w 157"/>
              <a:gd name="T57" fmla="*/ 58 h 150"/>
              <a:gd name="T58" fmla="*/ 21 w 157"/>
              <a:gd name="T59" fmla="*/ 64 h 150"/>
              <a:gd name="T60" fmla="*/ 50 w 157"/>
              <a:gd name="T61" fmla="*/ 92 h 150"/>
              <a:gd name="T62" fmla="*/ 43 w 157"/>
              <a:gd name="T63" fmla="*/ 132 h 150"/>
              <a:gd name="T64" fmla="*/ 79 w 157"/>
              <a:gd name="T65" fmla="*/ 113 h 150"/>
              <a:gd name="T66" fmla="*/ 114 w 157"/>
              <a:gd name="T67" fmla="*/ 132 h 150"/>
              <a:gd name="T68" fmla="*/ 107 w 157"/>
              <a:gd name="T69" fmla="*/ 9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7" h="150">
                <a:moveTo>
                  <a:pt x="157" y="58"/>
                </a:moveTo>
                <a:cubicBezTo>
                  <a:pt x="157" y="60"/>
                  <a:pt x="156" y="61"/>
                  <a:pt x="155" y="63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4"/>
                  <a:pt x="129" y="145"/>
                  <a:pt x="129" y="146"/>
                </a:cubicBezTo>
                <a:cubicBezTo>
                  <a:pt x="129" y="149"/>
                  <a:pt x="127" y="150"/>
                  <a:pt x="125" y="150"/>
                </a:cubicBezTo>
                <a:cubicBezTo>
                  <a:pt x="124" y="150"/>
                  <a:pt x="122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3" y="150"/>
                  <a:pt x="32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8"/>
                  <a:pt x="28" y="147"/>
                  <a:pt x="28" y="146"/>
                </a:cubicBezTo>
                <a:cubicBezTo>
                  <a:pt x="28" y="145"/>
                  <a:pt x="28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0" y="0"/>
                  <a:pt x="82" y="2"/>
                  <a:pt x="83" y="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5" y="55"/>
                  <a:pt x="157" y="56"/>
                  <a:pt x="157" y="58"/>
                </a:cubicBezTo>
                <a:close/>
                <a:moveTo>
                  <a:pt x="107" y="92"/>
                </a:moveTo>
                <a:cubicBezTo>
                  <a:pt x="136" y="64"/>
                  <a:pt x="136" y="64"/>
                  <a:pt x="136" y="64"/>
                </a:cubicBezTo>
                <a:cubicBezTo>
                  <a:pt x="96" y="58"/>
                  <a:pt x="96" y="58"/>
                  <a:pt x="96" y="58"/>
                </a:cubicBezTo>
                <a:cubicBezTo>
                  <a:pt x="79" y="22"/>
                  <a:pt x="79" y="22"/>
                  <a:pt x="79" y="22"/>
                </a:cubicBezTo>
                <a:cubicBezTo>
                  <a:pt x="61" y="58"/>
                  <a:pt x="61" y="58"/>
                  <a:pt x="61" y="58"/>
                </a:cubicBezTo>
                <a:cubicBezTo>
                  <a:pt x="21" y="64"/>
                  <a:pt x="21" y="64"/>
                  <a:pt x="21" y="64"/>
                </a:cubicBezTo>
                <a:cubicBezTo>
                  <a:pt x="50" y="92"/>
                  <a:pt x="50" y="92"/>
                  <a:pt x="50" y="92"/>
                </a:cubicBezTo>
                <a:cubicBezTo>
                  <a:pt x="43" y="132"/>
                  <a:pt x="43" y="132"/>
                  <a:pt x="43" y="132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32"/>
                  <a:pt x="114" y="132"/>
                  <a:pt x="114" y="132"/>
                </a:cubicBezTo>
                <a:lnTo>
                  <a:pt x="107" y="9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2141578" y="1045745"/>
            <a:ext cx="142632" cy="157220"/>
          </a:xfrm>
          <a:custGeom>
            <a:avLst/>
            <a:gdLst>
              <a:gd name="T0" fmla="*/ 133 w 133"/>
              <a:gd name="T1" fmla="*/ 121 h 146"/>
              <a:gd name="T2" fmla="*/ 126 w 133"/>
              <a:gd name="T3" fmla="*/ 139 h 146"/>
              <a:gd name="T4" fmla="*/ 108 w 133"/>
              <a:gd name="T5" fmla="*/ 146 h 146"/>
              <a:gd name="T6" fmla="*/ 25 w 133"/>
              <a:gd name="T7" fmla="*/ 146 h 146"/>
              <a:gd name="T8" fmla="*/ 7 w 133"/>
              <a:gd name="T9" fmla="*/ 139 h 146"/>
              <a:gd name="T10" fmla="*/ 0 w 133"/>
              <a:gd name="T11" fmla="*/ 121 h 146"/>
              <a:gd name="T12" fmla="*/ 0 w 133"/>
              <a:gd name="T13" fmla="*/ 111 h 146"/>
              <a:gd name="T14" fmla="*/ 2 w 133"/>
              <a:gd name="T15" fmla="*/ 101 h 146"/>
              <a:gd name="T16" fmla="*/ 4 w 133"/>
              <a:gd name="T17" fmla="*/ 91 h 146"/>
              <a:gd name="T18" fmla="*/ 8 w 133"/>
              <a:gd name="T19" fmla="*/ 82 h 146"/>
              <a:gd name="T20" fmla="*/ 14 w 133"/>
              <a:gd name="T21" fmla="*/ 74 h 146"/>
              <a:gd name="T22" fmla="*/ 22 w 133"/>
              <a:gd name="T23" fmla="*/ 69 h 146"/>
              <a:gd name="T24" fmla="*/ 33 w 133"/>
              <a:gd name="T25" fmla="*/ 67 h 146"/>
              <a:gd name="T26" fmla="*/ 37 w 133"/>
              <a:gd name="T27" fmla="*/ 69 h 146"/>
              <a:gd name="T28" fmla="*/ 44 w 133"/>
              <a:gd name="T29" fmla="*/ 73 h 146"/>
              <a:gd name="T30" fmla="*/ 54 w 133"/>
              <a:gd name="T31" fmla="*/ 78 h 146"/>
              <a:gd name="T32" fmla="*/ 66 w 133"/>
              <a:gd name="T33" fmla="*/ 80 h 146"/>
              <a:gd name="T34" fmla="*/ 79 w 133"/>
              <a:gd name="T35" fmla="*/ 78 h 146"/>
              <a:gd name="T36" fmla="*/ 89 w 133"/>
              <a:gd name="T37" fmla="*/ 73 h 146"/>
              <a:gd name="T38" fmla="*/ 96 w 133"/>
              <a:gd name="T39" fmla="*/ 69 h 146"/>
              <a:gd name="T40" fmla="*/ 100 w 133"/>
              <a:gd name="T41" fmla="*/ 67 h 146"/>
              <a:gd name="T42" fmla="*/ 111 w 133"/>
              <a:gd name="T43" fmla="*/ 69 h 146"/>
              <a:gd name="T44" fmla="*/ 119 w 133"/>
              <a:gd name="T45" fmla="*/ 74 h 146"/>
              <a:gd name="T46" fmla="*/ 125 w 133"/>
              <a:gd name="T47" fmla="*/ 82 h 146"/>
              <a:gd name="T48" fmla="*/ 129 w 133"/>
              <a:gd name="T49" fmla="*/ 91 h 146"/>
              <a:gd name="T50" fmla="*/ 131 w 133"/>
              <a:gd name="T51" fmla="*/ 101 h 146"/>
              <a:gd name="T52" fmla="*/ 133 w 133"/>
              <a:gd name="T53" fmla="*/ 111 h 146"/>
              <a:gd name="T54" fmla="*/ 133 w 133"/>
              <a:gd name="T55" fmla="*/ 121 h 146"/>
              <a:gd name="T56" fmla="*/ 92 w 133"/>
              <a:gd name="T57" fmla="*/ 11 h 146"/>
              <a:gd name="T58" fmla="*/ 103 w 133"/>
              <a:gd name="T59" fmla="*/ 37 h 146"/>
              <a:gd name="T60" fmla="*/ 92 w 133"/>
              <a:gd name="T61" fmla="*/ 62 h 146"/>
              <a:gd name="T62" fmla="*/ 66 w 133"/>
              <a:gd name="T63" fmla="*/ 73 h 146"/>
              <a:gd name="T64" fmla="*/ 41 w 133"/>
              <a:gd name="T65" fmla="*/ 62 h 146"/>
              <a:gd name="T66" fmla="*/ 30 w 133"/>
              <a:gd name="T67" fmla="*/ 37 h 146"/>
              <a:gd name="T68" fmla="*/ 41 w 133"/>
              <a:gd name="T69" fmla="*/ 11 h 146"/>
              <a:gd name="T70" fmla="*/ 66 w 133"/>
              <a:gd name="T71" fmla="*/ 0 h 146"/>
              <a:gd name="T72" fmla="*/ 92 w 133"/>
              <a:gd name="T73" fmla="*/ 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3" h="146">
                <a:moveTo>
                  <a:pt x="133" y="121"/>
                </a:moveTo>
                <a:cubicBezTo>
                  <a:pt x="133" y="129"/>
                  <a:pt x="131" y="135"/>
                  <a:pt x="126" y="139"/>
                </a:cubicBezTo>
                <a:cubicBezTo>
                  <a:pt x="121" y="143"/>
                  <a:pt x="115" y="146"/>
                  <a:pt x="108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17" y="146"/>
                  <a:pt x="11" y="143"/>
                  <a:pt x="7" y="139"/>
                </a:cubicBezTo>
                <a:cubicBezTo>
                  <a:pt x="2" y="135"/>
                  <a:pt x="0" y="129"/>
                  <a:pt x="0" y="121"/>
                </a:cubicBezTo>
                <a:cubicBezTo>
                  <a:pt x="0" y="118"/>
                  <a:pt x="0" y="114"/>
                  <a:pt x="0" y="111"/>
                </a:cubicBezTo>
                <a:cubicBezTo>
                  <a:pt x="0" y="108"/>
                  <a:pt x="1" y="105"/>
                  <a:pt x="2" y="101"/>
                </a:cubicBezTo>
                <a:cubicBezTo>
                  <a:pt x="2" y="97"/>
                  <a:pt x="3" y="94"/>
                  <a:pt x="4" y="91"/>
                </a:cubicBezTo>
                <a:cubicBezTo>
                  <a:pt x="5" y="88"/>
                  <a:pt x="6" y="85"/>
                  <a:pt x="8" y="82"/>
                </a:cubicBezTo>
                <a:cubicBezTo>
                  <a:pt x="10" y="79"/>
                  <a:pt x="12" y="76"/>
                  <a:pt x="14" y="74"/>
                </a:cubicBezTo>
                <a:cubicBezTo>
                  <a:pt x="16" y="72"/>
                  <a:pt x="19" y="70"/>
                  <a:pt x="22" y="69"/>
                </a:cubicBezTo>
                <a:cubicBezTo>
                  <a:pt x="25" y="68"/>
                  <a:pt x="29" y="67"/>
                  <a:pt x="33" y="67"/>
                </a:cubicBezTo>
                <a:cubicBezTo>
                  <a:pt x="33" y="67"/>
                  <a:pt x="34" y="68"/>
                  <a:pt x="37" y="69"/>
                </a:cubicBezTo>
                <a:cubicBezTo>
                  <a:pt x="39" y="70"/>
                  <a:pt x="41" y="72"/>
                  <a:pt x="44" y="73"/>
                </a:cubicBezTo>
                <a:cubicBezTo>
                  <a:pt x="46" y="75"/>
                  <a:pt x="50" y="77"/>
                  <a:pt x="54" y="78"/>
                </a:cubicBezTo>
                <a:cubicBezTo>
                  <a:pt x="58" y="79"/>
                  <a:pt x="62" y="80"/>
                  <a:pt x="66" y="80"/>
                </a:cubicBezTo>
                <a:cubicBezTo>
                  <a:pt x="71" y="80"/>
                  <a:pt x="75" y="79"/>
                  <a:pt x="79" y="78"/>
                </a:cubicBezTo>
                <a:cubicBezTo>
                  <a:pt x="83" y="77"/>
                  <a:pt x="87" y="75"/>
                  <a:pt x="89" y="73"/>
                </a:cubicBezTo>
                <a:cubicBezTo>
                  <a:pt x="92" y="72"/>
                  <a:pt x="94" y="70"/>
                  <a:pt x="96" y="69"/>
                </a:cubicBezTo>
                <a:cubicBezTo>
                  <a:pt x="98" y="68"/>
                  <a:pt x="100" y="67"/>
                  <a:pt x="100" y="67"/>
                </a:cubicBezTo>
                <a:cubicBezTo>
                  <a:pt x="104" y="67"/>
                  <a:pt x="108" y="68"/>
                  <a:pt x="111" y="69"/>
                </a:cubicBezTo>
                <a:cubicBezTo>
                  <a:pt x="114" y="70"/>
                  <a:pt x="117" y="72"/>
                  <a:pt x="119" y="74"/>
                </a:cubicBezTo>
                <a:cubicBezTo>
                  <a:pt x="121" y="76"/>
                  <a:pt x="123" y="79"/>
                  <a:pt x="125" y="82"/>
                </a:cubicBezTo>
                <a:cubicBezTo>
                  <a:pt x="126" y="85"/>
                  <a:pt x="128" y="88"/>
                  <a:pt x="129" y="91"/>
                </a:cubicBezTo>
                <a:cubicBezTo>
                  <a:pt x="130" y="94"/>
                  <a:pt x="131" y="97"/>
                  <a:pt x="131" y="101"/>
                </a:cubicBezTo>
                <a:cubicBezTo>
                  <a:pt x="132" y="105"/>
                  <a:pt x="132" y="108"/>
                  <a:pt x="133" y="111"/>
                </a:cubicBezTo>
                <a:cubicBezTo>
                  <a:pt x="133" y="114"/>
                  <a:pt x="133" y="118"/>
                  <a:pt x="133" y="121"/>
                </a:cubicBezTo>
                <a:close/>
                <a:moveTo>
                  <a:pt x="92" y="11"/>
                </a:moveTo>
                <a:cubicBezTo>
                  <a:pt x="99" y="18"/>
                  <a:pt x="103" y="27"/>
                  <a:pt x="103" y="37"/>
                </a:cubicBezTo>
                <a:cubicBezTo>
                  <a:pt x="103" y="47"/>
                  <a:pt x="99" y="55"/>
                  <a:pt x="92" y="62"/>
                </a:cubicBezTo>
                <a:cubicBezTo>
                  <a:pt x="85" y="69"/>
                  <a:pt x="76" y="73"/>
                  <a:pt x="66" y="73"/>
                </a:cubicBezTo>
                <a:cubicBezTo>
                  <a:pt x="56" y="73"/>
                  <a:pt x="48" y="69"/>
                  <a:pt x="41" y="62"/>
                </a:cubicBezTo>
                <a:cubicBezTo>
                  <a:pt x="34" y="55"/>
                  <a:pt x="30" y="47"/>
                  <a:pt x="30" y="37"/>
                </a:cubicBezTo>
                <a:cubicBezTo>
                  <a:pt x="30" y="27"/>
                  <a:pt x="34" y="18"/>
                  <a:pt x="41" y="11"/>
                </a:cubicBezTo>
                <a:cubicBezTo>
                  <a:pt x="48" y="4"/>
                  <a:pt x="56" y="0"/>
                  <a:pt x="66" y="0"/>
                </a:cubicBezTo>
                <a:cubicBezTo>
                  <a:pt x="76" y="0"/>
                  <a:pt x="85" y="4"/>
                  <a:pt x="92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332835" y="1045745"/>
            <a:ext cx="194499" cy="170186"/>
          </a:xfrm>
          <a:custGeom>
            <a:avLst/>
            <a:gdLst>
              <a:gd name="T0" fmla="*/ 177 w 181"/>
              <a:gd name="T1" fmla="*/ 153 h 158"/>
              <a:gd name="T2" fmla="*/ 4 w 181"/>
              <a:gd name="T3" fmla="*/ 153 h 158"/>
              <a:gd name="T4" fmla="*/ 4 w 181"/>
              <a:gd name="T5" fmla="*/ 5 h 158"/>
              <a:gd name="T6" fmla="*/ 177 w 181"/>
              <a:gd name="T7" fmla="*/ 5 h 158"/>
              <a:gd name="T8" fmla="*/ 36 w 181"/>
              <a:gd name="T9" fmla="*/ 19 h 158"/>
              <a:gd name="T10" fmla="*/ 18 w 181"/>
              <a:gd name="T11" fmla="*/ 12 h 158"/>
              <a:gd name="T12" fmla="*/ 12 w 181"/>
              <a:gd name="T13" fmla="*/ 31 h 158"/>
              <a:gd name="T14" fmla="*/ 30 w 181"/>
              <a:gd name="T15" fmla="*/ 37 h 158"/>
              <a:gd name="T16" fmla="*/ 36 w 181"/>
              <a:gd name="T17" fmla="*/ 67 h 158"/>
              <a:gd name="T18" fmla="*/ 30 w 181"/>
              <a:gd name="T19" fmla="*/ 49 h 158"/>
              <a:gd name="T20" fmla="*/ 12 w 181"/>
              <a:gd name="T21" fmla="*/ 55 h 158"/>
              <a:gd name="T22" fmla="*/ 18 w 181"/>
              <a:gd name="T23" fmla="*/ 73 h 158"/>
              <a:gd name="T24" fmla="*/ 36 w 181"/>
              <a:gd name="T25" fmla="*/ 67 h 158"/>
              <a:gd name="T26" fmla="*/ 34 w 181"/>
              <a:gd name="T27" fmla="*/ 87 h 158"/>
              <a:gd name="T28" fmla="*/ 14 w 181"/>
              <a:gd name="T29" fmla="*/ 87 h 158"/>
              <a:gd name="T30" fmla="*/ 14 w 181"/>
              <a:gd name="T31" fmla="*/ 107 h 158"/>
              <a:gd name="T32" fmla="*/ 34 w 181"/>
              <a:gd name="T33" fmla="*/ 107 h 158"/>
              <a:gd name="T34" fmla="*/ 36 w 181"/>
              <a:gd name="T35" fmla="*/ 127 h 158"/>
              <a:gd name="T36" fmla="*/ 18 w 181"/>
              <a:gd name="T37" fmla="*/ 121 h 158"/>
              <a:gd name="T38" fmla="*/ 12 w 181"/>
              <a:gd name="T39" fmla="*/ 140 h 158"/>
              <a:gd name="T40" fmla="*/ 30 w 181"/>
              <a:gd name="T41" fmla="*/ 146 h 158"/>
              <a:gd name="T42" fmla="*/ 133 w 181"/>
              <a:gd name="T43" fmla="*/ 67 h 158"/>
              <a:gd name="T44" fmla="*/ 127 w 181"/>
              <a:gd name="T45" fmla="*/ 12 h 158"/>
              <a:gd name="T46" fmla="*/ 48 w 181"/>
              <a:gd name="T47" fmla="*/ 19 h 158"/>
              <a:gd name="T48" fmla="*/ 54 w 181"/>
              <a:gd name="T49" fmla="*/ 73 h 158"/>
              <a:gd name="T50" fmla="*/ 133 w 181"/>
              <a:gd name="T51" fmla="*/ 67 h 158"/>
              <a:gd name="T52" fmla="*/ 131 w 181"/>
              <a:gd name="T53" fmla="*/ 87 h 158"/>
              <a:gd name="T54" fmla="*/ 50 w 181"/>
              <a:gd name="T55" fmla="*/ 87 h 158"/>
              <a:gd name="T56" fmla="*/ 50 w 181"/>
              <a:gd name="T57" fmla="*/ 144 h 158"/>
              <a:gd name="T58" fmla="*/ 131 w 181"/>
              <a:gd name="T59" fmla="*/ 144 h 158"/>
              <a:gd name="T60" fmla="*/ 169 w 181"/>
              <a:gd name="T61" fmla="*/ 19 h 158"/>
              <a:gd name="T62" fmla="*/ 151 w 181"/>
              <a:gd name="T63" fmla="*/ 12 h 158"/>
              <a:gd name="T64" fmla="*/ 145 w 181"/>
              <a:gd name="T65" fmla="*/ 31 h 158"/>
              <a:gd name="T66" fmla="*/ 163 w 181"/>
              <a:gd name="T67" fmla="*/ 37 h 158"/>
              <a:gd name="T68" fmla="*/ 169 w 181"/>
              <a:gd name="T69" fmla="*/ 67 h 158"/>
              <a:gd name="T70" fmla="*/ 163 w 181"/>
              <a:gd name="T71" fmla="*/ 49 h 158"/>
              <a:gd name="T72" fmla="*/ 145 w 181"/>
              <a:gd name="T73" fmla="*/ 55 h 158"/>
              <a:gd name="T74" fmla="*/ 151 w 181"/>
              <a:gd name="T75" fmla="*/ 73 h 158"/>
              <a:gd name="T76" fmla="*/ 169 w 181"/>
              <a:gd name="T77" fmla="*/ 67 h 158"/>
              <a:gd name="T78" fmla="*/ 167 w 181"/>
              <a:gd name="T79" fmla="*/ 87 h 158"/>
              <a:gd name="T80" fmla="*/ 147 w 181"/>
              <a:gd name="T81" fmla="*/ 87 h 158"/>
              <a:gd name="T82" fmla="*/ 147 w 181"/>
              <a:gd name="T83" fmla="*/ 107 h 158"/>
              <a:gd name="T84" fmla="*/ 167 w 181"/>
              <a:gd name="T85" fmla="*/ 107 h 158"/>
              <a:gd name="T86" fmla="*/ 169 w 181"/>
              <a:gd name="T87" fmla="*/ 127 h 158"/>
              <a:gd name="T88" fmla="*/ 151 w 181"/>
              <a:gd name="T89" fmla="*/ 121 h 158"/>
              <a:gd name="T90" fmla="*/ 145 w 181"/>
              <a:gd name="T91" fmla="*/ 140 h 158"/>
              <a:gd name="T92" fmla="*/ 163 w 181"/>
              <a:gd name="T93" fmla="*/ 14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1" h="158">
                <a:moveTo>
                  <a:pt x="181" y="15"/>
                </a:moveTo>
                <a:cubicBezTo>
                  <a:pt x="181" y="143"/>
                  <a:pt x="181" y="143"/>
                  <a:pt x="181" y="143"/>
                </a:cubicBezTo>
                <a:cubicBezTo>
                  <a:pt x="181" y="147"/>
                  <a:pt x="180" y="150"/>
                  <a:pt x="177" y="153"/>
                </a:cubicBezTo>
                <a:cubicBezTo>
                  <a:pt x="174" y="156"/>
                  <a:pt x="170" y="158"/>
                  <a:pt x="166" y="158"/>
                </a:cubicBezTo>
                <a:cubicBezTo>
                  <a:pt x="15" y="158"/>
                  <a:pt x="15" y="158"/>
                  <a:pt x="15" y="158"/>
                </a:cubicBezTo>
                <a:cubicBezTo>
                  <a:pt x="11" y="158"/>
                  <a:pt x="7" y="156"/>
                  <a:pt x="4" y="153"/>
                </a:cubicBezTo>
                <a:cubicBezTo>
                  <a:pt x="1" y="150"/>
                  <a:pt x="0" y="147"/>
                  <a:pt x="0" y="14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0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36" y="31"/>
                </a:moveTo>
                <a:cubicBezTo>
                  <a:pt x="36" y="19"/>
                  <a:pt x="36" y="19"/>
                  <a:pt x="36" y="19"/>
                </a:cubicBezTo>
                <a:cubicBezTo>
                  <a:pt x="36" y="17"/>
                  <a:pt x="35" y="15"/>
                  <a:pt x="34" y="14"/>
                </a:cubicBezTo>
                <a:cubicBezTo>
                  <a:pt x="33" y="13"/>
                  <a:pt x="32" y="12"/>
                  <a:pt x="3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6" y="12"/>
                  <a:pt x="15" y="13"/>
                  <a:pt x="14" y="14"/>
                </a:cubicBezTo>
                <a:cubicBezTo>
                  <a:pt x="12" y="15"/>
                  <a:pt x="12" y="17"/>
                  <a:pt x="12" y="19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2"/>
                  <a:pt x="12" y="34"/>
                  <a:pt x="14" y="35"/>
                </a:cubicBezTo>
                <a:cubicBezTo>
                  <a:pt x="15" y="36"/>
                  <a:pt x="16" y="37"/>
                  <a:pt x="18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2" y="37"/>
                  <a:pt x="33" y="36"/>
                  <a:pt x="34" y="35"/>
                </a:cubicBezTo>
                <a:cubicBezTo>
                  <a:pt x="35" y="34"/>
                  <a:pt x="36" y="32"/>
                  <a:pt x="36" y="31"/>
                </a:cubicBezTo>
                <a:close/>
                <a:moveTo>
                  <a:pt x="36" y="67"/>
                </a:moveTo>
                <a:cubicBezTo>
                  <a:pt x="36" y="55"/>
                  <a:pt x="36" y="55"/>
                  <a:pt x="36" y="55"/>
                </a:cubicBezTo>
                <a:cubicBezTo>
                  <a:pt x="36" y="53"/>
                  <a:pt x="35" y="52"/>
                  <a:pt x="34" y="51"/>
                </a:cubicBezTo>
                <a:cubicBezTo>
                  <a:pt x="33" y="49"/>
                  <a:pt x="32" y="49"/>
                  <a:pt x="30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6" y="49"/>
                  <a:pt x="15" y="49"/>
                  <a:pt x="14" y="51"/>
                </a:cubicBezTo>
                <a:cubicBezTo>
                  <a:pt x="12" y="52"/>
                  <a:pt x="12" y="53"/>
                  <a:pt x="12" y="55"/>
                </a:cubicBezTo>
                <a:cubicBezTo>
                  <a:pt x="12" y="67"/>
                  <a:pt x="12" y="67"/>
                  <a:pt x="12" y="67"/>
                </a:cubicBezTo>
                <a:cubicBezTo>
                  <a:pt x="12" y="69"/>
                  <a:pt x="12" y="70"/>
                  <a:pt x="14" y="71"/>
                </a:cubicBezTo>
                <a:cubicBezTo>
                  <a:pt x="15" y="72"/>
                  <a:pt x="16" y="73"/>
                  <a:pt x="18" y="73"/>
                </a:cubicBezTo>
                <a:cubicBezTo>
                  <a:pt x="30" y="73"/>
                  <a:pt x="30" y="73"/>
                  <a:pt x="30" y="73"/>
                </a:cubicBezTo>
                <a:cubicBezTo>
                  <a:pt x="32" y="73"/>
                  <a:pt x="33" y="72"/>
                  <a:pt x="34" y="71"/>
                </a:cubicBezTo>
                <a:cubicBezTo>
                  <a:pt x="35" y="70"/>
                  <a:pt x="36" y="69"/>
                  <a:pt x="36" y="67"/>
                </a:cubicBezTo>
                <a:close/>
                <a:moveTo>
                  <a:pt x="36" y="103"/>
                </a:moveTo>
                <a:cubicBezTo>
                  <a:pt x="36" y="91"/>
                  <a:pt x="36" y="91"/>
                  <a:pt x="36" y="91"/>
                </a:cubicBezTo>
                <a:cubicBezTo>
                  <a:pt x="36" y="89"/>
                  <a:pt x="35" y="88"/>
                  <a:pt x="34" y="87"/>
                </a:cubicBezTo>
                <a:cubicBezTo>
                  <a:pt x="33" y="86"/>
                  <a:pt x="32" y="85"/>
                  <a:pt x="30" y="85"/>
                </a:cubicBezTo>
                <a:cubicBezTo>
                  <a:pt x="18" y="85"/>
                  <a:pt x="18" y="85"/>
                  <a:pt x="18" y="85"/>
                </a:cubicBezTo>
                <a:cubicBezTo>
                  <a:pt x="16" y="85"/>
                  <a:pt x="15" y="86"/>
                  <a:pt x="14" y="87"/>
                </a:cubicBezTo>
                <a:cubicBezTo>
                  <a:pt x="12" y="88"/>
                  <a:pt x="12" y="89"/>
                  <a:pt x="12" y="91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5"/>
                  <a:pt x="12" y="106"/>
                  <a:pt x="14" y="107"/>
                </a:cubicBezTo>
                <a:cubicBezTo>
                  <a:pt x="15" y="109"/>
                  <a:pt x="16" y="109"/>
                  <a:pt x="18" y="109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09"/>
                  <a:pt x="33" y="109"/>
                  <a:pt x="34" y="107"/>
                </a:cubicBezTo>
                <a:cubicBezTo>
                  <a:pt x="35" y="106"/>
                  <a:pt x="36" y="105"/>
                  <a:pt x="36" y="103"/>
                </a:cubicBezTo>
                <a:close/>
                <a:moveTo>
                  <a:pt x="36" y="140"/>
                </a:moveTo>
                <a:cubicBezTo>
                  <a:pt x="36" y="127"/>
                  <a:pt x="36" y="127"/>
                  <a:pt x="36" y="127"/>
                </a:cubicBezTo>
                <a:cubicBezTo>
                  <a:pt x="36" y="126"/>
                  <a:pt x="35" y="124"/>
                  <a:pt x="34" y="123"/>
                </a:cubicBezTo>
                <a:cubicBezTo>
                  <a:pt x="33" y="122"/>
                  <a:pt x="32" y="121"/>
                  <a:pt x="30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6" y="121"/>
                  <a:pt x="15" y="122"/>
                  <a:pt x="14" y="123"/>
                </a:cubicBezTo>
                <a:cubicBezTo>
                  <a:pt x="12" y="124"/>
                  <a:pt x="12" y="126"/>
                  <a:pt x="12" y="127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1"/>
                  <a:pt x="12" y="143"/>
                  <a:pt x="14" y="144"/>
                </a:cubicBezTo>
                <a:cubicBezTo>
                  <a:pt x="15" y="145"/>
                  <a:pt x="16" y="146"/>
                  <a:pt x="18" y="146"/>
                </a:cubicBezTo>
                <a:cubicBezTo>
                  <a:pt x="30" y="146"/>
                  <a:pt x="30" y="146"/>
                  <a:pt x="30" y="146"/>
                </a:cubicBezTo>
                <a:cubicBezTo>
                  <a:pt x="32" y="146"/>
                  <a:pt x="33" y="145"/>
                  <a:pt x="34" y="144"/>
                </a:cubicBezTo>
                <a:cubicBezTo>
                  <a:pt x="35" y="143"/>
                  <a:pt x="36" y="141"/>
                  <a:pt x="36" y="140"/>
                </a:cubicBezTo>
                <a:close/>
                <a:moveTo>
                  <a:pt x="133" y="67"/>
                </a:moveTo>
                <a:cubicBezTo>
                  <a:pt x="133" y="19"/>
                  <a:pt x="133" y="19"/>
                  <a:pt x="133" y="19"/>
                </a:cubicBezTo>
                <a:cubicBezTo>
                  <a:pt x="133" y="17"/>
                  <a:pt x="132" y="15"/>
                  <a:pt x="131" y="14"/>
                </a:cubicBezTo>
                <a:cubicBezTo>
                  <a:pt x="130" y="13"/>
                  <a:pt x="128" y="12"/>
                  <a:pt x="127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2" y="12"/>
                  <a:pt x="51" y="13"/>
                  <a:pt x="50" y="14"/>
                </a:cubicBezTo>
                <a:cubicBezTo>
                  <a:pt x="49" y="15"/>
                  <a:pt x="48" y="17"/>
                  <a:pt x="48" y="19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69"/>
                  <a:pt x="49" y="70"/>
                  <a:pt x="50" y="71"/>
                </a:cubicBezTo>
                <a:cubicBezTo>
                  <a:pt x="51" y="72"/>
                  <a:pt x="52" y="73"/>
                  <a:pt x="54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8" y="73"/>
                  <a:pt x="130" y="72"/>
                  <a:pt x="131" y="71"/>
                </a:cubicBezTo>
                <a:cubicBezTo>
                  <a:pt x="132" y="70"/>
                  <a:pt x="133" y="69"/>
                  <a:pt x="133" y="67"/>
                </a:cubicBezTo>
                <a:close/>
                <a:moveTo>
                  <a:pt x="133" y="140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89"/>
                  <a:pt x="132" y="88"/>
                  <a:pt x="131" y="87"/>
                </a:cubicBezTo>
                <a:cubicBezTo>
                  <a:pt x="130" y="86"/>
                  <a:pt x="128" y="85"/>
                  <a:pt x="127" y="85"/>
                </a:cubicBezTo>
                <a:cubicBezTo>
                  <a:pt x="54" y="85"/>
                  <a:pt x="54" y="85"/>
                  <a:pt x="54" y="85"/>
                </a:cubicBezTo>
                <a:cubicBezTo>
                  <a:pt x="52" y="85"/>
                  <a:pt x="51" y="86"/>
                  <a:pt x="50" y="87"/>
                </a:cubicBezTo>
                <a:cubicBezTo>
                  <a:pt x="49" y="88"/>
                  <a:pt x="48" y="89"/>
                  <a:pt x="48" y="91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8" y="141"/>
                  <a:pt x="49" y="143"/>
                  <a:pt x="50" y="144"/>
                </a:cubicBezTo>
                <a:cubicBezTo>
                  <a:pt x="51" y="145"/>
                  <a:pt x="52" y="146"/>
                  <a:pt x="54" y="146"/>
                </a:cubicBezTo>
                <a:cubicBezTo>
                  <a:pt x="127" y="146"/>
                  <a:pt x="127" y="146"/>
                  <a:pt x="127" y="146"/>
                </a:cubicBezTo>
                <a:cubicBezTo>
                  <a:pt x="128" y="146"/>
                  <a:pt x="130" y="145"/>
                  <a:pt x="131" y="144"/>
                </a:cubicBezTo>
                <a:cubicBezTo>
                  <a:pt x="132" y="143"/>
                  <a:pt x="133" y="141"/>
                  <a:pt x="133" y="140"/>
                </a:cubicBezTo>
                <a:close/>
                <a:moveTo>
                  <a:pt x="169" y="31"/>
                </a:moveTo>
                <a:cubicBezTo>
                  <a:pt x="169" y="19"/>
                  <a:pt x="169" y="19"/>
                  <a:pt x="169" y="19"/>
                </a:cubicBezTo>
                <a:cubicBezTo>
                  <a:pt x="169" y="17"/>
                  <a:pt x="168" y="15"/>
                  <a:pt x="167" y="14"/>
                </a:cubicBezTo>
                <a:cubicBezTo>
                  <a:pt x="166" y="13"/>
                  <a:pt x="165" y="12"/>
                  <a:pt x="163" y="12"/>
                </a:cubicBezTo>
                <a:cubicBezTo>
                  <a:pt x="151" y="12"/>
                  <a:pt x="151" y="12"/>
                  <a:pt x="151" y="12"/>
                </a:cubicBezTo>
                <a:cubicBezTo>
                  <a:pt x="149" y="12"/>
                  <a:pt x="148" y="13"/>
                  <a:pt x="147" y="14"/>
                </a:cubicBezTo>
                <a:cubicBezTo>
                  <a:pt x="145" y="15"/>
                  <a:pt x="145" y="17"/>
                  <a:pt x="145" y="19"/>
                </a:cubicBezTo>
                <a:cubicBezTo>
                  <a:pt x="145" y="31"/>
                  <a:pt x="145" y="31"/>
                  <a:pt x="145" y="31"/>
                </a:cubicBezTo>
                <a:cubicBezTo>
                  <a:pt x="145" y="32"/>
                  <a:pt x="145" y="34"/>
                  <a:pt x="147" y="35"/>
                </a:cubicBezTo>
                <a:cubicBezTo>
                  <a:pt x="148" y="36"/>
                  <a:pt x="149" y="37"/>
                  <a:pt x="151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6" y="36"/>
                  <a:pt x="167" y="35"/>
                </a:cubicBezTo>
                <a:cubicBezTo>
                  <a:pt x="168" y="34"/>
                  <a:pt x="169" y="32"/>
                  <a:pt x="169" y="31"/>
                </a:cubicBezTo>
                <a:close/>
                <a:moveTo>
                  <a:pt x="169" y="67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3"/>
                  <a:pt x="168" y="52"/>
                  <a:pt x="167" y="51"/>
                </a:cubicBezTo>
                <a:cubicBezTo>
                  <a:pt x="166" y="49"/>
                  <a:pt x="165" y="49"/>
                  <a:pt x="163" y="49"/>
                </a:cubicBezTo>
                <a:cubicBezTo>
                  <a:pt x="151" y="49"/>
                  <a:pt x="151" y="49"/>
                  <a:pt x="151" y="49"/>
                </a:cubicBezTo>
                <a:cubicBezTo>
                  <a:pt x="149" y="49"/>
                  <a:pt x="148" y="49"/>
                  <a:pt x="147" y="51"/>
                </a:cubicBezTo>
                <a:cubicBezTo>
                  <a:pt x="145" y="52"/>
                  <a:pt x="145" y="53"/>
                  <a:pt x="145" y="55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7" y="71"/>
                </a:cubicBezTo>
                <a:cubicBezTo>
                  <a:pt x="148" y="72"/>
                  <a:pt x="149" y="73"/>
                  <a:pt x="151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6" y="72"/>
                  <a:pt x="167" y="71"/>
                </a:cubicBezTo>
                <a:cubicBezTo>
                  <a:pt x="168" y="70"/>
                  <a:pt x="169" y="69"/>
                  <a:pt x="169" y="67"/>
                </a:cubicBezTo>
                <a:close/>
                <a:moveTo>
                  <a:pt x="169" y="103"/>
                </a:moveTo>
                <a:cubicBezTo>
                  <a:pt x="169" y="91"/>
                  <a:pt x="169" y="91"/>
                  <a:pt x="169" y="91"/>
                </a:cubicBezTo>
                <a:cubicBezTo>
                  <a:pt x="169" y="89"/>
                  <a:pt x="168" y="88"/>
                  <a:pt x="167" y="87"/>
                </a:cubicBezTo>
                <a:cubicBezTo>
                  <a:pt x="166" y="86"/>
                  <a:pt x="165" y="85"/>
                  <a:pt x="163" y="85"/>
                </a:cubicBezTo>
                <a:cubicBezTo>
                  <a:pt x="151" y="85"/>
                  <a:pt x="151" y="85"/>
                  <a:pt x="151" y="85"/>
                </a:cubicBezTo>
                <a:cubicBezTo>
                  <a:pt x="149" y="85"/>
                  <a:pt x="148" y="86"/>
                  <a:pt x="147" y="87"/>
                </a:cubicBezTo>
                <a:cubicBezTo>
                  <a:pt x="145" y="88"/>
                  <a:pt x="145" y="89"/>
                  <a:pt x="145" y="91"/>
                </a:cubicBezTo>
                <a:cubicBezTo>
                  <a:pt x="145" y="103"/>
                  <a:pt x="145" y="103"/>
                  <a:pt x="145" y="103"/>
                </a:cubicBezTo>
                <a:cubicBezTo>
                  <a:pt x="145" y="105"/>
                  <a:pt x="145" y="106"/>
                  <a:pt x="147" y="107"/>
                </a:cubicBezTo>
                <a:cubicBezTo>
                  <a:pt x="148" y="109"/>
                  <a:pt x="149" y="109"/>
                  <a:pt x="151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09"/>
                  <a:pt x="167" y="107"/>
                </a:cubicBezTo>
                <a:cubicBezTo>
                  <a:pt x="168" y="106"/>
                  <a:pt x="169" y="105"/>
                  <a:pt x="169" y="103"/>
                </a:cubicBezTo>
                <a:close/>
                <a:moveTo>
                  <a:pt x="169" y="140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6"/>
                  <a:pt x="168" y="124"/>
                  <a:pt x="167" y="123"/>
                </a:cubicBezTo>
                <a:cubicBezTo>
                  <a:pt x="166" y="122"/>
                  <a:pt x="165" y="121"/>
                  <a:pt x="163" y="121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49" y="121"/>
                  <a:pt x="148" y="122"/>
                  <a:pt x="147" y="123"/>
                </a:cubicBezTo>
                <a:cubicBezTo>
                  <a:pt x="145" y="124"/>
                  <a:pt x="145" y="126"/>
                  <a:pt x="145" y="127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7" y="144"/>
                </a:cubicBezTo>
                <a:cubicBezTo>
                  <a:pt x="148" y="145"/>
                  <a:pt x="149" y="146"/>
                  <a:pt x="151" y="146"/>
                </a:cubicBezTo>
                <a:cubicBezTo>
                  <a:pt x="163" y="146"/>
                  <a:pt x="163" y="146"/>
                  <a:pt x="163" y="146"/>
                </a:cubicBezTo>
                <a:cubicBezTo>
                  <a:pt x="165" y="146"/>
                  <a:pt x="166" y="145"/>
                  <a:pt x="167" y="144"/>
                </a:cubicBezTo>
                <a:cubicBezTo>
                  <a:pt x="168" y="143"/>
                  <a:pt x="169" y="141"/>
                  <a:pt x="169" y="1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2575958" y="1045745"/>
            <a:ext cx="168566" cy="144253"/>
          </a:xfrm>
          <a:custGeom>
            <a:avLst/>
            <a:gdLst>
              <a:gd name="T0" fmla="*/ 72 w 157"/>
              <a:gd name="T1" fmla="*/ 12 h 133"/>
              <a:gd name="T2" fmla="*/ 72 w 157"/>
              <a:gd name="T3" fmla="*/ 49 h 133"/>
              <a:gd name="T4" fmla="*/ 69 w 157"/>
              <a:gd name="T5" fmla="*/ 57 h 133"/>
              <a:gd name="T6" fmla="*/ 60 w 157"/>
              <a:gd name="T7" fmla="*/ 61 h 133"/>
              <a:gd name="T8" fmla="*/ 12 w 157"/>
              <a:gd name="T9" fmla="*/ 61 h 133"/>
              <a:gd name="T10" fmla="*/ 3 w 157"/>
              <a:gd name="T11" fmla="*/ 57 h 133"/>
              <a:gd name="T12" fmla="*/ 0 w 157"/>
              <a:gd name="T13" fmla="*/ 49 h 133"/>
              <a:gd name="T14" fmla="*/ 0 w 157"/>
              <a:gd name="T15" fmla="*/ 12 h 133"/>
              <a:gd name="T16" fmla="*/ 3 w 157"/>
              <a:gd name="T17" fmla="*/ 4 h 133"/>
              <a:gd name="T18" fmla="*/ 12 w 157"/>
              <a:gd name="T19" fmla="*/ 0 h 133"/>
              <a:gd name="T20" fmla="*/ 60 w 157"/>
              <a:gd name="T21" fmla="*/ 0 h 133"/>
              <a:gd name="T22" fmla="*/ 69 w 157"/>
              <a:gd name="T23" fmla="*/ 4 h 133"/>
              <a:gd name="T24" fmla="*/ 72 w 157"/>
              <a:gd name="T25" fmla="*/ 12 h 133"/>
              <a:gd name="T26" fmla="*/ 72 w 157"/>
              <a:gd name="T27" fmla="*/ 85 h 133"/>
              <a:gd name="T28" fmla="*/ 72 w 157"/>
              <a:gd name="T29" fmla="*/ 121 h 133"/>
              <a:gd name="T30" fmla="*/ 69 w 157"/>
              <a:gd name="T31" fmla="*/ 130 h 133"/>
              <a:gd name="T32" fmla="*/ 60 w 157"/>
              <a:gd name="T33" fmla="*/ 133 h 133"/>
              <a:gd name="T34" fmla="*/ 12 w 157"/>
              <a:gd name="T35" fmla="*/ 133 h 133"/>
              <a:gd name="T36" fmla="*/ 3 w 157"/>
              <a:gd name="T37" fmla="*/ 130 h 133"/>
              <a:gd name="T38" fmla="*/ 0 w 157"/>
              <a:gd name="T39" fmla="*/ 121 h 133"/>
              <a:gd name="T40" fmla="*/ 0 w 157"/>
              <a:gd name="T41" fmla="*/ 85 h 133"/>
              <a:gd name="T42" fmla="*/ 3 w 157"/>
              <a:gd name="T43" fmla="*/ 77 h 133"/>
              <a:gd name="T44" fmla="*/ 12 w 157"/>
              <a:gd name="T45" fmla="*/ 73 h 133"/>
              <a:gd name="T46" fmla="*/ 60 w 157"/>
              <a:gd name="T47" fmla="*/ 73 h 133"/>
              <a:gd name="T48" fmla="*/ 69 w 157"/>
              <a:gd name="T49" fmla="*/ 77 h 133"/>
              <a:gd name="T50" fmla="*/ 72 w 157"/>
              <a:gd name="T51" fmla="*/ 85 h 133"/>
              <a:gd name="T52" fmla="*/ 157 w 157"/>
              <a:gd name="T53" fmla="*/ 12 h 133"/>
              <a:gd name="T54" fmla="*/ 157 w 157"/>
              <a:gd name="T55" fmla="*/ 49 h 133"/>
              <a:gd name="T56" fmla="*/ 154 w 157"/>
              <a:gd name="T57" fmla="*/ 57 h 133"/>
              <a:gd name="T58" fmla="*/ 145 w 157"/>
              <a:gd name="T59" fmla="*/ 61 h 133"/>
              <a:gd name="T60" fmla="*/ 97 w 157"/>
              <a:gd name="T61" fmla="*/ 61 h 133"/>
              <a:gd name="T62" fmla="*/ 88 w 157"/>
              <a:gd name="T63" fmla="*/ 57 h 133"/>
              <a:gd name="T64" fmla="*/ 85 w 157"/>
              <a:gd name="T65" fmla="*/ 49 h 133"/>
              <a:gd name="T66" fmla="*/ 85 w 157"/>
              <a:gd name="T67" fmla="*/ 12 h 133"/>
              <a:gd name="T68" fmla="*/ 88 w 157"/>
              <a:gd name="T69" fmla="*/ 4 h 133"/>
              <a:gd name="T70" fmla="*/ 97 w 157"/>
              <a:gd name="T71" fmla="*/ 0 h 133"/>
              <a:gd name="T72" fmla="*/ 145 w 157"/>
              <a:gd name="T73" fmla="*/ 0 h 133"/>
              <a:gd name="T74" fmla="*/ 154 w 157"/>
              <a:gd name="T75" fmla="*/ 4 h 133"/>
              <a:gd name="T76" fmla="*/ 157 w 157"/>
              <a:gd name="T77" fmla="*/ 12 h 133"/>
              <a:gd name="T78" fmla="*/ 157 w 157"/>
              <a:gd name="T79" fmla="*/ 85 h 133"/>
              <a:gd name="T80" fmla="*/ 157 w 157"/>
              <a:gd name="T81" fmla="*/ 121 h 133"/>
              <a:gd name="T82" fmla="*/ 154 w 157"/>
              <a:gd name="T83" fmla="*/ 130 h 133"/>
              <a:gd name="T84" fmla="*/ 145 w 157"/>
              <a:gd name="T85" fmla="*/ 133 h 133"/>
              <a:gd name="T86" fmla="*/ 97 w 157"/>
              <a:gd name="T87" fmla="*/ 133 h 133"/>
              <a:gd name="T88" fmla="*/ 88 w 157"/>
              <a:gd name="T89" fmla="*/ 130 h 133"/>
              <a:gd name="T90" fmla="*/ 85 w 157"/>
              <a:gd name="T91" fmla="*/ 121 h 133"/>
              <a:gd name="T92" fmla="*/ 85 w 157"/>
              <a:gd name="T93" fmla="*/ 85 h 133"/>
              <a:gd name="T94" fmla="*/ 88 w 157"/>
              <a:gd name="T95" fmla="*/ 77 h 133"/>
              <a:gd name="T96" fmla="*/ 97 w 157"/>
              <a:gd name="T97" fmla="*/ 73 h 133"/>
              <a:gd name="T98" fmla="*/ 145 w 157"/>
              <a:gd name="T99" fmla="*/ 73 h 133"/>
              <a:gd name="T100" fmla="*/ 154 w 157"/>
              <a:gd name="T101" fmla="*/ 77 h 133"/>
              <a:gd name="T102" fmla="*/ 157 w 157"/>
              <a:gd name="T103" fmla="*/ 8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7" h="133">
                <a:moveTo>
                  <a:pt x="72" y="12"/>
                </a:moveTo>
                <a:cubicBezTo>
                  <a:pt x="72" y="49"/>
                  <a:pt x="72" y="49"/>
                  <a:pt x="72" y="49"/>
                </a:cubicBezTo>
                <a:cubicBezTo>
                  <a:pt x="72" y="52"/>
                  <a:pt x="71" y="55"/>
                  <a:pt x="69" y="57"/>
                </a:cubicBezTo>
                <a:cubicBezTo>
                  <a:pt x="66" y="60"/>
                  <a:pt x="64" y="61"/>
                  <a:pt x="6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9" y="61"/>
                  <a:pt x="6" y="60"/>
                  <a:pt x="3" y="57"/>
                </a:cubicBezTo>
                <a:cubicBezTo>
                  <a:pt x="1" y="55"/>
                  <a:pt x="0" y="52"/>
                  <a:pt x="0" y="4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2"/>
                  <a:pt x="69" y="4"/>
                </a:cubicBezTo>
                <a:cubicBezTo>
                  <a:pt x="71" y="6"/>
                  <a:pt x="72" y="9"/>
                  <a:pt x="72" y="12"/>
                </a:cubicBezTo>
                <a:close/>
                <a:moveTo>
                  <a:pt x="72" y="85"/>
                </a:moveTo>
                <a:cubicBezTo>
                  <a:pt x="72" y="121"/>
                  <a:pt x="72" y="121"/>
                  <a:pt x="72" y="121"/>
                </a:cubicBezTo>
                <a:cubicBezTo>
                  <a:pt x="72" y="125"/>
                  <a:pt x="71" y="127"/>
                  <a:pt x="69" y="130"/>
                </a:cubicBezTo>
                <a:cubicBezTo>
                  <a:pt x="66" y="132"/>
                  <a:pt x="64" y="133"/>
                  <a:pt x="60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9" y="133"/>
                  <a:pt x="6" y="132"/>
                  <a:pt x="3" y="130"/>
                </a:cubicBezTo>
                <a:cubicBezTo>
                  <a:pt x="1" y="127"/>
                  <a:pt x="0" y="125"/>
                  <a:pt x="0" y="121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2"/>
                  <a:pt x="1" y="79"/>
                  <a:pt x="3" y="77"/>
                </a:cubicBezTo>
                <a:cubicBezTo>
                  <a:pt x="6" y="74"/>
                  <a:pt x="9" y="73"/>
                  <a:pt x="12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3"/>
                  <a:pt x="66" y="74"/>
                  <a:pt x="69" y="77"/>
                </a:cubicBezTo>
                <a:cubicBezTo>
                  <a:pt x="71" y="79"/>
                  <a:pt x="72" y="82"/>
                  <a:pt x="72" y="85"/>
                </a:cubicBezTo>
                <a:close/>
                <a:moveTo>
                  <a:pt x="157" y="12"/>
                </a:moveTo>
                <a:cubicBezTo>
                  <a:pt x="157" y="49"/>
                  <a:pt x="157" y="49"/>
                  <a:pt x="157" y="49"/>
                </a:cubicBezTo>
                <a:cubicBezTo>
                  <a:pt x="157" y="52"/>
                  <a:pt x="156" y="55"/>
                  <a:pt x="154" y="57"/>
                </a:cubicBezTo>
                <a:cubicBezTo>
                  <a:pt x="151" y="60"/>
                  <a:pt x="148" y="61"/>
                  <a:pt x="145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3" y="61"/>
                  <a:pt x="90" y="60"/>
                  <a:pt x="88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12"/>
                  <a:pt x="85" y="12"/>
                  <a:pt x="85" y="12"/>
                </a:cubicBezTo>
                <a:cubicBezTo>
                  <a:pt x="85" y="9"/>
                  <a:pt x="86" y="6"/>
                  <a:pt x="88" y="4"/>
                </a:cubicBezTo>
                <a:cubicBezTo>
                  <a:pt x="90" y="2"/>
                  <a:pt x="93" y="0"/>
                  <a:pt x="97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8" y="0"/>
                  <a:pt x="151" y="2"/>
                  <a:pt x="154" y="4"/>
                </a:cubicBezTo>
                <a:cubicBezTo>
                  <a:pt x="156" y="6"/>
                  <a:pt x="157" y="9"/>
                  <a:pt x="157" y="12"/>
                </a:cubicBezTo>
                <a:close/>
                <a:moveTo>
                  <a:pt x="157" y="85"/>
                </a:moveTo>
                <a:cubicBezTo>
                  <a:pt x="157" y="121"/>
                  <a:pt x="157" y="121"/>
                  <a:pt x="157" y="121"/>
                </a:cubicBezTo>
                <a:cubicBezTo>
                  <a:pt x="157" y="125"/>
                  <a:pt x="156" y="127"/>
                  <a:pt x="154" y="130"/>
                </a:cubicBezTo>
                <a:cubicBezTo>
                  <a:pt x="151" y="132"/>
                  <a:pt x="148" y="133"/>
                  <a:pt x="145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93" y="133"/>
                  <a:pt x="90" y="132"/>
                  <a:pt x="88" y="130"/>
                </a:cubicBezTo>
                <a:cubicBezTo>
                  <a:pt x="86" y="127"/>
                  <a:pt x="85" y="125"/>
                  <a:pt x="85" y="121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2"/>
                  <a:pt x="86" y="79"/>
                  <a:pt x="88" y="77"/>
                </a:cubicBezTo>
                <a:cubicBezTo>
                  <a:pt x="90" y="74"/>
                  <a:pt x="93" y="73"/>
                  <a:pt x="97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8" y="73"/>
                  <a:pt x="151" y="74"/>
                  <a:pt x="154" y="77"/>
                </a:cubicBezTo>
                <a:cubicBezTo>
                  <a:pt x="156" y="79"/>
                  <a:pt x="157" y="82"/>
                  <a:pt x="157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2793148" y="1045745"/>
            <a:ext cx="181532" cy="144253"/>
          </a:xfrm>
          <a:custGeom>
            <a:avLst/>
            <a:gdLst>
              <a:gd name="T0" fmla="*/ 48 w 169"/>
              <a:gd name="T1" fmla="*/ 28 h 133"/>
              <a:gd name="T2" fmla="*/ 39 w 169"/>
              <a:gd name="T3" fmla="*/ 37 h 133"/>
              <a:gd name="T4" fmla="*/ 2 w 169"/>
              <a:gd name="T5" fmla="*/ 34 h 133"/>
              <a:gd name="T6" fmla="*/ 0 w 169"/>
              <a:gd name="T7" fmla="*/ 9 h 133"/>
              <a:gd name="T8" fmla="*/ 9 w 169"/>
              <a:gd name="T9" fmla="*/ 0 h 133"/>
              <a:gd name="T10" fmla="*/ 46 w 169"/>
              <a:gd name="T11" fmla="*/ 3 h 133"/>
              <a:gd name="T12" fmla="*/ 48 w 169"/>
              <a:gd name="T13" fmla="*/ 58 h 133"/>
              <a:gd name="T14" fmla="*/ 46 w 169"/>
              <a:gd name="T15" fmla="*/ 82 h 133"/>
              <a:gd name="T16" fmla="*/ 9 w 169"/>
              <a:gd name="T17" fmla="*/ 85 h 133"/>
              <a:gd name="T18" fmla="*/ 0 w 169"/>
              <a:gd name="T19" fmla="*/ 76 h 133"/>
              <a:gd name="T20" fmla="*/ 2 w 169"/>
              <a:gd name="T21" fmla="*/ 51 h 133"/>
              <a:gd name="T22" fmla="*/ 39 w 169"/>
              <a:gd name="T23" fmla="*/ 49 h 133"/>
              <a:gd name="T24" fmla="*/ 48 w 169"/>
              <a:gd name="T25" fmla="*/ 58 h 133"/>
              <a:gd name="T26" fmla="*/ 48 w 169"/>
              <a:gd name="T27" fmla="*/ 124 h 133"/>
              <a:gd name="T28" fmla="*/ 39 w 169"/>
              <a:gd name="T29" fmla="*/ 133 h 133"/>
              <a:gd name="T30" fmla="*/ 2 w 169"/>
              <a:gd name="T31" fmla="*/ 131 h 133"/>
              <a:gd name="T32" fmla="*/ 0 w 169"/>
              <a:gd name="T33" fmla="*/ 106 h 133"/>
              <a:gd name="T34" fmla="*/ 9 w 169"/>
              <a:gd name="T35" fmla="*/ 97 h 133"/>
              <a:gd name="T36" fmla="*/ 46 w 169"/>
              <a:gd name="T37" fmla="*/ 100 h 133"/>
              <a:gd name="T38" fmla="*/ 109 w 169"/>
              <a:gd name="T39" fmla="*/ 9 h 133"/>
              <a:gd name="T40" fmla="*/ 106 w 169"/>
              <a:gd name="T41" fmla="*/ 34 h 133"/>
              <a:gd name="T42" fmla="*/ 69 w 169"/>
              <a:gd name="T43" fmla="*/ 37 h 133"/>
              <a:gd name="T44" fmla="*/ 60 w 169"/>
              <a:gd name="T45" fmla="*/ 28 h 133"/>
              <a:gd name="T46" fmla="*/ 63 w 169"/>
              <a:gd name="T47" fmla="*/ 3 h 133"/>
              <a:gd name="T48" fmla="*/ 100 w 169"/>
              <a:gd name="T49" fmla="*/ 0 h 133"/>
              <a:gd name="T50" fmla="*/ 109 w 169"/>
              <a:gd name="T51" fmla="*/ 9 h 133"/>
              <a:gd name="T52" fmla="*/ 109 w 169"/>
              <a:gd name="T53" fmla="*/ 76 h 133"/>
              <a:gd name="T54" fmla="*/ 100 w 169"/>
              <a:gd name="T55" fmla="*/ 85 h 133"/>
              <a:gd name="T56" fmla="*/ 63 w 169"/>
              <a:gd name="T57" fmla="*/ 82 h 133"/>
              <a:gd name="T58" fmla="*/ 60 w 169"/>
              <a:gd name="T59" fmla="*/ 58 h 133"/>
              <a:gd name="T60" fmla="*/ 69 w 169"/>
              <a:gd name="T61" fmla="*/ 49 h 133"/>
              <a:gd name="T62" fmla="*/ 106 w 169"/>
              <a:gd name="T63" fmla="*/ 51 h 133"/>
              <a:gd name="T64" fmla="*/ 109 w 169"/>
              <a:gd name="T65" fmla="*/ 106 h 133"/>
              <a:gd name="T66" fmla="*/ 106 w 169"/>
              <a:gd name="T67" fmla="*/ 131 h 133"/>
              <a:gd name="T68" fmla="*/ 69 w 169"/>
              <a:gd name="T69" fmla="*/ 133 h 133"/>
              <a:gd name="T70" fmla="*/ 60 w 169"/>
              <a:gd name="T71" fmla="*/ 124 h 133"/>
              <a:gd name="T72" fmla="*/ 63 w 169"/>
              <a:gd name="T73" fmla="*/ 100 h 133"/>
              <a:gd name="T74" fmla="*/ 100 w 169"/>
              <a:gd name="T75" fmla="*/ 97 h 133"/>
              <a:gd name="T76" fmla="*/ 109 w 169"/>
              <a:gd name="T77" fmla="*/ 106 h 133"/>
              <a:gd name="T78" fmla="*/ 169 w 169"/>
              <a:gd name="T79" fmla="*/ 28 h 133"/>
              <a:gd name="T80" fmla="*/ 160 w 169"/>
              <a:gd name="T81" fmla="*/ 37 h 133"/>
              <a:gd name="T82" fmla="*/ 123 w 169"/>
              <a:gd name="T83" fmla="*/ 34 h 133"/>
              <a:gd name="T84" fmla="*/ 121 w 169"/>
              <a:gd name="T85" fmla="*/ 9 h 133"/>
              <a:gd name="T86" fmla="*/ 130 w 169"/>
              <a:gd name="T87" fmla="*/ 0 h 133"/>
              <a:gd name="T88" fmla="*/ 167 w 169"/>
              <a:gd name="T89" fmla="*/ 3 h 133"/>
              <a:gd name="T90" fmla="*/ 169 w 169"/>
              <a:gd name="T91" fmla="*/ 58 h 133"/>
              <a:gd name="T92" fmla="*/ 167 w 169"/>
              <a:gd name="T93" fmla="*/ 82 h 133"/>
              <a:gd name="T94" fmla="*/ 130 w 169"/>
              <a:gd name="T95" fmla="*/ 85 h 133"/>
              <a:gd name="T96" fmla="*/ 121 w 169"/>
              <a:gd name="T97" fmla="*/ 76 h 133"/>
              <a:gd name="T98" fmla="*/ 123 w 169"/>
              <a:gd name="T99" fmla="*/ 51 h 133"/>
              <a:gd name="T100" fmla="*/ 160 w 169"/>
              <a:gd name="T101" fmla="*/ 49 h 133"/>
              <a:gd name="T102" fmla="*/ 169 w 169"/>
              <a:gd name="T103" fmla="*/ 58 h 133"/>
              <a:gd name="T104" fmla="*/ 169 w 169"/>
              <a:gd name="T105" fmla="*/ 124 h 133"/>
              <a:gd name="T106" fmla="*/ 160 w 169"/>
              <a:gd name="T107" fmla="*/ 133 h 133"/>
              <a:gd name="T108" fmla="*/ 123 w 169"/>
              <a:gd name="T109" fmla="*/ 131 h 133"/>
              <a:gd name="T110" fmla="*/ 121 w 169"/>
              <a:gd name="T111" fmla="*/ 106 h 133"/>
              <a:gd name="T112" fmla="*/ 130 w 169"/>
              <a:gd name="T113" fmla="*/ 97 h 133"/>
              <a:gd name="T114" fmla="*/ 167 w 169"/>
              <a:gd name="T115" fmla="*/ 10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9" h="133">
                <a:moveTo>
                  <a:pt x="48" y="9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47" y="32"/>
                  <a:pt x="46" y="34"/>
                </a:cubicBezTo>
                <a:cubicBezTo>
                  <a:pt x="44" y="36"/>
                  <a:pt x="42" y="37"/>
                  <a:pt x="3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1"/>
                  <a:pt x="46" y="3"/>
                </a:cubicBezTo>
                <a:cubicBezTo>
                  <a:pt x="47" y="5"/>
                  <a:pt x="48" y="7"/>
                  <a:pt x="48" y="9"/>
                </a:cubicBezTo>
                <a:close/>
                <a:moveTo>
                  <a:pt x="48" y="58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79"/>
                  <a:pt x="47" y="81"/>
                  <a:pt x="46" y="82"/>
                </a:cubicBezTo>
                <a:cubicBezTo>
                  <a:pt x="44" y="84"/>
                  <a:pt x="42" y="85"/>
                  <a:pt x="39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9"/>
                  <a:pt x="44" y="50"/>
                  <a:pt x="46" y="51"/>
                </a:cubicBezTo>
                <a:cubicBezTo>
                  <a:pt x="47" y="53"/>
                  <a:pt x="48" y="55"/>
                  <a:pt x="48" y="58"/>
                </a:cubicBezTo>
                <a:close/>
                <a:moveTo>
                  <a:pt x="48" y="106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27"/>
                  <a:pt x="47" y="129"/>
                  <a:pt x="46" y="131"/>
                </a:cubicBezTo>
                <a:cubicBezTo>
                  <a:pt x="44" y="133"/>
                  <a:pt x="42" y="133"/>
                  <a:pt x="3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6" y="133"/>
                  <a:pt x="4" y="133"/>
                  <a:pt x="2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2" y="100"/>
                </a:cubicBezTo>
                <a:cubicBezTo>
                  <a:pt x="4" y="98"/>
                  <a:pt x="6" y="97"/>
                  <a:pt x="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7" y="102"/>
                  <a:pt x="48" y="104"/>
                  <a:pt x="48" y="106"/>
                </a:cubicBezTo>
                <a:close/>
                <a:moveTo>
                  <a:pt x="109" y="9"/>
                </a:moveTo>
                <a:cubicBezTo>
                  <a:pt x="109" y="28"/>
                  <a:pt x="109" y="28"/>
                  <a:pt x="109" y="28"/>
                </a:cubicBezTo>
                <a:cubicBezTo>
                  <a:pt x="109" y="30"/>
                  <a:pt x="108" y="32"/>
                  <a:pt x="106" y="34"/>
                </a:cubicBezTo>
                <a:cubicBezTo>
                  <a:pt x="104" y="36"/>
                  <a:pt x="102" y="37"/>
                  <a:pt x="100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7"/>
                  <a:pt x="61" y="5"/>
                  <a:pt x="63" y="3"/>
                </a:cubicBezTo>
                <a:cubicBezTo>
                  <a:pt x="65" y="1"/>
                  <a:pt x="67" y="0"/>
                  <a:pt x="69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4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lose/>
                <a:moveTo>
                  <a:pt x="109" y="58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9"/>
                  <a:pt x="108" y="81"/>
                  <a:pt x="106" y="82"/>
                </a:cubicBezTo>
                <a:cubicBezTo>
                  <a:pt x="104" y="84"/>
                  <a:pt x="102" y="85"/>
                  <a:pt x="100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7" y="85"/>
                  <a:pt x="65" y="84"/>
                  <a:pt x="63" y="82"/>
                </a:cubicBezTo>
                <a:cubicBezTo>
                  <a:pt x="61" y="81"/>
                  <a:pt x="60" y="79"/>
                  <a:pt x="60" y="76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5"/>
                  <a:pt x="61" y="53"/>
                  <a:pt x="63" y="51"/>
                </a:cubicBezTo>
                <a:cubicBezTo>
                  <a:pt x="65" y="50"/>
                  <a:pt x="67" y="49"/>
                  <a:pt x="69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2" y="49"/>
                  <a:pt x="104" y="50"/>
                  <a:pt x="106" y="51"/>
                </a:cubicBezTo>
                <a:cubicBezTo>
                  <a:pt x="108" y="53"/>
                  <a:pt x="109" y="55"/>
                  <a:pt x="109" y="58"/>
                </a:cubicBezTo>
                <a:close/>
                <a:moveTo>
                  <a:pt x="109" y="106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6" y="131"/>
                </a:cubicBezTo>
                <a:cubicBezTo>
                  <a:pt x="104" y="133"/>
                  <a:pt x="102" y="133"/>
                  <a:pt x="100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3"/>
                  <a:pt x="65" y="133"/>
                  <a:pt x="63" y="131"/>
                </a:cubicBezTo>
                <a:cubicBezTo>
                  <a:pt x="61" y="129"/>
                  <a:pt x="60" y="127"/>
                  <a:pt x="60" y="12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4"/>
                  <a:pt x="61" y="102"/>
                  <a:pt x="63" y="100"/>
                </a:cubicBezTo>
                <a:cubicBezTo>
                  <a:pt x="65" y="98"/>
                  <a:pt x="67" y="97"/>
                  <a:pt x="69" y="97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2" y="97"/>
                  <a:pt x="104" y="98"/>
                  <a:pt x="106" y="100"/>
                </a:cubicBezTo>
                <a:cubicBezTo>
                  <a:pt x="108" y="102"/>
                  <a:pt x="109" y="104"/>
                  <a:pt x="109" y="106"/>
                </a:cubicBezTo>
                <a:close/>
                <a:moveTo>
                  <a:pt x="169" y="9"/>
                </a:moveTo>
                <a:cubicBezTo>
                  <a:pt x="169" y="28"/>
                  <a:pt x="169" y="28"/>
                  <a:pt x="169" y="28"/>
                </a:cubicBezTo>
                <a:cubicBezTo>
                  <a:pt x="169" y="30"/>
                  <a:pt x="168" y="32"/>
                  <a:pt x="167" y="34"/>
                </a:cubicBezTo>
                <a:cubicBezTo>
                  <a:pt x="165" y="36"/>
                  <a:pt x="163" y="37"/>
                  <a:pt x="160" y="37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27" y="37"/>
                  <a:pt x="125" y="36"/>
                  <a:pt x="123" y="34"/>
                </a:cubicBezTo>
                <a:cubicBezTo>
                  <a:pt x="122" y="32"/>
                  <a:pt x="121" y="30"/>
                  <a:pt x="121" y="28"/>
                </a:cubicBezTo>
                <a:cubicBezTo>
                  <a:pt x="121" y="9"/>
                  <a:pt x="121" y="9"/>
                  <a:pt x="121" y="9"/>
                </a:cubicBezTo>
                <a:cubicBezTo>
                  <a:pt x="121" y="7"/>
                  <a:pt x="122" y="5"/>
                  <a:pt x="123" y="3"/>
                </a:cubicBezTo>
                <a:cubicBezTo>
                  <a:pt x="125" y="1"/>
                  <a:pt x="127" y="0"/>
                  <a:pt x="13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5" y="1"/>
                  <a:pt x="167" y="3"/>
                </a:cubicBezTo>
                <a:cubicBezTo>
                  <a:pt x="168" y="5"/>
                  <a:pt x="169" y="7"/>
                  <a:pt x="169" y="9"/>
                </a:cubicBezTo>
                <a:close/>
                <a:moveTo>
                  <a:pt x="169" y="58"/>
                </a:moveTo>
                <a:cubicBezTo>
                  <a:pt x="169" y="76"/>
                  <a:pt x="169" y="76"/>
                  <a:pt x="169" y="76"/>
                </a:cubicBezTo>
                <a:cubicBezTo>
                  <a:pt x="169" y="79"/>
                  <a:pt x="168" y="81"/>
                  <a:pt x="167" y="82"/>
                </a:cubicBezTo>
                <a:cubicBezTo>
                  <a:pt x="165" y="84"/>
                  <a:pt x="163" y="85"/>
                  <a:pt x="160" y="8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27" y="85"/>
                  <a:pt x="125" y="84"/>
                  <a:pt x="123" y="82"/>
                </a:cubicBezTo>
                <a:cubicBezTo>
                  <a:pt x="122" y="81"/>
                  <a:pt x="121" y="79"/>
                  <a:pt x="121" y="76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21" y="55"/>
                  <a:pt x="122" y="53"/>
                  <a:pt x="123" y="51"/>
                </a:cubicBezTo>
                <a:cubicBezTo>
                  <a:pt x="125" y="50"/>
                  <a:pt x="127" y="49"/>
                  <a:pt x="130" y="49"/>
                </a:cubicBezTo>
                <a:cubicBezTo>
                  <a:pt x="160" y="49"/>
                  <a:pt x="160" y="49"/>
                  <a:pt x="160" y="49"/>
                </a:cubicBezTo>
                <a:cubicBezTo>
                  <a:pt x="163" y="49"/>
                  <a:pt x="165" y="50"/>
                  <a:pt x="167" y="51"/>
                </a:cubicBezTo>
                <a:cubicBezTo>
                  <a:pt x="168" y="53"/>
                  <a:pt x="169" y="55"/>
                  <a:pt x="169" y="58"/>
                </a:cubicBezTo>
                <a:close/>
                <a:moveTo>
                  <a:pt x="169" y="10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27"/>
                  <a:pt x="168" y="129"/>
                  <a:pt x="167" y="131"/>
                </a:cubicBezTo>
                <a:cubicBezTo>
                  <a:pt x="165" y="133"/>
                  <a:pt x="163" y="133"/>
                  <a:pt x="160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27" y="133"/>
                  <a:pt x="125" y="133"/>
                  <a:pt x="123" y="131"/>
                </a:cubicBezTo>
                <a:cubicBezTo>
                  <a:pt x="122" y="129"/>
                  <a:pt x="121" y="127"/>
                  <a:pt x="121" y="124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4"/>
                  <a:pt x="122" y="102"/>
                  <a:pt x="123" y="100"/>
                </a:cubicBezTo>
                <a:cubicBezTo>
                  <a:pt x="125" y="98"/>
                  <a:pt x="127" y="97"/>
                  <a:pt x="130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8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021684" y="1045745"/>
            <a:ext cx="181532" cy="144253"/>
          </a:xfrm>
          <a:custGeom>
            <a:avLst/>
            <a:gdLst>
              <a:gd name="T0" fmla="*/ 48 w 169"/>
              <a:gd name="T1" fmla="*/ 28 h 133"/>
              <a:gd name="T2" fmla="*/ 39 w 169"/>
              <a:gd name="T3" fmla="*/ 37 h 133"/>
              <a:gd name="T4" fmla="*/ 2 w 169"/>
              <a:gd name="T5" fmla="*/ 34 h 133"/>
              <a:gd name="T6" fmla="*/ 0 w 169"/>
              <a:gd name="T7" fmla="*/ 9 h 133"/>
              <a:gd name="T8" fmla="*/ 9 w 169"/>
              <a:gd name="T9" fmla="*/ 0 h 133"/>
              <a:gd name="T10" fmla="*/ 46 w 169"/>
              <a:gd name="T11" fmla="*/ 3 h 133"/>
              <a:gd name="T12" fmla="*/ 48 w 169"/>
              <a:gd name="T13" fmla="*/ 58 h 133"/>
              <a:gd name="T14" fmla="*/ 46 w 169"/>
              <a:gd name="T15" fmla="*/ 82 h 133"/>
              <a:gd name="T16" fmla="*/ 9 w 169"/>
              <a:gd name="T17" fmla="*/ 85 h 133"/>
              <a:gd name="T18" fmla="*/ 0 w 169"/>
              <a:gd name="T19" fmla="*/ 76 h 133"/>
              <a:gd name="T20" fmla="*/ 2 w 169"/>
              <a:gd name="T21" fmla="*/ 51 h 133"/>
              <a:gd name="T22" fmla="*/ 39 w 169"/>
              <a:gd name="T23" fmla="*/ 49 h 133"/>
              <a:gd name="T24" fmla="*/ 48 w 169"/>
              <a:gd name="T25" fmla="*/ 58 h 133"/>
              <a:gd name="T26" fmla="*/ 48 w 169"/>
              <a:gd name="T27" fmla="*/ 124 h 133"/>
              <a:gd name="T28" fmla="*/ 39 w 169"/>
              <a:gd name="T29" fmla="*/ 133 h 133"/>
              <a:gd name="T30" fmla="*/ 2 w 169"/>
              <a:gd name="T31" fmla="*/ 131 h 133"/>
              <a:gd name="T32" fmla="*/ 0 w 169"/>
              <a:gd name="T33" fmla="*/ 106 h 133"/>
              <a:gd name="T34" fmla="*/ 9 w 169"/>
              <a:gd name="T35" fmla="*/ 97 h 133"/>
              <a:gd name="T36" fmla="*/ 46 w 169"/>
              <a:gd name="T37" fmla="*/ 100 h 133"/>
              <a:gd name="T38" fmla="*/ 169 w 169"/>
              <a:gd name="T39" fmla="*/ 9 h 133"/>
              <a:gd name="T40" fmla="*/ 167 w 169"/>
              <a:gd name="T41" fmla="*/ 34 h 133"/>
              <a:gd name="T42" fmla="*/ 69 w 169"/>
              <a:gd name="T43" fmla="*/ 37 h 133"/>
              <a:gd name="T44" fmla="*/ 60 w 169"/>
              <a:gd name="T45" fmla="*/ 28 h 133"/>
              <a:gd name="T46" fmla="*/ 63 w 169"/>
              <a:gd name="T47" fmla="*/ 3 h 133"/>
              <a:gd name="T48" fmla="*/ 160 w 169"/>
              <a:gd name="T49" fmla="*/ 0 h 133"/>
              <a:gd name="T50" fmla="*/ 169 w 169"/>
              <a:gd name="T51" fmla="*/ 9 h 133"/>
              <a:gd name="T52" fmla="*/ 169 w 169"/>
              <a:gd name="T53" fmla="*/ 76 h 133"/>
              <a:gd name="T54" fmla="*/ 160 w 169"/>
              <a:gd name="T55" fmla="*/ 85 h 133"/>
              <a:gd name="T56" fmla="*/ 63 w 169"/>
              <a:gd name="T57" fmla="*/ 82 h 133"/>
              <a:gd name="T58" fmla="*/ 60 w 169"/>
              <a:gd name="T59" fmla="*/ 58 h 133"/>
              <a:gd name="T60" fmla="*/ 69 w 169"/>
              <a:gd name="T61" fmla="*/ 49 h 133"/>
              <a:gd name="T62" fmla="*/ 167 w 169"/>
              <a:gd name="T63" fmla="*/ 51 h 133"/>
              <a:gd name="T64" fmla="*/ 169 w 169"/>
              <a:gd name="T65" fmla="*/ 106 h 133"/>
              <a:gd name="T66" fmla="*/ 167 w 169"/>
              <a:gd name="T67" fmla="*/ 131 h 133"/>
              <a:gd name="T68" fmla="*/ 69 w 169"/>
              <a:gd name="T69" fmla="*/ 133 h 133"/>
              <a:gd name="T70" fmla="*/ 60 w 169"/>
              <a:gd name="T71" fmla="*/ 124 h 133"/>
              <a:gd name="T72" fmla="*/ 63 w 169"/>
              <a:gd name="T73" fmla="*/ 100 h 133"/>
              <a:gd name="T74" fmla="*/ 160 w 169"/>
              <a:gd name="T75" fmla="*/ 97 h 133"/>
              <a:gd name="T76" fmla="*/ 169 w 169"/>
              <a:gd name="T77" fmla="*/ 10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9" h="133">
                <a:moveTo>
                  <a:pt x="48" y="9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30"/>
                  <a:pt x="47" y="32"/>
                  <a:pt x="46" y="34"/>
                </a:cubicBezTo>
                <a:cubicBezTo>
                  <a:pt x="44" y="36"/>
                  <a:pt x="42" y="37"/>
                  <a:pt x="3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6" y="37"/>
                  <a:pt x="4" y="36"/>
                  <a:pt x="2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2" y="0"/>
                  <a:pt x="44" y="1"/>
                  <a:pt x="46" y="3"/>
                </a:cubicBezTo>
                <a:cubicBezTo>
                  <a:pt x="47" y="5"/>
                  <a:pt x="48" y="7"/>
                  <a:pt x="48" y="9"/>
                </a:cubicBezTo>
                <a:close/>
                <a:moveTo>
                  <a:pt x="48" y="58"/>
                </a:moveTo>
                <a:cubicBezTo>
                  <a:pt x="48" y="76"/>
                  <a:pt x="48" y="76"/>
                  <a:pt x="48" y="76"/>
                </a:cubicBezTo>
                <a:cubicBezTo>
                  <a:pt x="48" y="79"/>
                  <a:pt x="47" y="81"/>
                  <a:pt x="46" y="82"/>
                </a:cubicBezTo>
                <a:cubicBezTo>
                  <a:pt x="44" y="84"/>
                  <a:pt x="42" y="85"/>
                  <a:pt x="39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9"/>
                  <a:pt x="44" y="50"/>
                  <a:pt x="46" y="51"/>
                </a:cubicBezTo>
                <a:cubicBezTo>
                  <a:pt x="47" y="53"/>
                  <a:pt x="48" y="55"/>
                  <a:pt x="48" y="58"/>
                </a:cubicBezTo>
                <a:close/>
                <a:moveTo>
                  <a:pt x="48" y="106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27"/>
                  <a:pt x="47" y="129"/>
                  <a:pt x="46" y="131"/>
                </a:cubicBezTo>
                <a:cubicBezTo>
                  <a:pt x="44" y="133"/>
                  <a:pt x="42" y="133"/>
                  <a:pt x="39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6" y="133"/>
                  <a:pt x="4" y="133"/>
                  <a:pt x="2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2" y="100"/>
                </a:cubicBezTo>
                <a:cubicBezTo>
                  <a:pt x="4" y="98"/>
                  <a:pt x="6" y="97"/>
                  <a:pt x="9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7" y="102"/>
                  <a:pt x="48" y="104"/>
                  <a:pt x="48" y="106"/>
                </a:cubicBezTo>
                <a:close/>
                <a:moveTo>
                  <a:pt x="169" y="9"/>
                </a:moveTo>
                <a:cubicBezTo>
                  <a:pt x="169" y="28"/>
                  <a:pt x="169" y="28"/>
                  <a:pt x="169" y="28"/>
                </a:cubicBezTo>
                <a:cubicBezTo>
                  <a:pt x="169" y="30"/>
                  <a:pt x="168" y="32"/>
                  <a:pt x="167" y="34"/>
                </a:cubicBezTo>
                <a:cubicBezTo>
                  <a:pt x="165" y="36"/>
                  <a:pt x="163" y="37"/>
                  <a:pt x="160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7"/>
                  <a:pt x="61" y="5"/>
                  <a:pt x="63" y="3"/>
                </a:cubicBezTo>
                <a:cubicBezTo>
                  <a:pt x="65" y="1"/>
                  <a:pt x="67" y="0"/>
                  <a:pt x="69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5" y="1"/>
                  <a:pt x="167" y="3"/>
                </a:cubicBezTo>
                <a:cubicBezTo>
                  <a:pt x="168" y="5"/>
                  <a:pt x="169" y="7"/>
                  <a:pt x="169" y="9"/>
                </a:cubicBezTo>
                <a:close/>
                <a:moveTo>
                  <a:pt x="169" y="58"/>
                </a:moveTo>
                <a:cubicBezTo>
                  <a:pt x="169" y="76"/>
                  <a:pt x="169" y="76"/>
                  <a:pt x="169" y="76"/>
                </a:cubicBezTo>
                <a:cubicBezTo>
                  <a:pt x="169" y="79"/>
                  <a:pt x="168" y="81"/>
                  <a:pt x="167" y="82"/>
                </a:cubicBezTo>
                <a:cubicBezTo>
                  <a:pt x="165" y="84"/>
                  <a:pt x="163" y="85"/>
                  <a:pt x="160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7" y="85"/>
                  <a:pt x="65" y="84"/>
                  <a:pt x="63" y="82"/>
                </a:cubicBezTo>
                <a:cubicBezTo>
                  <a:pt x="61" y="81"/>
                  <a:pt x="60" y="79"/>
                  <a:pt x="60" y="76"/>
                </a:cubicBezTo>
                <a:cubicBezTo>
                  <a:pt x="60" y="58"/>
                  <a:pt x="60" y="58"/>
                  <a:pt x="60" y="58"/>
                </a:cubicBezTo>
                <a:cubicBezTo>
                  <a:pt x="60" y="55"/>
                  <a:pt x="61" y="53"/>
                  <a:pt x="63" y="51"/>
                </a:cubicBezTo>
                <a:cubicBezTo>
                  <a:pt x="65" y="50"/>
                  <a:pt x="67" y="49"/>
                  <a:pt x="69" y="49"/>
                </a:cubicBezTo>
                <a:cubicBezTo>
                  <a:pt x="160" y="49"/>
                  <a:pt x="160" y="49"/>
                  <a:pt x="160" y="49"/>
                </a:cubicBezTo>
                <a:cubicBezTo>
                  <a:pt x="163" y="49"/>
                  <a:pt x="165" y="50"/>
                  <a:pt x="167" y="51"/>
                </a:cubicBezTo>
                <a:cubicBezTo>
                  <a:pt x="168" y="53"/>
                  <a:pt x="169" y="55"/>
                  <a:pt x="169" y="58"/>
                </a:cubicBezTo>
                <a:close/>
                <a:moveTo>
                  <a:pt x="169" y="10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27"/>
                  <a:pt x="168" y="129"/>
                  <a:pt x="167" y="131"/>
                </a:cubicBezTo>
                <a:cubicBezTo>
                  <a:pt x="165" y="133"/>
                  <a:pt x="163" y="133"/>
                  <a:pt x="160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3"/>
                  <a:pt x="65" y="133"/>
                  <a:pt x="63" y="131"/>
                </a:cubicBezTo>
                <a:cubicBezTo>
                  <a:pt x="61" y="129"/>
                  <a:pt x="60" y="127"/>
                  <a:pt x="60" y="124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0" y="104"/>
                  <a:pt x="61" y="102"/>
                  <a:pt x="63" y="100"/>
                </a:cubicBezTo>
                <a:cubicBezTo>
                  <a:pt x="65" y="98"/>
                  <a:pt x="67" y="97"/>
                  <a:pt x="69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8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264807" y="1068437"/>
            <a:ext cx="157220" cy="119941"/>
          </a:xfrm>
          <a:custGeom>
            <a:avLst/>
            <a:gdLst>
              <a:gd name="T0" fmla="*/ 147 w 147"/>
              <a:gd name="T1" fmla="*/ 22 h 112"/>
              <a:gd name="T2" fmla="*/ 144 w 147"/>
              <a:gd name="T3" fmla="*/ 28 h 112"/>
              <a:gd name="T4" fmla="*/ 76 w 147"/>
              <a:gd name="T5" fmla="*/ 97 h 112"/>
              <a:gd name="T6" fmla="*/ 63 w 147"/>
              <a:gd name="T7" fmla="*/ 110 h 112"/>
              <a:gd name="T8" fmla="*/ 56 w 147"/>
              <a:gd name="T9" fmla="*/ 112 h 112"/>
              <a:gd name="T10" fmla="*/ 50 w 147"/>
              <a:gd name="T11" fmla="*/ 110 h 112"/>
              <a:gd name="T12" fmla="*/ 37 w 147"/>
              <a:gd name="T13" fmla="*/ 97 h 112"/>
              <a:gd name="T14" fmla="*/ 3 w 147"/>
              <a:gd name="T15" fmla="*/ 62 h 112"/>
              <a:gd name="T16" fmla="*/ 0 w 147"/>
              <a:gd name="T17" fmla="*/ 56 h 112"/>
              <a:gd name="T18" fmla="*/ 3 w 147"/>
              <a:gd name="T19" fmla="*/ 50 h 112"/>
              <a:gd name="T20" fmla="*/ 16 w 147"/>
              <a:gd name="T21" fmla="*/ 37 h 112"/>
              <a:gd name="T22" fmla="*/ 22 w 147"/>
              <a:gd name="T23" fmla="*/ 34 h 112"/>
              <a:gd name="T24" fmla="*/ 29 w 147"/>
              <a:gd name="T25" fmla="*/ 37 h 112"/>
              <a:gd name="T26" fmla="*/ 56 w 147"/>
              <a:gd name="T27" fmla="*/ 65 h 112"/>
              <a:gd name="T28" fmla="*/ 119 w 147"/>
              <a:gd name="T29" fmla="*/ 2 h 112"/>
              <a:gd name="T30" fmla="*/ 125 w 147"/>
              <a:gd name="T31" fmla="*/ 0 h 112"/>
              <a:gd name="T32" fmla="*/ 131 w 147"/>
              <a:gd name="T33" fmla="*/ 2 h 112"/>
              <a:gd name="T34" fmla="*/ 144 w 147"/>
              <a:gd name="T35" fmla="*/ 15 h 112"/>
              <a:gd name="T36" fmla="*/ 147 w 147"/>
              <a:gd name="T37" fmla="*/ 2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7" h="112">
                <a:moveTo>
                  <a:pt x="147" y="22"/>
                </a:moveTo>
                <a:cubicBezTo>
                  <a:pt x="147" y="24"/>
                  <a:pt x="146" y="26"/>
                  <a:pt x="144" y="28"/>
                </a:cubicBezTo>
                <a:cubicBezTo>
                  <a:pt x="76" y="97"/>
                  <a:pt x="76" y="97"/>
                  <a:pt x="76" y="97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1"/>
                  <a:pt x="59" y="112"/>
                  <a:pt x="56" y="112"/>
                </a:cubicBezTo>
                <a:cubicBezTo>
                  <a:pt x="54" y="112"/>
                  <a:pt x="52" y="111"/>
                  <a:pt x="50" y="110"/>
                </a:cubicBezTo>
                <a:cubicBezTo>
                  <a:pt x="37" y="97"/>
                  <a:pt x="37" y="97"/>
                  <a:pt x="37" y="97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1"/>
                  <a:pt x="0" y="59"/>
                  <a:pt x="0" y="56"/>
                </a:cubicBezTo>
                <a:cubicBezTo>
                  <a:pt x="0" y="53"/>
                  <a:pt x="1" y="51"/>
                  <a:pt x="3" y="50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35"/>
                  <a:pt x="20" y="34"/>
                  <a:pt x="22" y="34"/>
                </a:cubicBezTo>
                <a:cubicBezTo>
                  <a:pt x="25" y="34"/>
                  <a:pt x="27" y="35"/>
                  <a:pt x="29" y="37"/>
                </a:cubicBezTo>
                <a:cubicBezTo>
                  <a:pt x="56" y="65"/>
                  <a:pt x="56" y="65"/>
                  <a:pt x="56" y="65"/>
                </a:cubicBezTo>
                <a:cubicBezTo>
                  <a:pt x="119" y="2"/>
                  <a:pt x="119" y="2"/>
                  <a:pt x="119" y="2"/>
                </a:cubicBezTo>
                <a:cubicBezTo>
                  <a:pt x="120" y="1"/>
                  <a:pt x="122" y="0"/>
                  <a:pt x="125" y="0"/>
                </a:cubicBezTo>
                <a:cubicBezTo>
                  <a:pt x="127" y="0"/>
                  <a:pt x="130" y="1"/>
                  <a:pt x="131" y="2"/>
                </a:cubicBezTo>
                <a:cubicBezTo>
                  <a:pt x="144" y="15"/>
                  <a:pt x="144" y="15"/>
                  <a:pt x="144" y="15"/>
                </a:cubicBezTo>
                <a:cubicBezTo>
                  <a:pt x="146" y="17"/>
                  <a:pt x="147" y="19"/>
                  <a:pt x="147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493343" y="1071678"/>
            <a:ext cx="121562" cy="119941"/>
          </a:xfrm>
          <a:custGeom>
            <a:avLst/>
            <a:gdLst>
              <a:gd name="T0" fmla="*/ 113 w 113"/>
              <a:gd name="T1" fmla="*/ 90 h 112"/>
              <a:gd name="T2" fmla="*/ 110 w 113"/>
              <a:gd name="T3" fmla="*/ 97 h 112"/>
              <a:gd name="T4" fmla="*/ 97 w 113"/>
              <a:gd name="T5" fmla="*/ 110 h 112"/>
              <a:gd name="T6" fmla="*/ 91 w 113"/>
              <a:gd name="T7" fmla="*/ 112 h 112"/>
              <a:gd name="T8" fmla="*/ 84 w 113"/>
              <a:gd name="T9" fmla="*/ 110 h 112"/>
              <a:gd name="T10" fmla="*/ 57 w 113"/>
              <a:gd name="T11" fmla="*/ 82 h 112"/>
              <a:gd name="T12" fmla="*/ 29 w 113"/>
              <a:gd name="T13" fmla="*/ 110 h 112"/>
              <a:gd name="T14" fmla="*/ 22 w 113"/>
              <a:gd name="T15" fmla="*/ 112 h 112"/>
              <a:gd name="T16" fmla="*/ 16 w 113"/>
              <a:gd name="T17" fmla="*/ 110 h 112"/>
              <a:gd name="T18" fmla="*/ 3 w 113"/>
              <a:gd name="T19" fmla="*/ 97 h 112"/>
              <a:gd name="T20" fmla="*/ 0 w 113"/>
              <a:gd name="T21" fmla="*/ 90 h 112"/>
              <a:gd name="T22" fmla="*/ 3 w 113"/>
              <a:gd name="T23" fmla="*/ 84 h 112"/>
              <a:gd name="T24" fmla="*/ 31 w 113"/>
              <a:gd name="T25" fmla="*/ 56 h 112"/>
              <a:gd name="T26" fmla="*/ 3 w 113"/>
              <a:gd name="T27" fmla="*/ 28 h 112"/>
              <a:gd name="T28" fmla="*/ 0 w 113"/>
              <a:gd name="T29" fmla="*/ 22 h 112"/>
              <a:gd name="T30" fmla="*/ 3 w 113"/>
              <a:gd name="T31" fmla="*/ 15 h 112"/>
              <a:gd name="T32" fmla="*/ 16 w 113"/>
              <a:gd name="T33" fmla="*/ 3 h 112"/>
              <a:gd name="T34" fmla="*/ 22 w 113"/>
              <a:gd name="T35" fmla="*/ 0 h 112"/>
              <a:gd name="T36" fmla="*/ 29 w 113"/>
              <a:gd name="T37" fmla="*/ 3 h 112"/>
              <a:gd name="T38" fmla="*/ 57 w 113"/>
              <a:gd name="T39" fmla="*/ 30 h 112"/>
              <a:gd name="T40" fmla="*/ 84 w 113"/>
              <a:gd name="T41" fmla="*/ 3 h 112"/>
              <a:gd name="T42" fmla="*/ 91 w 113"/>
              <a:gd name="T43" fmla="*/ 0 h 112"/>
              <a:gd name="T44" fmla="*/ 97 w 113"/>
              <a:gd name="T45" fmla="*/ 3 h 112"/>
              <a:gd name="T46" fmla="*/ 110 w 113"/>
              <a:gd name="T47" fmla="*/ 15 h 112"/>
              <a:gd name="T48" fmla="*/ 113 w 113"/>
              <a:gd name="T49" fmla="*/ 22 h 112"/>
              <a:gd name="T50" fmla="*/ 110 w 113"/>
              <a:gd name="T51" fmla="*/ 28 h 112"/>
              <a:gd name="T52" fmla="*/ 82 w 113"/>
              <a:gd name="T53" fmla="*/ 56 h 112"/>
              <a:gd name="T54" fmla="*/ 110 w 113"/>
              <a:gd name="T55" fmla="*/ 84 h 112"/>
              <a:gd name="T56" fmla="*/ 113 w 113"/>
              <a:gd name="T57" fmla="*/ 9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3" h="112">
                <a:moveTo>
                  <a:pt x="113" y="90"/>
                </a:moveTo>
                <a:cubicBezTo>
                  <a:pt x="113" y="93"/>
                  <a:pt x="112" y="95"/>
                  <a:pt x="110" y="97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5" y="111"/>
                  <a:pt x="93" y="112"/>
                  <a:pt x="91" y="112"/>
                </a:cubicBezTo>
                <a:cubicBezTo>
                  <a:pt x="88" y="112"/>
                  <a:pt x="86" y="111"/>
                  <a:pt x="84" y="110"/>
                </a:cubicBezTo>
                <a:cubicBezTo>
                  <a:pt x="57" y="82"/>
                  <a:pt x="57" y="82"/>
                  <a:pt x="57" y="82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27" y="111"/>
                  <a:pt x="25" y="112"/>
                  <a:pt x="22" y="112"/>
                </a:cubicBezTo>
                <a:cubicBezTo>
                  <a:pt x="20" y="112"/>
                  <a:pt x="18" y="111"/>
                  <a:pt x="16" y="110"/>
                </a:cubicBezTo>
                <a:cubicBezTo>
                  <a:pt x="3" y="97"/>
                  <a:pt x="3" y="97"/>
                  <a:pt x="3" y="97"/>
                </a:cubicBezTo>
                <a:cubicBezTo>
                  <a:pt x="1" y="95"/>
                  <a:pt x="0" y="93"/>
                  <a:pt x="0" y="90"/>
                </a:cubicBezTo>
                <a:cubicBezTo>
                  <a:pt x="0" y="88"/>
                  <a:pt x="1" y="86"/>
                  <a:pt x="3" y="84"/>
                </a:cubicBezTo>
                <a:cubicBezTo>
                  <a:pt x="31" y="56"/>
                  <a:pt x="31" y="56"/>
                  <a:pt x="31" y="56"/>
                </a:cubicBezTo>
                <a:cubicBezTo>
                  <a:pt x="3" y="28"/>
                  <a:pt x="3" y="28"/>
                  <a:pt x="3" y="28"/>
                </a:cubicBezTo>
                <a:cubicBezTo>
                  <a:pt x="1" y="26"/>
                  <a:pt x="0" y="24"/>
                  <a:pt x="0" y="22"/>
                </a:cubicBezTo>
                <a:cubicBezTo>
                  <a:pt x="0" y="19"/>
                  <a:pt x="1" y="17"/>
                  <a:pt x="3" y="15"/>
                </a:cubicBezTo>
                <a:cubicBezTo>
                  <a:pt x="16" y="3"/>
                  <a:pt x="16" y="3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5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84" y="3"/>
                  <a:pt x="84" y="3"/>
                  <a:pt x="84" y="3"/>
                </a:cubicBezTo>
                <a:cubicBezTo>
                  <a:pt x="86" y="1"/>
                  <a:pt x="88" y="0"/>
                  <a:pt x="91" y="0"/>
                </a:cubicBezTo>
                <a:cubicBezTo>
                  <a:pt x="93" y="0"/>
                  <a:pt x="95" y="1"/>
                  <a:pt x="97" y="3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12" y="17"/>
                  <a:pt x="113" y="19"/>
                  <a:pt x="113" y="22"/>
                </a:cubicBezTo>
                <a:cubicBezTo>
                  <a:pt x="113" y="24"/>
                  <a:pt x="112" y="26"/>
                  <a:pt x="110" y="28"/>
                </a:cubicBezTo>
                <a:cubicBezTo>
                  <a:pt x="82" y="56"/>
                  <a:pt x="82" y="56"/>
                  <a:pt x="82" y="56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2" y="86"/>
                  <a:pt x="113" y="88"/>
                  <a:pt x="113" y="9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3673254" y="1045745"/>
            <a:ext cx="168566" cy="170186"/>
          </a:xfrm>
          <a:custGeom>
            <a:avLst/>
            <a:gdLst>
              <a:gd name="T0" fmla="*/ 157 w 157"/>
              <a:gd name="T1" fmla="*/ 146 h 158"/>
              <a:gd name="T2" fmla="*/ 153 w 157"/>
              <a:gd name="T3" fmla="*/ 154 h 158"/>
              <a:gd name="T4" fmla="*/ 145 w 157"/>
              <a:gd name="T5" fmla="*/ 158 h 158"/>
              <a:gd name="T6" fmla="*/ 136 w 157"/>
              <a:gd name="T7" fmla="*/ 154 h 158"/>
              <a:gd name="T8" fmla="*/ 104 w 157"/>
              <a:gd name="T9" fmla="*/ 122 h 158"/>
              <a:gd name="T10" fmla="*/ 66 w 157"/>
              <a:gd name="T11" fmla="*/ 133 h 158"/>
              <a:gd name="T12" fmla="*/ 40 w 157"/>
              <a:gd name="T13" fmla="*/ 128 h 158"/>
              <a:gd name="T14" fmla="*/ 19 w 157"/>
              <a:gd name="T15" fmla="*/ 114 h 158"/>
              <a:gd name="T16" fmla="*/ 5 w 157"/>
              <a:gd name="T17" fmla="*/ 93 h 158"/>
              <a:gd name="T18" fmla="*/ 0 w 157"/>
              <a:gd name="T19" fmla="*/ 67 h 158"/>
              <a:gd name="T20" fmla="*/ 5 w 157"/>
              <a:gd name="T21" fmla="*/ 41 h 158"/>
              <a:gd name="T22" fmla="*/ 19 w 157"/>
              <a:gd name="T23" fmla="*/ 20 h 158"/>
              <a:gd name="T24" fmla="*/ 40 w 157"/>
              <a:gd name="T25" fmla="*/ 6 h 158"/>
              <a:gd name="T26" fmla="*/ 66 w 157"/>
              <a:gd name="T27" fmla="*/ 0 h 158"/>
              <a:gd name="T28" fmla="*/ 92 w 157"/>
              <a:gd name="T29" fmla="*/ 6 h 158"/>
              <a:gd name="T30" fmla="*/ 113 w 157"/>
              <a:gd name="T31" fmla="*/ 20 h 158"/>
              <a:gd name="T32" fmla="*/ 128 w 157"/>
              <a:gd name="T33" fmla="*/ 41 h 158"/>
              <a:gd name="T34" fmla="*/ 133 w 157"/>
              <a:gd name="T35" fmla="*/ 67 h 158"/>
              <a:gd name="T36" fmla="*/ 121 w 157"/>
              <a:gd name="T37" fmla="*/ 105 h 158"/>
              <a:gd name="T38" fmla="*/ 154 w 157"/>
              <a:gd name="T39" fmla="*/ 137 h 158"/>
              <a:gd name="T40" fmla="*/ 157 w 157"/>
              <a:gd name="T41" fmla="*/ 146 h 158"/>
              <a:gd name="T42" fmla="*/ 96 w 157"/>
              <a:gd name="T43" fmla="*/ 97 h 158"/>
              <a:gd name="T44" fmla="*/ 109 w 157"/>
              <a:gd name="T45" fmla="*/ 67 h 158"/>
              <a:gd name="T46" fmla="*/ 96 w 157"/>
              <a:gd name="T47" fmla="*/ 37 h 158"/>
              <a:gd name="T48" fmla="*/ 66 w 157"/>
              <a:gd name="T49" fmla="*/ 25 h 158"/>
              <a:gd name="T50" fmla="*/ 36 w 157"/>
              <a:gd name="T51" fmla="*/ 37 h 158"/>
              <a:gd name="T52" fmla="*/ 24 w 157"/>
              <a:gd name="T53" fmla="*/ 67 h 158"/>
              <a:gd name="T54" fmla="*/ 36 w 157"/>
              <a:gd name="T55" fmla="*/ 97 h 158"/>
              <a:gd name="T56" fmla="*/ 66 w 157"/>
              <a:gd name="T57" fmla="*/ 109 h 158"/>
              <a:gd name="T58" fmla="*/ 96 w 157"/>
              <a:gd name="T59" fmla="*/ 97 h 158"/>
              <a:gd name="T60" fmla="*/ 97 w 157"/>
              <a:gd name="T61" fmla="*/ 64 h 158"/>
              <a:gd name="T62" fmla="*/ 97 w 157"/>
              <a:gd name="T63" fmla="*/ 70 h 158"/>
              <a:gd name="T64" fmla="*/ 96 w 157"/>
              <a:gd name="T65" fmla="*/ 72 h 158"/>
              <a:gd name="T66" fmla="*/ 93 w 157"/>
              <a:gd name="T67" fmla="*/ 73 h 158"/>
              <a:gd name="T68" fmla="*/ 72 w 157"/>
              <a:gd name="T69" fmla="*/ 73 h 158"/>
              <a:gd name="T70" fmla="*/ 72 w 157"/>
              <a:gd name="T71" fmla="*/ 94 h 158"/>
              <a:gd name="T72" fmla="*/ 71 w 157"/>
              <a:gd name="T73" fmla="*/ 96 h 158"/>
              <a:gd name="T74" fmla="*/ 69 w 157"/>
              <a:gd name="T75" fmla="*/ 97 h 158"/>
              <a:gd name="T76" fmla="*/ 63 w 157"/>
              <a:gd name="T77" fmla="*/ 97 h 158"/>
              <a:gd name="T78" fmla="*/ 61 w 157"/>
              <a:gd name="T79" fmla="*/ 96 h 158"/>
              <a:gd name="T80" fmla="*/ 60 w 157"/>
              <a:gd name="T81" fmla="*/ 94 h 158"/>
              <a:gd name="T82" fmla="*/ 60 w 157"/>
              <a:gd name="T83" fmla="*/ 73 h 158"/>
              <a:gd name="T84" fmla="*/ 39 w 157"/>
              <a:gd name="T85" fmla="*/ 73 h 158"/>
              <a:gd name="T86" fmla="*/ 37 w 157"/>
              <a:gd name="T87" fmla="*/ 72 h 158"/>
              <a:gd name="T88" fmla="*/ 36 w 157"/>
              <a:gd name="T89" fmla="*/ 70 h 158"/>
              <a:gd name="T90" fmla="*/ 36 w 157"/>
              <a:gd name="T91" fmla="*/ 64 h 158"/>
              <a:gd name="T92" fmla="*/ 37 w 157"/>
              <a:gd name="T93" fmla="*/ 62 h 158"/>
              <a:gd name="T94" fmla="*/ 39 w 157"/>
              <a:gd name="T95" fmla="*/ 61 h 158"/>
              <a:gd name="T96" fmla="*/ 60 w 157"/>
              <a:gd name="T97" fmla="*/ 61 h 158"/>
              <a:gd name="T98" fmla="*/ 60 w 157"/>
              <a:gd name="T99" fmla="*/ 40 h 158"/>
              <a:gd name="T100" fmla="*/ 61 w 157"/>
              <a:gd name="T101" fmla="*/ 38 h 158"/>
              <a:gd name="T102" fmla="*/ 63 w 157"/>
              <a:gd name="T103" fmla="*/ 37 h 158"/>
              <a:gd name="T104" fmla="*/ 69 w 157"/>
              <a:gd name="T105" fmla="*/ 37 h 158"/>
              <a:gd name="T106" fmla="*/ 71 w 157"/>
              <a:gd name="T107" fmla="*/ 38 h 158"/>
              <a:gd name="T108" fmla="*/ 72 w 157"/>
              <a:gd name="T109" fmla="*/ 40 h 158"/>
              <a:gd name="T110" fmla="*/ 72 w 157"/>
              <a:gd name="T111" fmla="*/ 61 h 158"/>
              <a:gd name="T112" fmla="*/ 93 w 157"/>
              <a:gd name="T113" fmla="*/ 61 h 158"/>
              <a:gd name="T114" fmla="*/ 96 w 157"/>
              <a:gd name="T115" fmla="*/ 62 h 158"/>
              <a:gd name="T116" fmla="*/ 97 w 157"/>
              <a:gd name="T117" fmla="*/ 6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" h="158">
                <a:moveTo>
                  <a:pt x="157" y="146"/>
                </a:moveTo>
                <a:cubicBezTo>
                  <a:pt x="157" y="149"/>
                  <a:pt x="156" y="152"/>
                  <a:pt x="153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2" y="158"/>
                  <a:pt x="139" y="156"/>
                  <a:pt x="136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0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8" y="101"/>
                  <a:pt x="5" y="93"/>
                </a:cubicBezTo>
                <a:cubicBezTo>
                  <a:pt x="1" y="85"/>
                  <a:pt x="0" y="76"/>
                  <a:pt x="0" y="67"/>
                </a:cubicBezTo>
                <a:cubicBezTo>
                  <a:pt x="0" y="58"/>
                  <a:pt x="1" y="49"/>
                  <a:pt x="5" y="41"/>
                </a:cubicBezTo>
                <a:cubicBezTo>
                  <a:pt x="8" y="33"/>
                  <a:pt x="13" y="26"/>
                  <a:pt x="19" y="20"/>
                </a:cubicBezTo>
                <a:cubicBezTo>
                  <a:pt x="25" y="14"/>
                  <a:pt x="32" y="9"/>
                  <a:pt x="40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0" y="9"/>
                  <a:pt x="107" y="14"/>
                  <a:pt x="113" y="20"/>
                </a:cubicBezTo>
                <a:cubicBezTo>
                  <a:pt x="119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4" y="137"/>
                  <a:pt x="154" y="137"/>
                  <a:pt x="154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4" y="89"/>
                  <a:pt x="109" y="79"/>
                  <a:pt x="109" y="67"/>
                </a:cubicBezTo>
                <a:cubicBezTo>
                  <a:pt x="109" y="55"/>
                  <a:pt x="104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6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6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  <a:moveTo>
                  <a:pt x="97" y="64"/>
                </a:moveTo>
                <a:cubicBezTo>
                  <a:pt x="97" y="70"/>
                  <a:pt x="97" y="70"/>
                  <a:pt x="97" y="70"/>
                </a:cubicBezTo>
                <a:cubicBezTo>
                  <a:pt x="97" y="71"/>
                  <a:pt x="96" y="71"/>
                  <a:pt x="96" y="72"/>
                </a:cubicBezTo>
                <a:cubicBezTo>
                  <a:pt x="95" y="73"/>
                  <a:pt x="94" y="73"/>
                  <a:pt x="93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94"/>
                  <a:pt x="72" y="94"/>
                  <a:pt x="72" y="94"/>
                </a:cubicBezTo>
                <a:cubicBezTo>
                  <a:pt x="72" y="95"/>
                  <a:pt x="72" y="96"/>
                  <a:pt x="71" y="96"/>
                </a:cubicBezTo>
                <a:cubicBezTo>
                  <a:pt x="71" y="97"/>
                  <a:pt x="70" y="97"/>
                  <a:pt x="69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2" y="97"/>
                  <a:pt x="62" y="97"/>
                  <a:pt x="61" y="96"/>
                </a:cubicBezTo>
                <a:cubicBezTo>
                  <a:pt x="61" y="96"/>
                  <a:pt x="60" y="95"/>
                  <a:pt x="60" y="94"/>
                </a:cubicBezTo>
                <a:cubicBezTo>
                  <a:pt x="60" y="73"/>
                  <a:pt x="60" y="73"/>
                  <a:pt x="60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2"/>
                </a:cubicBezTo>
                <a:cubicBezTo>
                  <a:pt x="36" y="71"/>
                  <a:pt x="36" y="71"/>
                  <a:pt x="36" y="70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63"/>
                  <a:pt x="36" y="62"/>
                  <a:pt x="37" y="62"/>
                </a:cubicBezTo>
                <a:cubicBezTo>
                  <a:pt x="37" y="61"/>
                  <a:pt x="38" y="61"/>
                  <a:pt x="39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9"/>
                  <a:pt x="61" y="38"/>
                  <a:pt x="61" y="38"/>
                </a:cubicBezTo>
                <a:cubicBezTo>
                  <a:pt x="62" y="37"/>
                  <a:pt x="62" y="37"/>
                  <a:pt x="63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70" y="37"/>
                  <a:pt x="71" y="37"/>
                  <a:pt x="71" y="38"/>
                </a:cubicBezTo>
                <a:cubicBezTo>
                  <a:pt x="72" y="38"/>
                  <a:pt x="72" y="39"/>
                  <a:pt x="72" y="40"/>
                </a:cubicBezTo>
                <a:cubicBezTo>
                  <a:pt x="72" y="61"/>
                  <a:pt x="72" y="61"/>
                  <a:pt x="72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94" y="61"/>
                  <a:pt x="95" y="61"/>
                  <a:pt x="96" y="62"/>
                </a:cubicBezTo>
                <a:cubicBezTo>
                  <a:pt x="96" y="62"/>
                  <a:pt x="97" y="63"/>
                  <a:pt x="97" y="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890445" y="1045745"/>
            <a:ext cx="168566" cy="170186"/>
          </a:xfrm>
          <a:custGeom>
            <a:avLst/>
            <a:gdLst>
              <a:gd name="T0" fmla="*/ 157 w 157"/>
              <a:gd name="T1" fmla="*/ 146 h 158"/>
              <a:gd name="T2" fmla="*/ 153 w 157"/>
              <a:gd name="T3" fmla="*/ 154 h 158"/>
              <a:gd name="T4" fmla="*/ 145 w 157"/>
              <a:gd name="T5" fmla="*/ 158 h 158"/>
              <a:gd name="T6" fmla="*/ 136 w 157"/>
              <a:gd name="T7" fmla="*/ 154 h 158"/>
              <a:gd name="T8" fmla="*/ 104 w 157"/>
              <a:gd name="T9" fmla="*/ 122 h 158"/>
              <a:gd name="T10" fmla="*/ 66 w 157"/>
              <a:gd name="T11" fmla="*/ 133 h 158"/>
              <a:gd name="T12" fmla="*/ 40 w 157"/>
              <a:gd name="T13" fmla="*/ 128 h 158"/>
              <a:gd name="T14" fmla="*/ 19 w 157"/>
              <a:gd name="T15" fmla="*/ 114 h 158"/>
              <a:gd name="T16" fmla="*/ 5 w 157"/>
              <a:gd name="T17" fmla="*/ 93 h 158"/>
              <a:gd name="T18" fmla="*/ 0 w 157"/>
              <a:gd name="T19" fmla="*/ 67 h 158"/>
              <a:gd name="T20" fmla="*/ 5 w 157"/>
              <a:gd name="T21" fmla="*/ 41 h 158"/>
              <a:gd name="T22" fmla="*/ 19 w 157"/>
              <a:gd name="T23" fmla="*/ 20 h 158"/>
              <a:gd name="T24" fmla="*/ 40 w 157"/>
              <a:gd name="T25" fmla="*/ 6 h 158"/>
              <a:gd name="T26" fmla="*/ 66 w 157"/>
              <a:gd name="T27" fmla="*/ 0 h 158"/>
              <a:gd name="T28" fmla="*/ 92 w 157"/>
              <a:gd name="T29" fmla="*/ 6 h 158"/>
              <a:gd name="T30" fmla="*/ 113 w 157"/>
              <a:gd name="T31" fmla="*/ 20 h 158"/>
              <a:gd name="T32" fmla="*/ 128 w 157"/>
              <a:gd name="T33" fmla="*/ 41 h 158"/>
              <a:gd name="T34" fmla="*/ 133 w 157"/>
              <a:gd name="T35" fmla="*/ 67 h 158"/>
              <a:gd name="T36" fmla="*/ 121 w 157"/>
              <a:gd name="T37" fmla="*/ 105 h 158"/>
              <a:gd name="T38" fmla="*/ 153 w 157"/>
              <a:gd name="T39" fmla="*/ 137 h 158"/>
              <a:gd name="T40" fmla="*/ 157 w 157"/>
              <a:gd name="T41" fmla="*/ 146 h 158"/>
              <a:gd name="T42" fmla="*/ 96 w 157"/>
              <a:gd name="T43" fmla="*/ 97 h 158"/>
              <a:gd name="T44" fmla="*/ 109 w 157"/>
              <a:gd name="T45" fmla="*/ 67 h 158"/>
              <a:gd name="T46" fmla="*/ 96 w 157"/>
              <a:gd name="T47" fmla="*/ 37 h 158"/>
              <a:gd name="T48" fmla="*/ 66 w 157"/>
              <a:gd name="T49" fmla="*/ 25 h 158"/>
              <a:gd name="T50" fmla="*/ 36 w 157"/>
              <a:gd name="T51" fmla="*/ 37 h 158"/>
              <a:gd name="T52" fmla="*/ 24 w 157"/>
              <a:gd name="T53" fmla="*/ 67 h 158"/>
              <a:gd name="T54" fmla="*/ 36 w 157"/>
              <a:gd name="T55" fmla="*/ 97 h 158"/>
              <a:gd name="T56" fmla="*/ 66 w 157"/>
              <a:gd name="T57" fmla="*/ 109 h 158"/>
              <a:gd name="T58" fmla="*/ 96 w 157"/>
              <a:gd name="T59" fmla="*/ 97 h 158"/>
              <a:gd name="T60" fmla="*/ 96 w 157"/>
              <a:gd name="T61" fmla="*/ 64 h 158"/>
              <a:gd name="T62" fmla="*/ 96 w 157"/>
              <a:gd name="T63" fmla="*/ 70 h 158"/>
              <a:gd name="T64" fmla="*/ 96 w 157"/>
              <a:gd name="T65" fmla="*/ 72 h 158"/>
              <a:gd name="T66" fmla="*/ 93 w 157"/>
              <a:gd name="T67" fmla="*/ 73 h 158"/>
              <a:gd name="T68" fmla="*/ 39 w 157"/>
              <a:gd name="T69" fmla="*/ 73 h 158"/>
              <a:gd name="T70" fmla="*/ 37 w 157"/>
              <a:gd name="T71" fmla="*/ 72 h 158"/>
              <a:gd name="T72" fmla="*/ 36 w 157"/>
              <a:gd name="T73" fmla="*/ 70 h 158"/>
              <a:gd name="T74" fmla="*/ 36 w 157"/>
              <a:gd name="T75" fmla="*/ 64 h 158"/>
              <a:gd name="T76" fmla="*/ 37 w 157"/>
              <a:gd name="T77" fmla="*/ 62 h 158"/>
              <a:gd name="T78" fmla="*/ 39 w 157"/>
              <a:gd name="T79" fmla="*/ 61 h 158"/>
              <a:gd name="T80" fmla="*/ 93 w 157"/>
              <a:gd name="T81" fmla="*/ 61 h 158"/>
              <a:gd name="T82" fmla="*/ 96 w 157"/>
              <a:gd name="T83" fmla="*/ 62 h 158"/>
              <a:gd name="T84" fmla="*/ 96 w 157"/>
              <a:gd name="T85" fmla="*/ 6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7" h="158">
                <a:moveTo>
                  <a:pt x="157" y="146"/>
                </a:moveTo>
                <a:cubicBezTo>
                  <a:pt x="157" y="149"/>
                  <a:pt x="156" y="152"/>
                  <a:pt x="153" y="154"/>
                </a:cubicBezTo>
                <a:cubicBezTo>
                  <a:pt x="151" y="156"/>
                  <a:pt x="148" y="158"/>
                  <a:pt x="145" y="158"/>
                </a:cubicBezTo>
                <a:cubicBezTo>
                  <a:pt x="141" y="158"/>
                  <a:pt x="139" y="156"/>
                  <a:pt x="136" y="154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93" y="130"/>
                  <a:pt x="80" y="133"/>
                  <a:pt x="66" y="133"/>
                </a:cubicBezTo>
                <a:cubicBezTo>
                  <a:pt x="57" y="133"/>
                  <a:pt x="49" y="132"/>
                  <a:pt x="40" y="128"/>
                </a:cubicBezTo>
                <a:cubicBezTo>
                  <a:pt x="32" y="125"/>
                  <a:pt x="25" y="120"/>
                  <a:pt x="19" y="114"/>
                </a:cubicBezTo>
                <a:cubicBezTo>
                  <a:pt x="13" y="108"/>
                  <a:pt x="8" y="101"/>
                  <a:pt x="5" y="93"/>
                </a:cubicBezTo>
                <a:cubicBezTo>
                  <a:pt x="1" y="85"/>
                  <a:pt x="0" y="76"/>
                  <a:pt x="0" y="67"/>
                </a:cubicBezTo>
                <a:cubicBezTo>
                  <a:pt x="0" y="58"/>
                  <a:pt x="1" y="49"/>
                  <a:pt x="5" y="41"/>
                </a:cubicBezTo>
                <a:cubicBezTo>
                  <a:pt x="8" y="33"/>
                  <a:pt x="13" y="26"/>
                  <a:pt x="19" y="20"/>
                </a:cubicBezTo>
                <a:cubicBezTo>
                  <a:pt x="25" y="14"/>
                  <a:pt x="32" y="9"/>
                  <a:pt x="40" y="6"/>
                </a:cubicBezTo>
                <a:cubicBezTo>
                  <a:pt x="49" y="2"/>
                  <a:pt x="57" y="0"/>
                  <a:pt x="66" y="0"/>
                </a:cubicBezTo>
                <a:cubicBezTo>
                  <a:pt x="75" y="0"/>
                  <a:pt x="84" y="2"/>
                  <a:pt x="92" y="6"/>
                </a:cubicBezTo>
                <a:cubicBezTo>
                  <a:pt x="100" y="9"/>
                  <a:pt x="107" y="14"/>
                  <a:pt x="113" y="20"/>
                </a:cubicBezTo>
                <a:cubicBezTo>
                  <a:pt x="119" y="26"/>
                  <a:pt x="124" y="33"/>
                  <a:pt x="128" y="41"/>
                </a:cubicBezTo>
                <a:cubicBezTo>
                  <a:pt x="131" y="49"/>
                  <a:pt x="133" y="58"/>
                  <a:pt x="133" y="67"/>
                </a:cubicBezTo>
                <a:cubicBezTo>
                  <a:pt x="133" y="81"/>
                  <a:pt x="129" y="93"/>
                  <a:pt x="121" y="105"/>
                </a:cubicBezTo>
                <a:cubicBezTo>
                  <a:pt x="153" y="137"/>
                  <a:pt x="153" y="137"/>
                  <a:pt x="153" y="137"/>
                </a:cubicBezTo>
                <a:cubicBezTo>
                  <a:pt x="156" y="139"/>
                  <a:pt x="157" y="142"/>
                  <a:pt x="157" y="146"/>
                </a:cubicBezTo>
                <a:close/>
                <a:moveTo>
                  <a:pt x="96" y="97"/>
                </a:moveTo>
                <a:cubicBezTo>
                  <a:pt x="104" y="89"/>
                  <a:pt x="109" y="79"/>
                  <a:pt x="109" y="67"/>
                </a:cubicBezTo>
                <a:cubicBezTo>
                  <a:pt x="109" y="55"/>
                  <a:pt x="104" y="45"/>
                  <a:pt x="96" y="37"/>
                </a:cubicBezTo>
                <a:cubicBezTo>
                  <a:pt x="88" y="29"/>
                  <a:pt x="78" y="25"/>
                  <a:pt x="66" y="25"/>
                </a:cubicBezTo>
                <a:cubicBezTo>
                  <a:pt x="55" y="25"/>
                  <a:pt x="45" y="29"/>
                  <a:pt x="36" y="37"/>
                </a:cubicBezTo>
                <a:cubicBezTo>
                  <a:pt x="28" y="45"/>
                  <a:pt x="24" y="55"/>
                  <a:pt x="24" y="67"/>
                </a:cubicBezTo>
                <a:cubicBezTo>
                  <a:pt x="24" y="79"/>
                  <a:pt x="28" y="89"/>
                  <a:pt x="36" y="97"/>
                </a:cubicBezTo>
                <a:cubicBezTo>
                  <a:pt x="45" y="105"/>
                  <a:pt x="55" y="109"/>
                  <a:pt x="66" y="109"/>
                </a:cubicBezTo>
                <a:cubicBezTo>
                  <a:pt x="78" y="109"/>
                  <a:pt x="88" y="105"/>
                  <a:pt x="96" y="97"/>
                </a:cubicBezTo>
                <a:close/>
                <a:moveTo>
                  <a:pt x="96" y="64"/>
                </a:moveTo>
                <a:cubicBezTo>
                  <a:pt x="96" y="70"/>
                  <a:pt x="96" y="70"/>
                  <a:pt x="96" y="70"/>
                </a:cubicBezTo>
                <a:cubicBezTo>
                  <a:pt x="96" y="71"/>
                  <a:pt x="96" y="71"/>
                  <a:pt x="96" y="72"/>
                </a:cubicBezTo>
                <a:cubicBezTo>
                  <a:pt x="95" y="73"/>
                  <a:pt x="94" y="73"/>
                  <a:pt x="93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2"/>
                </a:cubicBezTo>
                <a:cubicBezTo>
                  <a:pt x="36" y="71"/>
                  <a:pt x="36" y="71"/>
                  <a:pt x="36" y="70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63"/>
                  <a:pt x="36" y="62"/>
                  <a:pt x="37" y="62"/>
                </a:cubicBezTo>
                <a:cubicBezTo>
                  <a:pt x="37" y="61"/>
                  <a:pt x="38" y="61"/>
                  <a:pt x="39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94" y="61"/>
                  <a:pt x="95" y="61"/>
                  <a:pt x="96" y="62"/>
                </a:cubicBezTo>
                <a:cubicBezTo>
                  <a:pt x="96" y="62"/>
                  <a:pt x="96" y="63"/>
                  <a:pt x="96" y="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4107635" y="1032779"/>
            <a:ext cx="155598" cy="170186"/>
          </a:xfrm>
          <a:custGeom>
            <a:avLst/>
            <a:gdLst>
              <a:gd name="T0" fmla="*/ 145 w 145"/>
              <a:gd name="T1" fmla="*/ 85 h 158"/>
              <a:gd name="T2" fmla="*/ 139 w 145"/>
              <a:gd name="T3" fmla="*/ 113 h 158"/>
              <a:gd name="T4" fmla="*/ 124 w 145"/>
              <a:gd name="T5" fmla="*/ 136 h 158"/>
              <a:gd name="T6" fmla="*/ 100 w 145"/>
              <a:gd name="T7" fmla="*/ 152 h 158"/>
              <a:gd name="T8" fmla="*/ 72 w 145"/>
              <a:gd name="T9" fmla="*/ 158 h 158"/>
              <a:gd name="T10" fmla="*/ 44 w 145"/>
              <a:gd name="T11" fmla="*/ 152 h 158"/>
              <a:gd name="T12" fmla="*/ 21 w 145"/>
              <a:gd name="T13" fmla="*/ 136 h 158"/>
              <a:gd name="T14" fmla="*/ 5 w 145"/>
              <a:gd name="T15" fmla="*/ 113 h 158"/>
              <a:gd name="T16" fmla="*/ 0 w 145"/>
              <a:gd name="T17" fmla="*/ 85 h 158"/>
              <a:gd name="T18" fmla="*/ 7 w 145"/>
              <a:gd name="T19" fmla="*/ 53 h 158"/>
              <a:gd name="T20" fmla="*/ 29 w 145"/>
              <a:gd name="T21" fmla="*/ 27 h 158"/>
              <a:gd name="T22" fmla="*/ 38 w 145"/>
              <a:gd name="T23" fmla="*/ 25 h 158"/>
              <a:gd name="T24" fmla="*/ 46 w 145"/>
              <a:gd name="T25" fmla="*/ 29 h 158"/>
              <a:gd name="T26" fmla="*/ 48 w 145"/>
              <a:gd name="T27" fmla="*/ 38 h 158"/>
              <a:gd name="T28" fmla="*/ 43 w 145"/>
              <a:gd name="T29" fmla="*/ 46 h 158"/>
              <a:gd name="T30" fmla="*/ 29 w 145"/>
              <a:gd name="T31" fmla="*/ 63 h 158"/>
              <a:gd name="T32" fmla="*/ 24 w 145"/>
              <a:gd name="T33" fmla="*/ 85 h 158"/>
              <a:gd name="T34" fmla="*/ 28 w 145"/>
              <a:gd name="T35" fmla="*/ 104 h 158"/>
              <a:gd name="T36" fmla="*/ 38 w 145"/>
              <a:gd name="T37" fmla="*/ 119 h 158"/>
              <a:gd name="T38" fmla="*/ 53 w 145"/>
              <a:gd name="T39" fmla="*/ 130 h 158"/>
              <a:gd name="T40" fmla="*/ 72 w 145"/>
              <a:gd name="T41" fmla="*/ 133 h 158"/>
              <a:gd name="T42" fmla="*/ 91 w 145"/>
              <a:gd name="T43" fmla="*/ 130 h 158"/>
              <a:gd name="T44" fmla="*/ 106 w 145"/>
              <a:gd name="T45" fmla="*/ 119 h 158"/>
              <a:gd name="T46" fmla="*/ 117 w 145"/>
              <a:gd name="T47" fmla="*/ 104 h 158"/>
              <a:gd name="T48" fmla="*/ 121 w 145"/>
              <a:gd name="T49" fmla="*/ 85 h 158"/>
              <a:gd name="T50" fmla="*/ 116 w 145"/>
              <a:gd name="T51" fmla="*/ 63 h 158"/>
              <a:gd name="T52" fmla="*/ 101 w 145"/>
              <a:gd name="T53" fmla="*/ 46 h 158"/>
              <a:gd name="T54" fmla="*/ 97 w 145"/>
              <a:gd name="T55" fmla="*/ 38 h 158"/>
              <a:gd name="T56" fmla="*/ 99 w 145"/>
              <a:gd name="T57" fmla="*/ 29 h 158"/>
              <a:gd name="T58" fmla="*/ 107 w 145"/>
              <a:gd name="T59" fmla="*/ 25 h 158"/>
              <a:gd name="T60" fmla="*/ 116 w 145"/>
              <a:gd name="T61" fmla="*/ 27 h 158"/>
              <a:gd name="T62" fmla="*/ 137 w 145"/>
              <a:gd name="T63" fmla="*/ 53 h 158"/>
              <a:gd name="T64" fmla="*/ 145 w 145"/>
              <a:gd name="T65" fmla="*/ 85 h 158"/>
              <a:gd name="T66" fmla="*/ 84 w 145"/>
              <a:gd name="T67" fmla="*/ 12 h 158"/>
              <a:gd name="T68" fmla="*/ 84 w 145"/>
              <a:gd name="T69" fmla="*/ 73 h 158"/>
              <a:gd name="T70" fmla="*/ 81 w 145"/>
              <a:gd name="T71" fmla="*/ 81 h 158"/>
              <a:gd name="T72" fmla="*/ 72 w 145"/>
              <a:gd name="T73" fmla="*/ 85 h 158"/>
              <a:gd name="T74" fmla="*/ 64 w 145"/>
              <a:gd name="T75" fmla="*/ 81 h 158"/>
              <a:gd name="T76" fmla="*/ 60 w 145"/>
              <a:gd name="T77" fmla="*/ 73 h 158"/>
              <a:gd name="T78" fmla="*/ 60 w 145"/>
              <a:gd name="T79" fmla="*/ 12 h 158"/>
              <a:gd name="T80" fmla="*/ 64 w 145"/>
              <a:gd name="T81" fmla="*/ 4 h 158"/>
              <a:gd name="T82" fmla="*/ 72 w 145"/>
              <a:gd name="T83" fmla="*/ 0 h 158"/>
              <a:gd name="T84" fmla="*/ 81 w 145"/>
              <a:gd name="T85" fmla="*/ 4 h 158"/>
              <a:gd name="T86" fmla="*/ 84 w 145"/>
              <a:gd name="T87" fmla="*/ 1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5" h="158">
                <a:moveTo>
                  <a:pt x="145" y="85"/>
                </a:moveTo>
                <a:cubicBezTo>
                  <a:pt x="145" y="95"/>
                  <a:pt x="143" y="104"/>
                  <a:pt x="139" y="113"/>
                </a:cubicBezTo>
                <a:cubicBezTo>
                  <a:pt x="135" y="122"/>
                  <a:pt x="130" y="130"/>
                  <a:pt x="124" y="136"/>
                </a:cubicBezTo>
                <a:cubicBezTo>
                  <a:pt x="117" y="143"/>
                  <a:pt x="109" y="148"/>
                  <a:pt x="100" y="152"/>
                </a:cubicBezTo>
                <a:cubicBezTo>
                  <a:pt x="91" y="156"/>
                  <a:pt x="82" y="158"/>
                  <a:pt x="72" y="158"/>
                </a:cubicBezTo>
                <a:cubicBezTo>
                  <a:pt x="62" y="158"/>
                  <a:pt x="53" y="156"/>
                  <a:pt x="44" y="152"/>
                </a:cubicBezTo>
                <a:cubicBezTo>
                  <a:pt x="35" y="148"/>
                  <a:pt x="27" y="143"/>
                  <a:pt x="21" y="136"/>
                </a:cubicBezTo>
                <a:cubicBezTo>
                  <a:pt x="14" y="130"/>
                  <a:pt x="9" y="122"/>
                  <a:pt x="5" y="113"/>
                </a:cubicBezTo>
                <a:cubicBezTo>
                  <a:pt x="2" y="104"/>
                  <a:pt x="0" y="95"/>
                  <a:pt x="0" y="85"/>
                </a:cubicBezTo>
                <a:cubicBezTo>
                  <a:pt x="0" y="73"/>
                  <a:pt x="2" y="63"/>
                  <a:pt x="7" y="53"/>
                </a:cubicBezTo>
                <a:cubicBezTo>
                  <a:pt x="12" y="42"/>
                  <a:pt x="19" y="34"/>
                  <a:pt x="29" y="27"/>
                </a:cubicBezTo>
                <a:cubicBezTo>
                  <a:pt x="31" y="25"/>
                  <a:pt x="34" y="24"/>
                  <a:pt x="38" y="25"/>
                </a:cubicBezTo>
                <a:cubicBezTo>
                  <a:pt x="41" y="25"/>
                  <a:pt x="44" y="27"/>
                  <a:pt x="46" y="29"/>
                </a:cubicBezTo>
                <a:cubicBezTo>
                  <a:pt x="48" y="32"/>
                  <a:pt x="48" y="35"/>
                  <a:pt x="48" y="38"/>
                </a:cubicBezTo>
                <a:cubicBezTo>
                  <a:pt x="47" y="42"/>
                  <a:pt x="46" y="44"/>
                  <a:pt x="43" y="46"/>
                </a:cubicBezTo>
                <a:cubicBezTo>
                  <a:pt x="37" y="51"/>
                  <a:pt x="32" y="57"/>
                  <a:pt x="29" y="63"/>
                </a:cubicBezTo>
                <a:cubicBezTo>
                  <a:pt x="25" y="70"/>
                  <a:pt x="24" y="77"/>
                  <a:pt x="24" y="85"/>
                </a:cubicBezTo>
                <a:cubicBezTo>
                  <a:pt x="24" y="92"/>
                  <a:pt x="25" y="98"/>
                  <a:pt x="28" y="104"/>
                </a:cubicBezTo>
                <a:cubicBezTo>
                  <a:pt x="30" y="110"/>
                  <a:pt x="34" y="115"/>
                  <a:pt x="38" y="119"/>
                </a:cubicBezTo>
                <a:cubicBezTo>
                  <a:pt x="42" y="124"/>
                  <a:pt x="47" y="127"/>
                  <a:pt x="53" y="130"/>
                </a:cubicBezTo>
                <a:cubicBezTo>
                  <a:pt x="59" y="132"/>
                  <a:pt x="66" y="133"/>
                  <a:pt x="72" y="133"/>
                </a:cubicBezTo>
                <a:cubicBezTo>
                  <a:pt x="79" y="133"/>
                  <a:pt x="85" y="132"/>
                  <a:pt x="91" y="130"/>
                </a:cubicBezTo>
                <a:cubicBezTo>
                  <a:pt x="97" y="127"/>
                  <a:pt x="102" y="124"/>
                  <a:pt x="106" y="119"/>
                </a:cubicBezTo>
                <a:cubicBezTo>
                  <a:pt x="111" y="115"/>
                  <a:pt x="114" y="110"/>
                  <a:pt x="117" y="104"/>
                </a:cubicBezTo>
                <a:cubicBezTo>
                  <a:pt x="119" y="98"/>
                  <a:pt x="121" y="92"/>
                  <a:pt x="121" y="85"/>
                </a:cubicBezTo>
                <a:cubicBezTo>
                  <a:pt x="121" y="77"/>
                  <a:pt x="119" y="70"/>
                  <a:pt x="116" y="63"/>
                </a:cubicBezTo>
                <a:cubicBezTo>
                  <a:pt x="112" y="57"/>
                  <a:pt x="107" y="51"/>
                  <a:pt x="101" y="46"/>
                </a:cubicBezTo>
                <a:cubicBezTo>
                  <a:pt x="99" y="44"/>
                  <a:pt x="97" y="42"/>
                  <a:pt x="97" y="38"/>
                </a:cubicBezTo>
                <a:cubicBezTo>
                  <a:pt x="96" y="35"/>
                  <a:pt x="97" y="32"/>
                  <a:pt x="99" y="29"/>
                </a:cubicBezTo>
                <a:cubicBezTo>
                  <a:pt x="101" y="27"/>
                  <a:pt x="103" y="25"/>
                  <a:pt x="107" y="25"/>
                </a:cubicBezTo>
                <a:cubicBezTo>
                  <a:pt x="110" y="24"/>
                  <a:pt x="113" y="25"/>
                  <a:pt x="116" y="27"/>
                </a:cubicBezTo>
                <a:cubicBezTo>
                  <a:pt x="125" y="34"/>
                  <a:pt x="132" y="42"/>
                  <a:pt x="137" y="53"/>
                </a:cubicBezTo>
                <a:cubicBezTo>
                  <a:pt x="142" y="63"/>
                  <a:pt x="145" y="73"/>
                  <a:pt x="145" y="85"/>
                </a:cubicBezTo>
                <a:close/>
                <a:moveTo>
                  <a:pt x="84" y="12"/>
                </a:moveTo>
                <a:cubicBezTo>
                  <a:pt x="84" y="73"/>
                  <a:pt x="84" y="73"/>
                  <a:pt x="84" y="73"/>
                </a:cubicBezTo>
                <a:cubicBezTo>
                  <a:pt x="84" y="76"/>
                  <a:pt x="83" y="79"/>
                  <a:pt x="81" y="81"/>
                </a:cubicBezTo>
                <a:cubicBezTo>
                  <a:pt x="78" y="84"/>
                  <a:pt x="75" y="85"/>
                  <a:pt x="72" y="85"/>
                </a:cubicBezTo>
                <a:cubicBezTo>
                  <a:pt x="69" y="85"/>
                  <a:pt x="66" y="84"/>
                  <a:pt x="64" y="81"/>
                </a:cubicBezTo>
                <a:cubicBezTo>
                  <a:pt x="61" y="79"/>
                  <a:pt x="60" y="76"/>
                  <a:pt x="60" y="73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9"/>
                  <a:pt x="61" y="6"/>
                  <a:pt x="64" y="4"/>
                </a:cubicBezTo>
                <a:cubicBezTo>
                  <a:pt x="66" y="1"/>
                  <a:pt x="69" y="0"/>
                  <a:pt x="72" y="0"/>
                </a:cubicBezTo>
                <a:cubicBezTo>
                  <a:pt x="75" y="0"/>
                  <a:pt x="78" y="1"/>
                  <a:pt x="81" y="4"/>
                </a:cubicBezTo>
                <a:cubicBezTo>
                  <a:pt x="83" y="6"/>
                  <a:pt x="84" y="9"/>
                  <a:pt x="84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4311858" y="1045745"/>
            <a:ext cx="181532" cy="157220"/>
          </a:xfrm>
          <a:custGeom>
            <a:avLst/>
            <a:gdLst>
              <a:gd name="T0" fmla="*/ 25 w 170"/>
              <a:gd name="T1" fmla="*/ 143 h 146"/>
              <a:gd name="T2" fmla="*/ 22 w 170"/>
              <a:gd name="T3" fmla="*/ 146 h 146"/>
              <a:gd name="T4" fmla="*/ 1 w 170"/>
              <a:gd name="T5" fmla="*/ 145 h 146"/>
              <a:gd name="T6" fmla="*/ 0 w 170"/>
              <a:gd name="T7" fmla="*/ 124 h 146"/>
              <a:gd name="T8" fmla="*/ 3 w 170"/>
              <a:gd name="T9" fmla="*/ 121 h 146"/>
              <a:gd name="T10" fmla="*/ 24 w 170"/>
              <a:gd name="T11" fmla="*/ 122 h 146"/>
              <a:gd name="T12" fmla="*/ 61 w 170"/>
              <a:gd name="T13" fmla="*/ 112 h 146"/>
              <a:gd name="T14" fmla="*/ 60 w 170"/>
              <a:gd name="T15" fmla="*/ 145 h 146"/>
              <a:gd name="T16" fmla="*/ 40 w 170"/>
              <a:gd name="T17" fmla="*/ 146 h 146"/>
              <a:gd name="T18" fmla="*/ 37 w 170"/>
              <a:gd name="T19" fmla="*/ 143 h 146"/>
              <a:gd name="T20" fmla="*/ 38 w 170"/>
              <a:gd name="T21" fmla="*/ 110 h 146"/>
              <a:gd name="T22" fmla="*/ 58 w 170"/>
              <a:gd name="T23" fmla="*/ 109 h 146"/>
              <a:gd name="T24" fmla="*/ 61 w 170"/>
              <a:gd name="T25" fmla="*/ 112 h 146"/>
              <a:gd name="T26" fmla="*/ 97 w 170"/>
              <a:gd name="T27" fmla="*/ 143 h 146"/>
              <a:gd name="T28" fmla="*/ 94 w 170"/>
              <a:gd name="T29" fmla="*/ 146 h 146"/>
              <a:gd name="T30" fmla="*/ 74 w 170"/>
              <a:gd name="T31" fmla="*/ 145 h 146"/>
              <a:gd name="T32" fmla="*/ 73 w 170"/>
              <a:gd name="T33" fmla="*/ 88 h 146"/>
              <a:gd name="T34" fmla="*/ 76 w 170"/>
              <a:gd name="T35" fmla="*/ 85 h 146"/>
              <a:gd name="T36" fmla="*/ 96 w 170"/>
              <a:gd name="T37" fmla="*/ 86 h 146"/>
              <a:gd name="T38" fmla="*/ 134 w 170"/>
              <a:gd name="T39" fmla="*/ 52 h 146"/>
              <a:gd name="T40" fmla="*/ 133 w 170"/>
              <a:gd name="T41" fmla="*/ 145 h 146"/>
              <a:gd name="T42" fmla="*/ 112 w 170"/>
              <a:gd name="T43" fmla="*/ 146 h 146"/>
              <a:gd name="T44" fmla="*/ 109 w 170"/>
              <a:gd name="T45" fmla="*/ 143 h 146"/>
              <a:gd name="T46" fmla="*/ 110 w 170"/>
              <a:gd name="T47" fmla="*/ 50 h 146"/>
              <a:gd name="T48" fmla="*/ 131 w 170"/>
              <a:gd name="T49" fmla="*/ 49 h 146"/>
              <a:gd name="T50" fmla="*/ 134 w 170"/>
              <a:gd name="T51" fmla="*/ 52 h 146"/>
              <a:gd name="T52" fmla="*/ 170 w 170"/>
              <a:gd name="T53" fmla="*/ 143 h 146"/>
              <a:gd name="T54" fmla="*/ 167 w 170"/>
              <a:gd name="T55" fmla="*/ 146 h 146"/>
              <a:gd name="T56" fmla="*/ 147 w 170"/>
              <a:gd name="T57" fmla="*/ 145 h 146"/>
              <a:gd name="T58" fmla="*/ 146 w 170"/>
              <a:gd name="T59" fmla="*/ 3 h 146"/>
              <a:gd name="T60" fmla="*/ 149 w 170"/>
              <a:gd name="T61" fmla="*/ 0 h 146"/>
              <a:gd name="T62" fmla="*/ 169 w 170"/>
              <a:gd name="T63" fmla="*/ 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0" h="146">
                <a:moveTo>
                  <a:pt x="25" y="124"/>
                </a:moveTo>
                <a:cubicBezTo>
                  <a:pt x="25" y="143"/>
                  <a:pt x="25" y="143"/>
                  <a:pt x="25" y="143"/>
                </a:cubicBezTo>
                <a:cubicBezTo>
                  <a:pt x="25" y="143"/>
                  <a:pt x="24" y="144"/>
                  <a:pt x="24" y="145"/>
                </a:cubicBezTo>
                <a:cubicBezTo>
                  <a:pt x="23" y="145"/>
                  <a:pt x="23" y="146"/>
                  <a:pt x="22" y="146"/>
                </a:cubicBezTo>
                <a:cubicBezTo>
                  <a:pt x="3" y="146"/>
                  <a:pt x="3" y="146"/>
                  <a:pt x="3" y="146"/>
                </a:cubicBezTo>
                <a:cubicBezTo>
                  <a:pt x="3" y="146"/>
                  <a:pt x="2" y="145"/>
                  <a:pt x="1" y="145"/>
                </a:cubicBezTo>
                <a:cubicBezTo>
                  <a:pt x="1" y="144"/>
                  <a:pt x="0" y="143"/>
                  <a:pt x="0" y="14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4"/>
                  <a:pt x="1" y="123"/>
                  <a:pt x="1" y="122"/>
                </a:cubicBezTo>
                <a:cubicBezTo>
                  <a:pt x="2" y="122"/>
                  <a:pt x="3" y="121"/>
                  <a:pt x="3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23" y="121"/>
                  <a:pt x="23" y="122"/>
                  <a:pt x="24" y="122"/>
                </a:cubicBezTo>
                <a:cubicBezTo>
                  <a:pt x="24" y="123"/>
                  <a:pt x="25" y="124"/>
                  <a:pt x="25" y="124"/>
                </a:cubicBezTo>
                <a:close/>
                <a:moveTo>
                  <a:pt x="61" y="112"/>
                </a:moveTo>
                <a:cubicBezTo>
                  <a:pt x="61" y="143"/>
                  <a:pt x="61" y="143"/>
                  <a:pt x="61" y="143"/>
                </a:cubicBezTo>
                <a:cubicBezTo>
                  <a:pt x="61" y="143"/>
                  <a:pt x="61" y="144"/>
                  <a:pt x="60" y="145"/>
                </a:cubicBezTo>
                <a:cubicBezTo>
                  <a:pt x="60" y="145"/>
                  <a:pt x="59" y="146"/>
                  <a:pt x="58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9" y="146"/>
                  <a:pt x="38" y="145"/>
                  <a:pt x="38" y="145"/>
                </a:cubicBezTo>
                <a:cubicBezTo>
                  <a:pt x="37" y="144"/>
                  <a:pt x="37" y="143"/>
                  <a:pt x="37" y="143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37" y="111"/>
                  <a:pt x="37" y="111"/>
                  <a:pt x="38" y="110"/>
                </a:cubicBezTo>
                <a:cubicBezTo>
                  <a:pt x="38" y="110"/>
                  <a:pt x="39" y="109"/>
                  <a:pt x="40" y="109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59" y="109"/>
                  <a:pt x="60" y="110"/>
                  <a:pt x="60" y="110"/>
                </a:cubicBezTo>
                <a:cubicBezTo>
                  <a:pt x="61" y="111"/>
                  <a:pt x="61" y="111"/>
                  <a:pt x="61" y="112"/>
                </a:cubicBezTo>
                <a:close/>
                <a:moveTo>
                  <a:pt x="97" y="88"/>
                </a:moveTo>
                <a:cubicBezTo>
                  <a:pt x="97" y="143"/>
                  <a:pt x="97" y="143"/>
                  <a:pt x="97" y="143"/>
                </a:cubicBezTo>
                <a:cubicBezTo>
                  <a:pt x="97" y="143"/>
                  <a:pt x="97" y="144"/>
                  <a:pt x="96" y="145"/>
                </a:cubicBezTo>
                <a:cubicBezTo>
                  <a:pt x="96" y="145"/>
                  <a:pt x="95" y="146"/>
                  <a:pt x="94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5" y="146"/>
                  <a:pt x="75" y="145"/>
                  <a:pt x="74" y="145"/>
                </a:cubicBezTo>
                <a:cubicBezTo>
                  <a:pt x="73" y="144"/>
                  <a:pt x="73" y="143"/>
                  <a:pt x="73" y="143"/>
                </a:cubicBezTo>
                <a:cubicBezTo>
                  <a:pt x="73" y="88"/>
                  <a:pt x="73" y="88"/>
                  <a:pt x="73" y="88"/>
                </a:cubicBezTo>
                <a:cubicBezTo>
                  <a:pt x="73" y="87"/>
                  <a:pt x="73" y="86"/>
                  <a:pt x="74" y="86"/>
                </a:cubicBezTo>
                <a:cubicBezTo>
                  <a:pt x="75" y="85"/>
                  <a:pt x="75" y="85"/>
                  <a:pt x="76" y="85"/>
                </a:cubicBezTo>
                <a:cubicBezTo>
                  <a:pt x="94" y="85"/>
                  <a:pt x="94" y="85"/>
                  <a:pt x="94" y="85"/>
                </a:cubicBezTo>
                <a:cubicBezTo>
                  <a:pt x="95" y="85"/>
                  <a:pt x="96" y="85"/>
                  <a:pt x="96" y="86"/>
                </a:cubicBezTo>
                <a:cubicBezTo>
                  <a:pt x="97" y="86"/>
                  <a:pt x="97" y="87"/>
                  <a:pt x="97" y="88"/>
                </a:cubicBezTo>
                <a:close/>
                <a:moveTo>
                  <a:pt x="134" y="52"/>
                </a:moveTo>
                <a:cubicBezTo>
                  <a:pt x="134" y="143"/>
                  <a:pt x="134" y="143"/>
                  <a:pt x="134" y="143"/>
                </a:cubicBezTo>
                <a:cubicBezTo>
                  <a:pt x="134" y="143"/>
                  <a:pt x="133" y="144"/>
                  <a:pt x="133" y="145"/>
                </a:cubicBezTo>
                <a:cubicBezTo>
                  <a:pt x="132" y="145"/>
                  <a:pt x="131" y="146"/>
                  <a:pt x="131" y="146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12" y="146"/>
                  <a:pt x="111" y="145"/>
                  <a:pt x="110" y="145"/>
                </a:cubicBezTo>
                <a:cubicBezTo>
                  <a:pt x="110" y="144"/>
                  <a:pt x="109" y="143"/>
                  <a:pt x="109" y="143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1"/>
                  <a:pt x="110" y="50"/>
                  <a:pt x="110" y="50"/>
                </a:cubicBezTo>
                <a:cubicBezTo>
                  <a:pt x="111" y="49"/>
                  <a:pt x="112" y="49"/>
                  <a:pt x="112" y="49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1" y="49"/>
                  <a:pt x="132" y="49"/>
                  <a:pt x="133" y="50"/>
                </a:cubicBezTo>
                <a:cubicBezTo>
                  <a:pt x="133" y="50"/>
                  <a:pt x="134" y="51"/>
                  <a:pt x="134" y="52"/>
                </a:cubicBezTo>
                <a:close/>
                <a:moveTo>
                  <a:pt x="170" y="3"/>
                </a:moveTo>
                <a:cubicBezTo>
                  <a:pt x="170" y="143"/>
                  <a:pt x="170" y="143"/>
                  <a:pt x="170" y="143"/>
                </a:cubicBezTo>
                <a:cubicBezTo>
                  <a:pt x="170" y="143"/>
                  <a:pt x="170" y="144"/>
                  <a:pt x="169" y="145"/>
                </a:cubicBezTo>
                <a:cubicBezTo>
                  <a:pt x="168" y="145"/>
                  <a:pt x="168" y="146"/>
                  <a:pt x="167" y="146"/>
                </a:cubicBezTo>
                <a:cubicBezTo>
                  <a:pt x="149" y="146"/>
                  <a:pt x="149" y="146"/>
                  <a:pt x="149" y="146"/>
                </a:cubicBezTo>
                <a:cubicBezTo>
                  <a:pt x="148" y="146"/>
                  <a:pt x="147" y="145"/>
                  <a:pt x="147" y="145"/>
                </a:cubicBezTo>
                <a:cubicBezTo>
                  <a:pt x="146" y="144"/>
                  <a:pt x="146" y="143"/>
                  <a:pt x="146" y="143"/>
                </a:cubicBezTo>
                <a:cubicBezTo>
                  <a:pt x="146" y="3"/>
                  <a:pt x="146" y="3"/>
                  <a:pt x="146" y="3"/>
                </a:cubicBezTo>
                <a:cubicBezTo>
                  <a:pt x="146" y="2"/>
                  <a:pt x="146" y="2"/>
                  <a:pt x="147" y="1"/>
                </a:cubicBezTo>
                <a:cubicBezTo>
                  <a:pt x="147" y="1"/>
                  <a:pt x="148" y="0"/>
                  <a:pt x="149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8" y="0"/>
                  <a:pt x="168" y="1"/>
                  <a:pt x="169" y="1"/>
                </a:cubicBezTo>
                <a:cubicBezTo>
                  <a:pt x="170" y="2"/>
                  <a:pt x="170" y="2"/>
                  <a:pt x="170" y="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4542015" y="1045745"/>
            <a:ext cx="155598" cy="157220"/>
          </a:xfrm>
          <a:custGeom>
            <a:avLst/>
            <a:gdLst>
              <a:gd name="T0" fmla="*/ 145 w 145"/>
              <a:gd name="T1" fmla="*/ 84 h 146"/>
              <a:gd name="T2" fmla="*/ 142 w 145"/>
              <a:gd name="T3" fmla="*/ 87 h 146"/>
              <a:gd name="T4" fmla="*/ 121 w 145"/>
              <a:gd name="T5" fmla="*/ 98 h 146"/>
              <a:gd name="T6" fmla="*/ 132 w 145"/>
              <a:gd name="T7" fmla="*/ 114 h 146"/>
              <a:gd name="T8" fmla="*/ 122 w 145"/>
              <a:gd name="T9" fmla="*/ 126 h 146"/>
              <a:gd name="T10" fmla="*/ 110 w 145"/>
              <a:gd name="T11" fmla="*/ 132 h 146"/>
              <a:gd name="T12" fmla="*/ 89 w 145"/>
              <a:gd name="T13" fmla="*/ 125 h 146"/>
              <a:gd name="T14" fmla="*/ 83 w 145"/>
              <a:gd name="T15" fmla="*/ 146 h 146"/>
              <a:gd name="T16" fmla="*/ 59 w 145"/>
              <a:gd name="T17" fmla="*/ 145 h 146"/>
              <a:gd name="T18" fmla="*/ 56 w 145"/>
              <a:gd name="T19" fmla="*/ 125 h 146"/>
              <a:gd name="T20" fmla="*/ 34 w 145"/>
              <a:gd name="T21" fmla="*/ 132 h 146"/>
              <a:gd name="T22" fmla="*/ 29 w 145"/>
              <a:gd name="T23" fmla="*/ 132 h 146"/>
              <a:gd name="T24" fmla="*/ 13 w 145"/>
              <a:gd name="T25" fmla="*/ 114 h 146"/>
              <a:gd name="T26" fmla="*/ 18 w 145"/>
              <a:gd name="T27" fmla="*/ 105 h 146"/>
              <a:gd name="T28" fmla="*/ 20 w 145"/>
              <a:gd name="T29" fmla="*/ 89 h 146"/>
              <a:gd name="T30" fmla="*/ 0 w 145"/>
              <a:gd name="T31" fmla="*/ 85 h 146"/>
              <a:gd name="T32" fmla="*/ 0 w 145"/>
              <a:gd name="T33" fmla="*/ 62 h 146"/>
              <a:gd name="T34" fmla="*/ 2 w 145"/>
              <a:gd name="T35" fmla="*/ 59 h 146"/>
              <a:gd name="T36" fmla="*/ 23 w 145"/>
              <a:gd name="T37" fmla="*/ 48 h 146"/>
              <a:gd name="T38" fmla="*/ 12 w 145"/>
              <a:gd name="T39" fmla="*/ 32 h 146"/>
              <a:gd name="T40" fmla="*/ 22 w 145"/>
              <a:gd name="T41" fmla="*/ 20 h 146"/>
              <a:gd name="T42" fmla="*/ 34 w 145"/>
              <a:gd name="T43" fmla="*/ 14 h 146"/>
              <a:gd name="T44" fmla="*/ 55 w 145"/>
              <a:gd name="T45" fmla="*/ 21 h 146"/>
              <a:gd name="T46" fmla="*/ 62 w 145"/>
              <a:gd name="T47" fmla="*/ 0 h 146"/>
              <a:gd name="T48" fmla="*/ 85 w 145"/>
              <a:gd name="T49" fmla="*/ 1 h 146"/>
              <a:gd name="T50" fmla="*/ 89 w 145"/>
              <a:gd name="T51" fmla="*/ 21 h 146"/>
              <a:gd name="T52" fmla="*/ 111 w 145"/>
              <a:gd name="T53" fmla="*/ 14 h 146"/>
              <a:gd name="T54" fmla="*/ 115 w 145"/>
              <a:gd name="T55" fmla="*/ 14 h 146"/>
              <a:gd name="T56" fmla="*/ 132 w 145"/>
              <a:gd name="T57" fmla="*/ 32 h 146"/>
              <a:gd name="T58" fmla="*/ 126 w 145"/>
              <a:gd name="T59" fmla="*/ 41 h 146"/>
              <a:gd name="T60" fmla="*/ 125 w 145"/>
              <a:gd name="T61" fmla="*/ 57 h 146"/>
              <a:gd name="T62" fmla="*/ 144 w 145"/>
              <a:gd name="T63" fmla="*/ 60 h 146"/>
              <a:gd name="T64" fmla="*/ 89 w 145"/>
              <a:gd name="T65" fmla="*/ 90 h 146"/>
              <a:gd name="T66" fmla="*/ 89 w 145"/>
              <a:gd name="T67" fmla="*/ 56 h 146"/>
              <a:gd name="T68" fmla="*/ 55 w 145"/>
              <a:gd name="T69" fmla="*/ 56 h 146"/>
              <a:gd name="T70" fmla="*/ 55 w 145"/>
              <a:gd name="T71" fmla="*/ 90 h 146"/>
              <a:gd name="T72" fmla="*/ 89 w 145"/>
              <a:gd name="T73" fmla="*/ 9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6">
                <a:moveTo>
                  <a:pt x="145" y="63"/>
                </a:moveTo>
                <a:cubicBezTo>
                  <a:pt x="145" y="84"/>
                  <a:pt x="145" y="84"/>
                  <a:pt x="145" y="84"/>
                </a:cubicBezTo>
                <a:cubicBezTo>
                  <a:pt x="145" y="84"/>
                  <a:pt x="144" y="85"/>
                  <a:pt x="144" y="86"/>
                </a:cubicBezTo>
                <a:cubicBezTo>
                  <a:pt x="144" y="87"/>
                  <a:pt x="143" y="87"/>
                  <a:pt x="142" y="87"/>
                </a:cubicBezTo>
                <a:cubicBezTo>
                  <a:pt x="125" y="90"/>
                  <a:pt x="125" y="90"/>
                  <a:pt x="125" y="90"/>
                </a:cubicBezTo>
                <a:cubicBezTo>
                  <a:pt x="123" y="93"/>
                  <a:pt x="122" y="96"/>
                  <a:pt x="121" y="98"/>
                </a:cubicBezTo>
                <a:cubicBezTo>
                  <a:pt x="123" y="101"/>
                  <a:pt x="127" y="106"/>
                  <a:pt x="131" y="111"/>
                </a:cubicBezTo>
                <a:cubicBezTo>
                  <a:pt x="132" y="112"/>
                  <a:pt x="132" y="113"/>
                  <a:pt x="132" y="114"/>
                </a:cubicBezTo>
                <a:cubicBezTo>
                  <a:pt x="132" y="115"/>
                  <a:pt x="132" y="115"/>
                  <a:pt x="131" y="116"/>
                </a:cubicBezTo>
                <a:cubicBezTo>
                  <a:pt x="129" y="118"/>
                  <a:pt x="126" y="122"/>
                  <a:pt x="122" y="126"/>
                </a:cubicBezTo>
                <a:cubicBezTo>
                  <a:pt x="117" y="131"/>
                  <a:pt x="114" y="133"/>
                  <a:pt x="113" y="133"/>
                </a:cubicBezTo>
                <a:cubicBezTo>
                  <a:pt x="112" y="133"/>
                  <a:pt x="111" y="133"/>
                  <a:pt x="110" y="132"/>
                </a:cubicBezTo>
                <a:cubicBezTo>
                  <a:pt x="97" y="122"/>
                  <a:pt x="97" y="122"/>
                  <a:pt x="97" y="122"/>
                </a:cubicBezTo>
                <a:cubicBezTo>
                  <a:pt x="95" y="123"/>
                  <a:pt x="92" y="124"/>
                  <a:pt x="89" y="125"/>
                </a:cubicBezTo>
                <a:cubicBezTo>
                  <a:pt x="88" y="134"/>
                  <a:pt x="87" y="140"/>
                  <a:pt x="86" y="143"/>
                </a:cubicBezTo>
                <a:cubicBezTo>
                  <a:pt x="86" y="145"/>
                  <a:pt x="84" y="146"/>
                  <a:pt x="83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61" y="146"/>
                  <a:pt x="60" y="145"/>
                  <a:pt x="59" y="145"/>
                </a:cubicBezTo>
                <a:cubicBezTo>
                  <a:pt x="59" y="144"/>
                  <a:pt x="58" y="144"/>
                  <a:pt x="58" y="143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2" y="124"/>
                  <a:pt x="50" y="123"/>
                  <a:pt x="47" y="122"/>
                </a:cubicBezTo>
                <a:cubicBezTo>
                  <a:pt x="34" y="132"/>
                  <a:pt x="34" y="132"/>
                  <a:pt x="34" y="132"/>
                </a:cubicBezTo>
                <a:cubicBezTo>
                  <a:pt x="33" y="133"/>
                  <a:pt x="32" y="133"/>
                  <a:pt x="31" y="133"/>
                </a:cubicBezTo>
                <a:cubicBezTo>
                  <a:pt x="31" y="133"/>
                  <a:pt x="30" y="132"/>
                  <a:pt x="29" y="132"/>
                </a:cubicBezTo>
                <a:cubicBezTo>
                  <a:pt x="21" y="125"/>
                  <a:pt x="16" y="119"/>
                  <a:pt x="13" y="116"/>
                </a:cubicBezTo>
                <a:cubicBezTo>
                  <a:pt x="13" y="115"/>
                  <a:pt x="13" y="115"/>
                  <a:pt x="13" y="114"/>
                </a:cubicBezTo>
                <a:cubicBezTo>
                  <a:pt x="13" y="113"/>
                  <a:pt x="13" y="112"/>
                  <a:pt x="14" y="112"/>
                </a:cubicBezTo>
                <a:cubicBezTo>
                  <a:pt x="14" y="110"/>
                  <a:pt x="16" y="108"/>
                  <a:pt x="18" y="105"/>
                </a:cubicBezTo>
                <a:cubicBezTo>
                  <a:pt x="21" y="102"/>
                  <a:pt x="22" y="100"/>
                  <a:pt x="23" y="99"/>
                </a:cubicBezTo>
                <a:cubicBezTo>
                  <a:pt x="22" y="95"/>
                  <a:pt x="20" y="92"/>
                  <a:pt x="20" y="89"/>
                </a:cubicBezTo>
                <a:cubicBezTo>
                  <a:pt x="2" y="87"/>
                  <a:pt x="2" y="87"/>
                  <a:pt x="2" y="87"/>
                </a:cubicBezTo>
                <a:cubicBezTo>
                  <a:pt x="1" y="87"/>
                  <a:pt x="1" y="86"/>
                  <a:pt x="0" y="85"/>
                </a:cubicBezTo>
                <a:cubicBezTo>
                  <a:pt x="0" y="85"/>
                  <a:pt x="0" y="84"/>
                  <a:pt x="0" y="8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1"/>
                  <a:pt x="0" y="60"/>
                </a:cubicBezTo>
                <a:cubicBezTo>
                  <a:pt x="1" y="59"/>
                  <a:pt x="1" y="59"/>
                  <a:pt x="2" y="59"/>
                </a:cubicBezTo>
                <a:cubicBezTo>
                  <a:pt x="20" y="56"/>
                  <a:pt x="20" y="56"/>
                  <a:pt x="20" y="56"/>
                </a:cubicBezTo>
                <a:cubicBezTo>
                  <a:pt x="21" y="53"/>
                  <a:pt x="22" y="50"/>
                  <a:pt x="23" y="48"/>
                </a:cubicBezTo>
                <a:cubicBezTo>
                  <a:pt x="21" y="44"/>
                  <a:pt x="17" y="40"/>
                  <a:pt x="13" y="34"/>
                </a:cubicBezTo>
                <a:cubicBezTo>
                  <a:pt x="13" y="34"/>
                  <a:pt x="12" y="33"/>
                  <a:pt x="12" y="32"/>
                </a:cubicBezTo>
                <a:cubicBezTo>
                  <a:pt x="12" y="32"/>
                  <a:pt x="13" y="31"/>
                  <a:pt x="13" y="30"/>
                </a:cubicBezTo>
                <a:cubicBezTo>
                  <a:pt x="15" y="28"/>
                  <a:pt x="18" y="24"/>
                  <a:pt x="22" y="20"/>
                </a:cubicBezTo>
                <a:cubicBezTo>
                  <a:pt x="27" y="15"/>
                  <a:pt x="30" y="13"/>
                  <a:pt x="31" y="13"/>
                </a:cubicBezTo>
                <a:cubicBezTo>
                  <a:pt x="32" y="13"/>
                  <a:pt x="33" y="13"/>
                  <a:pt x="34" y="14"/>
                </a:cubicBezTo>
                <a:cubicBezTo>
                  <a:pt x="47" y="24"/>
                  <a:pt x="47" y="24"/>
                  <a:pt x="47" y="24"/>
                </a:cubicBezTo>
                <a:cubicBezTo>
                  <a:pt x="50" y="23"/>
                  <a:pt x="53" y="22"/>
                  <a:pt x="55" y="21"/>
                </a:cubicBezTo>
                <a:cubicBezTo>
                  <a:pt x="57" y="12"/>
                  <a:pt x="57" y="6"/>
                  <a:pt x="58" y="3"/>
                </a:cubicBezTo>
                <a:cubicBezTo>
                  <a:pt x="59" y="1"/>
                  <a:pt x="60" y="0"/>
                  <a:pt x="62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4" y="0"/>
                  <a:pt x="84" y="1"/>
                  <a:pt x="85" y="1"/>
                </a:cubicBezTo>
                <a:cubicBezTo>
                  <a:pt x="86" y="2"/>
                  <a:pt x="86" y="2"/>
                  <a:pt x="86" y="3"/>
                </a:cubicBezTo>
                <a:cubicBezTo>
                  <a:pt x="89" y="21"/>
                  <a:pt x="89" y="21"/>
                  <a:pt x="89" y="21"/>
                </a:cubicBezTo>
                <a:cubicBezTo>
                  <a:pt x="92" y="22"/>
                  <a:pt x="95" y="23"/>
                  <a:pt x="97" y="24"/>
                </a:cubicBezTo>
                <a:cubicBezTo>
                  <a:pt x="111" y="14"/>
                  <a:pt x="111" y="14"/>
                  <a:pt x="111" y="14"/>
                </a:cubicBezTo>
                <a:cubicBezTo>
                  <a:pt x="111" y="13"/>
                  <a:pt x="112" y="13"/>
                  <a:pt x="113" y="13"/>
                </a:cubicBezTo>
                <a:cubicBezTo>
                  <a:pt x="114" y="13"/>
                  <a:pt x="114" y="13"/>
                  <a:pt x="115" y="14"/>
                </a:cubicBezTo>
                <a:cubicBezTo>
                  <a:pt x="123" y="22"/>
                  <a:pt x="129" y="27"/>
                  <a:pt x="131" y="30"/>
                </a:cubicBezTo>
                <a:cubicBezTo>
                  <a:pt x="131" y="31"/>
                  <a:pt x="132" y="31"/>
                  <a:pt x="132" y="32"/>
                </a:cubicBezTo>
                <a:cubicBezTo>
                  <a:pt x="132" y="33"/>
                  <a:pt x="131" y="34"/>
                  <a:pt x="131" y="34"/>
                </a:cubicBezTo>
                <a:cubicBezTo>
                  <a:pt x="130" y="36"/>
                  <a:pt x="128" y="38"/>
                  <a:pt x="126" y="41"/>
                </a:cubicBezTo>
                <a:cubicBezTo>
                  <a:pt x="124" y="44"/>
                  <a:pt x="122" y="46"/>
                  <a:pt x="121" y="47"/>
                </a:cubicBezTo>
                <a:cubicBezTo>
                  <a:pt x="122" y="50"/>
                  <a:pt x="124" y="54"/>
                  <a:pt x="125" y="57"/>
                </a:cubicBezTo>
                <a:cubicBezTo>
                  <a:pt x="142" y="59"/>
                  <a:pt x="142" y="59"/>
                  <a:pt x="142" y="59"/>
                </a:cubicBezTo>
                <a:cubicBezTo>
                  <a:pt x="143" y="59"/>
                  <a:pt x="144" y="60"/>
                  <a:pt x="144" y="60"/>
                </a:cubicBezTo>
                <a:cubicBezTo>
                  <a:pt x="144" y="61"/>
                  <a:pt x="145" y="62"/>
                  <a:pt x="145" y="63"/>
                </a:cubicBezTo>
                <a:close/>
                <a:moveTo>
                  <a:pt x="89" y="90"/>
                </a:moveTo>
                <a:cubicBezTo>
                  <a:pt x="94" y="85"/>
                  <a:pt x="96" y="80"/>
                  <a:pt x="96" y="73"/>
                </a:cubicBezTo>
                <a:cubicBezTo>
                  <a:pt x="96" y="66"/>
                  <a:pt x="94" y="61"/>
                  <a:pt x="89" y="56"/>
                </a:cubicBezTo>
                <a:cubicBezTo>
                  <a:pt x="85" y="51"/>
                  <a:pt x="79" y="49"/>
                  <a:pt x="72" y="49"/>
                </a:cubicBezTo>
                <a:cubicBezTo>
                  <a:pt x="65" y="49"/>
                  <a:pt x="60" y="51"/>
                  <a:pt x="55" y="56"/>
                </a:cubicBezTo>
                <a:cubicBezTo>
                  <a:pt x="50" y="61"/>
                  <a:pt x="48" y="66"/>
                  <a:pt x="48" y="73"/>
                </a:cubicBezTo>
                <a:cubicBezTo>
                  <a:pt x="48" y="80"/>
                  <a:pt x="50" y="85"/>
                  <a:pt x="55" y="90"/>
                </a:cubicBezTo>
                <a:cubicBezTo>
                  <a:pt x="60" y="95"/>
                  <a:pt x="65" y="97"/>
                  <a:pt x="72" y="97"/>
                </a:cubicBezTo>
                <a:cubicBezTo>
                  <a:pt x="79" y="97"/>
                  <a:pt x="85" y="95"/>
                  <a:pt x="89" y="9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4744618" y="1045745"/>
            <a:ext cx="144253" cy="157220"/>
          </a:xfrm>
          <a:custGeom>
            <a:avLst/>
            <a:gdLst>
              <a:gd name="T0" fmla="*/ 134 w 134"/>
              <a:gd name="T1" fmla="*/ 34 h 146"/>
              <a:gd name="T2" fmla="*/ 130 w 134"/>
              <a:gd name="T3" fmla="*/ 37 h 146"/>
              <a:gd name="T4" fmla="*/ 121 w 134"/>
              <a:gd name="T5" fmla="*/ 126 h 146"/>
              <a:gd name="T6" fmla="*/ 106 w 134"/>
              <a:gd name="T7" fmla="*/ 146 h 146"/>
              <a:gd name="T8" fmla="*/ 17 w 134"/>
              <a:gd name="T9" fmla="*/ 140 h 146"/>
              <a:gd name="T10" fmla="*/ 12 w 134"/>
              <a:gd name="T11" fmla="*/ 37 h 146"/>
              <a:gd name="T12" fmla="*/ 1 w 134"/>
              <a:gd name="T13" fmla="*/ 36 h 146"/>
              <a:gd name="T14" fmla="*/ 0 w 134"/>
              <a:gd name="T15" fmla="*/ 28 h 146"/>
              <a:gd name="T16" fmla="*/ 3 w 134"/>
              <a:gd name="T17" fmla="*/ 25 h 146"/>
              <a:gd name="T18" fmla="*/ 39 w 134"/>
              <a:gd name="T19" fmla="*/ 9 h 146"/>
              <a:gd name="T20" fmla="*/ 52 w 134"/>
              <a:gd name="T21" fmla="*/ 0 h 146"/>
              <a:gd name="T22" fmla="*/ 90 w 134"/>
              <a:gd name="T23" fmla="*/ 3 h 146"/>
              <a:gd name="T24" fmla="*/ 101 w 134"/>
              <a:gd name="T25" fmla="*/ 25 h 146"/>
              <a:gd name="T26" fmla="*/ 133 w 134"/>
              <a:gd name="T27" fmla="*/ 25 h 146"/>
              <a:gd name="T28" fmla="*/ 109 w 134"/>
              <a:gd name="T29" fmla="*/ 126 h 146"/>
              <a:gd name="T30" fmla="*/ 25 w 134"/>
              <a:gd name="T31" fmla="*/ 37 h 146"/>
              <a:gd name="T32" fmla="*/ 25 w 134"/>
              <a:gd name="T33" fmla="*/ 130 h 146"/>
              <a:gd name="T34" fmla="*/ 28 w 134"/>
              <a:gd name="T35" fmla="*/ 133 h 146"/>
              <a:gd name="T36" fmla="*/ 107 w 134"/>
              <a:gd name="T37" fmla="*/ 133 h 146"/>
              <a:gd name="T38" fmla="*/ 109 w 134"/>
              <a:gd name="T39" fmla="*/ 126 h 146"/>
              <a:gd name="T40" fmla="*/ 49 w 134"/>
              <a:gd name="T41" fmla="*/ 112 h 146"/>
              <a:gd name="T42" fmla="*/ 46 w 134"/>
              <a:gd name="T43" fmla="*/ 115 h 146"/>
              <a:gd name="T44" fmla="*/ 38 w 134"/>
              <a:gd name="T45" fmla="*/ 114 h 146"/>
              <a:gd name="T46" fmla="*/ 37 w 134"/>
              <a:gd name="T47" fmla="*/ 58 h 146"/>
              <a:gd name="T48" fmla="*/ 40 w 134"/>
              <a:gd name="T49" fmla="*/ 55 h 146"/>
              <a:gd name="T50" fmla="*/ 48 w 134"/>
              <a:gd name="T51" fmla="*/ 56 h 146"/>
              <a:gd name="T52" fmla="*/ 46 w 134"/>
              <a:gd name="T53" fmla="*/ 25 h 146"/>
              <a:gd name="T54" fmla="*/ 84 w 134"/>
              <a:gd name="T55" fmla="*/ 13 h 146"/>
              <a:gd name="T56" fmla="*/ 52 w 134"/>
              <a:gd name="T57" fmla="*/ 12 h 146"/>
              <a:gd name="T58" fmla="*/ 46 w 134"/>
              <a:gd name="T59" fmla="*/ 25 h 146"/>
              <a:gd name="T60" fmla="*/ 73 w 134"/>
              <a:gd name="T61" fmla="*/ 112 h 146"/>
              <a:gd name="T62" fmla="*/ 70 w 134"/>
              <a:gd name="T63" fmla="*/ 115 h 146"/>
              <a:gd name="T64" fmla="*/ 62 w 134"/>
              <a:gd name="T65" fmla="*/ 114 h 146"/>
              <a:gd name="T66" fmla="*/ 61 w 134"/>
              <a:gd name="T67" fmla="*/ 58 h 146"/>
              <a:gd name="T68" fmla="*/ 64 w 134"/>
              <a:gd name="T69" fmla="*/ 55 h 146"/>
              <a:gd name="T70" fmla="*/ 72 w 134"/>
              <a:gd name="T71" fmla="*/ 56 h 146"/>
              <a:gd name="T72" fmla="*/ 97 w 134"/>
              <a:gd name="T73" fmla="*/ 58 h 146"/>
              <a:gd name="T74" fmla="*/ 96 w 134"/>
              <a:gd name="T75" fmla="*/ 114 h 146"/>
              <a:gd name="T76" fmla="*/ 88 w 134"/>
              <a:gd name="T77" fmla="*/ 115 h 146"/>
              <a:gd name="T78" fmla="*/ 85 w 134"/>
              <a:gd name="T79" fmla="*/ 112 h 146"/>
              <a:gd name="T80" fmla="*/ 86 w 134"/>
              <a:gd name="T81" fmla="*/ 56 h 146"/>
              <a:gd name="T82" fmla="*/ 94 w 134"/>
              <a:gd name="T83" fmla="*/ 55 h 146"/>
              <a:gd name="T84" fmla="*/ 97 w 134"/>
              <a:gd name="T85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4" h="146">
                <a:moveTo>
                  <a:pt x="134" y="28"/>
                </a:moveTo>
                <a:cubicBezTo>
                  <a:pt x="134" y="34"/>
                  <a:pt x="134" y="34"/>
                  <a:pt x="134" y="34"/>
                </a:cubicBezTo>
                <a:cubicBezTo>
                  <a:pt x="134" y="35"/>
                  <a:pt x="133" y="35"/>
                  <a:pt x="133" y="36"/>
                </a:cubicBezTo>
                <a:cubicBezTo>
                  <a:pt x="132" y="36"/>
                  <a:pt x="131" y="37"/>
                  <a:pt x="130" y="37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21" y="132"/>
                  <a:pt x="120" y="136"/>
                  <a:pt x="117" y="140"/>
                </a:cubicBezTo>
                <a:cubicBezTo>
                  <a:pt x="114" y="144"/>
                  <a:pt x="110" y="146"/>
                  <a:pt x="106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3" y="146"/>
                  <a:pt x="20" y="144"/>
                  <a:pt x="17" y="140"/>
                </a:cubicBezTo>
                <a:cubicBezTo>
                  <a:pt x="14" y="136"/>
                  <a:pt x="12" y="132"/>
                  <a:pt x="12" y="127"/>
                </a:cubicBezTo>
                <a:cubicBezTo>
                  <a:pt x="12" y="37"/>
                  <a:pt x="12" y="37"/>
                  <a:pt x="12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6"/>
                  <a:pt x="1" y="36"/>
                </a:cubicBezTo>
                <a:cubicBezTo>
                  <a:pt x="1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1" y="26"/>
                  <a:pt x="1" y="25"/>
                </a:cubicBezTo>
                <a:cubicBezTo>
                  <a:pt x="2" y="25"/>
                  <a:pt x="3" y="25"/>
                  <a:pt x="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6"/>
                  <a:pt x="42" y="4"/>
                  <a:pt x="44" y="3"/>
                </a:cubicBezTo>
                <a:cubicBezTo>
                  <a:pt x="47" y="1"/>
                  <a:pt x="49" y="0"/>
                  <a:pt x="5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5" y="0"/>
                  <a:pt x="87" y="1"/>
                  <a:pt x="90" y="3"/>
                </a:cubicBezTo>
                <a:cubicBezTo>
                  <a:pt x="92" y="4"/>
                  <a:pt x="94" y="6"/>
                  <a:pt x="95" y="9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30" y="25"/>
                  <a:pt x="130" y="25"/>
                  <a:pt x="130" y="25"/>
                </a:cubicBezTo>
                <a:cubicBezTo>
                  <a:pt x="131" y="25"/>
                  <a:pt x="132" y="25"/>
                  <a:pt x="133" y="25"/>
                </a:cubicBezTo>
                <a:cubicBezTo>
                  <a:pt x="133" y="26"/>
                  <a:pt x="134" y="27"/>
                  <a:pt x="134" y="28"/>
                </a:cubicBezTo>
                <a:close/>
                <a:moveTo>
                  <a:pt x="109" y="126"/>
                </a:moveTo>
                <a:cubicBezTo>
                  <a:pt x="109" y="37"/>
                  <a:pt x="109" y="37"/>
                  <a:pt x="109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8"/>
                  <a:pt x="25" y="129"/>
                  <a:pt x="25" y="130"/>
                </a:cubicBezTo>
                <a:cubicBezTo>
                  <a:pt x="26" y="131"/>
                  <a:pt x="26" y="132"/>
                  <a:pt x="27" y="133"/>
                </a:cubicBezTo>
                <a:cubicBezTo>
                  <a:pt x="27" y="133"/>
                  <a:pt x="27" y="133"/>
                  <a:pt x="28" y="133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7" y="133"/>
                  <a:pt x="107" y="133"/>
                </a:cubicBezTo>
                <a:cubicBezTo>
                  <a:pt x="108" y="132"/>
                  <a:pt x="108" y="131"/>
                  <a:pt x="109" y="130"/>
                </a:cubicBezTo>
                <a:cubicBezTo>
                  <a:pt x="109" y="129"/>
                  <a:pt x="109" y="128"/>
                  <a:pt x="109" y="126"/>
                </a:cubicBezTo>
                <a:close/>
                <a:moveTo>
                  <a:pt x="49" y="58"/>
                </a:moveTo>
                <a:cubicBezTo>
                  <a:pt x="49" y="112"/>
                  <a:pt x="49" y="112"/>
                  <a:pt x="49" y="112"/>
                </a:cubicBezTo>
                <a:cubicBezTo>
                  <a:pt x="49" y="113"/>
                  <a:pt x="49" y="114"/>
                  <a:pt x="48" y="114"/>
                </a:cubicBezTo>
                <a:cubicBezTo>
                  <a:pt x="47" y="115"/>
                  <a:pt x="47" y="115"/>
                  <a:pt x="46" y="115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39" y="115"/>
                  <a:pt x="38" y="115"/>
                  <a:pt x="38" y="114"/>
                </a:cubicBezTo>
                <a:cubicBezTo>
                  <a:pt x="37" y="114"/>
                  <a:pt x="37" y="113"/>
                  <a:pt x="37" y="112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7"/>
                  <a:pt x="37" y="56"/>
                  <a:pt x="38" y="56"/>
                </a:cubicBezTo>
                <a:cubicBezTo>
                  <a:pt x="38" y="55"/>
                  <a:pt x="39" y="55"/>
                  <a:pt x="40" y="55"/>
                </a:cubicBezTo>
                <a:cubicBezTo>
                  <a:pt x="46" y="55"/>
                  <a:pt x="46" y="55"/>
                  <a:pt x="46" y="55"/>
                </a:cubicBezTo>
                <a:cubicBezTo>
                  <a:pt x="47" y="55"/>
                  <a:pt x="47" y="55"/>
                  <a:pt x="48" y="56"/>
                </a:cubicBezTo>
                <a:cubicBezTo>
                  <a:pt x="49" y="56"/>
                  <a:pt x="49" y="57"/>
                  <a:pt x="49" y="58"/>
                </a:cubicBezTo>
                <a:close/>
                <a:moveTo>
                  <a:pt x="46" y="25"/>
                </a:moveTo>
                <a:cubicBezTo>
                  <a:pt x="88" y="25"/>
                  <a:pt x="88" y="25"/>
                  <a:pt x="88" y="25"/>
                </a:cubicBezTo>
                <a:cubicBezTo>
                  <a:pt x="84" y="13"/>
                  <a:pt x="84" y="13"/>
                  <a:pt x="84" y="13"/>
                </a:cubicBezTo>
                <a:cubicBezTo>
                  <a:pt x="83" y="13"/>
                  <a:pt x="83" y="13"/>
                  <a:pt x="8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1" y="13"/>
                  <a:pt x="51" y="13"/>
                  <a:pt x="50" y="13"/>
                </a:cubicBezTo>
                <a:lnTo>
                  <a:pt x="46" y="25"/>
                </a:lnTo>
                <a:close/>
                <a:moveTo>
                  <a:pt x="73" y="58"/>
                </a:moveTo>
                <a:cubicBezTo>
                  <a:pt x="73" y="112"/>
                  <a:pt x="73" y="112"/>
                  <a:pt x="73" y="112"/>
                </a:cubicBezTo>
                <a:cubicBezTo>
                  <a:pt x="73" y="113"/>
                  <a:pt x="73" y="114"/>
                  <a:pt x="72" y="114"/>
                </a:cubicBezTo>
                <a:cubicBezTo>
                  <a:pt x="72" y="115"/>
                  <a:pt x="71" y="115"/>
                  <a:pt x="70" y="115"/>
                </a:cubicBezTo>
                <a:cubicBezTo>
                  <a:pt x="64" y="115"/>
                  <a:pt x="64" y="115"/>
                  <a:pt x="64" y="115"/>
                </a:cubicBezTo>
                <a:cubicBezTo>
                  <a:pt x="63" y="115"/>
                  <a:pt x="62" y="115"/>
                  <a:pt x="62" y="114"/>
                </a:cubicBezTo>
                <a:cubicBezTo>
                  <a:pt x="61" y="114"/>
                  <a:pt x="61" y="113"/>
                  <a:pt x="61" y="112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57"/>
                  <a:pt x="61" y="56"/>
                  <a:pt x="62" y="56"/>
                </a:cubicBezTo>
                <a:cubicBezTo>
                  <a:pt x="62" y="55"/>
                  <a:pt x="63" y="55"/>
                  <a:pt x="64" y="55"/>
                </a:cubicBezTo>
                <a:cubicBezTo>
                  <a:pt x="70" y="55"/>
                  <a:pt x="70" y="55"/>
                  <a:pt x="70" y="55"/>
                </a:cubicBezTo>
                <a:cubicBezTo>
                  <a:pt x="71" y="55"/>
                  <a:pt x="72" y="55"/>
                  <a:pt x="72" y="56"/>
                </a:cubicBezTo>
                <a:cubicBezTo>
                  <a:pt x="73" y="56"/>
                  <a:pt x="73" y="57"/>
                  <a:pt x="73" y="58"/>
                </a:cubicBezTo>
                <a:close/>
                <a:moveTo>
                  <a:pt x="97" y="58"/>
                </a:moveTo>
                <a:cubicBezTo>
                  <a:pt x="97" y="112"/>
                  <a:pt x="97" y="112"/>
                  <a:pt x="97" y="112"/>
                </a:cubicBezTo>
                <a:cubicBezTo>
                  <a:pt x="97" y="113"/>
                  <a:pt x="97" y="114"/>
                  <a:pt x="96" y="114"/>
                </a:cubicBezTo>
                <a:cubicBezTo>
                  <a:pt x="96" y="115"/>
                  <a:pt x="95" y="115"/>
                  <a:pt x="94" y="115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87" y="115"/>
                  <a:pt x="87" y="115"/>
                  <a:pt x="86" y="114"/>
                </a:cubicBezTo>
                <a:cubicBezTo>
                  <a:pt x="85" y="114"/>
                  <a:pt x="85" y="113"/>
                  <a:pt x="85" y="112"/>
                </a:cubicBezTo>
                <a:cubicBezTo>
                  <a:pt x="85" y="58"/>
                  <a:pt x="85" y="58"/>
                  <a:pt x="85" y="58"/>
                </a:cubicBezTo>
                <a:cubicBezTo>
                  <a:pt x="85" y="57"/>
                  <a:pt x="85" y="56"/>
                  <a:pt x="86" y="56"/>
                </a:cubicBezTo>
                <a:cubicBezTo>
                  <a:pt x="87" y="55"/>
                  <a:pt x="87" y="55"/>
                  <a:pt x="88" y="55"/>
                </a:cubicBezTo>
                <a:cubicBezTo>
                  <a:pt x="94" y="55"/>
                  <a:pt x="94" y="55"/>
                  <a:pt x="94" y="55"/>
                </a:cubicBezTo>
                <a:cubicBezTo>
                  <a:pt x="95" y="55"/>
                  <a:pt x="96" y="55"/>
                  <a:pt x="96" y="56"/>
                </a:cubicBezTo>
                <a:cubicBezTo>
                  <a:pt x="97" y="56"/>
                  <a:pt x="97" y="57"/>
                  <a:pt x="97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4939117" y="1058712"/>
            <a:ext cx="163703" cy="131287"/>
          </a:xfrm>
          <a:custGeom>
            <a:avLst/>
            <a:gdLst>
              <a:gd name="T0" fmla="*/ 151 w 152"/>
              <a:gd name="T1" fmla="*/ 64 h 121"/>
              <a:gd name="T2" fmla="*/ 145 w 152"/>
              <a:gd name="T3" fmla="*/ 71 h 121"/>
              <a:gd name="T4" fmla="*/ 144 w 152"/>
              <a:gd name="T5" fmla="*/ 72 h 121"/>
              <a:gd name="T6" fmla="*/ 143 w 152"/>
              <a:gd name="T7" fmla="*/ 72 h 121"/>
              <a:gd name="T8" fmla="*/ 141 w 152"/>
              <a:gd name="T9" fmla="*/ 71 h 121"/>
              <a:gd name="T10" fmla="*/ 76 w 152"/>
              <a:gd name="T11" fmla="*/ 16 h 121"/>
              <a:gd name="T12" fmla="*/ 10 w 152"/>
              <a:gd name="T13" fmla="*/ 71 h 121"/>
              <a:gd name="T14" fmla="*/ 8 w 152"/>
              <a:gd name="T15" fmla="*/ 72 h 121"/>
              <a:gd name="T16" fmla="*/ 6 w 152"/>
              <a:gd name="T17" fmla="*/ 71 h 121"/>
              <a:gd name="T18" fmla="*/ 0 w 152"/>
              <a:gd name="T19" fmla="*/ 64 h 121"/>
              <a:gd name="T20" fmla="*/ 0 w 152"/>
              <a:gd name="T21" fmla="*/ 61 h 121"/>
              <a:gd name="T22" fmla="*/ 1 w 152"/>
              <a:gd name="T23" fmla="*/ 59 h 121"/>
              <a:gd name="T24" fmla="*/ 69 w 152"/>
              <a:gd name="T25" fmla="*/ 3 h 121"/>
              <a:gd name="T26" fmla="*/ 76 w 152"/>
              <a:gd name="T27" fmla="*/ 0 h 121"/>
              <a:gd name="T28" fmla="*/ 83 w 152"/>
              <a:gd name="T29" fmla="*/ 3 h 121"/>
              <a:gd name="T30" fmla="*/ 106 w 152"/>
              <a:gd name="T31" fmla="*/ 22 h 121"/>
              <a:gd name="T32" fmla="*/ 106 w 152"/>
              <a:gd name="T33" fmla="*/ 3 h 121"/>
              <a:gd name="T34" fmla="*/ 107 w 152"/>
              <a:gd name="T35" fmla="*/ 1 h 121"/>
              <a:gd name="T36" fmla="*/ 109 w 152"/>
              <a:gd name="T37" fmla="*/ 0 h 121"/>
              <a:gd name="T38" fmla="*/ 127 w 152"/>
              <a:gd name="T39" fmla="*/ 0 h 121"/>
              <a:gd name="T40" fmla="*/ 129 w 152"/>
              <a:gd name="T41" fmla="*/ 1 h 121"/>
              <a:gd name="T42" fmla="*/ 130 w 152"/>
              <a:gd name="T43" fmla="*/ 3 h 121"/>
              <a:gd name="T44" fmla="*/ 130 w 152"/>
              <a:gd name="T45" fmla="*/ 42 h 121"/>
              <a:gd name="T46" fmla="*/ 151 w 152"/>
              <a:gd name="T47" fmla="*/ 59 h 121"/>
              <a:gd name="T48" fmla="*/ 152 w 152"/>
              <a:gd name="T49" fmla="*/ 61 h 121"/>
              <a:gd name="T50" fmla="*/ 151 w 152"/>
              <a:gd name="T51" fmla="*/ 64 h 121"/>
              <a:gd name="T52" fmla="*/ 130 w 152"/>
              <a:gd name="T53" fmla="*/ 70 h 121"/>
              <a:gd name="T54" fmla="*/ 130 w 152"/>
              <a:gd name="T55" fmla="*/ 115 h 121"/>
              <a:gd name="T56" fmla="*/ 128 w 152"/>
              <a:gd name="T57" fmla="*/ 120 h 121"/>
              <a:gd name="T58" fmla="*/ 124 w 152"/>
              <a:gd name="T59" fmla="*/ 121 h 121"/>
              <a:gd name="T60" fmla="*/ 88 w 152"/>
              <a:gd name="T61" fmla="*/ 121 h 121"/>
              <a:gd name="T62" fmla="*/ 88 w 152"/>
              <a:gd name="T63" fmla="*/ 85 h 121"/>
              <a:gd name="T64" fmla="*/ 64 w 152"/>
              <a:gd name="T65" fmla="*/ 85 h 121"/>
              <a:gd name="T66" fmla="*/ 64 w 152"/>
              <a:gd name="T67" fmla="*/ 121 h 121"/>
              <a:gd name="T68" fmla="*/ 27 w 152"/>
              <a:gd name="T69" fmla="*/ 121 h 121"/>
              <a:gd name="T70" fmla="*/ 23 w 152"/>
              <a:gd name="T71" fmla="*/ 120 h 121"/>
              <a:gd name="T72" fmla="*/ 21 w 152"/>
              <a:gd name="T73" fmla="*/ 115 h 121"/>
              <a:gd name="T74" fmla="*/ 21 w 152"/>
              <a:gd name="T75" fmla="*/ 70 h 121"/>
              <a:gd name="T76" fmla="*/ 21 w 152"/>
              <a:gd name="T77" fmla="*/ 70 h 121"/>
              <a:gd name="T78" fmla="*/ 21 w 152"/>
              <a:gd name="T79" fmla="*/ 69 h 121"/>
              <a:gd name="T80" fmla="*/ 76 w 152"/>
              <a:gd name="T81" fmla="*/ 25 h 121"/>
              <a:gd name="T82" fmla="*/ 130 w 152"/>
              <a:gd name="T83" fmla="*/ 69 h 121"/>
              <a:gd name="T84" fmla="*/ 130 w 152"/>
              <a:gd name="T85" fmla="*/ 7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2" h="121">
                <a:moveTo>
                  <a:pt x="151" y="64"/>
                </a:move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4" y="71"/>
                  <a:pt x="144" y="72"/>
                </a:cubicBezTo>
                <a:cubicBezTo>
                  <a:pt x="143" y="72"/>
                  <a:pt x="143" y="72"/>
                  <a:pt x="143" y="72"/>
                </a:cubicBezTo>
                <a:cubicBezTo>
                  <a:pt x="142" y="72"/>
                  <a:pt x="142" y="71"/>
                  <a:pt x="141" y="71"/>
                </a:cubicBezTo>
                <a:cubicBezTo>
                  <a:pt x="76" y="16"/>
                  <a:pt x="76" y="16"/>
                  <a:pt x="76" y="16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1"/>
                  <a:pt x="9" y="72"/>
                  <a:pt x="8" y="72"/>
                </a:cubicBezTo>
                <a:cubicBezTo>
                  <a:pt x="7" y="71"/>
                  <a:pt x="7" y="71"/>
                  <a:pt x="6" y="7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2"/>
                  <a:pt x="0" y="61"/>
                </a:cubicBezTo>
                <a:cubicBezTo>
                  <a:pt x="0" y="60"/>
                  <a:pt x="0" y="60"/>
                  <a:pt x="1" y="59"/>
                </a:cubicBezTo>
                <a:cubicBezTo>
                  <a:pt x="69" y="3"/>
                  <a:pt x="69" y="3"/>
                  <a:pt x="69" y="3"/>
                </a:cubicBezTo>
                <a:cubicBezTo>
                  <a:pt x="71" y="1"/>
                  <a:pt x="73" y="0"/>
                  <a:pt x="76" y="0"/>
                </a:cubicBezTo>
                <a:cubicBezTo>
                  <a:pt x="79" y="0"/>
                  <a:pt x="81" y="1"/>
                  <a:pt x="83" y="3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6" y="2"/>
                  <a:pt x="107" y="1"/>
                </a:cubicBezTo>
                <a:cubicBezTo>
                  <a:pt x="107" y="1"/>
                  <a:pt x="108" y="0"/>
                  <a:pt x="10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29" y="1"/>
                  <a:pt x="129" y="1"/>
                </a:cubicBezTo>
                <a:cubicBezTo>
                  <a:pt x="130" y="2"/>
                  <a:pt x="130" y="3"/>
                  <a:pt x="130" y="3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52" y="60"/>
                  <a:pt x="152" y="60"/>
                  <a:pt x="152" y="61"/>
                </a:cubicBezTo>
                <a:cubicBezTo>
                  <a:pt x="152" y="62"/>
                  <a:pt x="152" y="63"/>
                  <a:pt x="151" y="64"/>
                </a:cubicBezTo>
                <a:close/>
                <a:moveTo>
                  <a:pt x="130" y="70"/>
                </a:moveTo>
                <a:cubicBezTo>
                  <a:pt x="130" y="115"/>
                  <a:pt x="130" y="115"/>
                  <a:pt x="130" y="115"/>
                </a:cubicBezTo>
                <a:cubicBezTo>
                  <a:pt x="130" y="117"/>
                  <a:pt x="130" y="118"/>
                  <a:pt x="128" y="120"/>
                </a:cubicBezTo>
                <a:cubicBezTo>
                  <a:pt x="127" y="121"/>
                  <a:pt x="126" y="121"/>
                  <a:pt x="124" y="121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88" y="85"/>
                  <a:pt x="88" y="85"/>
                  <a:pt x="88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6" y="121"/>
                  <a:pt x="24" y="121"/>
                  <a:pt x="23" y="120"/>
                </a:cubicBezTo>
                <a:cubicBezTo>
                  <a:pt x="22" y="118"/>
                  <a:pt x="21" y="117"/>
                  <a:pt x="21" y="115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76" y="25"/>
                  <a:pt x="76" y="25"/>
                  <a:pt x="76" y="25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70"/>
                  <a:pt x="130" y="70"/>
                  <a:pt x="130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5153065" y="1032779"/>
            <a:ext cx="157220" cy="183153"/>
          </a:xfrm>
          <a:custGeom>
            <a:avLst/>
            <a:gdLst>
              <a:gd name="T0" fmla="*/ 139 w 145"/>
              <a:gd name="T1" fmla="*/ 36 h 170"/>
              <a:gd name="T2" fmla="*/ 143 w 145"/>
              <a:gd name="T3" fmla="*/ 43 h 170"/>
              <a:gd name="T4" fmla="*/ 145 w 145"/>
              <a:gd name="T5" fmla="*/ 52 h 170"/>
              <a:gd name="T6" fmla="*/ 145 w 145"/>
              <a:gd name="T7" fmla="*/ 161 h 170"/>
              <a:gd name="T8" fmla="*/ 143 w 145"/>
              <a:gd name="T9" fmla="*/ 167 h 170"/>
              <a:gd name="T10" fmla="*/ 136 w 145"/>
              <a:gd name="T11" fmla="*/ 170 h 170"/>
              <a:gd name="T12" fmla="*/ 9 w 145"/>
              <a:gd name="T13" fmla="*/ 170 h 170"/>
              <a:gd name="T14" fmla="*/ 3 w 145"/>
              <a:gd name="T15" fmla="*/ 167 h 170"/>
              <a:gd name="T16" fmla="*/ 0 w 145"/>
              <a:gd name="T17" fmla="*/ 161 h 170"/>
              <a:gd name="T18" fmla="*/ 0 w 145"/>
              <a:gd name="T19" fmla="*/ 9 h 170"/>
              <a:gd name="T20" fmla="*/ 3 w 145"/>
              <a:gd name="T21" fmla="*/ 3 h 170"/>
              <a:gd name="T22" fmla="*/ 9 w 145"/>
              <a:gd name="T23" fmla="*/ 0 h 170"/>
              <a:gd name="T24" fmla="*/ 94 w 145"/>
              <a:gd name="T25" fmla="*/ 0 h 170"/>
              <a:gd name="T26" fmla="*/ 102 w 145"/>
              <a:gd name="T27" fmla="*/ 2 h 170"/>
              <a:gd name="T28" fmla="*/ 109 w 145"/>
              <a:gd name="T29" fmla="*/ 7 h 170"/>
              <a:gd name="T30" fmla="*/ 139 w 145"/>
              <a:gd name="T31" fmla="*/ 36 h 170"/>
              <a:gd name="T32" fmla="*/ 133 w 145"/>
              <a:gd name="T33" fmla="*/ 158 h 170"/>
              <a:gd name="T34" fmla="*/ 133 w 145"/>
              <a:gd name="T35" fmla="*/ 61 h 170"/>
              <a:gd name="T36" fmla="*/ 94 w 145"/>
              <a:gd name="T37" fmla="*/ 61 h 170"/>
              <a:gd name="T38" fmla="*/ 87 w 145"/>
              <a:gd name="T39" fmla="*/ 58 h 170"/>
              <a:gd name="T40" fmla="*/ 85 w 145"/>
              <a:gd name="T41" fmla="*/ 52 h 170"/>
              <a:gd name="T42" fmla="*/ 85 w 145"/>
              <a:gd name="T43" fmla="*/ 12 h 170"/>
              <a:gd name="T44" fmla="*/ 12 w 145"/>
              <a:gd name="T45" fmla="*/ 12 h 170"/>
              <a:gd name="T46" fmla="*/ 12 w 145"/>
              <a:gd name="T47" fmla="*/ 158 h 170"/>
              <a:gd name="T48" fmla="*/ 133 w 145"/>
              <a:gd name="T49" fmla="*/ 158 h 170"/>
              <a:gd name="T50" fmla="*/ 97 w 145"/>
              <a:gd name="T51" fmla="*/ 13 h 170"/>
              <a:gd name="T52" fmla="*/ 97 w 145"/>
              <a:gd name="T53" fmla="*/ 49 h 170"/>
              <a:gd name="T54" fmla="*/ 132 w 145"/>
              <a:gd name="T55" fmla="*/ 49 h 170"/>
              <a:gd name="T56" fmla="*/ 130 w 145"/>
              <a:gd name="T57" fmla="*/ 45 h 170"/>
              <a:gd name="T58" fmla="*/ 101 w 145"/>
              <a:gd name="T59" fmla="*/ 15 h 170"/>
              <a:gd name="T60" fmla="*/ 97 w 145"/>
              <a:gd name="T61" fmla="*/ 1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70">
                <a:moveTo>
                  <a:pt x="139" y="36"/>
                </a:moveTo>
                <a:cubicBezTo>
                  <a:pt x="141" y="38"/>
                  <a:pt x="142" y="40"/>
                  <a:pt x="143" y="43"/>
                </a:cubicBezTo>
                <a:cubicBezTo>
                  <a:pt x="145" y="46"/>
                  <a:pt x="145" y="49"/>
                  <a:pt x="145" y="52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3" y="167"/>
                </a:cubicBezTo>
                <a:cubicBezTo>
                  <a:pt x="141" y="169"/>
                  <a:pt x="139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7" y="170"/>
                  <a:pt x="5" y="169"/>
                  <a:pt x="3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6" y="0"/>
                  <a:pt x="99" y="1"/>
                  <a:pt x="102" y="2"/>
                </a:cubicBezTo>
                <a:cubicBezTo>
                  <a:pt x="105" y="3"/>
                  <a:pt x="108" y="5"/>
                  <a:pt x="109" y="7"/>
                </a:cubicBezTo>
                <a:lnTo>
                  <a:pt x="139" y="36"/>
                </a:lnTo>
                <a:close/>
                <a:moveTo>
                  <a:pt x="133" y="158"/>
                </a:moveTo>
                <a:cubicBezTo>
                  <a:pt x="133" y="61"/>
                  <a:pt x="133" y="61"/>
                  <a:pt x="133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1" y="61"/>
                  <a:pt x="89" y="60"/>
                  <a:pt x="87" y="58"/>
                </a:cubicBezTo>
                <a:cubicBezTo>
                  <a:pt x="86" y="56"/>
                  <a:pt x="85" y="54"/>
                  <a:pt x="85" y="52"/>
                </a:cubicBezTo>
                <a:cubicBezTo>
                  <a:pt x="85" y="12"/>
                  <a:pt x="85" y="12"/>
                  <a:pt x="8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lnTo>
                  <a:pt x="133" y="158"/>
                </a:lnTo>
                <a:close/>
                <a:moveTo>
                  <a:pt x="97" y="13"/>
                </a:moveTo>
                <a:cubicBezTo>
                  <a:pt x="97" y="49"/>
                  <a:pt x="97" y="49"/>
                  <a:pt x="97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7"/>
                  <a:pt x="131" y="46"/>
                  <a:pt x="130" y="45"/>
                </a:cubicBezTo>
                <a:cubicBezTo>
                  <a:pt x="101" y="15"/>
                  <a:pt x="101" y="15"/>
                  <a:pt x="101" y="15"/>
                </a:cubicBezTo>
                <a:cubicBezTo>
                  <a:pt x="100" y="14"/>
                  <a:pt x="99" y="14"/>
                  <a:pt x="97" y="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5357289" y="1045745"/>
            <a:ext cx="157220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17 w 145"/>
              <a:gd name="T27" fmla="*/ 99 h 146"/>
              <a:gd name="T28" fmla="*/ 124 w 145"/>
              <a:gd name="T29" fmla="*/ 73 h 146"/>
              <a:gd name="T30" fmla="*/ 117 w 145"/>
              <a:gd name="T31" fmla="*/ 47 h 146"/>
              <a:gd name="T32" fmla="*/ 98 w 145"/>
              <a:gd name="T33" fmla="*/ 28 h 146"/>
              <a:gd name="T34" fmla="*/ 73 w 145"/>
              <a:gd name="T35" fmla="*/ 22 h 146"/>
              <a:gd name="T36" fmla="*/ 47 w 145"/>
              <a:gd name="T37" fmla="*/ 28 h 146"/>
              <a:gd name="T38" fmla="*/ 28 w 145"/>
              <a:gd name="T39" fmla="*/ 47 h 146"/>
              <a:gd name="T40" fmla="*/ 21 w 145"/>
              <a:gd name="T41" fmla="*/ 73 h 146"/>
              <a:gd name="T42" fmla="*/ 28 w 145"/>
              <a:gd name="T43" fmla="*/ 99 h 146"/>
              <a:gd name="T44" fmla="*/ 47 w 145"/>
              <a:gd name="T45" fmla="*/ 118 h 146"/>
              <a:gd name="T46" fmla="*/ 73 w 145"/>
              <a:gd name="T47" fmla="*/ 124 h 146"/>
              <a:gd name="T48" fmla="*/ 98 w 145"/>
              <a:gd name="T49" fmla="*/ 118 h 146"/>
              <a:gd name="T50" fmla="*/ 117 w 145"/>
              <a:gd name="T51" fmla="*/ 99 h 146"/>
              <a:gd name="T52" fmla="*/ 85 w 145"/>
              <a:gd name="T53" fmla="*/ 40 h 146"/>
              <a:gd name="T54" fmla="*/ 85 w 145"/>
              <a:gd name="T55" fmla="*/ 82 h 146"/>
              <a:gd name="T56" fmla="*/ 84 w 145"/>
              <a:gd name="T57" fmla="*/ 84 h 146"/>
              <a:gd name="T58" fmla="*/ 82 w 145"/>
              <a:gd name="T59" fmla="*/ 85 h 146"/>
              <a:gd name="T60" fmla="*/ 51 w 145"/>
              <a:gd name="T61" fmla="*/ 85 h 146"/>
              <a:gd name="T62" fmla="*/ 49 w 145"/>
              <a:gd name="T63" fmla="*/ 84 h 146"/>
              <a:gd name="T64" fmla="*/ 48 w 145"/>
              <a:gd name="T65" fmla="*/ 82 h 146"/>
              <a:gd name="T66" fmla="*/ 48 w 145"/>
              <a:gd name="T67" fmla="*/ 76 h 146"/>
              <a:gd name="T68" fmla="*/ 49 w 145"/>
              <a:gd name="T69" fmla="*/ 74 h 146"/>
              <a:gd name="T70" fmla="*/ 51 w 145"/>
              <a:gd name="T71" fmla="*/ 73 h 146"/>
              <a:gd name="T72" fmla="*/ 73 w 145"/>
              <a:gd name="T73" fmla="*/ 73 h 146"/>
              <a:gd name="T74" fmla="*/ 73 w 145"/>
              <a:gd name="T75" fmla="*/ 40 h 146"/>
              <a:gd name="T76" fmla="*/ 73 w 145"/>
              <a:gd name="T77" fmla="*/ 38 h 146"/>
              <a:gd name="T78" fmla="*/ 76 w 145"/>
              <a:gd name="T79" fmla="*/ 37 h 146"/>
              <a:gd name="T80" fmla="*/ 82 w 145"/>
              <a:gd name="T81" fmla="*/ 37 h 146"/>
              <a:gd name="T82" fmla="*/ 84 w 145"/>
              <a:gd name="T83" fmla="*/ 38 h 146"/>
              <a:gd name="T84" fmla="*/ 85 w 145"/>
              <a:gd name="T85" fmla="*/ 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2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3" y="124"/>
                  <a:pt x="73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85" y="40"/>
                </a:moveTo>
                <a:cubicBezTo>
                  <a:pt x="85" y="82"/>
                  <a:pt x="85" y="82"/>
                  <a:pt x="85" y="82"/>
                </a:cubicBezTo>
                <a:cubicBezTo>
                  <a:pt x="85" y="83"/>
                  <a:pt x="84" y="84"/>
                  <a:pt x="84" y="84"/>
                </a:cubicBezTo>
                <a:cubicBezTo>
                  <a:pt x="83" y="85"/>
                  <a:pt x="83" y="85"/>
                  <a:pt x="82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1" y="85"/>
                  <a:pt x="50" y="85"/>
                  <a:pt x="49" y="84"/>
                </a:cubicBezTo>
                <a:cubicBezTo>
                  <a:pt x="49" y="84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9" y="74"/>
                  <a:pt x="49" y="74"/>
                </a:cubicBezTo>
                <a:cubicBezTo>
                  <a:pt x="50" y="73"/>
                  <a:pt x="51" y="73"/>
                  <a:pt x="51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39"/>
                  <a:pt x="73" y="38"/>
                  <a:pt x="73" y="38"/>
                </a:cubicBezTo>
                <a:cubicBezTo>
                  <a:pt x="74" y="37"/>
                  <a:pt x="75" y="37"/>
                  <a:pt x="76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3" y="37"/>
                  <a:pt x="84" y="38"/>
                </a:cubicBezTo>
                <a:cubicBezTo>
                  <a:pt x="84" y="38"/>
                  <a:pt x="85" y="39"/>
                  <a:pt x="85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5567996" y="1058712"/>
            <a:ext cx="184774" cy="131287"/>
          </a:xfrm>
          <a:custGeom>
            <a:avLst/>
            <a:gdLst>
              <a:gd name="T0" fmla="*/ 172 w 172"/>
              <a:gd name="T1" fmla="*/ 115 h 121"/>
              <a:gd name="T2" fmla="*/ 167 w 172"/>
              <a:gd name="T3" fmla="*/ 121 h 121"/>
              <a:gd name="T4" fmla="*/ 101 w 172"/>
              <a:gd name="T5" fmla="*/ 121 h 121"/>
              <a:gd name="T6" fmla="*/ 103 w 172"/>
              <a:gd name="T7" fmla="*/ 121 h 121"/>
              <a:gd name="T8" fmla="*/ 104 w 172"/>
              <a:gd name="T9" fmla="*/ 118 h 121"/>
              <a:gd name="T10" fmla="*/ 102 w 172"/>
              <a:gd name="T11" fmla="*/ 94 h 121"/>
              <a:gd name="T12" fmla="*/ 101 w 172"/>
              <a:gd name="T13" fmla="*/ 92 h 121"/>
              <a:gd name="T14" fmla="*/ 98 w 172"/>
              <a:gd name="T15" fmla="*/ 91 h 121"/>
              <a:gd name="T16" fmla="*/ 73 w 172"/>
              <a:gd name="T17" fmla="*/ 91 h 121"/>
              <a:gd name="T18" fmla="*/ 71 w 172"/>
              <a:gd name="T19" fmla="*/ 92 h 121"/>
              <a:gd name="T20" fmla="*/ 69 w 172"/>
              <a:gd name="T21" fmla="*/ 94 h 121"/>
              <a:gd name="T22" fmla="*/ 68 w 172"/>
              <a:gd name="T23" fmla="*/ 118 h 121"/>
              <a:gd name="T24" fmla="*/ 68 w 172"/>
              <a:gd name="T25" fmla="*/ 121 h 121"/>
              <a:gd name="T26" fmla="*/ 70 w 172"/>
              <a:gd name="T27" fmla="*/ 121 h 121"/>
              <a:gd name="T28" fmla="*/ 4 w 172"/>
              <a:gd name="T29" fmla="*/ 121 h 121"/>
              <a:gd name="T30" fmla="*/ 0 w 172"/>
              <a:gd name="T31" fmla="*/ 115 h 121"/>
              <a:gd name="T32" fmla="*/ 2 w 172"/>
              <a:gd name="T33" fmla="*/ 104 h 121"/>
              <a:gd name="T34" fmla="*/ 41 w 172"/>
              <a:gd name="T35" fmla="*/ 5 h 121"/>
              <a:gd name="T36" fmla="*/ 44 w 172"/>
              <a:gd name="T37" fmla="*/ 2 h 121"/>
              <a:gd name="T38" fmla="*/ 47 w 172"/>
              <a:gd name="T39" fmla="*/ 0 h 121"/>
              <a:gd name="T40" fmla="*/ 80 w 172"/>
              <a:gd name="T41" fmla="*/ 0 h 121"/>
              <a:gd name="T42" fmla="*/ 77 w 172"/>
              <a:gd name="T43" fmla="*/ 1 h 121"/>
              <a:gd name="T44" fmla="*/ 76 w 172"/>
              <a:gd name="T45" fmla="*/ 3 h 121"/>
              <a:gd name="T46" fmla="*/ 75 w 172"/>
              <a:gd name="T47" fmla="*/ 22 h 121"/>
              <a:gd name="T48" fmla="*/ 76 w 172"/>
              <a:gd name="T49" fmla="*/ 24 h 121"/>
              <a:gd name="T50" fmla="*/ 78 w 172"/>
              <a:gd name="T51" fmla="*/ 25 h 121"/>
              <a:gd name="T52" fmla="*/ 93 w 172"/>
              <a:gd name="T53" fmla="*/ 25 h 121"/>
              <a:gd name="T54" fmla="*/ 96 w 172"/>
              <a:gd name="T55" fmla="*/ 24 h 121"/>
              <a:gd name="T56" fmla="*/ 96 w 172"/>
              <a:gd name="T57" fmla="*/ 22 h 121"/>
              <a:gd name="T58" fmla="*/ 95 w 172"/>
              <a:gd name="T59" fmla="*/ 3 h 121"/>
              <a:gd name="T60" fmla="*/ 94 w 172"/>
              <a:gd name="T61" fmla="*/ 1 h 121"/>
              <a:gd name="T62" fmla="*/ 92 w 172"/>
              <a:gd name="T63" fmla="*/ 0 h 121"/>
              <a:gd name="T64" fmla="*/ 124 w 172"/>
              <a:gd name="T65" fmla="*/ 0 h 121"/>
              <a:gd name="T66" fmla="*/ 127 w 172"/>
              <a:gd name="T67" fmla="*/ 2 h 121"/>
              <a:gd name="T68" fmla="*/ 130 w 172"/>
              <a:gd name="T69" fmla="*/ 5 h 121"/>
              <a:gd name="T70" fmla="*/ 169 w 172"/>
              <a:gd name="T71" fmla="*/ 104 h 121"/>
              <a:gd name="T72" fmla="*/ 172 w 172"/>
              <a:gd name="T73" fmla="*/ 115 h 121"/>
              <a:gd name="T74" fmla="*/ 100 w 172"/>
              <a:gd name="T75" fmla="*/ 70 h 121"/>
              <a:gd name="T76" fmla="*/ 100 w 172"/>
              <a:gd name="T77" fmla="*/ 70 h 121"/>
              <a:gd name="T78" fmla="*/ 98 w 172"/>
              <a:gd name="T79" fmla="*/ 40 h 121"/>
              <a:gd name="T80" fmla="*/ 97 w 172"/>
              <a:gd name="T81" fmla="*/ 38 h 121"/>
              <a:gd name="T82" fmla="*/ 94 w 172"/>
              <a:gd name="T83" fmla="*/ 37 h 121"/>
              <a:gd name="T84" fmla="*/ 77 w 172"/>
              <a:gd name="T85" fmla="*/ 37 h 121"/>
              <a:gd name="T86" fmla="*/ 75 w 172"/>
              <a:gd name="T87" fmla="*/ 38 h 121"/>
              <a:gd name="T88" fmla="*/ 74 w 172"/>
              <a:gd name="T89" fmla="*/ 40 h 121"/>
              <a:gd name="T90" fmla="*/ 71 w 172"/>
              <a:gd name="T91" fmla="*/ 70 h 121"/>
              <a:gd name="T92" fmla="*/ 71 w 172"/>
              <a:gd name="T93" fmla="*/ 70 h 121"/>
              <a:gd name="T94" fmla="*/ 72 w 172"/>
              <a:gd name="T95" fmla="*/ 72 h 121"/>
              <a:gd name="T96" fmla="*/ 74 w 172"/>
              <a:gd name="T97" fmla="*/ 73 h 121"/>
              <a:gd name="T98" fmla="*/ 97 w 172"/>
              <a:gd name="T99" fmla="*/ 73 h 121"/>
              <a:gd name="T100" fmla="*/ 99 w 172"/>
              <a:gd name="T101" fmla="*/ 72 h 121"/>
              <a:gd name="T102" fmla="*/ 100 w 172"/>
              <a:gd name="T103" fmla="*/ 7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2" h="121">
                <a:moveTo>
                  <a:pt x="172" y="115"/>
                </a:moveTo>
                <a:cubicBezTo>
                  <a:pt x="172" y="119"/>
                  <a:pt x="170" y="121"/>
                  <a:pt x="167" y="121"/>
                </a:cubicBezTo>
                <a:cubicBezTo>
                  <a:pt x="101" y="121"/>
                  <a:pt x="101" y="121"/>
                  <a:pt x="101" y="121"/>
                </a:cubicBezTo>
                <a:cubicBezTo>
                  <a:pt x="102" y="121"/>
                  <a:pt x="102" y="121"/>
                  <a:pt x="103" y="121"/>
                </a:cubicBezTo>
                <a:cubicBezTo>
                  <a:pt x="103" y="120"/>
                  <a:pt x="104" y="119"/>
                  <a:pt x="104" y="118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2" y="93"/>
                  <a:pt x="101" y="93"/>
                  <a:pt x="101" y="92"/>
                </a:cubicBezTo>
                <a:cubicBezTo>
                  <a:pt x="100" y="92"/>
                  <a:pt x="99" y="91"/>
                  <a:pt x="98" y="91"/>
                </a:cubicBezTo>
                <a:cubicBezTo>
                  <a:pt x="73" y="91"/>
                  <a:pt x="73" y="91"/>
                  <a:pt x="73" y="91"/>
                </a:cubicBezTo>
                <a:cubicBezTo>
                  <a:pt x="72" y="91"/>
                  <a:pt x="71" y="92"/>
                  <a:pt x="71" y="92"/>
                </a:cubicBezTo>
                <a:cubicBezTo>
                  <a:pt x="70" y="93"/>
                  <a:pt x="70" y="93"/>
                  <a:pt x="69" y="94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9"/>
                  <a:pt x="68" y="120"/>
                  <a:pt x="68" y="121"/>
                </a:cubicBezTo>
                <a:cubicBezTo>
                  <a:pt x="69" y="121"/>
                  <a:pt x="70" y="121"/>
                  <a:pt x="70" y="121"/>
                </a:cubicBezTo>
                <a:cubicBezTo>
                  <a:pt x="4" y="121"/>
                  <a:pt x="4" y="121"/>
                  <a:pt x="4" y="121"/>
                </a:cubicBezTo>
                <a:cubicBezTo>
                  <a:pt x="1" y="121"/>
                  <a:pt x="0" y="119"/>
                  <a:pt x="0" y="115"/>
                </a:cubicBezTo>
                <a:cubicBezTo>
                  <a:pt x="0" y="111"/>
                  <a:pt x="0" y="108"/>
                  <a:pt x="2" y="104"/>
                </a:cubicBezTo>
                <a:cubicBezTo>
                  <a:pt x="41" y="5"/>
                  <a:pt x="41" y="5"/>
                  <a:pt x="41" y="5"/>
                </a:cubicBezTo>
                <a:cubicBezTo>
                  <a:pt x="42" y="4"/>
                  <a:pt x="43" y="3"/>
                  <a:pt x="44" y="2"/>
                </a:cubicBezTo>
                <a:cubicBezTo>
                  <a:pt x="45" y="1"/>
                  <a:pt x="46" y="0"/>
                  <a:pt x="47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9" y="0"/>
                  <a:pt x="78" y="1"/>
                  <a:pt x="77" y="1"/>
                </a:cubicBezTo>
                <a:cubicBezTo>
                  <a:pt x="77" y="2"/>
                  <a:pt x="76" y="3"/>
                  <a:pt x="76" y="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3"/>
                  <a:pt x="75" y="23"/>
                  <a:pt x="76" y="24"/>
                </a:cubicBezTo>
                <a:cubicBezTo>
                  <a:pt x="76" y="24"/>
                  <a:pt x="77" y="25"/>
                  <a:pt x="78" y="25"/>
                </a:cubicBezTo>
                <a:cubicBezTo>
                  <a:pt x="93" y="25"/>
                  <a:pt x="93" y="25"/>
                  <a:pt x="93" y="25"/>
                </a:cubicBezTo>
                <a:cubicBezTo>
                  <a:pt x="94" y="25"/>
                  <a:pt x="95" y="24"/>
                  <a:pt x="96" y="24"/>
                </a:cubicBezTo>
                <a:cubicBezTo>
                  <a:pt x="96" y="23"/>
                  <a:pt x="96" y="23"/>
                  <a:pt x="96" y="22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4" y="2"/>
                  <a:pt x="94" y="1"/>
                </a:cubicBezTo>
                <a:cubicBezTo>
                  <a:pt x="93" y="1"/>
                  <a:pt x="92" y="0"/>
                  <a:pt x="92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5" y="0"/>
                  <a:pt x="126" y="1"/>
                  <a:pt x="127" y="2"/>
                </a:cubicBezTo>
                <a:cubicBezTo>
                  <a:pt x="128" y="3"/>
                  <a:pt x="129" y="4"/>
                  <a:pt x="130" y="5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1" y="108"/>
                  <a:pt x="172" y="111"/>
                  <a:pt x="172" y="115"/>
                </a:cubicBezTo>
                <a:close/>
                <a:moveTo>
                  <a:pt x="100" y="70"/>
                </a:moveTo>
                <a:cubicBezTo>
                  <a:pt x="100" y="70"/>
                  <a:pt x="100" y="70"/>
                  <a:pt x="100" y="70"/>
                </a:cubicBezTo>
                <a:cubicBezTo>
                  <a:pt x="98" y="40"/>
                  <a:pt x="98" y="40"/>
                  <a:pt x="98" y="40"/>
                </a:cubicBezTo>
                <a:cubicBezTo>
                  <a:pt x="98" y="39"/>
                  <a:pt x="97" y="38"/>
                  <a:pt x="97" y="38"/>
                </a:cubicBezTo>
                <a:cubicBezTo>
                  <a:pt x="96" y="37"/>
                  <a:pt x="95" y="37"/>
                  <a:pt x="94" y="37"/>
                </a:cubicBezTo>
                <a:cubicBezTo>
                  <a:pt x="77" y="37"/>
                  <a:pt x="77" y="37"/>
                  <a:pt x="77" y="37"/>
                </a:cubicBezTo>
                <a:cubicBezTo>
                  <a:pt x="76" y="37"/>
                  <a:pt x="75" y="37"/>
                  <a:pt x="75" y="38"/>
                </a:cubicBezTo>
                <a:cubicBezTo>
                  <a:pt x="74" y="38"/>
                  <a:pt x="74" y="39"/>
                  <a:pt x="74" y="4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1"/>
                  <a:pt x="71" y="72"/>
                  <a:pt x="72" y="72"/>
                </a:cubicBezTo>
                <a:cubicBezTo>
                  <a:pt x="73" y="73"/>
                  <a:pt x="73" y="73"/>
                  <a:pt x="74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8" y="73"/>
                  <a:pt x="99" y="73"/>
                  <a:pt x="99" y="72"/>
                </a:cubicBezTo>
                <a:cubicBezTo>
                  <a:pt x="100" y="72"/>
                  <a:pt x="100" y="71"/>
                  <a:pt x="100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5804636" y="1032779"/>
            <a:ext cx="168566" cy="157220"/>
          </a:xfrm>
          <a:custGeom>
            <a:avLst/>
            <a:gdLst>
              <a:gd name="T0" fmla="*/ 157 w 157"/>
              <a:gd name="T1" fmla="*/ 106 h 145"/>
              <a:gd name="T2" fmla="*/ 157 w 157"/>
              <a:gd name="T3" fmla="*/ 136 h 145"/>
              <a:gd name="T4" fmla="*/ 155 w 157"/>
              <a:gd name="T5" fmla="*/ 143 h 145"/>
              <a:gd name="T6" fmla="*/ 148 w 157"/>
              <a:gd name="T7" fmla="*/ 145 h 145"/>
              <a:gd name="T8" fmla="*/ 9 w 157"/>
              <a:gd name="T9" fmla="*/ 145 h 145"/>
              <a:gd name="T10" fmla="*/ 3 w 157"/>
              <a:gd name="T11" fmla="*/ 143 h 145"/>
              <a:gd name="T12" fmla="*/ 0 w 157"/>
              <a:gd name="T13" fmla="*/ 136 h 145"/>
              <a:gd name="T14" fmla="*/ 0 w 157"/>
              <a:gd name="T15" fmla="*/ 106 h 145"/>
              <a:gd name="T16" fmla="*/ 3 w 157"/>
              <a:gd name="T17" fmla="*/ 100 h 145"/>
              <a:gd name="T18" fmla="*/ 9 w 157"/>
              <a:gd name="T19" fmla="*/ 97 h 145"/>
              <a:gd name="T20" fmla="*/ 53 w 157"/>
              <a:gd name="T21" fmla="*/ 97 h 145"/>
              <a:gd name="T22" fmla="*/ 66 w 157"/>
              <a:gd name="T23" fmla="*/ 110 h 145"/>
              <a:gd name="T24" fmla="*/ 79 w 157"/>
              <a:gd name="T25" fmla="*/ 115 h 145"/>
              <a:gd name="T26" fmla="*/ 91 w 157"/>
              <a:gd name="T27" fmla="*/ 110 h 145"/>
              <a:gd name="T28" fmla="*/ 104 w 157"/>
              <a:gd name="T29" fmla="*/ 97 h 145"/>
              <a:gd name="T30" fmla="*/ 148 w 157"/>
              <a:gd name="T31" fmla="*/ 97 h 145"/>
              <a:gd name="T32" fmla="*/ 155 w 157"/>
              <a:gd name="T33" fmla="*/ 100 h 145"/>
              <a:gd name="T34" fmla="*/ 157 w 157"/>
              <a:gd name="T35" fmla="*/ 106 h 145"/>
              <a:gd name="T36" fmla="*/ 127 w 157"/>
              <a:gd name="T37" fmla="*/ 52 h 145"/>
              <a:gd name="T38" fmla="*/ 125 w 157"/>
              <a:gd name="T39" fmla="*/ 59 h 145"/>
              <a:gd name="T40" fmla="*/ 83 w 157"/>
              <a:gd name="T41" fmla="*/ 101 h 145"/>
              <a:gd name="T42" fmla="*/ 79 w 157"/>
              <a:gd name="T43" fmla="*/ 103 h 145"/>
              <a:gd name="T44" fmla="*/ 74 w 157"/>
              <a:gd name="T45" fmla="*/ 101 h 145"/>
              <a:gd name="T46" fmla="*/ 32 w 157"/>
              <a:gd name="T47" fmla="*/ 59 h 145"/>
              <a:gd name="T48" fmla="*/ 31 w 157"/>
              <a:gd name="T49" fmla="*/ 52 h 145"/>
              <a:gd name="T50" fmla="*/ 36 w 157"/>
              <a:gd name="T51" fmla="*/ 49 h 145"/>
              <a:gd name="T52" fmla="*/ 60 w 157"/>
              <a:gd name="T53" fmla="*/ 49 h 145"/>
              <a:gd name="T54" fmla="*/ 60 w 157"/>
              <a:gd name="T55" fmla="*/ 6 h 145"/>
              <a:gd name="T56" fmla="*/ 62 w 157"/>
              <a:gd name="T57" fmla="*/ 2 h 145"/>
              <a:gd name="T58" fmla="*/ 67 w 157"/>
              <a:gd name="T59" fmla="*/ 0 h 145"/>
              <a:gd name="T60" fmla="*/ 91 w 157"/>
              <a:gd name="T61" fmla="*/ 0 h 145"/>
              <a:gd name="T62" fmla="*/ 95 w 157"/>
              <a:gd name="T63" fmla="*/ 2 h 145"/>
              <a:gd name="T64" fmla="*/ 97 w 157"/>
              <a:gd name="T65" fmla="*/ 6 h 145"/>
              <a:gd name="T66" fmla="*/ 97 w 157"/>
              <a:gd name="T67" fmla="*/ 49 h 145"/>
              <a:gd name="T68" fmla="*/ 121 w 157"/>
              <a:gd name="T69" fmla="*/ 49 h 145"/>
              <a:gd name="T70" fmla="*/ 127 w 157"/>
              <a:gd name="T71" fmla="*/ 52 h 145"/>
              <a:gd name="T72" fmla="*/ 119 w 157"/>
              <a:gd name="T73" fmla="*/ 132 h 145"/>
              <a:gd name="T74" fmla="*/ 121 w 157"/>
              <a:gd name="T75" fmla="*/ 127 h 145"/>
              <a:gd name="T76" fmla="*/ 119 w 157"/>
              <a:gd name="T77" fmla="*/ 123 h 145"/>
              <a:gd name="T78" fmla="*/ 115 w 157"/>
              <a:gd name="T79" fmla="*/ 121 h 145"/>
              <a:gd name="T80" fmla="*/ 111 w 157"/>
              <a:gd name="T81" fmla="*/ 123 h 145"/>
              <a:gd name="T82" fmla="*/ 109 w 157"/>
              <a:gd name="T83" fmla="*/ 127 h 145"/>
              <a:gd name="T84" fmla="*/ 111 w 157"/>
              <a:gd name="T85" fmla="*/ 132 h 145"/>
              <a:gd name="T86" fmla="*/ 115 w 157"/>
              <a:gd name="T87" fmla="*/ 133 h 145"/>
              <a:gd name="T88" fmla="*/ 119 w 157"/>
              <a:gd name="T89" fmla="*/ 132 h 145"/>
              <a:gd name="T90" fmla="*/ 143 w 157"/>
              <a:gd name="T91" fmla="*/ 132 h 145"/>
              <a:gd name="T92" fmla="*/ 145 w 157"/>
              <a:gd name="T93" fmla="*/ 127 h 145"/>
              <a:gd name="T94" fmla="*/ 143 w 157"/>
              <a:gd name="T95" fmla="*/ 123 h 145"/>
              <a:gd name="T96" fmla="*/ 139 w 157"/>
              <a:gd name="T97" fmla="*/ 121 h 145"/>
              <a:gd name="T98" fmla="*/ 135 w 157"/>
              <a:gd name="T99" fmla="*/ 123 h 145"/>
              <a:gd name="T100" fmla="*/ 133 w 157"/>
              <a:gd name="T101" fmla="*/ 127 h 145"/>
              <a:gd name="T102" fmla="*/ 135 w 157"/>
              <a:gd name="T103" fmla="*/ 132 h 145"/>
              <a:gd name="T104" fmla="*/ 139 w 157"/>
              <a:gd name="T105" fmla="*/ 133 h 145"/>
              <a:gd name="T106" fmla="*/ 143 w 157"/>
              <a:gd name="T107" fmla="*/ 13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" h="145">
                <a:moveTo>
                  <a:pt x="157" y="106"/>
                </a:moveTo>
                <a:cubicBezTo>
                  <a:pt x="157" y="136"/>
                  <a:pt x="157" y="136"/>
                  <a:pt x="157" y="136"/>
                </a:cubicBezTo>
                <a:cubicBezTo>
                  <a:pt x="157" y="139"/>
                  <a:pt x="156" y="141"/>
                  <a:pt x="155" y="143"/>
                </a:cubicBezTo>
                <a:cubicBezTo>
                  <a:pt x="153" y="145"/>
                  <a:pt x="151" y="145"/>
                  <a:pt x="148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7" y="145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1"/>
                  <a:pt x="3" y="100"/>
                </a:cubicBezTo>
                <a:cubicBezTo>
                  <a:pt x="4" y="98"/>
                  <a:pt x="7" y="97"/>
                  <a:pt x="9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9" y="113"/>
                  <a:pt x="74" y="115"/>
                  <a:pt x="79" y="115"/>
                </a:cubicBezTo>
                <a:cubicBezTo>
                  <a:pt x="84" y="115"/>
                  <a:pt x="88" y="113"/>
                  <a:pt x="91" y="110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51" y="97"/>
                  <a:pt x="153" y="98"/>
                  <a:pt x="155" y="100"/>
                </a:cubicBezTo>
                <a:cubicBezTo>
                  <a:pt x="156" y="101"/>
                  <a:pt x="157" y="104"/>
                  <a:pt x="157" y="106"/>
                </a:cubicBezTo>
                <a:close/>
                <a:moveTo>
                  <a:pt x="127" y="52"/>
                </a:moveTo>
                <a:cubicBezTo>
                  <a:pt x="128" y="55"/>
                  <a:pt x="127" y="57"/>
                  <a:pt x="125" y="59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2" y="103"/>
                  <a:pt x="80" y="103"/>
                  <a:pt x="79" y="103"/>
                </a:cubicBezTo>
                <a:cubicBezTo>
                  <a:pt x="77" y="103"/>
                  <a:pt x="76" y="103"/>
                  <a:pt x="74" y="101"/>
                </a:cubicBezTo>
                <a:cubicBezTo>
                  <a:pt x="32" y="59"/>
                  <a:pt x="32" y="59"/>
                  <a:pt x="32" y="59"/>
                </a:cubicBezTo>
                <a:cubicBezTo>
                  <a:pt x="30" y="57"/>
                  <a:pt x="30" y="55"/>
                  <a:pt x="31" y="52"/>
                </a:cubicBezTo>
                <a:cubicBezTo>
                  <a:pt x="32" y="50"/>
                  <a:pt x="34" y="49"/>
                  <a:pt x="36" y="49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1" y="3"/>
                  <a:pt x="62" y="2"/>
                </a:cubicBezTo>
                <a:cubicBezTo>
                  <a:pt x="63" y="1"/>
                  <a:pt x="65" y="0"/>
                  <a:pt x="67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4" y="1"/>
                  <a:pt x="95" y="2"/>
                </a:cubicBezTo>
                <a:cubicBezTo>
                  <a:pt x="96" y="3"/>
                  <a:pt x="97" y="5"/>
                  <a:pt x="97" y="6"/>
                </a:cubicBezTo>
                <a:cubicBezTo>
                  <a:pt x="97" y="49"/>
                  <a:pt x="97" y="49"/>
                  <a:pt x="97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4" y="49"/>
                  <a:pt x="125" y="50"/>
                  <a:pt x="127" y="52"/>
                </a:cubicBezTo>
                <a:close/>
                <a:moveTo>
                  <a:pt x="119" y="132"/>
                </a:moveTo>
                <a:cubicBezTo>
                  <a:pt x="120" y="130"/>
                  <a:pt x="121" y="129"/>
                  <a:pt x="121" y="127"/>
                </a:cubicBezTo>
                <a:cubicBezTo>
                  <a:pt x="121" y="126"/>
                  <a:pt x="120" y="124"/>
                  <a:pt x="119" y="123"/>
                </a:cubicBezTo>
                <a:cubicBezTo>
                  <a:pt x="118" y="122"/>
                  <a:pt x="117" y="121"/>
                  <a:pt x="115" y="121"/>
                </a:cubicBezTo>
                <a:cubicBezTo>
                  <a:pt x="113" y="121"/>
                  <a:pt x="112" y="122"/>
                  <a:pt x="111" y="123"/>
                </a:cubicBezTo>
                <a:cubicBezTo>
                  <a:pt x="109" y="124"/>
                  <a:pt x="109" y="126"/>
                  <a:pt x="109" y="127"/>
                </a:cubicBezTo>
                <a:cubicBezTo>
                  <a:pt x="109" y="129"/>
                  <a:pt x="109" y="130"/>
                  <a:pt x="111" y="132"/>
                </a:cubicBezTo>
                <a:cubicBezTo>
                  <a:pt x="112" y="133"/>
                  <a:pt x="113" y="133"/>
                  <a:pt x="115" y="133"/>
                </a:cubicBezTo>
                <a:cubicBezTo>
                  <a:pt x="117" y="133"/>
                  <a:pt x="118" y="133"/>
                  <a:pt x="119" y="132"/>
                </a:cubicBezTo>
                <a:close/>
                <a:moveTo>
                  <a:pt x="143" y="132"/>
                </a:moveTo>
                <a:cubicBezTo>
                  <a:pt x="145" y="130"/>
                  <a:pt x="145" y="129"/>
                  <a:pt x="145" y="127"/>
                </a:cubicBezTo>
                <a:cubicBezTo>
                  <a:pt x="145" y="126"/>
                  <a:pt x="145" y="124"/>
                  <a:pt x="143" y="123"/>
                </a:cubicBezTo>
                <a:cubicBezTo>
                  <a:pt x="142" y="122"/>
                  <a:pt x="141" y="121"/>
                  <a:pt x="139" y="121"/>
                </a:cubicBezTo>
                <a:cubicBezTo>
                  <a:pt x="138" y="121"/>
                  <a:pt x="136" y="122"/>
                  <a:pt x="135" y="123"/>
                </a:cubicBezTo>
                <a:cubicBezTo>
                  <a:pt x="134" y="124"/>
                  <a:pt x="133" y="126"/>
                  <a:pt x="133" y="127"/>
                </a:cubicBezTo>
                <a:cubicBezTo>
                  <a:pt x="133" y="129"/>
                  <a:pt x="134" y="130"/>
                  <a:pt x="135" y="132"/>
                </a:cubicBezTo>
                <a:cubicBezTo>
                  <a:pt x="136" y="133"/>
                  <a:pt x="138" y="133"/>
                  <a:pt x="139" y="133"/>
                </a:cubicBezTo>
                <a:cubicBezTo>
                  <a:pt x="141" y="133"/>
                  <a:pt x="142" y="133"/>
                  <a:pt x="143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6021826" y="1045745"/>
            <a:ext cx="155598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98 w 145"/>
              <a:gd name="T27" fmla="*/ 28 h 146"/>
              <a:gd name="T28" fmla="*/ 73 w 145"/>
              <a:gd name="T29" fmla="*/ 22 h 146"/>
              <a:gd name="T30" fmla="*/ 47 w 145"/>
              <a:gd name="T31" fmla="*/ 28 h 146"/>
              <a:gd name="T32" fmla="*/ 28 w 145"/>
              <a:gd name="T33" fmla="*/ 47 h 146"/>
              <a:gd name="T34" fmla="*/ 21 w 145"/>
              <a:gd name="T35" fmla="*/ 73 h 146"/>
              <a:gd name="T36" fmla="*/ 28 w 145"/>
              <a:gd name="T37" fmla="*/ 99 h 146"/>
              <a:gd name="T38" fmla="*/ 47 w 145"/>
              <a:gd name="T39" fmla="*/ 118 h 146"/>
              <a:gd name="T40" fmla="*/ 73 w 145"/>
              <a:gd name="T41" fmla="*/ 124 h 146"/>
              <a:gd name="T42" fmla="*/ 98 w 145"/>
              <a:gd name="T43" fmla="*/ 118 h 146"/>
              <a:gd name="T44" fmla="*/ 117 w 145"/>
              <a:gd name="T45" fmla="*/ 99 h 146"/>
              <a:gd name="T46" fmla="*/ 124 w 145"/>
              <a:gd name="T47" fmla="*/ 73 h 146"/>
              <a:gd name="T48" fmla="*/ 117 w 145"/>
              <a:gd name="T49" fmla="*/ 47 h 146"/>
              <a:gd name="T50" fmla="*/ 98 w 145"/>
              <a:gd name="T51" fmla="*/ 28 h 146"/>
              <a:gd name="T52" fmla="*/ 106 w 145"/>
              <a:gd name="T53" fmla="*/ 76 h 146"/>
              <a:gd name="T54" fmla="*/ 105 w 145"/>
              <a:gd name="T55" fmla="*/ 78 h 146"/>
              <a:gd name="T56" fmla="*/ 75 w 145"/>
              <a:gd name="T57" fmla="*/ 108 h 146"/>
              <a:gd name="T58" fmla="*/ 73 w 145"/>
              <a:gd name="T59" fmla="*/ 109 h 146"/>
              <a:gd name="T60" fmla="*/ 70 w 145"/>
              <a:gd name="T61" fmla="*/ 108 h 146"/>
              <a:gd name="T62" fmla="*/ 40 w 145"/>
              <a:gd name="T63" fmla="*/ 78 h 146"/>
              <a:gd name="T64" fmla="*/ 39 w 145"/>
              <a:gd name="T65" fmla="*/ 75 h 146"/>
              <a:gd name="T66" fmla="*/ 42 w 145"/>
              <a:gd name="T67" fmla="*/ 73 h 146"/>
              <a:gd name="T68" fmla="*/ 60 w 145"/>
              <a:gd name="T69" fmla="*/ 73 h 146"/>
              <a:gd name="T70" fmla="*/ 60 w 145"/>
              <a:gd name="T71" fmla="*/ 40 h 146"/>
              <a:gd name="T72" fmla="*/ 61 w 145"/>
              <a:gd name="T73" fmla="*/ 38 h 146"/>
              <a:gd name="T74" fmla="*/ 63 w 145"/>
              <a:gd name="T75" fmla="*/ 37 h 146"/>
              <a:gd name="T76" fmla="*/ 82 w 145"/>
              <a:gd name="T77" fmla="*/ 37 h 146"/>
              <a:gd name="T78" fmla="*/ 84 w 145"/>
              <a:gd name="T79" fmla="*/ 38 h 146"/>
              <a:gd name="T80" fmla="*/ 85 w 145"/>
              <a:gd name="T81" fmla="*/ 40 h 146"/>
              <a:gd name="T82" fmla="*/ 85 w 145"/>
              <a:gd name="T83" fmla="*/ 73 h 146"/>
              <a:gd name="T84" fmla="*/ 103 w 145"/>
              <a:gd name="T85" fmla="*/ 73 h 146"/>
              <a:gd name="T86" fmla="*/ 105 w 145"/>
              <a:gd name="T87" fmla="*/ 74 h 146"/>
              <a:gd name="T88" fmla="*/ 106 w 145"/>
              <a:gd name="T89" fmla="*/ 7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98" y="28"/>
                </a:moveTo>
                <a:cubicBezTo>
                  <a:pt x="90" y="24"/>
                  <a:pt x="82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3" y="124"/>
                  <a:pt x="73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lose/>
                <a:moveTo>
                  <a:pt x="106" y="76"/>
                </a:moveTo>
                <a:cubicBezTo>
                  <a:pt x="106" y="77"/>
                  <a:pt x="106" y="78"/>
                  <a:pt x="105" y="78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4" y="109"/>
                  <a:pt x="73" y="109"/>
                  <a:pt x="73" y="109"/>
                </a:cubicBezTo>
                <a:cubicBezTo>
                  <a:pt x="72" y="109"/>
                  <a:pt x="71" y="109"/>
                  <a:pt x="70" y="108"/>
                </a:cubicBezTo>
                <a:cubicBezTo>
                  <a:pt x="40" y="78"/>
                  <a:pt x="40" y="78"/>
                  <a:pt x="40" y="78"/>
                </a:cubicBezTo>
                <a:cubicBezTo>
                  <a:pt x="39" y="77"/>
                  <a:pt x="39" y="76"/>
                  <a:pt x="39" y="75"/>
                </a:cubicBezTo>
                <a:cubicBezTo>
                  <a:pt x="40" y="74"/>
                  <a:pt x="41" y="73"/>
                  <a:pt x="42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39"/>
                  <a:pt x="61" y="38"/>
                  <a:pt x="61" y="38"/>
                </a:cubicBezTo>
                <a:cubicBezTo>
                  <a:pt x="62" y="37"/>
                  <a:pt x="63" y="37"/>
                  <a:pt x="63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3" y="37"/>
                  <a:pt x="84" y="38"/>
                </a:cubicBezTo>
                <a:cubicBezTo>
                  <a:pt x="84" y="38"/>
                  <a:pt x="85" y="39"/>
                  <a:pt x="85" y="40"/>
                </a:cubicBezTo>
                <a:cubicBezTo>
                  <a:pt x="85" y="73"/>
                  <a:pt x="85" y="73"/>
                  <a:pt x="85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4" y="73"/>
                  <a:pt x="104" y="73"/>
                  <a:pt x="105" y="74"/>
                </a:cubicBezTo>
                <a:cubicBezTo>
                  <a:pt x="106" y="74"/>
                  <a:pt x="106" y="75"/>
                  <a:pt x="106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" name="Freeform 31"/>
          <p:cNvSpPr>
            <a:spLocks noEditPoints="1"/>
          </p:cNvSpPr>
          <p:nvPr/>
        </p:nvSpPr>
        <p:spPr bwMode="auto">
          <a:xfrm>
            <a:off x="6226049" y="1045745"/>
            <a:ext cx="155598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98 w 145"/>
              <a:gd name="T27" fmla="*/ 28 h 146"/>
              <a:gd name="T28" fmla="*/ 72 w 145"/>
              <a:gd name="T29" fmla="*/ 22 h 146"/>
              <a:gd name="T30" fmla="*/ 47 w 145"/>
              <a:gd name="T31" fmla="*/ 28 h 146"/>
              <a:gd name="T32" fmla="*/ 28 w 145"/>
              <a:gd name="T33" fmla="*/ 47 h 146"/>
              <a:gd name="T34" fmla="*/ 21 w 145"/>
              <a:gd name="T35" fmla="*/ 73 h 146"/>
              <a:gd name="T36" fmla="*/ 28 w 145"/>
              <a:gd name="T37" fmla="*/ 99 h 146"/>
              <a:gd name="T38" fmla="*/ 47 w 145"/>
              <a:gd name="T39" fmla="*/ 118 h 146"/>
              <a:gd name="T40" fmla="*/ 72 w 145"/>
              <a:gd name="T41" fmla="*/ 124 h 146"/>
              <a:gd name="T42" fmla="*/ 98 w 145"/>
              <a:gd name="T43" fmla="*/ 118 h 146"/>
              <a:gd name="T44" fmla="*/ 117 w 145"/>
              <a:gd name="T45" fmla="*/ 99 h 146"/>
              <a:gd name="T46" fmla="*/ 124 w 145"/>
              <a:gd name="T47" fmla="*/ 73 h 146"/>
              <a:gd name="T48" fmla="*/ 117 w 145"/>
              <a:gd name="T49" fmla="*/ 47 h 146"/>
              <a:gd name="T50" fmla="*/ 98 w 145"/>
              <a:gd name="T51" fmla="*/ 28 h 146"/>
              <a:gd name="T52" fmla="*/ 105 w 145"/>
              <a:gd name="T53" fmla="*/ 71 h 146"/>
              <a:gd name="T54" fmla="*/ 103 w 145"/>
              <a:gd name="T55" fmla="*/ 73 h 146"/>
              <a:gd name="T56" fmla="*/ 84 w 145"/>
              <a:gd name="T57" fmla="*/ 73 h 146"/>
              <a:gd name="T58" fmla="*/ 84 w 145"/>
              <a:gd name="T59" fmla="*/ 106 h 146"/>
              <a:gd name="T60" fmla="*/ 84 w 145"/>
              <a:gd name="T61" fmla="*/ 108 h 146"/>
              <a:gd name="T62" fmla="*/ 81 w 145"/>
              <a:gd name="T63" fmla="*/ 109 h 146"/>
              <a:gd name="T64" fmla="*/ 63 w 145"/>
              <a:gd name="T65" fmla="*/ 109 h 146"/>
              <a:gd name="T66" fmla="*/ 61 w 145"/>
              <a:gd name="T67" fmla="*/ 108 h 146"/>
              <a:gd name="T68" fmla="*/ 60 w 145"/>
              <a:gd name="T69" fmla="*/ 106 h 146"/>
              <a:gd name="T70" fmla="*/ 60 w 145"/>
              <a:gd name="T71" fmla="*/ 73 h 146"/>
              <a:gd name="T72" fmla="*/ 42 w 145"/>
              <a:gd name="T73" fmla="*/ 73 h 146"/>
              <a:gd name="T74" fmla="*/ 40 w 145"/>
              <a:gd name="T75" fmla="*/ 72 h 146"/>
              <a:gd name="T76" fmla="*/ 39 w 145"/>
              <a:gd name="T77" fmla="*/ 70 h 146"/>
              <a:gd name="T78" fmla="*/ 40 w 145"/>
              <a:gd name="T79" fmla="*/ 68 h 146"/>
              <a:gd name="T80" fmla="*/ 70 w 145"/>
              <a:gd name="T81" fmla="*/ 38 h 146"/>
              <a:gd name="T82" fmla="*/ 72 w 145"/>
              <a:gd name="T83" fmla="*/ 37 h 146"/>
              <a:gd name="T84" fmla="*/ 75 w 145"/>
              <a:gd name="T85" fmla="*/ 38 h 146"/>
              <a:gd name="T86" fmla="*/ 105 w 145"/>
              <a:gd name="T87" fmla="*/ 68 h 146"/>
              <a:gd name="T88" fmla="*/ 105 w 145"/>
              <a:gd name="T89" fmla="*/ 7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98" y="28"/>
                </a:moveTo>
                <a:cubicBezTo>
                  <a:pt x="90" y="24"/>
                  <a:pt x="82" y="22"/>
                  <a:pt x="72" y="22"/>
                </a:cubicBezTo>
                <a:cubicBezTo>
                  <a:pt x="63" y="22"/>
                  <a:pt x="54" y="24"/>
                  <a:pt x="47" y="28"/>
                </a:cubicBezTo>
                <a:cubicBezTo>
                  <a:pt x="39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9" y="113"/>
                  <a:pt x="47" y="118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2" y="124"/>
                  <a:pt x="90" y="122"/>
                  <a:pt x="98" y="118"/>
                </a:cubicBezTo>
                <a:cubicBezTo>
                  <a:pt x="106" y="113"/>
                  <a:pt x="112" y="107"/>
                  <a:pt x="117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lose/>
                <a:moveTo>
                  <a:pt x="105" y="71"/>
                </a:moveTo>
                <a:cubicBezTo>
                  <a:pt x="105" y="72"/>
                  <a:pt x="104" y="73"/>
                  <a:pt x="103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4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63" y="109"/>
                  <a:pt x="63" y="109"/>
                  <a:pt x="63" y="109"/>
                </a:cubicBezTo>
                <a:cubicBezTo>
                  <a:pt x="62" y="109"/>
                  <a:pt x="62" y="109"/>
                  <a:pt x="61" y="108"/>
                </a:cubicBezTo>
                <a:cubicBezTo>
                  <a:pt x="61" y="108"/>
                  <a:pt x="60" y="107"/>
                  <a:pt x="60" y="106"/>
                </a:cubicBezTo>
                <a:cubicBezTo>
                  <a:pt x="60" y="73"/>
                  <a:pt x="60" y="73"/>
                  <a:pt x="60" y="73"/>
                </a:cubicBezTo>
                <a:cubicBezTo>
                  <a:pt x="42" y="73"/>
                  <a:pt x="42" y="73"/>
                  <a:pt x="42" y="73"/>
                </a:cubicBezTo>
                <a:cubicBezTo>
                  <a:pt x="41" y="73"/>
                  <a:pt x="41" y="73"/>
                  <a:pt x="40" y="72"/>
                </a:cubicBezTo>
                <a:cubicBezTo>
                  <a:pt x="39" y="72"/>
                  <a:pt x="39" y="71"/>
                  <a:pt x="39" y="70"/>
                </a:cubicBezTo>
                <a:cubicBezTo>
                  <a:pt x="39" y="69"/>
                  <a:pt x="39" y="68"/>
                  <a:pt x="40" y="68"/>
                </a:cubicBezTo>
                <a:cubicBezTo>
                  <a:pt x="70" y="38"/>
                  <a:pt x="70" y="38"/>
                  <a:pt x="70" y="38"/>
                </a:cubicBezTo>
                <a:cubicBezTo>
                  <a:pt x="71" y="37"/>
                  <a:pt x="72" y="37"/>
                  <a:pt x="72" y="37"/>
                </a:cubicBezTo>
                <a:cubicBezTo>
                  <a:pt x="73" y="37"/>
                  <a:pt x="74" y="37"/>
                  <a:pt x="75" y="38"/>
                </a:cubicBezTo>
                <a:cubicBezTo>
                  <a:pt x="105" y="68"/>
                  <a:pt x="105" y="68"/>
                  <a:pt x="105" y="68"/>
                </a:cubicBezTo>
                <a:cubicBezTo>
                  <a:pt x="106" y="69"/>
                  <a:pt x="106" y="70"/>
                  <a:pt x="105" y="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" name="Freeform 32"/>
          <p:cNvSpPr>
            <a:spLocks noEditPoints="1"/>
          </p:cNvSpPr>
          <p:nvPr/>
        </p:nvSpPr>
        <p:spPr bwMode="auto">
          <a:xfrm>
            <a:off x="6430273" y="1058712"/>
            <a:ext cx="155598" cy="131287"/>
          </a:xfrm>
          <a:custGeom>
            <a:avLst/>
            <a:gdLst>
              <a:gd name="T0" fmla="*/ 145 w 145"/>
              <a:gd name="T1" fmla="*/ 70 h 121"/>
              <a:gd name="T2" fmla="*/ 145 w 145"/>
              <a:gd name="T3" fmla="*/ 115 h 121"/>
              <a:gd name="T4" fmla="*/ 143 w 145"/>
              <a:gd name="T5" fmla="*/ 120 h 121"/>
              <a:gd name="T6" fmla="*/ 139 w 145"/>
              <a:gd name="T7" fmla="*/ 121 h 121"/>
              <a:gd name="T8" fmla="*/ 6 w 145"/>
              <a:gd name="T9" fmla="*/ 121 h 121"/>
              <a:gd name="T10" fmla="*/ 1 w 145"/>
              <a:gd name="T11" fmla="*/ 120 h 121"/>
              <a:gd name="T12" fmla="*/ 0 w 145"/>
              <a:gd name="T13" fmla="*/ 115 h 121"/>
              <a:gd name="T14" fmla="*/ 0 w 145"/>
              <a:gd name="T15" fmla="*/ 70 h 121"/>
              <a:gd name="T16" fmla="*/ 2 w 145"/>
              <a:gd name="T17" fmla="*/ 58 h 121"/>
              <a:gd name="T18" fmla="*/ 25 w 145"/>
              <a:gd name="T19" fmla="*/ 6 h 121"/>
              <a:gd name="T20" fmla="*/ 28 w 145"/>
              <a:gd name="T21" fmla="*/ 2 h 121"/>
              <a:gd name="T22" fmla="*/ 33 w 145"/>
              <a:gd name="T23" fmla="*/ 0 h 121"/>
              <a:gd name="T24" fmla="*/ 112 w 145"/>
              <a:gd name="T25" fmla="*/ 0 h 121"/>
              <a:gd name="T26" fmla="*/ 117 w 145"/>
              <a:gd name="T27" fmla="*/ 2 h 121"/>
              <a:gd name="T28" fmla="*/ 120 w 145"/>
              <a:gd name="T29" fmla="*/ 6 h 121"/>
              <a:gd name="T30" fmla="*/ 142 w 145"/>
              <a:gd name="T31" fmla="*/ 58 h 121"/>
              <a:gd name="T32" fmla="*/ 145 w 145"/>
              <a:gd name="T33" fmla="*/ 70 h 121"/>
              <a:gd name="T34" fmla="*/ 96 w 145"/>
              <a:gd name="T35" fmla="*/ 67 h 121"/>
              <a:gd name="T36" fmla="*/ 126 w 145"/>
              <a:gd name="T37" fmla="*/ 67 h 121"/>
              <a:gd name="T38" fmla="*/ 126 w 145"/>
              <a:gd name="T39" fmla="*/ 66 h 121"/>
              <a:gd name="T40" fmla="*/ 126 w 145"/>
              <a:gd name="T41" fmla="*/ 66 h 121"/>
              <a:gd name="T42" fmla="*/ 106 w 145"/>
              <a:gd name="T43" fmla="*/ 19 h 121"/>
              <a:gd name="T44" fmla="*/ 39 w 145"/>
              <a:gd name="T45" fmla="*/ 19 h 121"/>
              <a:gd name="T46" fmla="*/ 19 w 145"/>
              <a:gd name="T47" fmla="*/ 66 h 121"/>
              <a:gd name="T48" fmla="*/ 18 w 145"/>
              <a:gd name="T49" fmla="*/ 66 h 121"/>
              <a:gd name="T50" fmla="*/ 18 w 145"/>
              <a:gd name="T51" fmla="*/ 67 h 121"/>
              <a:gd name="T52" fmla="*/ 48 w 145"/>
              <a:gd name="T53" fmla="*/ 67 h 121"/>
              <a:gd name="T54" fmla="*/ 57 w 145"/>
              <a:gd name="T55" fmla="*/ 85 h 121"/>
              <a:gd name="T56" fmla="*/ 87 w 145"/>
              <a:gd name="T57" fmla="*/ 85 h 121"/>
              <a:gd name="T58" fmla="*/ 96 w 145"/>
              <a:gd name="T5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21">
                <a:moveTo>
                  <a:pt x="145" y="70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4" y="118"/>
                  <a:pt x="143" y="120"/>
                </a:cubicBezTo>
                <a:cubicBezTo>
                  <a:pt x="142" y="121"/>
                  <a:pt x="140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4" y="121"/>
                  <a:pt x="3" y="121"/>
                  <a:pt x="1" y="120"/>
                </a:cubicBezTo>
                <a:cubicBezTo>
                  <a:pt x="0" y="118"/>
                  <a:pt x="0" y="117"/>
                  <a:pt x="0" y="115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6"/>
                  <a:pt x="0" y="62"/>
                  <a:pt x="2" y="58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4"/>
                  <a:pt x="26" y="3"/>
                  <a:pt x="28" y="2"/>
                </a:cubicBezTo>
                <a:cubicBezTo>
                  <a:pt x="30" y="1"/>
                  <a:pt x="31" y="0"/>
                  <a:pt x="33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0"/>
                  <a:pt x="115" y="1"/>
                  <a:pt x="117" y="2"/>
                </a:cubicBezTo>
                <a:cubicBezTo>
                  <a:pt x="118" y="3"/>
                  <a:pt x="119" y="4"/>
                  <a:pt x="120" y="6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44" y="62"/>
                  <a:pt x="145" y="66"/>
                  <a:pt x="145" y="70"/>
                </a:cubicBezTo>
                <a:close/>
                <a:moveTo>
                  <a:pt x="96" y="67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7"/>
                  <a:pt x="126" y="67"/>
                  <a:pt x="126" y="66"/>
                </a:cubicBezTo>
                <a:cubicBezTo>
                  <a:pt x="126" y="66"/>
                  <a:pt x="126" y="66"/>
                  <a:pt x="126" y="66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8" y="67"/>
                  <a:pt x="18" y="67"/>
                  <a:pt x="18" y="67"/>
                </a:cubicBezTo>
                <a:cubicBezTo>
                  <a:pt x="48" y="67"/>
                  <a:pt x="48" y="67"/>
                  <a:pt x="48" y="67"/>
                </a:cubicBezTo>
                <a:cubicBezTo>
                  <a:pt x="57" y="85"/>
                  <a:pt x="57" y="85"/>
                  <a:pt x="57" y="85"/>
                </a:cubicBezTo>
                <a:cubicBezTo>
                  <a:pt x="87" y="85"/>
                  <a:pt x="87" y="85"/>
                  <a:pt x="87" y="85"/>
                </a:cubicBezTo>
                <a:lnTo>
                  <a:pt x="96" y="6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6634497" y="1045745"/>
            <a:ext cx="155598" cy="157220"/>
          </a:xfrm>
          <a:custGeom>
            <a:avLst/>
            <a:gdLst>
              <a:gd name="T0" fmla="*/ 136 w 146"/>
              <a:gd name="T1" fmla="*/ 37 h 146"/>
              <a:gd name="T2" fmla="*/ 146 w 146"/>
              <a:gd name="T3" fmla="*/ 73 h 146"/>
              <a:gd name="T4" fmla="*/ 136 w 146"/>
              <a:gd name="T5" fmla="*/ 109 h 146"/>
              <a:gd name="T6" fmla="*/ 110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7 h 146"/>
              <a:gd name="T18" fmla="*/ 37 w 146"/>
              <a:gd name="T19" fmla="*/ 10 h 146"/>
              <a:gd name="T20" fmla="*/ 73 w 146"/>
              <a:gd name="T21" fmla="*/ 0 h 146"/>
              <a:gd name="T22" fmla="*/ 110 w 146"/>
              <a:gd name="T23" fmla="*/ 10 h 146"/>
              <a:gd name="T24" fmla="*/ 136 w 146"/>
              <a:gd name="T25" fmla="*/ 37 h 146"/>
              <a:gd name="T26" fmla="*/ 118 w 146"/>
              <a:gd name="T27" fmla="*/ 99 h 146"/>
              <a:gd name="T28" fmla="*/ 125 w 146"/>
              <a:gd name="T29" fmla="*/ 73 h 146"/>
              <a:gd name="T30" fmla="*/ 118 w 146"/>
              <a:gd name="T31" fmla="*/ 47 h 146"/>
              <a:gd name="T32" fmla="*/ 99 w 146"/>
              <a:gd name="T33" fmla="*/ 28 h 146"/>
              <a:gd name="T34" fmla="*/ 73 w 146"/>
              <a:gd name="T35" fmla="*/ 22 h 146"/>
              <a:gd name="T36" fmla="*/ 47 w 146"/>
              <a:gd name="T37" fmla="*/ 28 h 146"/>
              <a:gd name="T38" fmla="*/ 29 w 146"/>
              <a:gd name="T39" fmla="*/ 47 h 146"/>
              <a:gd name="T40" fmla="*/ 22 w 146"/>
              <a:gd name="T41" fmla="*/ 73 h 146"/>
              <a:gd name="T42" fmla="*/ 29 w 146"/>
              <a:gd name="T43" fmla="*/ 99 h 146"/>
              <a:gd name="T44" fmla="*/ 47 w 146"/>
              <a:gd name="T45" fmla="*/ 118 h 146"/>
              <a:gd name="T46" fmla="*/ 73 w 146"/>
              <a:gd name="T47" fmla="*/ 124 h 146"/>
              <a:gd name="T48" fmla="*/ 99 w 146"/>
              <a:gd name="T49" fmla="*/ 118 h 146"/>
              <a:gd name="T50" fmla="*/ 118 w 146"/>
              <a:gd name="T51" fmla="*/ 99 h 146"/>
              <a:gd name="T52" fmla="*/ 112 w 146"/>
              <a:gd name="T53" fmla="*/ 73 h 146"/>
              <a:gd name="T54" fmla="*/ 109 w 146"/>
              <a:gd name="T55" fmla="*/ 78 h 146"/>
              <a:gd name="T56" fmla="*/ 58 w 146"/>
              <a:gd name="T57" fmla="*/ 108 h 146"/>
              <a:gd name="T58" fmla="*/ 55 w 146"/>
              <a:gd name="T59" fmla="*/ 109 h 146"/>
              <a:gd name="T60" fmla="*/ 52 w 146"/>
              <a:gd name="T61" fmla="*/ 109 h 146"/>
              <a:gd name="T62" fmla="*/ 49 w 146"/>
              <a:gd name="T63" fmla="*/ 103 h 146"/>
              <a:gd name="T64" fmla="*/ 49 w 146"/>
              <a:gd name="T65" fmla="*/ 43 h 146"/>
              <a:gd name="T66" fmla="*/ 52 w 146"/>
              <a:gd name="T67" fmla="*/ 37 h 146"/>
              <a:gd name="T68" fmla="*/ 58 w 146"/>
              <a:gd name="T69" fmla="*/ 38 h 146"/>
              <a:gd name="T70" fmla="*/ 109 w 146"/>
              <a:gd name="T71" fmla="*/ 68 h 146"/>
              <a:gd name="T72" fmla="*/ 112 w 146"/>
              <a:gd name="T73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6" h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18" y="99"/>
                </a:moveTo>
                <a:cubicBezTo>
                  <a:pt x="122" y="91"/>
                  <a:pt x="125" y="82"/>
                  <a:pt x="125" y="73"/>
                </a:cubicBezTo>
                <a:cubicBezTo>
                  <a:pt x="125" y="64"/>
                  <a:pt x="122" y="55"/>
                  <a:pt x="118" y="47"/>
                </a:cubicBezTo>
                <a:cubicBezTo>
                  <a:pt x="113" y="39"/>
                  <a:pt x="107" y="33"/>
                  <a:pt x="99" y="28"/>
                </a:cubicBezTo>
                <a:cubicBezTo>
                  <a:pt x="91" y="24"/>
                  <a:pt x="82" y="22"/>
                  <a:pt x="73" y="22"/>
                </a:cubicBezTo>
                <a:cubicBezTo>
                  <a:pt x="64" y="22"/>
                  <a:pt x="55" y="24"/>
                  <a:pt x="47" y="28"/>
                </a:cubicBezTo>
                <a:cubicBezTo>
                  <a:pt x="39" y="33"/>
                  <a:pt x="33" y="39"/>
                  <a:pt x="29" y="47"/>
                </a:cubicBezTo>
                <a:cubicBezTo>
                  <a:pt x="24" y="55"/>
                  <a:pt x="22" y="64"/>
                  <a:pt x="22" y="73"/>
                </a:cubicBezTo>
                <a:cubicBezTo>
                  <a:pt x="22" y="82"/>
                  <a:pt x="24" y="91"/>
                  <a:pt x="29" y="99"/>
                </a:cubicBezTo>
                <a:cubicBezTo>
                  <a:pt x="33" y="107"/>
                  <a:pt x="39" y="113"/>
                  <a:pt x="47" y="118"/>
                </a:cubicBezTo>
                <a:cubicBezTo>
                  <a:pt x="55" y="122"/>
                  <a:pt x="64" y="124"/>
                  <a:pt x="73" y="124"/>
                </a:cubicBezTo>
                <a:cubicBezTo>
                  <a:pt x="82" y="124"/>
                  <a:pt x="91" y="122"/>
                  <a:pt x="99" y="118"/>
                </a:cubicBezTo>
                <a:cubicBezTo>
                  <a:pt x="107" y="113"/>
                  <a:pt x="113" y="107"/>
                  <a:pt x="118" y="99"/>
                </a:cubicBezTo>
                <a:close/>
                <a:moveTo>
                  <a:pt x="112" y="73"/>
                </a:moveTo>
                <a:cubicBezTo>
                  <a:pt x="112" y="75"/>
                  <a:pt x="111" y="77"/>
                  <a:pt x="109" y="7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7" y="109"/>
                  <a:pt x="56" y="109"/>
                  <a:pt x="55" y="109"/>
                </a:cubicBezTo>
                <a:cubicBezTo>
                  <a:pt x="54" y="109"/>
                  <a:pt x="53" y="109"/>
                  <a:pt x="52" y="109"/>
                </a:cubicBezTo>
                <a:cubicBezTo>
                  <a:pt x="50" y="107"/>
                  <a:pt x="49" y="106"/>
                  <a:pt x="49" y="10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0"/>
                  <a:pt x="50" y="39"/>
                  <a:pt x="52" y="37"/>
                </a:cubicBezTo>
                <a:cubicBezTo>
                  <a:pt x="54" y="36"/>
                  <a:pt x="56" y="36"/>
                  <a:pt x="58" y="3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11" y="69"/>
                  <a:pt x="112" y="71"/>
                  <a:pt x="112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6838720" y="1045745"/>
            <a:ext cx="155598" cy="157220"/>
          </a:xfrm>
          <a:custGeom>
            <a:avLst/>
            <a:gdLst>
              <a:gd name="T0" fmla="*/ 146 w 146"/>
              <a:gd name="T1" fmla="*/ 12 h 146"/>
              <a:gd name="T2" fmla="*/ 146 w 146"/>
              <a:gd name="T3" fmla="*/ 55 h 146"/>
              <a:gd name="T4" fmla="*/ 144 w 146"/>
              <a:gd name="T5" fmla="*/ 59 h 146"/>
              <a:gd name="T6" fmla="*/ 140 w 146"/>
              <a:gd name="T7" fmla="*/ 61 h 146"/>
              <a:gd name="T8" fmla="*/ 97 w 146"/>
              <a:gd name="T9" fmla="*/ 61 h 146"/>
              <a:gd name="T10" fmla="*/ 92 w 146"/>
              <a:gd name="T11" fmla="*/ 57 h 146"/>
              <a:gd name="T12" fmla="*/ 93 w 146"/>
              <a:gd name="T13" fmla="*/ 51 h 146"/>
              <a:gd name="T14" fmla="*/ 106 w 146"/>
              <a:gd name="T15" fmla="*/ 38 h 146"/>
              <a:gd name="T16" fmla="*/ 73 w 146"/>
              <a:gd name="T17" fmla="*/ 25 h 146"/>
              <a:gd name="T18" fmla="*/ 54 w 146"/>
              <a:gd name="T19" fmla="*/ 28 h 146"/>
              <a:gd name="T20" fmla="*/ 39 w 146"/>
              <a:gd name="T21" fmla="*/ 39 h 146"/>
              <a:gd name="T22" fmla="*/ 28 w 146"/>
              <a:gd name="T23" fmla="*/ 54 h 146"/>
              <a:gd name="T24" fmla="*/ 25 w 146"/>
              <a:gd name="T25" fmla="*/ 73 h 146"/>
              <a:gd name="T26" fmla="*/ 28 w 146"/>
              <a:gd name="T27" fmla="*/ 92 h 146"/>
              <a:gd name="T28" fmla="*/ 39 w 146"/>
              <a:gd name="T29" fmla="*/ 107 h 146"/>
              <a:gd name="T30" fmla="*/ 54 w 146"/>
              <a:gd name="T31" fmla="*/ 118 h 146"/>
              <a:gd name="T32" fmla="*/ 73 w 146"/>
              <a:gd name="T33" fmla="*/ 121 h 146"/>
              <a:gd name="T34" fmla="*/ 94 w 146"/>
              <a:gd name="T35" fmla="*/ 116 h 146"/>
              <a:gd name="T36" fmla="*/ 111 w 146"/>
              <a:gd name="T37" fmla="*/ 103 h 146"/>
              <a:gd name="T38" fmla="*/ 113 w 146"/>
              <a:gd name="T39" fmla="*/ 101 h 146"/>
              <a:gd name="T40" fmla="*/ 116 w 146"/>
              <a:gd name="T41" fmla="*/ 102 h 146"/>
              <a:gd name="T42" fmla="*/ 129 w 146"/>
              <a:gd name="T43" fmla="*/ 115 h 146"/>
              <a:gd name="T44" fmla="*/ 130 w 146"/>
              <a:gd name="T45" fmla="*/ 117 h 146"/>
              <a:gd name="T46" fmla="*/ 129 w 146"/>
              <a:gd name="T47" fmla="*/ 119 h 146"/>
              <a:gd name="T48" fmla="*/ 104 w 146"/>
              <a:gd name="T49" fmla="*/ 139 h 146"/>
              <a:gd name="T50" fmla="*/ 73 w 146"/>
              <a:gd name="T51" fmla="*/ 146 h 146"/>
              <a:gd name="T52" fmla="*/ 45 w 146"/>
              <a:gd name="T53" fmla="*/ 140 h 146"/>
              <a:gd name="T54" fmla="*/ 22 w 146"/>
              <a:gd name="T55" fmla="*/ 124 h 146"/>
              <a:gd name="T56" fmla="*/ 6 w 146"/>
              <a:gd name="T57" fmla="*/ 101 h 146"/>
              <a:gd name="T58" fmla="*/ 0 w 146"/>
              <a:gd name="T59" fmla="*/ 73 h 146"/>
              <a:gd name="T60" fmla="*/ 6 w 146"/>
              <a:gd name="T61" fmla="*/ 45 h 146"/>
              <a:gd name="T62" fmla="*/ 22 w 146"/>
              <a:gd name="T63" fmla="*/ 22 h 146"/>
              <a:gd name="T64" fmla="*/ 45 w 146"/>
              <a:gd name="T65" fmla="*/ 6 h 146"/>
              <a:gd name="T66" fmla="*/ 73 w 146"/>
              <a:gd name="T67" fmla="*/ 0 h 146"/>
              <a:gd name="T68" fmla="*/ 100 w 146"/>
              <a:gd name="T69" fmla="*/ 6 h 146"/>
              <a:gd name="T70" fmla="*/ 123 w 146"/>
              <a:gd name="T71" fmla="*/ 20 h 146"/>
              <a:gd name="T72" fmla="*/ 135 w 146"/>
              <a:gd name="T73" fmla="*/ 8 h 146"/>
              <a:gd name="T74" fmla="*/ 142 w 146"/>
              <a:gd name="T75" fmla="*/ 7 h 146"/>
              <a:gd name="T76" fmla="*/ 146 w 146"/>
              <a:gd name="T77" fmla="*/ 1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46" y="12"/>
                </a:moveTo>
                <a:cubicBezTo>
                  <a:pt x="146" y="55"/>
                  <a:pt x="146" y="55"/>
                  <a:pt x="146" y="55"/>
                </a:cubicBezTo>
                <a:cubicBezTo>
                  <a:pt x="146" y="56"/>
                  <a:pt x="145" y="58"/>
                  <a:pt x="144" y="59"/>
                </a:cubicBezTo>
                <a:cubicBezTo>
                  <a:pt x="143" y="60"/>
                  <a:pt x="141" y="61"/>
                  <a:pt x="140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5" y="61"/>
                  <a:pt x="93" y="60"/>
                  <a:pt x="92" y="57"/>
                </a:cubicBezTo>
                <a:cubicBezTo>
                  <a:pt x="91" y="55"/>
                  <a:pt x="91" y="52"/>
                  <a:pt x="93" y="51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97" y="29"/>
                  <a:pt x="86" y="25"/>
                  <a:pt x="73" y="25"/>
                </a:cubicBezTo>
                <a:cubicBezTo>
                  <a:pt x="66" y="25"/>
                  <a:pt x="60" y="26"/>
                  <a:pt x="54" y="28"/>
                </a:cubicBezTo>
                <a:cubicBezTo>
                  <a:pt x="48" y="31"/>
                  <a:pt x="43" y="34"/>
                  <a:pt x="39" y="39"/>
                </a:cubicBezTo>
                <a:cubicBezTo>
                  <a:pt x="34" y="43"/>
                  <a:pt x="31" y="48"/>
                  <a:pt x="28" y="54"/>
                </a:cubicBezTo>
                <a:cubicBezTo>
                  <a:pt x="26" y="60"/>
                  <a:pt x="25" y="66"/>
                  <a:pt x="25" y="73"/>
                </a:cubicBezTo>
                <a:cubicBezTo>
                  <a:pt x="25" y="80"/>
                  <a:pt x="26" y="86"/>
                  <a:pt x="28" y="92"/>
                </a:cubicBezTo>
                <a:cubicBezTo>
                  <a:pt x="31" y="98"/>
                  <a:pt x="34" y="103"/>
                  <a:pt x="39" y="107"/>
                </a:cubicBezTo>
                <a:cubicBezTo>
                  <a:pt x="43" y="112"/>
                  <a:pt x="48" y="115"/>
                  <a:pt x="54" y="118"/>
                </a:cubicBezTo>
                <a:cubicBezTo>
                  <a:pt x="60" y="120"/>
                  <a:pt x="66" y="121"/>
                  <a:pt x="73" y="121"/>
                </a:cubicBezTo>
                <a:cubicBezTo>
                  <a:pt x="80" y="121"/>
                  <a:pt x="88" y="120"/>
                  <a:pt x="94" y="116"/>
                </a:cubicBezTo>
                <a:cubicBezTo>
                  <a:pt x="101" y="113"/>
                  <a:pt x="107" y="109"/>
                  <a:pt x="111" y="103"/>
                </a:cubicBezTo>
                <a:cubicBezTo>
                  <a:pt x="112" y="102"/>
                  <a:pt x="112" y="102"/>
                  <a:pt x="113" y="101"/>
                </a:cubicBezTo>
                <a:cubicBezTo>
                  <a:pt x="114" y="101"/>
                  <a:pt x="115" y="102"/>
                  <a:pt x="116" y="102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129" y="116"/>
                  <a:pt x="130" y="116"/>
                  <a:pt x="130" y="117"/>
                </a:cubicBezTo>
                <a:cubicBezTo>
                  <a:pt x="130" y="118"/>
                  <a:pt x="129" y="119"/>
                  <a:pt x="129" y="119"/>
                </a:cubicBezTo>
                <a:cubicBezTo>
                  <a:pt x="122" y="128"/>
                  <a:pt x="114" y="134"/>
                  <a:pt x="104" y="139"/>
                </a:cubicBezTo>
                <a:cubicBezTo>
                  <a:pt x="94" y="143"/>
                  <a:pt x="84" y="146"/>
                  <a:pt x="73" y="146"/>
                </a:cubicBezTo>
                <a:cubicBezTo>
                  <a:pt x="63" y="146"/>
                  <a:pt x="54" y="144"/>
                  <a:pt x="45" y="140"/>
                </a:cubicBezTo>
                <a:cubicBezTo>
                  <a:pt x="36" y="136"/>
                  <a:pt x="28" y="131"/>
                  <a:pt x="22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4"/>
                  <a:pt x="6" y="45"/>
                </a:cubicBezTo>
                <a:cubicBezTo>
                  <a:pt x="10" y="36"/>
                  <a:pt x="15" y="28"/>
                  <a:pt x="22" y="22"/>
                </a:cubicBezTo>
                <a:cubicBezTo>
                  <a:pt x="28" y="15"/>
                  <a:pt x="36" y="10"/>
                  <a:pt x="45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2" y="0"/>
                  <a:pt x="91" y="2"/>
                  <a:pt x="100" y="6"/>
                </a:cubicBezTo>
                <a:cubicBezTo>
                  <a:pt x="109" y="9"/>
                  <a:pt x="116" y="14"/>
                  <a:pt x="123" y="2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7" y="6"/>
                  <a:pt x="139" y="6"/>
                  <a:pt x="142" y="7"/>
                </a:cubicBezTo>
                <a:cubicBezTo>
                  <a:pt x="144" y="8"/>
                  <a:pt x="146" y="10"/>
                  <a:pt x="146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" name="Freeform 35"/>
          <p:cNvSpPr>
            <a:spLocks noEditPoints="1"/>
          </p:cNvSpPr>
          <p:nvPr/>
        </p:nvSpPr>
        <p:spPr bwMode="auto">
          <a:xfrm>
            <a:off x="7042944" y="1045745"/>
            <a:ext cx="155598" cy="157220"/>
          </a:xfrm>
          <a:custGeom>
            <a:avLst/>
            <a:gdLst>
              <a:gd name="T0" fmla="*/ 143 w 145"/>
              <a:gd name="T1" fmla="*/ 88 h 146"/>
              <a:gd name="T2" fmla="*/ 143 w 145"/>
              <a:gd name="T3" fmla="*/ 89 h 146"/>
              <a:gd name="T4" fmla="*/ 118 w 145"/>
              <a:gd name="T5" fmla="*/ 130 h 146"/>
              <a:gd name="T6" fmla="*/ 72 w 145"/>
              <a:gd name="T7" fmla="*/ 146 h 146"/>
              <a:gd name="T8" fmla="*/ 46 w 145"/>
              <a:gd name="T9" fmla="*/ 140 h 146"/>
              <a:gd name="T10" fmla="*/ 23 w 145"/>
              <a:gd name="T11" fmla="*/ 126 h 146"/>
              <a:gd name="T12" fmla="*/ 11 w 145"/>
              <a:gd name="T13" fmla="*/ 138 h 146"/>
              <a:gd name="T14" fmla="*/ 6 w 145"/>
              <a:gd name="T15" fmla="*/ 140 h 146"/>
              <a:gd name="T16" fmla="*/ 2 w 145"/>
              <a:gd name="T17" fmla="*/ 138 h 146"/>
              <a:gd name="T18" fmla="*/ 0 w 145"/>
              <a:gd name="T19" fmla="*/ 133 h 146"/>
              <a:gd name="T20" fmla="*/ 0 w 145"/>
              <a:gd name="T21" fmla="*/ 91 h 146"/>
              <a:gd name="T22" fmla="*/ 2 w 145"/>
              <a:gd name="T23" fmla="*/ 87 h 146"/>
              <a:gd name="T24" fmla="*/ 6 w 145"/>
              <a:gd name="T25" fmla="*/ 85 h 146"/>
              <a:gd name="T26" fmla="*/ 49 w 145"/>
              <a:gd name="T27" fmla="*/ 85 h 146"/>
              <a:gd name="T28" fmla="*/ 53 w 145"/>
              <a:gd name="T29" fmla="*/ 87 h 146"/>
              <a:gd name="T30" fmla="*/ 55 w 145"/>
              <a:gd name="T31" fmla="*/ 91 h 146"/>
              <a:gd name="T32" fmla="*/ 53 w 145"/>
              <a:gd name="T33" fmla="*/ 95 h 146"/>
              <a:gd name="T34" fmla="*/ 40 w 145"/>
              <a:gd name="T35" fmla="*/ 108 h 146"/>
              <a:gd name="T36" fmla="*/ 55 w 145"/>
              <a:gd name="T37" fmla="*/ 118 h 146"/>
              <a:gd name="T38" fmla="*/ 73 w 145"/>
              <a:gd name="T39" fmla="*/ 121 h 146"/>
              <a:gd name="T40" fmla="*/ 96 w 145"/>
              <a:gd name="T41" fmla="*/ 115 h 146"/>
              <a:gd name="T42" fmla="*/ 114 w 145"/>
              <a:gd name="T43" fmla="*/ 98 h 146"/>
              <a:gd name="T44" fmla="*/ 119 w 145"/>
              <a:gd name="T45" fmla="*/ 87 h 146"/>
              <a:gd name="T46" fmla="*/ 122 w 145"/>
              <a:gd name="T47" fmla="*/ 85 h 146"/>
              <a:gd name="T48" fmla="*/ 140 w 145"/>
              <a:gd name="T49" fmla="*/ 85 h 146"/>
              <a:gd name="T50" fmla="*/ 142 w 145"/>
              <a:gd name="T51" fmla="*/ 86 h 146"/>
              <a:gd name="T52" fmla="*/ 143 w 145"/>
              <a:gd name="T53" fmla="*/ 88 h 146"/>
              <a:gd name="T54" fmla="*/ 145 w 145"/>
              <a:gd name="T55" fmla="*/ 12 h 146"/>
              <a:gd name="T56" fmla="*/ 145 w 145"/>
              <a:gd name="T57" fmla="*/ 55 h 146"/>
              <a:gd name="T58" fmla="*/ 144 w 145"/>
              <a:gd name="T59" fmla="*/ 59 h 146"/>
              <a:gd name="T60" fmla="*/ 139 w 145"/>
              <a:gd name="T61" fmla="*/ 61 h 146"/>
              <a:gd name="T62" fmla="*/ 97 w 145"/>
              <a:gd name="T63" fmla="*/ 61 h 146"/>
              <a:gd name="T64" fmla="*/ 93 w 145"/>
              <a:gd name="T65" fmla="*/ 59 h 146"/>
              <a:gd name="T66" fmla="*/ 91 w 145"/>
              <a:gd name="T67" fmla="*/ 55 h 146"/>
              <a:gd name="T68" fmla="*/ 93 w 145"/>
              <a:gd name="T69" fmla="*/ 51 h 146"/>
              <a:gd name="T70" fmla="*/ 106 w 145"/>
              <a:gd name="T71" fmla="*/ 38 h 146"/>
              <a:gd name="T72" fmla="*/ 73 w 145"/>
              <a:gd name="T73" fmla="*/ 25 h 146"/>
              <a:gd name="T74" fmla="*/ 49 w 145"/>
              <a:gd name="T75" fmla="*/ 31 h 146"/>
              <a:gd name="T76" fmla="*/ 32 w 145"/>
              <a:gd name="T77" fmla="*/ 48 h 146"/>
              <a:gd name="T78" fmla="*/ 27 w 145"/>
              <a:gd name="T79" fmla="*/ 59 h 146"/>
              <a:gd name="T80" fmla="*/ 24 w 145"/>
              <a:gd name="T81" fmla="*/ 61 h 146"/>
              <a:gd name="T82" fmla="*/ 5 w 145"/>
              <a:gd name="T83" fmla="*/ 61 h 146"/>
              <a:gd name="T84" fmla="*/ 3 w 145"/>
              <a:gd name="T85" fmla="*/ 60 h 146"/>
              <a:gd name="T86" fmla="*/ 2 w 145"/>
              <a:gd name="T87" fmla="*/ 58 h 146"/>
              <a:gd name="T88" fmla="*/ 2 w 145"/>
              <a:gd name="T89" fmla="*/ 57 h 146"/>
              <a:gd name="T90" fmla="*/ 27 w 145"/>
              <a:gd name="T91" fmla="*/ 16 h 146"/>
              <a:gd name="T92" fmla="*/ 73 w 145"/>
              <a:gd name="T93" fmla="*/ 0 h 146"/>
              <a:gd name="T94" fmla="*/ 100 w 145"/>
              <a:gd name="T95" fmla="*/ 6 h 146"/>
              <a:gd name="T96" fmla="*/ 123 w 145"/>
              <a:gd name="T97" fmla="*/ 20 h 146"/>
              <a:gd name="T98" fmla="*/ 135 w 145"/>
              <a:gd name="T99" fmla="*/ 8 h 146"/>
              <a:gd name="T100" fmla="*/ 139 w 145"/>
              <a:gd name="T101" fmla="*/ 6 h 146"/>
              <a:gd name="T102" fmla="*/ 144 w 145"/>
              <a:gd name="T103" fmla="*/ 8 h 146"/>
              <a:gd name="T104" fmla="*/ 145 w 145"/>
              <a:gd name="T105" fmla="*/ 1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6">
                <a:moveTo>
                  <a:pt x="143" y="88"/>
                </a:moveTo>
                <a:cubicBezTo>
                  <a:pt x="143" y="88"/>
                  <a:pt x="143" y="89"/>
                  <a:pt x="143" y="89"/>
                </a:cubicBezTo>
                <a:cubicBezTo>
                  <a:pt x="139" y="106"/>
                  <a:pt x="130" y="119"/>
                  <a:pt x="118" y="130"/>
                </a:cubicBezTo>
                <a:cubicBezTo>
                  <a:pt x="105" y="140"/>
                  <a:pt x="90" y="146"/>
                  <a:pt x="72" y="146"/>
                </a:cubicBezTo>
                <a:cubicBezTo>
                  <a:pt x="63" y="146"/>
                  <a:pt x="54" y="144"/>
                  <a:pt x="46" y="140"/>
                </a:cubicBezTo>
                <a:cubicBezTo>
                  <a:pt x="37" y="137"/>
                  <a:pt x="29" y="132"/>
                  <a:pt x="23" y="126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9" y="139"/>
                  <a:pt x="8" y="140"/>
                  <a:pt x="6" y="140"/>
                </a:cubicBezTo>
                <a:cubicBezTo>
                  <a:pt x="5" y="140"/>
                  <a:pt x="3" y="139"/>
                  <a:pt x="2" y="138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89"/>
                  <a:pt x="1" y="88"/>
                  <a:pt x="2" y="87"/>
                </a:cubicBezTo>
                <a:cubicBezTo>
                  <a:pt x="3" y="86"/>
                  <a:pt x="5" y="85"/>
                  <a:pt x="6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50" y="85"/>
                  <a:pt x="52" y="86"/>
                  <a:pt x="53" y="87"/>
                </a:cubicBezTo>
                <a:cubicBezTo>
                  <a:pt x="54" y="88"/>
                  <a:pt x="55" y="89"/>
                  <a:pt x="55" y="91"/>
                </a:cubicBezTo>
                <a:cubicBezTo>
                  <a:pt x="55" y="93"/>
                  <a:pt x="54" y="94"/>
                  <a:pt x="53" y="95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4" y="112"/>
                  <a:pt x="49" y="116"/>
                  <a:pt x="55" y="118"/>
                </a:cubicBezTo>
                <a:cubicBezTo>
                  <a:pt x="61" y="120"/>
                  <a:pt x="67" y="121"/>
                  <a:pt x="73" y="121"/>
                </a:cubicBezTo>
                <a:cubicBezTo>
                  <a:pt x="81" y="121"/>
                  <a:pt x="89" y="119"/>
                  <a:pt x="96" y="115"/>
                </a:cubicBezTo>
                <a:cubicBezTo>
                  <a:pt x="104" y="111"/>
                  <a:pt x="110" y="105"/>
                  <a:pt x="114" y="98"/>
                </a:cubicBezTo>
                <a:cubicBezTo>
                  <a:pt x="115" y="97"/>
                  <a:pt x="116" y="94"/>
                  <a:pt x="119" y="87"/>
                </a:cubicBezTo>
                <a:cubicBezTo>
                  <a:pt x="120" y="86"/>
                  <a:pt x="121" y="85"/>
                  <a:pt x="122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1" y="85"/>
                  <a:pt x="142" y="85"/>
                  <a:pt x="142" y="86"/>
                </a:cubicBezTo>
                <a:cubicBezTo>
                  <a:pt x="143" y="87"/>
                  <a:pt x="143" y="87"/>
                  <a:pt x="143" y="88"/>
                </a:cubicBezTo>
                <a:close/>
                <a:moveTo>
                  <a:pt x="145" y="12"/>
                </a:moveTo>
                <a:cubicBezTo>
                  <a:pt x="145" y="55"/>
                  <a:pt x="145" y="55"/>
                  <a:pt x="145" y="55"/>
                </a:cubicBezTo>
                <a:cubicBezTo>
                  <a:pt x="145" y="56"/>
                  <a:pt x="145" y="58"/>
                  <a:pt x="144" y="59"/>
                </a:cubicBezTo>
                <a:cubicBezTo>
                  <a:pt x="142" y="60"/>
                  <a:pt x="141" y="61"/>
                  <a:pt x="139" y="61"/>
                </a:cubicBezTo>
                <a:cubicBezTo>
                  <a:pt x="97" y="61"/>
                  <a:pt x="97" y="61"/>
                  <a:pt x="97" y="61"/>
                </a:cubicBezTo>
                <a:cubicBezTo>
                  <a:pt x="95" y="61"/>
                  <a:pt x="94" y="60"/>
                  <a:pt x="93" y="59"/>
                </a:cubicBezTo>
                <a:cubicBezTo>
                  <a:pt x="92" y="58"/>
                  <a:pt x="91" y="56"/>
                  <a:pt x="91" y="55"/>
                </a:cubicBezTo>
                <a:cubicBezTo>
                  <a:pt x="91" y="53"/>
                  <a:pt x="92" y="52"/>
                  <a:pt x="93" y="51"/>
                </a:cubicBezTo>
                <a:cubicBezTo>
                  <a:pt x="106" y="38"/>
                  <a:pt x="106" y="38"/>
                  <a:pt x="106" y="38"/>
                </a:cubicBezTo>
                <a:cubicBezTo>
                  <a:pt x="96" y="29"/>
                  <a:pt x="85" y="25"/>
                  <a:pt x="73" y="25"/>
                </a:cubicBezTo>
                <a:cubicBezTo>
                  <a:pt x="64" y="25"/>
                  <a:pt x="56" y="27"/>
                  <a:pt x="49" y="31"/>
                </a:cubicBezTo>
                <a:cubicBezTo>
                  <a:pt x="42" y="35"/>
                  <a:pt x="36" y="40"/>
                  <a:pt x="32" y="48"/>
                </a:cubicBezTo>
                <a:cubicBezTo>
                  <a:pt x="31" y="49"/>
                  <a:pt x="29" y="52"/>
                  <a:pt x="27" y="59"/>
                </a:cubicBezTo>
                <a:cubicBezTo>
                  <a:pt x="26" y="60"/>
                  <a:pt x="25" y="61"/>
                  <a:pt x="24" y="61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1"/>
                  <a:pt x="3" y="61"/>
                  <a:pt x="3" y="60"/>
                </a:cubicBezTo>
                <a:cubicBezTo>
                  <a:pt x="2" y="59"/>
                  <a:pt x="2" y="59"/>
                  <a:pt x="2" y="58"/>
                </a:cubicBezTo>
                <a:cubicBezTo>
                  <a:pt x="2" y="57"/>
                  <a:pt x="2" y="57"/>
                  <a:pt x="2" y="57"/>
                </a:cubicBezTo>
                <a:cubicBezTo>
                  <a:pt x="6" y="40"/>
                  <a:pt x="15" y="27"/>
                  <a:pt x="27" y="16"/>
                </a:cubicBezTo>
                <a:cubicBezTo>
                  <a:pt x="40" y="6"/>
                  <a:pt x="55" y="0"/>
                  <a:pt x="73" y="0"/>
                </a:cubicBezTo>
                <a:cubicBezTo>
                  <a:pt x="82" y="0"/>
                  <a:pt x="91" y="2"/>
                  <a:pt x="100" y="6"/>
                </a:cubicBezTo>
                <a:cubicBezTo>
                  <a:pt x="108" y="9"/>
                  <a:pt x="116" y="14"/>
                  <a:pt x="123" y="2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7"/>
                  <a:pt x="138" y="6"/>
                  <a:pt x="139" y="6"/>
                </a:cubicBezTo>
                <a:cubicBezTo>
                  <a:pt x="141" y="6"/>
                  <a:pt x="142" y="7"/>
                  <a:pt x="144" y="8"/>
                </a:cubicBezTo>
                <a:cubicBezTo>
                  <a:pt x="145" y="9"/>
                  <a:pt x="145" y="11"/>
                  <a:pt x="145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" name="Freeform 36"/>
          <p:cNvSpPr>
            <a:spLocks noEditPoints="1"/>
          </p:cNvSpPr>
          <p:nvPr/>
        </p:nvSpPr>
        <p:spPr bwMode="auto">
          <a:xfrm>
            <a:off x="7247168" y="1045745"/>
            <a:ext cx="181532" cy="144253"/>
          </a:xfrm>
          <a:custGeom>
            <a:avLst/>
            <a:gdLst>
              <a:gd name="T0" fmla="*/ 169 w 169"/>
              <a:gd name="T1" fmla="*/ 118 h 133"/>
              <a:gd name="T2" fmla="*/ 154 w 169"/>
              <a:gd name="T3" fmla="*/ 133 h 133"/>
              <a:gd name="T4" fmla="*/ 5 w 169"/>
              <a:gd name="T5" fmla="*/ 129 h 133"/>
              <a:gd name="T6" fmla="*/ 0 w 169"/>
              <a:gd name="T7" fmla="*/ 15 h 133"/>
              <a:gd name="T8" fmla="*/ 15 w 169"/>
              <a:gd name="T9" fmla="*/ 0 h 133"/>
              <a:gd name="T10" fmla="*/ 165 w 169"/>
              <a:gd name="T11" fmla="*/ 5 h 133"/>
              <a:gd name="T12" fmla="*/ 157 w 169"/>
              <a:gd name="T13" fmla="*/ 118 h 133"/>
              <a:gd name="T14" fmla="*/ 156 w 169"/>
              <a:gd name="T15" fmla="*/ 38 h 133"/>
              <a:gd name="T16" fmla="*/ 15 w 169"/>
              <a:gd name="T17" fmla="*/ 37 h 133"/>
              <a:gd name="T18" fmla="*/ 12 w 169"/>
              <a:gd name="T19" fmla="*/ 40 h 133"/>
              <a:gd name="T20" fmla="*/ 13 w 169"/>
              <a:gd name="T21" fmla="*/ 120 h 133"/>
              <a:gd name="T22" fmla="*/ 154 w 169"/>
              <a:gd name="T23" fmla="*/ 121 h 133"/>
              <a:gd name="T24" fmla="*/ 157 w 169"/>
              <a:gd name="T25" fmla="*/ 118 h 133"/>
              <a:gd name="T26" fmla="*/ 36 w 169"/>
              <a:gd name="T27" fmla="*/ 58 h 133"/>
              <a:gd name="T28" fmla="*/ 33 w 169"/>
              <a:gd name="T29" fmla="*/ 61 h 133"/>
              <a:gd name="T30" fmla="*/ 25 w 169"/>
              <a:gd name="T31" fmla="*/ 60 h 133"/>
              <a:gd name="T32" fmla="*/ 24 w 169"/>
              <a:gd name="T33" fmla="*/ 52 h 133"/>
              <a:gd name="T34" fmla="*/ 27 w 169"/>
              <a:gd name="T35" fmla="*/ 49 h 133"/>
              <a:gd name="T36" fmla="*/ 35 w 169"/>
              <a:gd name="T37" fmla="*/ 50 h 133"/>
              <a:gd name="T38" fmla="*/ 36 w 169"/>
              <a:gd name="T39" fmla="*/ 76 h 133"/>
              <a:gd name="T40" fmla="*/ 35 w 169"/>
              <a:gd name="T41" fmla="*/ 84 h 133"/>
              <a:gd name="T42" fmla="*/ 27 w 169"/>
              <a:gd name="T43" fmla="*/ 85 h 133"/>
              <a:gd name="T44" fmla="*/ 24 w 169"/>
              <a:gd name="T45" fmla="*/ 82 h 133"/>
              <a:gd name="T46" fmla="*/ 25 w 169"/>
              <a:gd name="T47" fmla="*/ 74 h 133"/>
              <a:gd name="T48" fmla="*/ 33 w 169"/>
              <a:gd name="T49" fmla="*/ 73 h 133"/>
              <a:gd name="T50" fmla="*/ 36 w 169"/>
              <a:gd name="T51" fmla="*/ 76 h 133"/>
              <a:gd name="T52" fmla="*/ 36 w 169"/>
              <a:gd name="T53" fmla="*/ 106 h 133"/>
              <a:gd name="T54" fmla="*/ 33 w 169"/>
              <a:gd name="T55" fmla="*/ 109 h 133"/>
              <a:gd name="T56" fmla="*/ 25 w 169"/>
              <a:gd name="T57" fmla="*/ 108 h 133"/>
              <a:gd name="T58" fmla="*/ 24 w 169"/>
              <a:gd name="T59" fmla="*/ 100 h 133"/>
              <a:gd name="T60" fmla="*/ 27 w 169"/>
              <a:gd name="T61" fmla="*/ 97 h 133"/>
              <a:gd name="T62" fmla="*/ 35 w 169"/>
              <a:gd name="T63" fmla="*/ 98 h 133"/>
              <a:gd name="T64" fmla="*/ 145 w 169"/>
              <a:gd name="T65" fmla="*/ 52 h 133"/>
              <a:gd name="T66" fmla="*/ 144 w 169"/>
              <a:gd name="T67" fmla="*/ 60 h 133"/>
              <a:gd name="T68" fmla="*/ 51 w 169"/>
              <a:gd name="T69" fmla="*/ 61 h 133"/>
              <a:gd name="T70" fmla="*/ 48 w 169"/>
              <a:gd name="T71" fmla="*/ 58 h 133"/>
              <a:gd name="T72" fmla="*/ 49 w 169"/>
              <a:gd name="T73" fmla="*/ 50 h 133"/>
              <a:gd name="T74" fmla="*/ 142 w 169"/>
              <a:gd name="T75" fmla="*/ 49 h 133"/>
              <a:gd name="T76" fmla="*/ 145 w 169"/>
              <a:gd name="T77" fmla="*/ 52 h 133"/>
              <a:gd name="T78" fmla="*/ 145 w 169"/>
              <a:gd name="T79" fmla="*/ 82 h 133"/>
              <a:gd name="T80" fmla="*/ 142 w 169"/>
              <a:gd name="T81" fmla="*/ 85 h 133"/>
              <a:gd name="T82" fmla="*/ 49 w 169"/>
              <a:gd name="T83" fmla="*/ 84 h 133"/>
              <a:gd name="T84" fmla="*/ 48 w 169"/>
              <a:gd name="T85" fmla="*/ 76 h 133"/>
              <a:gd name="T86" fmla="*/ 51 w 169"/>
              <a:gd name="T87" fmla="*/ 73 h 133"/>
              <a:gd name="T88" fmla="*/ 144 w 169"/>
              <a:gd name="T89" fmla="*/ 74 h 133"/>
              <a:gd name="T90" fmla="*/ 145 w 169"/>
              <a:gd name="T91" fmla="*/ 100 h 133"/>
              <a:gd name="T92" fmla="*/ 144 w 169"/>
              <a:gd name="T93" fmla="*/ 108 h 133"/>
              <a:gd name="T94" fmla="*/ 51 w 169"/>
              <a:gd name="T95" fmla="*/ 109 h 133"/>
              <a:gd name="T96" fmla="*/ 48 w 169"/>
              <a:gd name="T97" fmla="*/ 106 h 133"/>
              <a:gd name="T98" fmla="*/ 49 w 169"/>
              <a:gd name="T99" fmla="*/ 98 h 133"/>
              <a:gd name="T100" fmla="*/ 142 w 169"/>
              <a:gd name="T101" fmla="*/ 97 h 133"/>
              <a:gd name="T102" fmla="*/ 145 w 169"/>
              <a:gd name="T103" fmla="*/ 10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9" h="133">
                <a:moveTo>
                  <a:pt x="169" y="15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9" y="133"/>
                  <a:pt x="15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5" y="129"/>
                </a:cubicBezTo>
                <a:cubicBezTo>
                  <a:pt x="2" y="126"/>
                  <a:pt x="0" y="123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9" y="0"/>
                  <a:pt x="162" y="2"/>
                  <a:pt x="165" y="5"/>
                </a:cubicBezTo>
                <a:cubicBezTo>
                  <a:pt x="168" y="8"/>
                  <a:pt x="169" y="11"/>
                  <a:pt x="169" y="15"/>
                </a:cubicBezTo>
                <a:close/>
                <a:moveTo>
                  <a:pt x="157" y="118"/>
                </a:moveTo>
                <a:cubicBezTo>
                  <a:pt x="157" y="40"/>
                  <a:pt x="157" y="40"/>
                  <a:pt x="157" y="40"/>
                </a:cubicBezTo>
                <a:cubicBezTo>
                  <a:pt x="157" y="39"/>
                  <a:pt x="157" y="38"/>
                  <a:pt x="156" y="38"/>
                </a:cubicBezTo>
                <a:cubicBezTo>
                  <a:pt x="156" y="37"/>
                  <a:pt x="155" y="37"/>
                  <a:pt x="154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4" y="37"/>
                  <a:pt x="14" y="37"/>
                  <a:pt x="13" y="38"/>
                </a:cubicBezTo>
                <a:cubicBezTo>
                  <a:pt x="12" y="38"/>
                  <a:pt x="12" y="39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0"/>
                </a:cubicBezTo>
                <a:cubicBezTo>
                  <a:pt x="14" y="121"/>
                  <a:pt x="14" y="121"/>
                  <a:pt x="15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1"/>
                  <a:pt x="156" y="120"/>
                </a:cubicBezTo>
                <a:cubicBezTo>
                  <a:pt x="157" y="120"/>
                  <a:pt x="157" y="119"/>
                  <a:pt x="157" y="118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5" y="60"/>
                </a:cubicBezTo>
                <a:cubicBezTo>
                  <a:pt x="35" y="61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6" y="61"/>
                  <a:pt x="25" y="60"/>
                </a:cubicBezTo>
                <a:cubicBezTo>
                  <a:pt x="25" y="59"/>
                  <a:pt x="24" y="59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5" y="50"/>
                  <a:pt x="25" y="50"/>
                </a:cubicBezTo>
                <a:cubicBezTo>
                  <a:pt x="26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5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4"/>
                  <a:pt x="35" y="84"/>
                </a:cubicBezTo>
                <a:cubicBezTo>
                  <a:pt x="35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6" y="85"/>
                  <a:pt x="25" y="84"/>
                </a:cubicBezTo>
                <a:cubicBezTo>
                  <a:pt x="25" y="84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5" y="74"/>
                  <a:pt x="25" y="74"/>
                </a:cubicBezTo>
                <a:cubicBezTo>
                  <a:pt x="26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5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5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6" y="109"/>
                  <a:pt x="25" y="108"/>
                </a:cubicBezTo>
                <a:cubicBezTo>
                  <a:pt x="25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5" y="99"/>
                  <a:pt x="25" y="98"/>
                </a:cubicBezTo>
                <a:cubicBezTo>
                  <a:pt x="26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5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145" y="52"/>
                </a:moveTo>
                <a:cubicBezTo>
                  <a:pt x="145" y="58"/>
                  <a:pt x="145" y="58"/>
                  <a:pt x="145" y="58"/>
                </a:cubicBezTo>
                <a:cubicBezTo>
                  <a:pt x="145" y="59"/>
                  <a:pt x="145" y="59"/>
                  <a:pt x="144" y="60"/>
                </a:cubicBezTo>
                <a:cubicBezTo>
                  <a:pt x="144" y="61"/>
                  <a:pt x="143" y="61"/>
                  <a:pt x="142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0" y="61"/>
                  <a:pt x="49" y="60"/>
                </a:cubicBezTo>
                <a:cubicBezTo>
                  <a:pt x="49" y="59"/>
                  <a:pt x="48" y="59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9" y="50"/>
                  <a:pt x="49" y="50"/>
                </a:cubicBezTo>
                <a:cubicBezTo>
                  <a:pt x="50" y="49"/>
                  <a:pt x="51" y="49"/>
                  <a:pt x="51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3" y="49"/>
                  <a:pt x="144" y="49"/>
                  <a:pt x="144" y="50"/>
                </a:cubicBezTo>
                <a:cubicBezTo>
                  <a:pt x="145" y="50"/>
                  <a:pt x="145" y="51"/>
                  <a:pt x="145" y="52"/>
                </a:cubicBezTo>
                <a:close/>
                <a:moveTo>
                  <a:pt x="145" y="76"/>
                </a:moveTo>
                <a:cubicBezTo>
                  <a:pt x="145" y="82"/>
                  <a:pt x="145" y="82"/>
                  <a:pt x="145" y="82"/>
                </a:cubicBezTo>
                <a:cubicBezTo>
                  <a:pt x="145" y="83"/>
                  <a:pt x="145" y="84"/>
                  <a:pt x="144" y="84"/>
                </a:cubicBezTo>
                <a:cubicBezTo>
                  <a:pt x="144" y="85"/>
                  <a:pt x="143" y="85"/>
                  <a:pt x="142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1" y="85"/>
                  <a:pt x="50" y="85"/>
                  <a:pt x="49" y="84"/>
                </a:cubicBezTo>
                <a:cubicBezTo>
                  <a:pt x="49" y="84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9" y="74"/>
                  <a:pt x="49" y="74"/>
                </a:cubicBezTo>
                <a:cubicBezTo>
                  <a:pt x="50" y="73"/>
                  <a:pt x="51" y="73"/>
                  <a:pt x="51" y="73"/>
                </a:cubicBezTo>
                <a:cubicBezTo>
                  <a:pt x="142" y="73"/>
                  <a:pt x="142" y="73"/>
                  <a:pt x="142" y="73"/>
                </a:cubicBezTo>
                <a:cubicBezTo>
                  <a:pt x="143" y="73"/>
                  <a:pt x="144" y="73"/>
                  <a:pt x="144" y="74"/>
                </a:cubicBezTo>
                <a:cubicBezTo>
                  <a:pt x="145" y="74"/>
                  <a:pt x="145" y="75"/>
                  <a:pt x="145" y="76"/>
                </a:cubicBezTo>
                <a:close/>
                <a:moveTo>
                  <a:pt x="145" y="100"/>
                </a:moveTo>
                <a:cubicBezTo>
                  <a:pt x="145" y="106"/>
                  <a:pt x="145" y="106"/>
                  <a:pt x="145" y="106"/>
                </a:cubicBezTo>
                <a:cubicBezTo>
                  <a:pt x="145" y="107"/>
                  <a:pt x="145" y="108"/>
                  <a:pt x="144" y="108"/>
                </a:cubicBezTo>
                <a:cubicBezTo>
                  <a:pt x="144" y="109"/>
                  <a:pt x="143" y="109"/>
                  <a:pt x="142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1" y="109"/>
                  <a:pt x="50" y="109"/>
                  <a:pt x="49" y="108"/>
                </a:cubicBezTo>
                <a:cubicBezTo>
                  <a:pt x="49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9" y="99"/>
                  <a:pt x="49" y="98"/>
                </a:cubicBezTo>
                <a:cubicBezTo>
                  <a:pt x="50" y="97"/>
                  <a:pt x="51" y="97"/>
                  <a:pt x="51" y="97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3" y="97"/>
                  <a:pt x="144" y="97"/>
                  <a:pt x="144" y="98"/>
                </a:cubicBezTo>
                <a:cubicBezTo>
                  <a:pt x="145" y="99"/>
                  <a:pt x="145" y="99"/>
                  <a:pt x="145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" name="Freeform 37"/>
          <p:cNvSpPr>
            <a:spLocks noEditPoints="1"/>
          </p:cNvSpPr>
          <p:nvPr/>
        </p:nvSpPr>
        <p:spPr bwMode="auto">
          <a:xfrm>
            <a:off x="7477324" y="1045745"/>
            <a:ext cx="116699" cy="144253"/>
          </a:xfrm>
          <a:custGeom>
            <a:avLst/>
            <a:gdLst>
              <a:gd name="T0" fmla="*/ 109 w 109"/>
              <a:gd name="T1" fmla="*/ 70 h 133"/>
              <a:gd name="T2" fmla="*/ 109 w 109"/>
              <a:gd name="T3" fmla="*/ 124 h 133"/>
              <a:gd name="T4" fmla="*/ 106 w 109"/>
              <a:gd name="T5" fmla="*/ 131 h 133"/>
              <a:gd name="T6" fmla="*/ 100 w 109"/>
              <a:gd name="T7" fmla="*/ 133 h 133"/>
              <a:gd name="T8" fmla="*/ 9 w 109"/>
              <a:gd name="T9" fmla="*/ 133 h 133"/>
              <a:gd name="T10" fmla="*/ 3 w 109"/>
              <a:gd name="T11" fmla="*/ 131 h 133"/>
              <a:gd name="T12" fmla="*/ 0 w 109"/>
              <a:gd name="T13" fmla="*/ 124 h 133"/>
              <a:gd name="T14" fmla="*/ 0 w 109"/>
              <a:gd name="T15" fmla="*/ 70 h 133"/>
              <a:gd name="T16" fmla="*/ 3 w 109"/>
              <a:gd name="T17" fmla="*/ 64 h 133"/>
              <a:gd name="T18" fmla="*/ 9 w 109"/>
              <a:gd name="T19" fmla="*/ 61 h 133"/>
              <a:gd name="T20" fmla="*/ 12 w 109"/>
              <a:gd name="T21" fmla="*/ 61 h 133"/>
              <a:gd name="T22" fmla="*/ 12 w 109"/>
              <a:gd name="T23" fmla="*/ 43 h 133"/>
              <a:gd name="T24" fmla="*/ 25 w 109"/>
              <a:gd name="T25" fmla="*/ 13 h 133"/>
              <a:gd name="T26" fmla="*/ 55 w 109"/>
              <a:gd name="T27" fmla="*/ 0 h 133"/>
              <a:gd name="T28" fmla="*/ 84 w 109"/>
              <a:gd name="T29" fmla="*/ 13 h 133"/>
              <a:gd name="T30" fmla="*/ 97 w 109"/>
              <a:gd name="T31" fmla="*/ 43 h 133"/>
              <a:gd name="T32" fmla="*/ 97 w 109"/>
              <a:gd name="T33" fmla="*/ 61 h 133"/>
              <a:gd name="T34" fmla="*/ 100 w 109"/>
              <a:gd name="T35" fmla="*/ 61 h 133"/>
              <a:gd name="T36" fmla="*/ 106 w 109"/>
              <a:gd name="T37" fmla="*/ 64 h 133"/>
              <a:gd name="T38" fmla="*/ 109 w 109"/>
              <a:gd name="T39" fmla="*/ 70 h 133"/>
              <a:gd name="T40" fmla="*/ 30 w 109"/>
              <a:gd name="T41" fmla="*/ 61 h 133"/>
              <a:gd name="T42" fmla="*/ 79 w 109"/>
              <a:gd name="T43" fmla="*/ 61 h 133"/>
              <a:gd name="T44" fmla="*/ 79 w 109"/>
              <a:gd name="T45" fmla="*/ 43 h 133"/>
              <a:gd name="T46" fmla="*/ 72 w 109"/>
              <a:gd name="T47" fmla="*/ 26 h 133"/>
              <a:gd name="T48" fmla="*/ 55 w 109"/>
              <a:gd name="T49" fmla="*/ 19 h 133"/>
              <a:gd name="T50" fmla="*/ 37 w 109"/>
              <a:gd name="T51" fmla="*/ 26 h 133"/>
              <a:gd name="T52" fmla="*/ 30 w 109"/>
              <a:gd name="T53" fmla="*/ 43 h 133"/>
              <a:gd name="T54" fmla="*/ 30 w 109"/>
              <a:gd name="T55" fmla="*/ 6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9" h="133">
                <a:moveTo>
                  <a:pt x="109" y="7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6" y="131"/>
                </a:cubicBezTo>
                <a:cubicBezTo>
                  <a:pt x="105" y="133"/>
                  <a:pt x="102" y="133"/>
                  <a:pt x="100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1" y="65"/>
                  <a:pt x="3" y="64"/>
                </a:cubicBezTo>
                <a:cubicBezTo>
                  <a:pt x="5" y="62"/>
                  <a:pt x="7" y="61"/>
                  <a:pt x="9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1"/>
                  <a:pt x="16" y="21"/>
                  <a:pt x="25" y="13"/>
                </a:cubicBezTo>
                <a:cubicBezTo>
                  <a:pt x="33" y="5"/>
                  <a:pt x="43" y="0"/>
                  <a:pt x="55" y="0"/>
                </a:cubicBezTo>
                <a:cubicBezTo>
                  <a:pt x="66" y="0"/>
                  <a:pt x="76" y="5"/>
                  <a:pt x="84" y="13"/>
                </a:cubicBezTo>
                <a:cubicBezTo>
                  <a:pt x="93" y="21"/>
                  <a:pt x="97" y="31"/>
                  <a:pt x="97" y="43"/>
                </a:cubicBezTo>
                <a:cubicBezTo>
                  <a:pt x="97" y="61"/>
                  <a:pt x="97" y="61"/>
                  <a:pt x="97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2" y="61"/>
                  <a:pt x="105" y="62"/>
                  <a:pt x="106" y="64"/>
                </a:cubicBezTo>
                <a:cubicBezTo>
                  <a:pt x="108" y="65"/>
                  <a:pt x="109" y="67"/>
                  <a:pt x="109" y="70"/>
                </a:cubicBezTo>
                <a:close/>
                <a:moveTo>
                  <a:pt x="30" y="61"/>
                </a:moveTo>
                <a:cubicBezTo>
                  <a:pt x="79" y="61"/>
                  <a:pt x="79" y="61"/>
                  <a:pt x="79" y="61"/>
                </a:cubicBezTo>
                <a:cubicBezTo>
                  <a:pt x="79" y="43"/>
                  <a:pt x="79" y="43"/>
                  <a:pt x="79" y="43"/>
                </a:cubicBezTo>
                <a:cubicBezTo>
                  <a:pt x="79" y="36"/>
                  <a:pt x="76" y="30"/>
                  <a:pt x="72" y="26"/>
                </a:cubicBezTo>
                <a:cubicBezTo>
                  <a:pt x="67" y="21"/>
                  <a:pt x="61" y="19"/>
                  <a:pt x="55" y="19"/>
                </a:cubicBezTo>
                <a:cubicBezTo>
                  <a:pt x="48" y="19"/>
                  <a:pt x="42" y="21"/>
                  <a:pt x="37" y="26"/>
                </a:cubicBezTo>
                <a:cubicBezTo>
                  <a:pt x="33" y="30"/>
                  <a:pt x="30" y="36"/>
                  <a:pt x="30" y="43"/>
                </a:cubicBezTo>
                <a:lnTo>
                  <a:pt x="30" y="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" name="Freeform 38"/>
          <p:cNvSpPr>
            <a:spLocks noEditPoints="1"/>
          </p:cNvSpPr>
          <p:nvPr/>
        </p:nvSpPr>
        <p:spPr bwMode="auto">
          <a:xfrm>
            <a:off x="7649132" y="1045745"/>
            <a:ext cx="175049" cy="157220"/>
          </a:xfrm>
          <a:custGeom>
            <a:avLst/>
            <a:gdLst>
              <a:gd name="T0" fmla="*/ 24 w 163"/>
              <a:gd name="T1" fmla="*/ 12 h 146"/>
              <a:gd name="T2" fmla="*/ 18 w 163"/>
              <a:gd name="T3" fmla="*/ 23 h 146"/>
              <a:gd name="T4" fmla="*/ 18 w 163"/>
              <a:gd name="T5" fmla="*/ 143 h 146"/>
              <a:gd name="T6" fmla="*/ 17 w 163"/>
              <a:gd name="T7" fmla="*/ 145 h 146"/>
              <a:gd name="T8" fmla="*/ 15 w 163"/>
              <a:gd name="T9" fmla="*/ 146 h 146"/>
              <a:gd name="T10" fmla="*/ 9 w 163"/>
              <a:gd name="T11" fmla="*/ 146 h 146"/>
              <a:gd name="T12" fmla="*/ 7 w 163"/>
              <a:gd name="T13" fmla="*/ 145 h 146"/>
              <a:gd name="T14" fmla="*/ 6 w 163"/>
              <a:gd name="T15" fmla="*/ 143 h 146"/>
              <a:gd name="T16" fmla="*/ 6 w 163"/>
              <a:gd name="T17" fmla="*/ 23 h 146"/>
              <a:gd name="T18" fmla="*/ 0 w 163"/>
              <a:gd name="T19" fmla="*/ 12 h 146"/>
              <a:gd name="T20" fmla="*/ 3 w 163"/>
              <a:gd name="T21" fmla="*/ 4 h 146"/>
              <a:gd name="T22" fmla="*/ 12 w 163"/>
              <a:gd name="T23" fmla="*/ 0 h 146"/>
              <a:gd name="T24" fmla="*/ 20 w 163"/>
              <a:gd name="T25" fmla="*/ 4 h 146"/>
              <a:gd name="T26" fmla="*/ 24 w 163"/>
              <a:gd name="T27" fmla="*/ 12 h 146"/>
              <a:gd name="T28" fmla="*/ 163 w 163"/>
              <a:gd name="T29" fmla="*/ 19 h 146"/>
              <a:gd name="T30" fmla="*/ 163 w 163"/>
              <a:gd name="T31" fmla="*/ 91 h 146"/>
              <a:gd name="T32" fmla="*/ 162 w 163"/>
              <a:gd name="T33" fmla="*/ 94 h 146"/>
              <a:gd name="T34" fmla="*/ 158 w 163"/>
              <a:gd name="T35" fmla="*/ 97 h 146"/>
              <a:gd name="T36" fmla="*/ 123 w 163"/>
              <a:gd name="T37" fmla="*/ 108 h 146"/>
              <a:gd name="T38" fmla="*/ 112 w 163"/>
              <a:gd name="T39" fmla="*/ 106 h 146"/>
              <a:gd name="T40" fmla="*/ 101 w 163"/>
              <a:gd name="T41" fmla="*/ 101 h 146"/>
              <a:gd name="T42" fmla="*/ 90 w 163"/>
              <a:gd name="T43" fmla="*/ 97 h 146"/>
              <a:gd name="T44" fmla="*/ 77 w 163"/>
              <a:gd name="T45" fmla="*/ 95 h 146"/>
              <a:gd name="T46" fmla="*/ 33 w 163"/>
              <a:gd name="T47" fmla="*/ 108 h 146"/>
              <a:gd name="T48" fmla="*/ 30 w 163"/>
              <a:gd name="T49" fmla="*/ 109 h 146"/>
              <a:gd name="T50" fmla="*/ 26 w 163"/>
              <a:gd name="T51" fmla="*/ 107 h 146"/>
              <a:gd name="T52" fmla="*/ 24 w 163"/>
              <a:gd name="T53" fmla="*/ 103 h 146"/>
              <a:gd name="T54" fmla="*/ 24 w 163"/>
              <a:gd name="T55" fmla="*/ 33 h 146"/>
              <a:gd name="T56" fmla="*/ 27 w 163"/>
              <a:gd name="T57" fmla="*/ 28 h 146"/>
              <a:gd name="T58" fmla="*/ 34 w 163"/>
              <a:gd name="T59" fmla="*/ 24 h 146"/>
              <a:gd name="T60" fmla="*/ 74 w 163"/>
              <a:gd name="T61" fmla="*/ 12 h 146"/>
              <a:gd name="T62" fmla="*/ 93 w 163"/>
              <a:gd name="T63" fmla="*/ 15 h 146"/>
              <a:gd name="T64" fmla="*/ 114 w 163"/>
              <a:gd name="T65" fmla="*/ 24 h 146"/>
              <a:gd name="T66" fmla="*/ 122 w 163"/>
              <a:gd name="T67" fmla="*/ 25 h 146"/>
              <a:gd name="T68" fmla="*/ 133 w 163"/>
              <a:gd name="T69" fmla="*/ 23 h 146"/>
              <a:gd name="T70" fmla="*/ 144 w 163"/>
              <a:gd name="T71" fmla="*/ 19 h 146"/>
              <a:gd name="T72" fmla="*/ 152 w 163"/>
              <a:gd name="T73" fmla="*/ 14 h 146"/>
              <a:gd name="T74" fmla="*/ 157 w 163"/>
              <a:gd name="T75" fmla="*/ 12 h 146"/>
              <a:gd name="T76" fmla="*/ 161 w 163"/>
              <a:gd name="T77" fmla="*/ 14 h 146"/>
              <a:gd name="T78" fmla="*/ 163 w 163"/>
              <a:gd name="T79" fmla="*/ 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146">
                <a:moveTo>
                  <a:pt x="24" y="12"/>
                </a:moveTo>
                <a:cubicBezTo>
                  <a:pt x="24" y="17"/>
                  <a:pt x="22" y="20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6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7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0"/>
                  <a:pt x="0" y="17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8" y="0"/>
                  <a:pt x="12" y="0"/>
                </a:cubicBezTo>
                <a:cubicBezTo>
                  <a:pt x="15" y="0"/>
                  <a:pt x="18" y="2"/>
                  <a:pt x="20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3" y="19"/>
                </a:moveTo>
                <a:cubicBezTo>
                  <a:pt x="163" y="91"/>
                  <a:pt x="163" y="91"/>
                  <a:pt x="163" y="91"/>
                </a:cubicBezTo>
                <a:cubicBezTo>
                  <a:pt x="163" y="92"/>
                  <a:pt x="163" y="93"/>
                  <a:pt x="162" y="94"/>
                </a:cubicBezTo>
                <a:cubicBezTo>
                  <a:pt x="161" y="95"/>
                  <a:pt x="160" y="96"/>
                  <a:pt x="158" y="97"/>
                </a:cubicBezTo>
                <a:cubicBezTo>
                  <a:pt x="145" y="104"/>
                  <a:pt x="133" y="108"/>
                  <a:pt x="123" y="108"/>
                </a:cubicBezTo>
                <a:cubicBezTo>
                  <a:pt x="119" y="108"/>
                  <a:pt x="116" y="107"/>
                  <a:pt x="112" y="106"/>
                </a:cubicBezTo>
                <a:cubicBezTo>
                  <a:pt x="108" y="104"/>
                  <a:pt x="104" y="103"/>
                  <a:pt x="101" y="101"/>
                </a:cubicBezTo>
                <a:cubicBezTo>
                  <a:pt x="98" y="100"/>
                  <a:pt x="95" y="98"/>
                  <a:pt x="90" y="97"/>
                </a:cubicBezTo>
                <a:cubicBezTo>
                  <a:pt x="86" y="95"/>
                  <a:pt x="82" y="95"/>
                  <a:pt x="77" y="95"/>
                </a:cubicBezTo>
                <a:cubicBezTo>
                  <a:pt x="65" y="95"/>
                  <a:pt x="50" y="99"/>
                  <a:pt x="33" y="108"/>
                </a:cubicBezTo>
                <a:cubicBezTo>
                  <a:pt x="32" y="109"/>
                  <a:pt x="31" y="109"/>
                  <a:pt x="30" y="109"/>
                </a:cubicBezTo>
                <a:cubicBezTo>
                  <a:pt x="28" y="109"/>
                  <a:pt x="27" y="109"/>
                  <a:pt x="26" y="107"/>
                </a:cubicBezTo>
                <a:cubicBezTo>
                  <a:pt x="25" y="106"/>
                  <a:pt x="24" y="105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8" y="27"/>
                  <a:pt x="31" y="26"/>
                  <a:pt x="34" y="24"/>
                </a:cubicBezTo>
                <a:cubicBezTo>
                  <a:pt x="49" y="16"/>
                  <a:pt x="62" y="12"/>
                  <a:pt x="74" y="12"/>
                </a:cubicBezTo>
                <a:cubicBezTo>
                  <a:pt x="81" y="12"/>
                  <a:pt x="87" y="13"/>
                  <a:pt x="93" y="15"/>
                </a:cubicBezTo>
                <a:cubicBezTo>
                  <a:pt x="99" y="17"/>
                  <a:pt x="106" y="20"/>
                  <a:pt x="114" y="24"/>
                </a:cubicBezTo>
                <a:cubicBezTo>
                  <a:pt x="116" y="25"/>
                  <a:pt x="119" y="25"/>
                  <a:pt x="122" y="25"/>
                </a:cubicBezTo>
                <a:cubicBezTo>
                  <a:pt x="125" y="25"/>
                  <a:pt x="129" y="25"/>
                  <a:pt x="133" y="23"/>
                </a:cubicBezTo>
                <a:cubicBezTo>
                  <a:pt x="137" y="22"/>
                  <a:pt x="141" y="21"/>
                  <a:pt x="144" y="19"/>
                </a:cubicBezTo>
                <a:cubicBezTo>
                  <a:pt x="147" y="17"/>
                  <a:pt x="149" y="16"/>
                  <a:pt x="152" y="14"/>
                </a:cubicBezTo>
                <a:cubicBezTo>
                  <a:pt x="155" y="13"/>
                  <a:pt x="156" y="12"/>
                  <a:pt x="157" y="12"/>
                </a:cubicBezTo>
                <a:cubicBezTo>
                  <a:pt x="159" y="12"/>
                  <a:pt x="160" y="13"/>
                  <a:pt x="161" y="14"/>
                </a:cubicBezTo>
                <a:cubicBezTo>
                  <a:pt x="163" y="15"/>
                  <a:pt x="163" y="17"/>
                  <a:pt x="163" y="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" name="Freeform 39"/>
          <p:cNvSpPr>
            <a:spLocks/>
          </p:cNvSpPr>
          <p:nvPr/>
        </p:nvSpPr>
        <p:spPr bwMode="auto">
          <a:xfrm>
            <a:off x="7872805" y="1045745"/>
            <a:ext cx="168566" cy="144253"/>
          </a:xfrm>
          <a:custGeom>
            <a:avLst/>
            <a:gdLst>
              <a:gd name="T0" fmla="*/ 157 w 157"/>
              <a:gd name="T1" fmla="*/ 72 h 133"/>
              <a:gd name="T2" fmla="*/ 151 w 157"/>
              <a:gd name="T3" fmla="*/ 102 h 133"/>
              <a:gd name="T4" fmla="*/ 150 w 157"/>
              <a:gd name="T5" fmla="*/ 106 h 133"/>
              <a:gd name="T6" fmla="*/ 132 w 157"/>
              <a:gd name="T7" fmla="*/ 109 h 133"/>
              <a:gd name="T8" fmla="*/ 123 w 157"/>
              <a:gd name="T9" fmla="*/ 122 h 133"/>
              <a:gd name="T10" fmla="*/ 109 w 157"/>
              <a:gd name="T11" fmla="*/ 127 h 133"/>
              <a:gd name="T12" fmla="*/ 109 w 157"/>
              <a:gd name="T13" fmla="*/ 130 h 133"/>
              <a:gd name="T14" fmla="*/ 108 w 157"/>
              <a:gd name="T15" fmla="*/ 133 h 133"/>
              <a:gd name="T16" fmla="*/ 106 w 157"/>
              <a:gd name="T17" fmla="*/ 133 h 133"/>
              <a:gd name="T18" fmla="*/ 100 w 157"/>
              <a:gd name="T19" fmla="*/ 133 h 133"/>
              <a:gd name="T20" fmla="*/ 97 w 157"/>
              <a:gd name="T21" fmla="*/ 133 h 133"/>
              <a:gd name="T22" fmla="*/ 97 w 157"/>
              <a:gd name="T23" fmla="*/ 130 h 133"/>
              <a:gd name="T24" fmla="*/ 97 w 157"/>
              <a:gd name="T25" fmla="*/ 76 h 133"/>
              <a:gd name="T26" fmla="*/ 97 w 157"/>
              <a:gd name="T27" fmla="*/ 74 h 133"/>
              <a:gd name="T28" fmla="*/ 100 w 157"/>
              <a:gd name="T29" fmla="*/ 73 h 133"/>
              <a:gd name="T30" fmla="*/ 106 w 157"/>
              <a:gd name="T31" fmla="*/ 73 h 133"/>
              <a:gd name="T32" fmla="*/ 108 w 157"/>
              <a:gd name="T33" fmla="*/ 74 h 133"/>
              <a:gd name="T34" fmla="*/ 109 w 157"/>
              <a:gd name="T35" fmla="*/ 76 h 133"/>
              <a:gd name="T36" fmla="*/ 109 w 157"/>
              <a:gd name="T37" fmla="*/ 79 h 133"/>
              <a:gd name="T38" fmla="*/ 121 w 157"/>
              <a:gd name="T39" fmla="*/ 82 h 133"/>
              <a:gd name="T40" fmla="*/ 130 w 157"/>
              <a:gd name="T41" fmla="*/ 91 h 133"/>
              <a:gd name="T42" fmla="*/ 136 w 157"/>
              <a:gd name="T43" fmla="*/ 90 h 133"/>
              <a:gd name="T44" fmla="*/ 139 w 157"/>
              <a:gd name="T45" fmla="*/ 72 h 133"/>
              <a:gd name="T46" fmla="*/ 131 w 157"/>
              <a:gd name="T47" fmla="*/ 46 h 133"/>
              <a:gd name="T48" fmla="*/ 108 w 157"/>
              <a:gd name="T49" fmla="*/ 26 h 133"/>
              <a:gd name="T50" fmla="*/ 78 w 157"/>
              <a:gd name="T51" fmla="*/ 19 h 133"/>
              <a:gd name="T52" fmla="*/ 49 w 157"/>
              <a:gd name="T53" fmla="*/ 26 h 133"/>
              <a:gd name="T54" fmla="*/ 26 w 157"/>
              <a:gd name="T55" fmla="*/ 46 h 133"/>
              <a:gd name="T56" fmla="*/ 18 w 157"/>
              <a:gd name="T57" fmla="*/ 72 h 133"/>
              <a:gd name="T58" fmla="*/ 21 w 157"/>
              <a:gd name="T59" fmla="*/ 90 h 133"/>
              <a:gd name="T60" fmla="*/ 27 w 157"/>
              <a:gd name="T61" fmla="*/ 91 h 133"/>
              <a:gd name="T62" fmla="*/ 36 w 157"/>
              <a:gd name="T63" fmla="*/ 82 h 133"/>
              <a:gd name="T64" fmla="*/ 48 w 157"/>
              <a:gd name="T65" fmla="*/ 79 h 133"/>
              <a:gd name="T66" fmla="*/ 48 w 157"/>
              <a:gd name="T67" fmla="*/ 76 h 133"/>
              <a:gd name="T68" fmla="*/ 49 w 157"/>
              <a:gd name="T69" fmla="*/ 74 h 133"/>
              <a:gd name="T70" fmla="*/ 51 w 157"/>
              <a:gd name="T71" fmla="*/ 73 h 133"/>
              <a:gd name="T72" fmla="*/ 57 w 157"/>
              <a:gd name="T73" fmla="*/ 73 h 133"/>
              <a:gd name="T74" fmla="*/ 59 w 157"/>
              <a:gd name="T75" fmla="*/ 74 h 133"/>
              <a:gd name="T76" fmla="*/ 60 w 157"/>
              <a:gd name="T77" fmla="*/ 76 h 133"/>
              <a:gd name="T78" fmla="*/ 60 w 157"/>
              <a:gd name="T79" fmla="*/ 130 h 133"/>
              <a:gd name="T80" fmla="*/ 59 w 157"/>
              <a:gd name="T81" fmla="*/ 133 h 133"/>
              <a:gd name="T82" fmla="*/ 57 w 157"/>
              <a:gd name="T83" fmla="*/ 133 h 133"/>
              <a:gd name="T84" fmla="*/ 51 w 157"/>
              <a:gd name="T85" fmla="*/ 133 h 133"/>
              <a:gd name="T86" fmla="*/ 49 w 157"/>
              <a:gd name="T87" fmla="*/ 133 h 133"/>
              <a:gd name="T88" fmla="*/ 48 w 157"/>
              <a:gd name="T89" fmla="*/ 130 h 133"/>
              <a:gd name="T90" fmla="*/ 48 w 157"/>
              <a:gd name="T91" fmla="*/ 127 h 133"/>
              <a:gd name="T92" fmla="*/ 33 w 157"/>
              <a:gd name="T93" fmla="*/ 122 h 133"/>
              <a:gd name="T94" fmla="*/ 25 w 157"/>
              <a:gd name="T95" fmla="*/ 109 h 133"/>
              <a:gd name="T96" fmla="*/ 7 w 157"/>
              <a:gd name="T97" fmla="*/ 106 h 133"/>
              <a:gd name="T98" fmla="*/ 5 w 157"/>
              <a:gd name="T99" fmla="*/ 102 h 133"/>
              <a:gd name="T100" fmla="*/ 0 w 157"/>
              <a:gd name="T101" fmla="*/ 72 h 133"/>
              <a:gd name="T102" fmla="*/ 6 w 157"/>
              <a:gd name="T103" fmla="*/ 45 h 133"/>
              <a:gd name="T104" fmla="*/ 23 w 157"/>
              <a:gd name="T105" fmla="*/ 22 h 133"/>
              <a:gd name="T106" fmla="*/ 48 w 157"/>
              <a:gd name="T107" fmla="*/ 6 h 133"/>
              <a:gd name="T108" fmla="*/ 78 w 157"/>
              <a:gd name="T109" fmla="*/ 0 h 133"/>
              <a:gd name="T110" fmla="*/ 109 w 157"/>
              <a:gd name="T111" fmla="*/ 6 h 133"/>
              <a:gd name="T112" fmla="*/ 134 w 157"/>
              <a:gd name="T113" fmla="*/ 22 h 133"/>
              <a:gd name="T114" fmla="*/ 151 w 157"/>
              <a:gd name="T115" fmla="*/ 45 h 133"/>
              <a:gd name="T116" fmla="*/ 157 w 157"/>
              <a:gd name="T117" fmla="*/ 7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" h="133">
                <a:moveTo>
                  <a:pt x="157" y="72"/>
                </a:moveTo>
                <a:cubicBezTo>
                  <a:pt x="157" y="82"/>
                  <a:pt x="155" y="92"/>
                  <a:pt x="151" y="102"/>
                </a:cubicBezTo>
                <a:cubicBezTo>
                  <a:pt x="150" y="106"/>
                  <a:pt x="150" y="106"/>
                  <a:pt x="150" y="106"/>
                </a:cubicBezTo>
                <a:cubicBezTo>
                  <a:pt x="132" y="109"/>
                  <a:pt x="132" y="109"/>
                  <a:pt x="132" y="109"/>
                </a:cubicBezTo>
                <a:cubicBezTo>
                  <a:pt x="131" y="115"/>
                  <a:pt x="128" y="119"/>
                  <a:pt x="123" y="122"/>
                </a:cubicBezTo>
                <a:cubicBezTo>
                  <a:pt x="119" y="126"/>
                  <a:pt x="114" y="127"/>
                  <a:pt x="109" y="127"/>
                </a:cubicBez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3"/>
                </a:cubicBezTo>
                <a:cubicBezTo>
                  <a:pt x="107" y="133"/>
                  <a:pt x="107" y="133"/>
                  <a:pt x="106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9" y="133"/>
                  <a:pt x="98" y="133"/>
                  <a:pt x="97" y="133"/>
                </a:cubicBezTo>
                <a:cubicBezTo>
                  <a:pt x="97" y="132"/>
                  <a:pt x="97" y="131"/>
                  <a:pt x="97" y="130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75"/>
                  <a:pt x="97" y="74"/>
                  <a:pt x="97" y="74"/>
                </a:cubicBezTo>
                <a:cubicBezTo>
                  <a:pt x="98" y="73"/>
                  <a:pt x="99" y="73"/>
                  <a:pt x="100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13" y="79"/>
                  <a:pt x="117" y="80"/>
                  <a:pt x="121" y="82"/>
                </a:cubicBezTo>
                <a:cubicBezTo>
                  <a:pt x="125" y="85"/>
                  <a:pt x="128" y="88"/>
                  <a:pt x="130" y="91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38" y="84"/>
                  <a:pt x="139" y="78"/>
                  <a:pt x="139" y="72"/>
                </a:cubicBezTo>
                <a:cubicBezTo>
                  <a:pt x="139" y="63"/>
                  <a:pt x="136" y="54"/>
                  <a:pt x="131" y="46"/>
                </a:cubicBezTo>
                <a:cubicBezTo>
                  <a:pt x="125" y="37"/>
                  <a:pt x="118" y="31"/>
                  <a:pt x="108" y="26"/>
                </a:cubicBezTo>
                <a:cubicBezTo>
                  <a:pt x="99" y="21"/>
                  <a:pt x="89" y="19"/>
                  <a:pt x="78" y="19"/>
                </a:cubicBezTo>
                <a:cubicBezTo>
                  <a:pt x="68" y="19"/>
                  <a:pt x="58" y="21"/>
                  <a:pt x="49" y="26"/>
                </a:cubicBezTo>
                <a:cubicBezTo>
                  <a:pt x="39" y="31"/>
                  <a:pt x="32" y="37"/>
                  <a:pt x="26" y="46"/>
                </a:cubicBezTo>
                <a:cubicBezTo>
                  <a:pt x="21" y="54"/>
                  <a:pt x="18" y="63"/>
                  <a:pt x="18" y="72"/>
                </a:cubicBezTo>
                <a:cubicBezTo>
                  <a:pt x="18" y="78"/>
                  <a:pt x="19" y="84"/>
                  <a:pt x="21" y="90"/>
                </a:cubicBezTo>
                <a:cubicBezTo>
                  <a:pt x="27" y="91"/>
                  <a:pt x="27" y="91"/>
                  <a:pt x="27" y="91"/>
                </a:cubicBezTo>
                <a:cubicBezTo>
                  <a:pt x="29" y="88"/>
                  <a:pt x="32" y="85"/>
                  <a:pt x="36" y="82"/>
                </a:cubicBezTo>
                <a:cubicBezTo>
                  <a:pt x="40" y="80"/>
                  <a:pt x="44" y="79"/>
                  <a:pt x="48" y="79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50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ubicBezTo>
                  <a:pt x="60" y="130"/>
                  <a:pt x="60" y="130"/>
                  <a:pt x="60" y="130"/>
                </a:cubicBezTo>
                <a:cubicBezTo>
                  <a:pt x="60" y="131"/>
                  <a:pt x="60" y="132"/>
                  <a:pt x="59" y="133"/>
                </a:cubicBezTo>
                <a:cubicBezTo>
                  <a:pt x="59" y="133"/>
                  <a:pt x="58" y="133"/>
                  <a:pt x="57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0" y="133"/>
                  <a:pt x="50" y="133"/>
                  <a:pt x="49" y="133"/>
                </a:cubicBezTo>
                <a:cubicBezTo>
                  <a:pt x="48" y="132"/>
                  <a:pt x="48" y="131"/>
                  <a:pt x="48" y="130"/>
                </a:cubicBezTo>
                <a:cubicBezTo>
                  <a:pt x="48" y="127"/>
                  <a:pt x="48" y="127"/>
                  <a:pt x="48" y="127"/>
                </a:cubicBezTo>
                <a:cubicBezTo>
                  <a:pt x="43" y="127"/>
                  <a:pt x="38" y="126"/>
                  <a:pt x="33" y="122"/>
                </a:cubicBezTo>
                <a:cubicBezTo>
                  <a:pt x="29" y="119"/>
                  <a:pt x="26" y="115"/>
                  <a:pt x="25" y="109"/>
                </a:cubicBezTo>
                <a:cubicBezTo>
                  <a:pt x="7" y="106"/>
                  <a:pt x="7" y="106"/>
                  <a:pt x="7" y="106"/>
                </a:cubicBezTo>
                <a:cubicBezTo>
                  <a:pt x="5" y="102"/>
                  <a:pt x="5" y="102"/>
                  <a:pt x="5" y="102"/>
                </a:cubicBezTo>
                <a:cubicBezTo>
                  <a:pt x="2" y="92"/>
                  <a:pt x="0" y="82"/>
                  <a:pt x="0" y="72"/>
                </a:cubicBezTo>
                <a:cubicBezTo>
                  <a:pt x="0" y="63"/>
                  <a:pt x="2" y="53"/>
                  <a:pt x="6" y="45"/>
                </a:cubicBezTo>
                <a:cubicBezTo>
                  <a:pt x="10" y="36"/>
                  <a:pt x="16" y="28"/>
                  <a:pt x="23" y="22"/>
                </a:cubicBezTo>
                <a:cubicBezTo>
                  <a:pt x="30" y="15"/>
                  <a:pt x="38" y="10"/>
                  <a:pt x="48" y="6"/>
                </a:cubicBezTo>
                <a:cubicBezTo>
                  <a:pt x="58" y="2"/>
                  <a:pt x="68" y="0"/>
                  <a:pt x="78" y="0"/>
                </a:cubicBezTo>
                <a:cubicBezTo>
                  <a:pt x="89" y="0"/>
                  <a:pt x="99" y="2"/>
                  <a:pt x="109" y="6"/>
                </a:cubicBezTo>
                <a:cubicBezTo>
                  <a:pt x="118" y="10"/>
                  <a:pt x="127" y="15"/>
                  <a:pt x="134" y="22"/>
                </a:cubicBezTo>
                <a:cubicBezTo>
                  <a:pt x="141" y="28"/>
                  <a:pt x="147" y="36"/>
                  <a:pt x="151" y="45"/>
                </a:cubicBezTo>
                <a:cubicBezTo>
                  <a:pt x="155" y="53"/>
                  <a:pt x="157" y="63"/>
                  <a:pt x="157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" name="Freeform 40"/>
          <p:cNvSpPr>
            <a:spLocks/>
          </p:cNvSpPr>
          <p:nvPr/>
        </p:nvSpPr>
        <p:spPr bwMode="auto">
          <a:xfrm>
            <a:off x="8089995" y="1061954"/>
            <a:ext cx="76178" cy="124804"/>
          </a:xfrm>
          <a:custGeom>
            <a:avLst/>
            <a:gdLst>
              <a:gd name="T0" fmla="*/ 72 w 72"/>
              <a:gd name="T1" fmla="*/ 7 h 115"/>
              <a:gd name="T2" fmla="*/ 72 w 72"/>
              <a:gd name="T3" fmla="*/ 109 h 115"/>
              <a:gd name="T4" fmla="*/ 71 w 72"/>
              <a:gd name="T5" fmla="*/ 114 h 115"/>
              <a:gd name="T6" fmla="*/ 66 w 72"/>
              <a:gd name="T7" fmla="*/ 115 h 115"/>
              <a:gd name="T8" fmla="*/ 62 w 72"/>
              <a:gd name="T9" fmla="*/ 114 h 115"/>
              <a:gd name="T10" fmla="*/ 31 w 72"/>
              <a:gd name="T11" fmla="*/ 82 h 115"/>
              <a:gd name="T12" fmla="*/ 6 w 72"/>
              <a:gd name="T13" fmla="*/ 82 h 115"/>
              <a:gd name="T14" fmla="*/ 2 w 72"/>
              <a:gd name="T15" fmla="*/ 80 h 115"/>
              <a:gd name="T16" fmla="*/ 0 w 72"/>
              <a:gd name="T17" fmla="*/ 76 h 115"/>
              <a:gd name="T18" fmla="*/ 0 w 72"/>
              <a:gd name="T19" fmla="*/ 40 h 115"/>
              <a:gd name="T20" fmla="*/ 2 w 72"/>
              <a:gd name="T21" fmla="*/ 36 h 115"/>
              <a:gd name="T22" fmla="*/ 6 w 72"/>
              <a:gd name="T23" fmla="*/ 34 h 115"/>
              <a:gd name="T24" fmla="*/ 31 w 72"/>
              <a:gd name="T25" fmla="*/ 34 h 115"/>
              <a:gd name="T26" fmla="*/ 62 w 72"/>
              <a:gd name="T27" fmla="*/ 2 h 115"/>
              <a:gd name="T28" fmla="*/ 66 w 72"/>
              <a:gd name="T29" fmla="*/ 0 h 115"/>
              <a:gd name="T30" fmla="*/ 71 w 72"/>
              <a:gd name="T31" fmla="*/ 2 h 115"/>
              <a:gd name="T32" fmla="*/ 72 w 72"/>
              <a:gd name="T33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" h="115">
                <a:moveTo>
                  <a:pt x="72" y="7"/>
                </a:moveTo>
                <a:cubicBezTo>
                  <a:pt x="72" y="109"/>
                  <a:pt x="72" y="109"/>
                  <a:pt x="72" y="109"/>
                </a:cubicBezTo>
                <a:cubicBezTo>
                  <a:pt x="72" y="111"/>
                  <a:pt x="72" y="112"/>
                  <a:pt x="71" y="114"/>
                </a:cubicBezTo>
                <a:cubicBezTo>
                  <a:pt x="69" y="115"/>
                  <a:pt x="68" y="115"/>
                  <a:pt x="66" y="115"/>
                </a:cubicBezTo>
                <a:cubicBezTo>
                  <a:pt x="65" y="115"/>
                  <a:pt x="63" y="115"/>
                  <a:pt x="62" y="114"/>
                </a:cubicBezTo>
                <a:cubicBezTo>
                  <a:pt x="31" y="82"/>
                  <a:pt x="31" y="82"/>
                  <a:pt x="31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2"/>
                  <a:pt x="3" y="82"/>
                  <a:pt x="2" y="80"/>
                </a:cubicBezTo>
                <a:cubicBezTo>
                  <a:pt x="0" y="79"/>
                  <a:pt x="0" y="78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0" y="37"/>
                  <a:pt x="2" y="36"/>
                </a:cubicBezTo>
                <a:cubicBezTo>
                  <a:pt x="3" y="34"/>
                  <a:pt x="4" y="34"/>
                  <a:pt x="6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0"/>
                  <a:pt x="66" y="0"/>
                </a:cubicBezTo>
                <a:cubicBezTo>
                  <a:pt x="68" y="0"/>
                  <a:pt x="69" y="1"/>
                  <a:pt x="71" y="2"/>
                </a:cubicBezTo>
                <a:cubicBezTo>
                  <a:pt x="72" y="3"/>
                  <a:pt x="72" y="5"/>
                  <a:pt x="72" y="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8214799" y="1061954"/>
            <a:ext cx="116699" cy="124804"/>
          </a:xfrm>
          <a:custGeom>
            <a:avLst/>
            <a:gdLst>
              <a:gd name="T0" fmla="*/ 73 w 109"/>
              <a:gd name="T1" fmla="*/ 7 h 115"/>
              <a:gd name="T2" fmla="*/ 73 w 109"/>
              <a:gd name="T3" fmla="*/ 109 h 115"/>
              <a:gd name="T4" fmla="*/ 71 w 109"/>
              <a:gd name="T5" fmla="*/ 114 h 115"/>
              <a:gd name="T6" fmla="*/ 66 w 109"/>
              <a:gd name="T7" fmla="*/ 115 h 115"/>
              <a:gd name="T8" fmla="*/ 62 w 109"/>
              <a:gd name="T9" fmla="*/ 114 h 115"/>
              <a:gd name="T10" fmla="*/ 31 w 109"/>
              <a:gd name="T11" fmla="*/ 82 h 115"/>
              <a:gd name="T12" fmla="*/ 6 w 109"/>
              <a:gd name="T13" fmla="*/ 82 h 115"/>
              <a:gd name="T14" fmla="*/ 2 w 109"/>
              <a:gd name="T15" fmla="*/ 80 h 115"/>
              <a:gd name="T16" fmla="*/ 0 w 109"/>
              <a:gd name="T17" fmla="*/ 76 h 115"/>
              <a:gd name="T18" fmla="*/ 0 w 109"/>
              <a:gd name="T19" fmla="*/ 40 h 115"/>
              <a:gd name="T20" fmla="*/ 2 w 109"/>
              <a:gd name="T21" fmla="*/ 36 h 115"/>
              <a:gd name="T22" fmla="*/ 6 w 109"/>
              <a:gd name="T23" fmla="*/ 34 h 115"/>
              <a:gd name="T24" fmla="*/ 31 w 109"/>
              <a:gd name="T25" fmla="*/ 34 h 115"/>
              <a:gd name="T26" fmla="*/ 62 w 109"/>
              <a:gd name="T27" fmla="*/ 2 h 115"/>
              <a:gd name="T28" fmla="*/ 66 w 109"/>
              <a:gd name="T29" fmla="*/ 0 h 115"/>
              <a:gd name="T30" fmla="*/ 71 w 109"/>
              <a:gd name="T31" fmla="*/ 2 h 115"/>
              <a:gd name="T32" fmla="*/ 73 w 109"/>
              <a:gd name="T33" fmla="*/ 7 h 115"/>
              <a:gd name="T34" fmla="*/ 105 w 109"/>
              <a:gd name="T35" fmla="*/ 45 h 115"/>
              <a:gd name="T36" fmla="*/ 109 w 109"/>
              <a:gd name="T37" fmla="*/ 58 h 115"/>
              <a:gd name="T38" fmla="*/ 105 w 109"/>
              <a:gd name="T39" fmla="*/ 71 h 115"/>
              <a:gd name="T40" fmla="*/ 94 w 109"/>
              <a:gd name="T41" fmla="*/ 80 h 115"/>
              <a:gd name="T42" fmla="*/ 92 w 109"/>
              <a:gd name="T43" fmla="*/ 81 h 115"/>
              <a:gd name="T44" fmla="*/ 88 w 109"/>
              <a:gd name="T45" fmla="*/ 79 h 115"/>
              <a:gd name="T46" fmla="*/ 86 w 109"/>
              <a:gd name="T47" fmla="*/ 75 h 115"/>
              <a:gd name="T48" fmla="*/ 87 w 109"/>
              <a:gd name="T49" fmla="*/ 71 h 115"/>
              <a:gd name="T50" fmla="*/ 90 w 109"/>
              <a:gd name="T51" fmla="*/ 69 h 115"/>
              <a:gd name="T52" fmla="*/ 93 w 109"/>
              <a:gd name="T53" fmla="*/ 67 h 115"/>
              <a:gd name="T54" fmla="*/ 96 w 109"/>
              <a:gd name="T55" fmla="*/ 63 h 115"/>
              <a:gd name="T56" fmla="*/ 97 w 109"/>
              <a:gd name="T57" fmla="*/ 58 h 115"/>
              <a:gd name="T58" fmla="*/ 96 w 109"/>
              <a:gd name="T59" fmla="*/ 53 h 115"/>
              <a:gd name="T60" fmla="*/ 93 w 109"/>
              <a:gd name="T61" fmla="*/ 49 h 115"/>
              <a:gd name="T62" fmla="*/ 90 w 109"/>
              <a:gd name="T63" fmla="*/ 47 h 115"/>
              <a:gd name="T64" fmla="*/ 87 w 109"/>
              <a:gd name="T65" fmla="*/ 45 h 115"/>
              <a:gd name="T66" fmla="*/ 86 w 109"/>
              <a:gd name="T67" fmla="*/ 41 h 115"/>
              <a:gd name="T68" fmla="*/ 88 w 109"/>
              <a:gd name="T69" fmla="*/ 37 h 115"/>
              <a:gd name="T70" fmla="*/ 92 w 109"/>
              <a:gd name="T71" fmla="*/ 35 h 115"/>
              <a:gd name="T72" fmla="*/ 94 w 109"/>
              <a:gd name="T73" fmla="*/ 36 h 115"/>
              <a:gd name="T74" fmla="*/ 105 w 109"/>
              <a:gd name="T75" fmla="*/ 4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9" h="115">
                <a:moveTo>
                  <a:pt x="73" y="7"/>
                </a:moveTo>
                <a:cubicBezTo>
                  <a:pt x="73" y="109"/>
                  <a:pt x="73" y="109"/>
                  <a:pt x="73" y="109"/>
                </a:cubicBezTo>
                <a:cubicBezTo>
                  <a:pt x="73" y="111"/>
                  <a:pt x="72" y="112"/>
                  <a:pt x="71" y="114"/>
                </a:cubicBezTo>
                <a:cubicBezTo>
                  <a:pt x="70" y="115"/>
                  <a:pt x="68" y="115"/>
                  <a:pt x="66" y="115"/>
                </a:cubicBezTo>
                <a:cubicBezTo>
                  <a:pt x="65" y="115"/>
                  <a:pt x="63" y="115"/>
                  <a:pt x="62" y="114"/>
                </a:cubicBezTo>
                <a:cubicBezTo>
                  <a:pt x="31" y="82"/>
                  <a:pt x="31" y="82"/>
                  <a:pt x="31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4" y="82"/>
                  <a:pt x="3" y="82"/>
                  <a:pt x="2" y="80"/>
                </a:cubicBezTo>
                <a:cubicBezTo>
                  <a:pt x="1" y="79"/>
                  <a:pt x="0" y="78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2" y="36"/>
                </a:cubicBezTo>
                <a:cubicBezTo>
                  <a:pt x="3" y="34"/>
                  <a:pt x="4" y="34"/>
                  <a:pt x="6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62" y="2"/>
                  <a:pt x="62" y="2"/>
                  <a:pt x="62" y="2"/>
                </a:cubicBezTo>
                <a:cubicBezTo>
                  <a:pt x="63" y="1"/>
                  <a:pt x="65" y="0"/>
                  <a:pt x="66" y="0"/>
                </a:cubicBezTo>
                <a:cubicBezTo>
                  <a:pt x="68" y="0"/>
                  <a:pt x="70" y="1"/>
                  <a:pt x="71" y="2"/>
                </a:cubicBezTo>
                <a:cubicBezTo>
                  <a:pt x="72" y="3"/>
                  <a:pt x="73" y="5"/>
                  <a:pt x="73" y="7"/>
                </a:cubicBezTo>
                <a:close/>
                <a:moveTo>
                  <a:pt x="105" y="45"/>
                </a:moveTo>
                <a:cubicBezTo>
                  <a:pt x="108" y="49"/>
                  <a:pt x="109" y="53"/>
                  <a:pt x="109" y="58"/>
                </a:cubicBezTo>
                <a:cubicBezTo>
                  <a:pt x="109" y="63"/>
                  <a:pt x="108" y="67"/>
                  <a:pt x="105" y="71"/>
                </a:cubicBezTo>
                <a:cubicBezTo>
                  <a:pt x="102" y="75"/>
                  <a:pt x="99" y="78"/>
                  <a:pt x="94" y="80"/>
                </a:cubicBezTo>
                <a:cubicBezTo>
                  <a:pt x="94" y="80"/>
                  <a:pt x="93" y="81"/>
                  <a:pt x="92" y="81"/>
                </a:cubicBezTo>
                <a:cubicBezTo>
                  <a:pt x="90" y="81"/>
                  <a:pt x="89" y="80"/>
                  <a:pt x="88" y="79"/>
                </a:cubicBezTo>
                <a:cubicBezTo>
                  <a:pt x="86" y="78"/>
                  <a:pt x="86" y="76"/>
                  <a:pt x="86" y="75"/>
                </a:cubicBezTo>
                <a:cubicBezTo>
                  <a:pt x="86" y="73"/>
                  <a:pt x="86" y="72"/>
                  <a:pt x="87" y="71"/>
                </a:cubicBezTo>
                <a:cubicBezTo>
                  <a:pt x="88" y="70"/>
                  <a:pt x="89" y="70"/>
                  <a:pt x="90" y="69"/>
                </a:cubicBezTo>
                <a:cubicBezTo>
                  <a:pt x="91" y="68"/>
                  <a:pt x="92" y="68"/>
                  <a:pt x="93" y="67"/>
                </a:cubicBezTo>
                <a:cubicBezTo>
                  <a:pt x="94" y="66"/>
                  <a:pt x="95" y="65"/>
                  <a:pt x="96" y="63"/>
                </a:cubicBezTo>
                <a:cubicBezTo>
                  <a:pt x="96" y="62"/>
                  <a:pt x="97" y="60"/>
                  <a:pt x="97" y="58"/>
                </a:cubicBezTo>
                <a:cubicBezTo>
                  <a:pt x="97" y="56"/>
                  <a:pt x="96" y="54"/>
                  <a:pt x="96" y="53"/>
                </a:cubicBezTo>
                <a:cubicBezTo>
                  <a:pt x="95" y="51"/>
                  <a:pt x="94" y="50"/>
                  <a:pt x="93" y="49"/>
                </a:cubicBezTo>
                <a:cubicBezTo>
                  <a:pt x="92" y="48"/>
                  <a:pt x="91" y="48"/>
                  <a:pt x="90" y="47"/>
                </a:cubicBezTo>
                <a:cubicBezTo>
                  <a:pt x="89" y="46"/>
                  <a:pt x="88" y="46"/>
                  <a:pt x="87" y="45"/>
                </a:cubicBezTo>
                <a:cubicBezTo>
                  <a:pt x="86" y="44"/>
                  <a:pt x="86" y="43"/>
                  <a:pt x="86" y="41"/>
                </a:cubicBezTo>
                <a:cubicBezTo>
                  <a:pt x="86" y="40"/>
                  <a:pt x="86" y="38"/>
                  <a:pt x="88" y="37"/>
                </a:cubicBezTo>
                <a:cubicBezTo>
                  <a:pt x="89" y="36"/>
                  <a:pt x="90" y="35"/>
                  <a:pt x="92" y="35"/>
                </a:cubicBezTo>
                <a:cubicBezTo>
                  <a:pt x="93" y="35"/>
                  <a:pt x="94" y="35"/>
                  <a:pt x="94" y="36"/>
                </a:cubicBezTo>
                <a:cubicBezTo>
                  <a:pt x="99" y="37"/>
                  <a:pt x="102" y="40"/>
                  <a:pt x="105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0" name="Freeform 42"/>
          <p:cNvSpPr>
            <a:spLocks noEditPoints="1"/>
          </p:cNvSpPr>
          <p:nvPr/>
        </p:nvSpPr>
        <p:spPr bwMode="auto">
          <a:xfrm>
            <a:off x="8380122" y="1052229"/>
            <a:ext cx="168566" cy="144253"/>
          </a:xfrm>
          <a:custGeom>
            <a:avLst/>
            <a:gdLst>
              <a:gd name="T0" fmla="*/ 73 w 158"/>
              <a:gd name="T1" fmla="*/ 118 h 134"/>
              <a:gd name="T2" fmla="*/ 67 w 158"/>
              <a:gd name="T3" fmla="*/ 124 h 134"/>
              <a:gd name="T4" fmla="*/ 31 w 158"/>
              <a:gd name="T5" fmla="*/ 91 h 134"/>
              <a:gd name="T6" fmla="*/ 2 w 158"/>
              <a:gd name="T7" fmla="*/ 89 h 134"/>
              <a:gd name="T8" fmla="*/ 0 w 158"/>
              <a:gd name="T9" fmla="*/ 49 h 134"/>
              <a:gd name="T10" fmla="*/ 7 w 158"/>
              <a:gd name="T11" fmla="*/ 43 h 134"/>
              <a:gd name="T12" fmla="*/ 63 w 158"/>
              <a:gd name="T13" fmla="*/ 11 h 134"/>
              <a:gd name="T14" fmla="*/ 71 w 158"/>
              <a:gd name="T15" fmla="*/ 11 h 134"/>
              <a:gd name="T16" fmla="*/ 105 w 158"/>
              <a:gd name="T17" fmla="*/ 54 h 134"/>
              <a:gd name="T18" fmla="*/ 105 w 158"/>
              <a:gd name="T19" fmla="*/ 80 h 134"/>
              <a:gd name="T20" fmla="*/ 92 w 158"/>
              <a:gd name="T21" fmla="*/ 90 h 134"/>
              <a:gd name="T22" fmla="*/ 86 w 158"/>
              <a:gd name="T23" fmla="*/ 84 h 134"/>
              <a:gd name="T24" fmla="*/ 90 w 158"/>
              <a:gd name="T25" fmla="*/ 78 h 134"/>
              <a:gd name="T26" fmla="*/ 96 w 158"/>
              <a:gd name="T27" fmla="*/ 72 h 134"/>
              <a:gd name="T28" fmla="*/ 96 w 158"/>
              <a:gd name="T29" fmla="*/ 62 h 134"/>
              <a:gd name="T30" fmla="*/ 90 w 158"/>
              <a:gd name="T31" fmla="*/ 56 h 134"/>
              <a:gd name="T32" fmla="*/ 86 w 158"/>
              <a:gd name="T33" fmla="*/ 50 h 134"/>
              <a:gd name="T34" fmla="*/ 92 w 158"/>
              <a:gd name="T35" fmla="*/ 44 h 134"/>
              <a:gd name="T36" fmla="*/ 105 w 158"/>
              <a:gd name="T37" fmla="*/ 54 h 134"/>
              <a:gd name="T38" fmla="*/ 134 w 158"/>
              <a:gd name="T39" fmla="*/ 67 h 134"/>
              <a:gd name="T40" fmla="*/ 104 w 158"/>
              <a:gd name="T41" fmla="*/ 112 h 134"/>
              <a:gd name="T42" fmla="*/ 98 w 158"/>
              <a:gd name="T43" fmla="*/ 110 h 134"/>
              <a:gd name="T44" fmla="*/ 99 w 158"/>
              <a:gd name="T45" fmla="*/ 100 h 134"/>
              <a:gd name="T46" fmla="*/ 118 w 158"/>
              <a:gd name="T47" fmla="*/ 83 h 134"/>
              <a:gd name="T48" fmla="*/ 118 w 158"/>
              <a:gd name="T49" fmla="*/ 51 h 134"/>
              <a:gd name="T50" fmla="*/ 99 w 158"/>
              <a:gd name="T51" fmla="*/ 34 h 134"/>
              <a:gd name="T52" fmla="*/ 98 w 158"/>
              <a:gd name="T53" fmla="*/ 24 h 134"/>
              <a:gd name="T54" fmla="*/ 104 w 158"/>
              <a:gd name="T55" fmla="*/ 22 h 134"/>
              <a:gd name="T56" fmla="*/ 146 w 158"/>
              <a:gd name="T57" fmla="*/ 27 h 134"/>
              <a:gd name="T58" fmla="*/ 146 w 158"/>
              <a:gd name="T59" fmla="*/ 107 h 134"/>
              <a:gd name="T60" fmla="*/ 111 w 158"/>
              <a:gd name="T61" fmla="*/ 134 h 134"/>
              <a:gd name="T62" fmla="*/ 105 w 158"/>
              <a:gd name="T63" fmla="*/ 128 h 134"/>
              <a:gd name="T64" fmla="*/ 111 w 158"/>
              <a:gd name="T65" fmla="*/ 122 h 134"/>
              <a:gd name="T66" fmla="*/ 121 w 158"/>
              <a:gd name="T67" fmla="*/ 116 h 134"/>
              <a:gd name="T68" fmla="*/ 146 w 158"/>
              <a:gd name="T69" fmla="*/ 67 h 134"/>
              <a:gd name="T70" fmla="*/ 121 w 158"/>
              <a:gd name="T71" fmla="*/ 18 h 134"/>
              <a:gd name="T72" fmla="*/ 111 w 158"/>
              <a:gd name="T73" fmla="*/ 12 h 134"/>
              <a:gd name="T74" fmla="*/ 105 w 158"/>
              <a:gd name="T75" fmla="*/ 6 h 134"/>
              <a:gd name="T76" fmla="*/ 111 w 158"/>
              <a:gd name="T77" fmla="*/ 0 h 134"/>
              <a:gd name="T78" fmla="*/ 146 w 158"/>
              <a:gd name="T79" fmla="*/ 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8" h="134">
                <a:moveTo>
                  <a:pt x="73" y="16"/>
                </a:moveTo>
                <a:cubicBezTo>
                  <a:pt x="73" y="118"/>
                  <a:pt x="73" y="118"/>
                  <a:pt x="73" y="118"/>
                </a:cubicBezTo>
                <a:cubicBezTo>
                  <a:pt x="73" y="120"/>
                  <a:pt x="73" y="121"/>
                  <a:pt x="71" y="123"/>
                </a:cubicBezTo>
                <a:cubicBezTo>
                  <a:pt x="70" y="124"/>
                  <a:pt x="69" y="124"/>
                  <a:pt x="67" y="124"/>
                </a:cubicBezTo>
                <a:cubicBezTo>
                  <a:pt x="65" y="124"/>
                  <a:pt x="64" y="124"/>
                  <a:pt x="63" y="123"/>
                </a:cubicBezTo>
                <a:cubicBezTo>
                  <a:pt x="31" y="91"/>
                  <a:pt x="31" y="91"/>
                  <a:pt x="31" y="91"/>
                </a:cubicBezTo>
                <a:cubicBezTo>
                  <a:pt x="7" y="91"/>
                  <a:pt x="7" y="91"/>
                  <a:pt x="7" y="91"/>
                </a:cubicBezTo>
                <a:cubicBezTo>
                  <a:pt x="5" y="91"/>
                  <a:pt x="3" y="91"/>
                  <a:pt x="2" y="89"/>
                </a:cubicBezTo>
                <a:cubicBezTo>
                  <a:pt x="1" y="88"/>
                  <a:pt x="0" y="87"/>
                  <a:pt x="0" y="8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3" y="43"/>
                  <a:pt x="5" y="43"/>
                  <a:pt x="7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63" y="11"/>
                  <a:pt x="63" y="11"/>
                  <a:pt x="63" y="11"/>
                </a:cubicBezTo>
                <a:cubicBezTo>
                  <a:pt x="64" y="10"/>
                  <a:pt x="65" y="9"/>
                  <a:pt x="67" y="9"/>
                </a:cubicBezTo>
                <a:cubicBezTo>
                  <a:pt x="69" y="9"/>
                  <a:pt x="70" y="10"/>
                  <a:pt x="71" y="11"/>
                </a:cubicBezTo>
                <a:cubicBezTo>
                  <a:pt x="73" y="12"/>
                  <a:pt x="73" y="14"/>
                  <a:pt x="73" y="16"/>
                </a:cubicBezTo>
                <a:close/>
                <a:moveTo>
                  <a:pt x="105" y="54"/>
                </a:moveTo>
                <a:cubicBezTo>
                  <a:pt x="108" y="58"/>
                  <a:pt x="109" y="62"/>
                  <a:pt x="109" y="67"/>
                </a:cubicBezTo>
                <a:cubicBezTo>
                  <a:pt x="109" y="72"/>
                  <a:pt x="108" y="76"/>
                  <a:pt x="105" y="80"/>
                </a:cubicBezTo>
                <a:cubicBezTo>
                  <a:pt x="103" y="84"/>
                  <a:pt x="99" y="87"/>
                  <a:pt x="95" y="89"/>
                </a:cubicBezTo>
                <a:cubicBezTo>
                  <a:pt x="94" y="89"/>
                  <a:pt x="93" y="90"/>
                  <a:pt x="92" y="90"/>
                </a:cubicBezTo>
                <a:cubicBezTo>
                  <a:pt x="91" y="90"/>
                  <a:pt x="89" y="89"/>
                  <a:pt x="88" y="88"/>
                </a:cubicBezTo>
                <a:cubicBezTo>
                  <a:pt x="87" y="87"/>
                  <a:pt x="86" y="85"/>
                  <a:pt x="86" y="84"/>
                </a:cubicBezTo>
                <a:cubicBezTo>
                  <a:pt x="86" y="82"/>
                  <a:pt x="87" y="81"/>
                  <a:pt x="87" y="80"/>
                </a:cubicBezTo>
                <a:cubicBezTo>
                  <a:pt x="88" y="79"/>
                  <a:pt x="89" y="79"/>
                  <a:pt x="90" y="78"/>
                </a:cubicBezTo>
                <a:cubicBezTo>
                  <a:pt x="91" y="77"/>
                  <a:pt x="92" y="77"/>
                  <a:pt x="93" y="76"/>
                </a:cubicBezTo>
                <a:cubicBezTo>
                  <a:pt x="94" y="75"/>
                  <a:pt x="95" y="74"/>
                  <a:pt x="96" y="72"/>
                </a:cubicBezTo>
                <a:cubicBezTo>
                  <a:pt x="97" y="71"/>
                  <a:pt x="97" y="69"/>
                  <a:pt x="97" y="67"/>
                </a:cubicBezTo>
                <a:cubicBezTo>
                  <a:pt x="97" y="65"/>
                  <a:pt x="97" y="63"/>
                  <a:pt x="96" y="62"/>
                </a:cubicBezTo>
                <a:cubicBezTo>
                  <a:pt x="95" y="60"/>
                  <a:pt x="94" y="59"/>
                  <a:pt x="93" y="58"/>
                </a:cubicBezTo>
                <a:cubicBezTo>
                  <a:pt x="92" y="57"/>
                  <a:pt x="91" y="57"/>
                  <a:pt x="90" y="56"/>
                </a:cubicBezTo>
                <a:cubicBezTo>
                  <a:pt x="89" y="55"/>
                  <a:pt x="88" y="55"/>
                  <a:pt x="87" y="54"/>
                </a:cubicBezTo>
                <a:cubicBezTo>
                  <a:pt x="87" y="53"/>
                  <a:pt x="86" y="52"/>
                  <a:pt x="86" y="50"/>
                </a:cubicBezTo>
                <a:cubicBezTo>
                  <a:pt x="86" y="49"/>
                  <a:pt x="87" y="47"/>
                  <a:pt x="88" y="46"/>
                </a:cubicBezTo>
                <a:cubicBezTo>
                  <a:pt x="89" y="45"/>
                  <a:pt x="91" y="44"/>
                  <a:pt x="92" y="44"/>
                </a:cubicBezTo>
                <a:cubicBezTo>
                  <a:pt x="93" y="44"/>
                  <a:pt x="94" y="44"/>
                  <a:pt x="95" y="45"/>
                </a:cubicBezTo>
                <a:cubicBezTo>
                  <a:pt x="99" y="46"/>
                  <a:pt x="103" y="49"/>
                  <a:pt x="105" y="54"/>
                </a:cubicBezTo>
                <a:close/>
                <a:moveTo>
                  <a:pt x="126" y="40"/>
                </a:moveTo>
                <a:cubicBezTo>
                  <a:pt x="131" y="48"/>
                  <a:pt x="134" y="57"/>
                  <a:pt x="134" y="67"/>
                </a:cubicBezTo>
                <a:cubicBezTo>
                  <a:pt x="134" y="77"/>
                  <a:pt x="131" y="86"/>
                  <a:pt x="126" y="94"/>
                </a:cubicBezTo>
                <a:cubicBezTo>
                  <a:pt x="120" y="102"/>
                  <a:pt x="113" y="108"/>
                  <a:pt x="104" y="112"/>
                </a:cubicBezTo>
                <a:cubicBezTo>
                  <a:pt x="103" y="112"/>
                  <a:pt x="103" y="112"/>
                  <a:pt x="102" y="112"/>
                </a:cubicBezTo>
                <a:cubicBezTo>
                  <a:pt x="100" y="112"/>
                  <a:pt x="99" y="111"/>
                  <a:pt x="98" y="110"/>
                </a:cubicBezTo>
                <a:cubicBezTo>
                  <a:pt x="96" y="109"/>
                  <a:pt x="96" y="108"/>
                  <a:pt x="96" y="106"/>
                </a:cubicBezTo>
                <a:cubicBezTo>
                  <a:pt x="96" y="103"/>
                  <a:pt x="97" y="102"/>
                  <a:pt x="99" y="100"/>
                </a:cubicBezTo>
                <a:cubicBezTo>
                  <a:pt x="103" y="99"/>
                  <a:pt x="105" y="97"/>
                  <a:pt x="107" y="96"/>
                </a:cubicBezTo>
                <a:cubicBezTo>
                  <a:pt x="111" y="93"/>
                  <a:pt x="115" y="89"/>
                  <a:pt x="118" y="83"/>
                </a:cubicBezTo>
                <a:cubicBezTo>
                  <a:pt x="120" y="78"/>
                  <a:pt x="122" y="73"/>
                  <a:pt x="122" y="67"/>
                </a:cubicBezTo>
                <a:cubicBezTo>
                  <a:pt x="122" y="61"/>
                  <a:pt x="120" y="56"/>
                  <a:pt x="118" y="51"/>
                </a:cubicBezTo>
                <a:cubicBezTo>
                  <a:pt x="115" y="45"/>
                  <a:pt x="111" y="41"/>
                  <a:pt x="107" y="38"/>
                </a:cubicBezTo>
                <a:cubicBezTo>
                  <a:pt x="105" y="37"/>
                  <a:pt x="103" y="35"/>
                  <a:pt x="99" y="34"/>
                </a:cubicBezTo>
                <a:cubicBezTo>
                  <a:pt x="97" y="32"/>
                  <a:pt x="96" y="30"/>
                  <a:pt x="96" y="28"/>
                </a:cubicBezTo>
                <a:cubicBezTo>
                  <a:pt x="96" y="26"/>
                  <a:pt x="96" y="25"/>
                  <a:pt x="98" y="24"/>
                </a:cubicBezTo>
                <a:cubicBezTo>
                  <a:pt x="99" y="23"/>
                  <a:pt x="100" y="22"/>
                  <a:pt x="102" y="22"/>
                </a:cubicBezTo>
                <a:cubicBezTo>
                  <a:pt x="103" y="22"/>
                  <a:pt x="103" y="22"/>
                  <a:pt x="104" y="22"/>
                </a:cubicBezTo>
                <a:cubicBezTo>
                  <a:pt x="113" y="26"/>
                  <a:pt x="120" y="32"/>
                  <a:pt x="126" y="40"/>
                </a:cubicBezTo>
                <a:close/>
                <a:moveTo>
                  <a:pt x="146" y="27"/>
                </a:moveTo>
                <a:cubicBezTo>
                  <a:pt x="154" y="39"/>
                  <a:pt x="158" y="52"/>
                  <a:pt x="158" y="67"/>
                </a:cubicBezTo>
                <a:cubicBezTo>
                  <a:pt x="158" y="81"/>
                  <a:pt x="154" y="95"/>
                  <a:pt x="146" y="107"/>
                </a:cubicBezTo>
                <a:cubicBezTo>
                  <a:pt x="138" y="119"/>
                  <a:pt x="127" y="128"/>
                  <a:pt x="114" y="134"/>
                </a:cubicBezTo>
                <a:cubicBezTo>
                  <a:pt x="113" y="134"/>
                  <a:pt x="112" y="134"/>
                  <a:pt x="111" y="134"/>
                </a:cubicBezTo>
                <a:cubicBezTo>
                  <a:pt x="110" y="134"/>
                  <a:pt x="108" y="134"/>
                  <a:pt x="107" y="132"/>
                </a:cubicBezTo>
                <a:cubicBezTo>
                  <a:pt x="106" y="131"/>
                  <a:pt x="105" y="130"/>
                  <a:pt x="105" y="128"/>
                </a:cubicBezTo>
                <a:cubicBezTo>
                  <a:pt x="105" y="126"/>
                  <a:pt x="107" y="124"/>
                  <a:pt x="109" y="123"/>
                </a:cubicBezTo>
                <a:cubicBezTo>
                  <a:pt x="109" y="122"/>
                  <a:pt x="110" y="122"/>
                  <a:pt x="111" y="122"/>
                </a:cubicBezTo>
                <a:cubicBezTo>
                  <a:pt x="112" y="121"/>
                  <a:pt x="113" y="121"/>
                  <a:pt x="113" y="121"/>
                </a:cubicBezTo>
                <a:cubicBezTo>
                  <a:pt x="116" y="119"/>
                  <a:pt x="119" y="117"/>
                  <a:pt x="121" y="116"/>
                </a:cubicBezTo>
                <a:cubicBezTo>
                  <a:pt x="129" y="110"/>
                  <a:pt x="135" y="103"/>
                  <a:pt x="139" y="94"/>
                </a:cubicBezTo>
                <a:cubicBezTo>
                  <a:pt x="144" y="86"/>
                  <a:pt x="146" y="77"/>
                  <a:pt x="146" y="67"/>
                </a:cubicBezTo>
                <a:cubicBezTo>
                  <a:pt x="146" y="57"/>
                  <a:pt x="144" y="48"/>
                  <a:pt x="139" y="40"/>
                </a:cubicBezTo>
                <a:cubicBezTo>
                  <a:pt x="135" y="31"/>
                  <a:pt x="129" y="24"/>
                  <a:pt x="121" y="18"/>
                </a:cubicBezTo>
                <a:cubicBezTo>
                  <a:pt x="119" y="17"/>
                  <a:pt x="116" y="15"/>
                  <a:pt x="113" y="13"/>
                </a:cubicBezTo>
                <a:cubicBezTo>
                  <a:pt x="113" y="13"/>
                  <a:pt x="112" y="13"/>
                  <a:pt x="111" y="12"/>
                </a:cubicBezTo>
                <a:cubicBezTo>
                  <a:pt x="110" y="12"/>
                  <a:pt x="109" y="12"/>
                  <a:pt x="109" y="11"/>
                </a:cubicBezTo>
                <a:cubicBezTo>
                  <a:pt x="107" y="10"/>
                  <a:pt x="105" y="8"/>
                  <a:pt x="105" y="6"/>
                </a:cubicBezTo>
                <a:cubicBezTo>
                  <a:pt x="105" y="4"/>
                  <a:pt x="106" y="3"/>
                  <a:pt x="107" y="2"/>
                </a:cubicBezTo>
                <a:cubicBezTo>
                  <a:pt x="108" y="0"/>
                  <a:pt x="110" y="0"/>
                  <a:pt x="111" y="0"/>
                </a:cubicBezTo>
                <a:cubicBezTo>
                  <a:pt x="112" y="0"/>
                  <a:pt x="113" y="0"/>
                  <a:pt x="114" y="0"/>
                </a:cubicBezTo>
                <a:cubicBezTo>
                  <a:pt x="127" y="6"/>
                  <a:pt x="138" y="15"/>
                  <a:pt x="146" y="2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95313" y="1368289"/>
            <a:ext cx="142632" cy="142632"/>
          </a:xfrm>
          <a:custGeom>
            <a:avLst/>
            <a:gdLst>
              <a:gd name="T0" fmla="*/ 40 w 88"/>
              <a:gd name="T1" fmla="*/ 40 h 88"/>
              <a:gd name="T2" fmla="*/ 0 w 88"/>
              <a:gd name="T3" fmla="*/ 0 h 88"/>
              <a:gd name="T4" fmla="*/ 40 w 88"/>
              <a:gd name="T5" fmla="*/ 48 h 88"/>
              <a:gd name="T6" fmla="*/ 0 w 88"/>
              <a:gd name="T7" fmla="*/ 88 h 88"/>
              <a:gd name="T8" fmla="*/ 40 w 88"/>
              <a:gd name="T9" fmla="*/ 48 h 88"/>
              <a:gd name="T10" fmla="*/ 32 w 88"/>
              <a:gd name="T11" fmla="*/ 32 h 88"/>
              <a:gd name="T12" fmla="*/ 8 w 88"/>
              <a:gd name="T13" fmla="*/ 8 h 88"/>
              <a:gd name="T14" fmla="*/ 8 w 88"/>
              <a:gd name="T15" fmla="*/ 80 h 88"/>
              <a:gd name="T16" fmla="*/ 32 w 88"/>
              <a:gd name="T17" fmla="*/ 56 h 88"/>
              <a:gd name="T18" fmla="*/ 8 w 88"/>
              <a:gd name="T19" fmla="*/ 80 h 88"/>
              <a:gd name="T20" fmla="*/ 24 w 88"/>
              <a:gd name="T21" fmla="*/ 24 h 88"/>
              <a:gd name="T22" fmla="*/ 16 w 88"/>
              <a:gd name="T23" fmla="*/ 16 h 88"/>
              <a:gd name="T24" fmla="*/ 24 w 88"/>
              <a:gd name="T25" fmla="*/ 64 h 88"/>
              <a:gd name="T26" fmla="*/ 16 w 88"/>
              <a:gd name="T27" fmla="*/ 72 h 88"/>
              <a:gd name="T28" fmla="*/ 24 w 88"/>
              <a:gd name="T29" fmla="*/ 64 h 88"/>
              <a:gd name="T30" fmla="*/ 88 w 88"/>
              <a:gd name="T31" fmla="*/ 40 h 88"/>
              <a:gd name="T32" fmla="*/ 48 w 88"/>
              <a:gd name="T33" fmla="*/ 0 h 88"/>
              <a:gd name="T34" fmla="*/ 88 w 88"/>
              <a:gd name="T35" fmla="*/ 48 h 88"/>
              <a:gd name="T36" fmla="*/ 64 w 88"/>
              <a:gd name="T37" fmla="*/ 72 h 88"/>
              <a:gd name="T38" fmla="*/ 56 w 88"/>
              <a:gd name="T39" fmla="*/ 64 h 88"/>
              <a:gd name="T40" fmla="*/ 48 w 88"/>
              <a:gd name="T41" fmla="*/ 88 h 88"/>
              <a:gd name="T42" fmla="*/ 72 w 88"/>
              <a:gd name="T43" fmla="*/ 48 h 88"/>
              <a:gd name="T44" fmla="*/ 80 w 88"/>
              <a:gd name="T45" fmla="*/ 56 h 88"/>
              <a:gd name="T46" fmla="*/ 88 w 88"/>
              <a:gd name="T47" fmla="*/ 48 h 88"/>
              <a:gd name="T48" fmla="*/ 80 w 88"/>
              <a:gd name="T49" fmla="*/ 32 h 88"/>
              <a:gd name="T50" fmla="*/ 56 w 88"/>
              <a:gd name="T51" fmla="*/ 8 h 88"/>
              <a:gd name="T52" fmla="*/ 72 w 88"/>
              <a:gd name="T53" fmla="*/ 16 h 88"/>
              <a:gd name="T54" fmla="*/ 64 w 88"/>
              <a:gd name="T55" fmla="*/ 24 h 88"/>
              <a:gd name="T56" fmla="*/ 72 w 88"/>
              <a:gd name="T57" fmla="*/ 16 h 88"/>
              <a:gd name="T58" fmla="*/ 72 w 88"/>
              <a:gd name="T59" fmla="*/ 88 h 88"/>
              <a:gd name="T60" fmla="*/ 64 w 88"/>
              <a:gd name="T61" fmla="*/ 80 h 88"/>
              <a:gd name="T62" fmla="*/ 88 w 88"/>
              <a:gd name="T63" fmla="*/ 80 h 88"/>
              <a:gd name="T64" fmla="*/ 80 w 88"/>
              <a:gd name="T65" fmla="*/ 88 h 88"/>
              <a:gd name="T66" fmla="*/ 88 w 88"/>
              <a:gd name="T67" fmla="*/ 8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88">
                <a:moveTo>
                  <a:pt x="40" y="0"/>
                </a:moveTo>
                <a:lnTo>
                  <a:pt x="40" y="40"/>
                </a:ln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close/>
                <a:moveTo>
                  <a:pt x="40" y="48"/>
                </a:moveTo>
                <a:lnTo>
                  <a:pt x="40" y="88"/>
                </a:lnTo>
                <a:lnTo>
                  <a:pt x="0" y="88"/>
                </a:lnTo>
                <a:lnTo>
                  <a:pt x="0" y="48"/>
                </a:lnTo>
                <a:lnTo>
                  <a:pt x="40" y="48"/>
                </a:lnTo>
                <a:close/>
                <a:moveTo>
                  <a:pt x="8" y="32"/>
                </a:moveTo>
                <a:lnTo>
                  <a:pt x="32" y="32"/>
                </a:lnTo>
                <a:lnTo>
                  <a:pt x="32" y="8"/>
                </a:lnTo>
                <a:lnTo>
                  <a:pt x="8" y="8"/>
                </a:lnTo>
                <a:lnTo>
                  <a:pt x="8" y="32"/>
                </a:lnTo>
                <a:close/>
                <a:moveTo>
                  <a:pt x="8" y="80"/>
                </a:moveTo>
                <a:lnTo>
                  <a:pt x="32" y="80"/>
                </a:lnTo>
                <a:lnTo>
                  <a:pt x="32" y="56"/>
                </a:lnTo>
                <a:lnTo>
                  <a:pt x="8" y="56"/>
                </a:lnTo>
                <a:lnTo>
                  <a:pt x="8" y="80"/>
                </a:lnTo>
                <a:close/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16" y="16"/>
                </a:lnTo>
                <a:lnTo>
                  <a:pt x="24" y="16"/>
                </a:lnTo>
                <a:close/>
                <a:moveTo>
                  <a:pt x="24" y="64"/>
                </a:moveTo>
                <a:lnTo>
                  <a:pt x="24" y="72"/>
                </a:lnTo>
                <a:lnTo>
                  <a:pt x="16" y="72"/>
                </a:lnTo>
                <a:lnTo>
                  <a:pt x="16" y="64"/>
                </a:lnTo>
                <a:lnTo>
                  <a:pt x="24" y="64"/>
                </a:lnTo>
                <a:close/>
                <a:moveTo>
                  <a:pt x="88" y="0"/>
                </a:moveTo>
                <a:lnTo>
                  <a:pt x="88" y="40"/>
                </a:lnTo>
                <a:lnTo>
                  <a:pt x="48" y="40"/>
                </a:lnTo>
                <a:lnTo>
                  <a:pt x="48" y="0"/>
                </a:lnTo>
                <a:lnTo>
                  <a:pt x="88" y="0"/>
                </a:lnTo>
                <a:close/>
                <a:moveTo>
                  <a:pt x="88" y="48"/>
                </a:moveTo>
                <a:lnTo>
                  <a:pt x="88" y="72"/>
                </a:lnTo>
                <a:lnTo>
                  <a:pt x="64" y="72"/>
                </a:lnTo>
                <a:lnTo>
                  <a:pt x="64" y="64"/>
                </a:lnTo>
                <a:lnTo>
                  <a:pt x="56" y="64"/>
                </a:lnTo>
                <a:lnTo>
                  <a:pt x="56" y="88"/>
                </a:lnTo>
                <a:lnTo>
                  <a:pt x="48" y="88"/>
                </a:lnTo>
                <a:lnTo>
                  <a:pt x="48" y="48"/>
                </a:lnTo>
                <a:lnTo>
                  <a:pt x="72" y="48"/>
                </a:lnTo>
                <a:lnTo>
                  <a:pt x="72" y="56"/>
                </a:lnTo>
                <a:lnTo>
                  <a:pt x="80" y="56"/>
                </a:lnTo>
                <a:lnTo>
                  <a:pt x="80" y="48"/>
                </a:lnTo>
                <a:lnTo>
                  <a:pt x="88" y="48"/>
                </a:lnTo>
                <a:close/>
                <a:moveTo>
                  <a:pt x="56" y="32"/>
                </a:moveTo>
                <a:lnTo>
                  <a:pt x="80" y="32"/>
                </a:lnTo>
                <a:lnTo>
                  <a:pt x="80" y="8"/>
                </a:lnTo>
                <a:lnTo>
                  <a:pt x="56" y="8"/>
                </a:lnTo>
                <a:lnTo>
                  <a:pt x="56" y="32"/>
                </a:lnTo>
                <a:close/>
                <a:moveTo>
                  <a:pt x="72" y="16"/>
                </a:moveTo>
                <a:lnTo>
                  <a:pt x="72" y="24"/>
                </a:lnTo>
                <a:lnTo>
                  <a:pt x="64" y="24"/>
                </a:lnTo>
                <a:lnTo>
                  <a:pt x="64" y="16"/>
                </a:lnTo>
                <a:lnTo>
                  <a:pt x="72" y="16"/>
                </a:lnTo>
                <a:close/>
                <a:moveTo>
                  <a:pt x="72" y="80"/>
                </a:moveTo>
                <a:lnTo>
                  <a:pt x="72" y="88"/>
                </a:lnTo>
                <a:lnTo>
                  <a:pt x="64" y="88"/>
                </a:lnTo>
                <a:lnTo>
                  <a:pt x="64" y="80"/>
                </a:lnTo>
                <a:lnTo>
                  <a:pt x="72" y="80"/>
                </a:lnTo>
                <a:close/>
                <a:moveTo>
                  <a:pt x="88" y="80"/>
                </a:moveTo>
                <a:lnTo>
                  <a:pt x="88" y="88"/>
                </a:lnTo>
                <a:lnTo>
                  <a:pt x="80" y="88"/>
                </a:lnTo>
                <a:lnTo>
                  <a:pt x="80" y="80"/>
                </a:lnTo>
                <a:lnTo>
                  <a:pt x="88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784949" y="1368289"/>
            <a:ext cx="181532" cy="142632"/>
          </a:xfrm>
          <a:custGeom>
            <a:avLst/>
            <a:gdLst>
              <a:gd name="T0" fmla="*/ 0 w 112"/>
              <a:gd name="T1" fmla="*/ 88 h 88"/>
              <a:gd name="T2" fmla="*/ 4 w 112"/>
              <a:gd name="T3" fmla="*/ 0 h 88"/>
              <a:gd name="T4" fmla="*/ 8 w 112"/>
              <a:gd name="T5" fmla="*/ 88 h 88"/>
              <a:gd name="T6" fmla="*/ 6 w 112"/>
              <a:gd name="T7" fmla="*/ 0 h 88"/>
              <a:gd name="T8" fmla="*/ 8 w 112"/>
              <a:gd name="T9" fmla="*/ 88 h 88"/>
              <a:gd name="T10" fmla="*/ 12 w 112"/>
              <a:gd name="T11" fmla="*/ 88 h 88"/>
              <a:gd name="T12" fmla="*/ 14 w 112"/>
              <a:gd name="T13" fmla="*/ 0 h 88"/>
              <a:gd name="T14" fmla="*/ 24 w 112"/>
              <a:gd name="T15" fmla="*/ 88 h 88"/>
              <a:gd name="T16" fmla="*/ 22 w 112"/>
              <a:gd name="T17" fmla="*/ 0 h 88"/>
              <a:gd name="T18" fmla="*/ 24 w 112"/>
              <a:gd name="T19" fmla="*/ 88 h 88"/>
              <a:gd name="T20" fmla="*/ 30 w 112"/>
              <a:gd name="T21" fmla="*/ 88 h 88"/>
              <a:gd name="T22" fmla="*/ 34 w 112"/>
              <a:gd name="T23" fmla="*/ 0 h 88"/>
              <a:gd name="T24" fmla="*/ 42 w 112"/>
              <a:gd name="T25" fmla="*/ 88 h 88"/>
              <a:gd name="T26" fmla="*/ 40 w 112"/>
              <a:gd name="T27" fmla="*/ 0 h 88"/>
              <a:gd name="T28" fmla="*/ 42 w 112"/>
              <a:gd name="T29" fmla="*/ 88 h 88"/>
              <a:gd name="T30" fmla="*/ 44 w 112"/>
              <a:gd name="T31" fmla="*/ 88 h 88"/>
              <a:gd name="T32" fmla="*/ 45 w 112"/>
              <a:gd name="T33" fmla="*/ 0 h 88"/>
              <a:gd name="T34" fmla="*/ 49 w 112"/>
              <a:gd name="T35" fmla="*/ 88 h 88"/>
              <a:gd name="T36" fmla="*/ 47 w 112"/>
              <a:gd name="T37" fmla="*/ 0 h 88"/>
              <a:gd name="T38" fmla="*/ 49 w 112"/>
              <a:gd name="T39" fmla="*/ 88 h 88"/>
              <a:gd name="T40" fmla="*/ 55 w 112"/>
              <a:gd name="T41" fmla="*/ 88 h 88"/>
              <a:gd name="T42" fmla="*/ 59 w 112"/>
              <a:gd name="T43" fmla="*/ 0 h 88"/>
              <a:gd name="T44" fmla="*/ 69 w 112"/>
              <a:gd name="T45" fmla="*/ 88 h 88"/>
              <a:gd name="T46" fmla="*/ 65 w 112"/>
              <a:gd name="T47" fmla="*/ 0 h 88"/>
              <a:gd name="T48" fmla="*/ 69 w 112"/>
              <a:gd name="T49" fmla="*/ 88 h 88"/>
              <a:gd name="T50" fmla="*/ 73 w 112"/>
              <a:gd name="T51" fmla="*/ 88 h 88"/>
              <a:gd name="T52" fmla="*/ 77 w 112"/>
              <a:gd name="T53" fmla="*/ 0 h 88"/>
              <a:gd name="T54" fmla="*/ 85 w 112"/>
              <a:gd name="T55" fmla="*/ 88 h 88"/>
              <a:gd name="T56" fmla="*/ 81 w 112"/>
              <a:gd name="T57" fmla="*/ 0 h 88"/>
              <a:gd name="T58" fmla="*/ 85 w 112"/>
              <a:gd name="T59" fmla="*/ 88 h 88"/>
              <a:gd name="T60" fmla="*/ 87 w 112"/>
              <a:gd name="T61" fmla="*/ 88 h 88"/>
              <a:gd name="T62" fmla="*/ 91 w 112"/>
              <a:gd name="T63" fmla="*/ 0 h 88"/>
              <a:gd name="T64" fmla="*/ 103 w 112"/>
              <a:gd name="T65" fmla="*/ 88 h 88"/>
              <a:gd name="T66" fmla="*/ 97 w 112"/>
              <a:gd name="T67" fmla="*/ 0 h 88"/>
              <a:gd name="T68" fmla="*/ 103 w 112"/>
              <a:gd name="T69" fmla="*/ 88 h 88"/>
              <a:gd name="T70" fmla="*/ 105 w 112"/>
              <a:gd name="T71" fmla="*/ 88 h 88"/>
              <a:gd name="T72" fmla="*/ 107 w 112"/>
              <a:gd name="T73" fmla="*/ 0 h 88"/>
              <a:gd name="T74" fmla="*/ 112 w 112"/>
              <a:gd name="T75" fmla="*/ 88 h 88"/>
              <a:gd name="T76" fmla="*/ 108 w 112"/>
              <a:gd name="T77" fmla="*/ 0 h 88"/>
              <a:gd name="T78" fmla="*/ 112 w 112"/>
              <a:gd name="T7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2" h="88">
                <a:moveTo>
                  <a:pt x="4" y="88"/>
                </a:moveTo>
                <a:lnTo>
                  <a:pt x="0" y="88"/>
                </a:lnTo>
                <a:lnTo>
                  <a:pt x="0" y="0"/>
                </a:lnTo>
                <a:lnTo>
                  <a:pt x="4" y="0"/>
                </a:lnTo>
                <a:lnTo>
                  <a:pt x="4" y="88"/>
                </a:lnTo>
                <a:close/>
                <a:moveTo>
                  <a:pt x="8" y="88"/>
                </a:moveTo>
                <a:lnTo>
                  <a:pt x="6" y="88"/>
                </a:lnTo>
                <a:lnTo>
                  <a:pt x="6" y="0"/>
                </a:lnTo>
                <a:lnTo>
                  <a:pt x="8" y="0"/>
                </a:lnTo>
                <a:lnTo>
                  <a:pt x="8" y="88"/>
                </a:lnTo>
                <a:close/>
                <a:moveTo>
                  <a:pt x="14" y="88"/>
                </a:moveTo>
                <a:lnTo>
                  <a:pt x="12" y="88"/>
                </a:lnTo>
                <a:lnTo>
                  <a:pt x="12" y="0"/>
                </a:lnTo>
                <a:lnTo>
                  <a:pt x="14" y="0"/>
                </a:lnTo>
                <a:lnTo>
                  <a:pt x="14" y="88"/>
                </a:lnTo>
                <a:close/>
                <a:moveTo>
                  <a:pt x="24" y="88"/>
                </a:moveTo>
                <a:lnTo>
                  <a:pt x="22" y="88"/>
                </a:lnTo>
                <a:lnTo>
                  <a:pt x="22" y="0"/>
                </a:lnTo>
                <a:lnTo>
                  <a:pt x="24" y="0"/>
                </a:lnTo>
                <a:lnTo>
                  <a:pt x="24" y="88"/>
                </a:lnTo>
                <a:close/>
                <a:moveTo>
                  <a:pt x="34" y="88"/>
                </a:moveTo>
                <a:lnTo>
                  <a:pt x="30" y="88"/>
                </a:lnTo>
                <a:lnTo>
                  <a:pt x="30" y="0"/>
                </a:lnTo>
                <a:lnTo>
                  <a:pt x="34" y="0"/>
                </a:lnTo>
                <a:lnTo>
                  <a:pt x="34" y="88"/>
                </a:lnTo>
                <a:close/>
                <a:moveTo>
                  <a:pt x="42" y="88"/>
                </a:moveTo>
                <a:lnTo>
                  <a:pt x="40" y="88"/>
                </a:lnTo>
                <a:lnTo>
                  <a:pt x="40" y="0"/>
                </a:lnTo>
                <a:lnTo>
                  <a:pt x="42" y="0"/>
                </a:lnTo>
                <a:lnTo>
                  <a:pt x="42" y="88"/>
                </a:lnTo>
                <a:close/>
                <a:moveTo>
                  <a:pt x="45" y="88"/>
                </a:moveTo>
                <a:lnTo>
                  <a:pt x="44" y="88"/>
                </a:lnTo>
                <a:lnTo>
                  <a:pt x="44" y="0"/>
                </a:lnTo>
                <a:lnTo>
                  <a:pt x="45" y="0"/>
                </a:lnTo>
                <a:lnTo>
                  <a:pt x="45" y="88"/>
                </a:lnTo>
                <a:close/>
                <a:moveTo>
                  <a:pt x="49" y="88"/>
                </a:moveTo>
                <a:lnTo>
                  <a:pt x="47" y="88"/>
                </a:lnTo>
                <a:lnTo>
                  <a:pt x="47" y="0"/>
                </a:lnTo>
                <a:lnTo>
                  <a:pt x="49" y="0"/>
                </a:lnTo>
                <a:lnTo>
                  <a:pt x="49" y="88"/>
                </a:lnTo>
                <a:close/>
                <a:moveTo>
                  <a:pt x="59" y="88"/>
                </a:moveTo>
                <a:lnTo>
                  <a:pt x="55" y="88"/>
                </a:lnTo>
                <a:lnTo>
                  <a:pt x="55" y="0"/>
                </a:lnTo>
                <a:lnTo>
                  <a:pt x="59" y="0"/>
                </a:lnTo>
                <a:lnTo>
                  <a:pt x="59" y="88"/>
                </a:lnTo>
                <a:close/>
                <a:moveTo>
                  <a:pt x="69" y="88"/>
                </a:moveTo>
                <a:lnTo>
                  <a:pt x="65" y="88"/>
                </a:lnTo>
                <a:lnTo>
                  <a:pt x="65" y="0"/>
                </a:lnTo>
                <a:lnTo>
                  <a:pt x="69" y="0"/>
                </a:lnTo>
                <a:lnTo>
                  <a:pt x="69" y="88"/>
                </a:lnTo>
                <a:close/>
                <a:moveTo>
                  <a:pt x="77" y="88"/>
                </a:moveTo>
                <a:lnTo>
                  <a:pt x="73" y="88"/>
                </a:lnTo>
                <a:lnTo>
                  <a:pt x="73" y="0"/>
                </a:lnTo>
                <a:lnTo>
                  <a:pt x="77" y="0"/>
                </a:lnTo>
                <a:lnTo>
                  <a:pt x="77" y="88"/>
                </a:lnTo>
                <a:close/>
                <a:moveTo>
                  <a:pt x="85" y="88"/>
                </a:moveTo>
                <a:lnTo>
                  <a:pt x="81" y="88"/>
                </a:lnTo>
                <a:lnTo>
                  <a:pt x="81" y="0"/>
                </a:lnTo>
                <a:lnTo>
                  <a:pt x="85" y="0"/>
                </a:lnTo>
                <a:lnTo>
                  <a:pt x="85" y="88"/>
                </a:lnTo>
                <a:close/>
                <a:moveTo>
                  <a:pt x="91" y="88"/>
                </a:moveTo>
                <a:lnTo>
                  <a:pt x="87" y="88"/>
                </a:lnTo>
                <a:lnTo>
                  <a:pt x="87" y="0"/>
                </a:lnTo>
                <a:lnTo>
                  <a:pt x="91" y="0"/>
                </a:lnTo>
                <a:lnTo>
                  <a:pt x="91" y="88"/>
                </a:lnTo>
                <a:close/>
                <a:moveTo>
                  <a:pt x="103" y="88"/>
                </a:moveTo>
                <a:lnTo>
                  <a:pt x="97" y="88"/>
                </a:lnTo>
                <a:lnTo>
                  <a:pt x="97" y="0"/>
                </a:lnTo>
                <a:lnTo>
                  <a:pt x="103" y="0"/>
                </a:lnTo>
                <a:lnTo>
                  <a:pt x="103" y="88"/>
                </a:lnTo>
                <a:close/>
                <a:moveTo>
                  <a:pt x="107" y="88"/>
                </a:moveTo>
                <a:lnTo>
                  <a:pt x="105" y="88"/>
                </a:lnTo>
                <a:lnTo>
                  <a:pt x="105" y="0"/>
                </a:lnTo>
                <a:lnTo>
                  <a:pt x="107" y="0"/>
                </a:lnTo>
                <a:lnTo>
                  <a:pt x="107" y="88"/>
                </a:lnTo>
                <a:close/>
                <a:moveTo>
                  <a:pt x="112" y="88"/>
                </a:moveTo>
                <a:lnTo>
                  <a:pt x="108" y="88"/>
                </a:lnTo>
                <a:lnTo>
                  <a:pt x="108" y="0"/>
                </a:lnTo>
                <a:lnTo>
                  <a:pt x="112" y="0"/>
                </a:lnTo>
                <a:lnTo>
                  <a:pt x="112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1013485" y="1368289"/>
            <a:ext cx="153978" cy="153978"/>
          </a:xfrm>
          <a:custGeom>
            <a:avLst/>
            <a:gdLst>
              <a:gd name="T0" fmla="*/ 143 w 143"/>
              <a:gd name="T1" fmla="*/ 85 h 144"/>
              <a:gd name="T2" fmla="*/ 140 w 143"/>
              <a:gd name="T3" fmla="*/ 94 h 144"/>
              <a:gd name="T4" fmla="*/ 93 w 143"/>
              <a:gd name="T5" fmla="*/ 140 h 144"/>
              <a:gd name="T6" fmla="*/ 85 w 143"/>
              <a:gd name="T7" fmla="*/ 144 h 144"/>
              <a:gd name="T8" fmla="*/ 76 w 143"/>
              <a:gd name="T9" fmla="*/ 140 h 144"/>
              <a:gd name="T10" fmla="*/ 9 w 143"/>
              <a:gd name="T11" fmla="*/ 72 h 144"/>
              <a:gd name="T12" fmla="*/ 3 w 143"/>
              <a:gd name="T13" fmla="*/ 63 h 144"/>
              <a:gd name="T14" fmla="*/ 0 w 143"/>
              <a:gd name="T15" fmla="*/ 52 h 144"/>
              <a:gd name="T16" fmla="*/ 0 w 143"/>
              <a:gd name="T17" fmla="*/ 12 h 144"/>
              <a:gd name="T18" fmla="*/ 4 w 143"/>
              <a:gd name="T19" fmla="*/ 4 h 144"/>
              <a:gd name="T20" fmla="*/ 12 w 143"/>
              <a:gd name="T21" fmla="*/ 0 h 144"/>
              <a:gd name="T22" fmla="*/ 52 w 143"/>
              <a:gd name="T23" fmla="*/ 0 h 144"/>
              <a:gd name="T24" fmla="*/ 63 w 143"/>
              <a:gd name="T25" fmla="*/ 3 h 144"/>
              <a:gd name="T26" fmla="*/ 72 w 143"/>
              <a:gd name="T27" fmla="*/ 9 h 144"/>
              <a:gd name="T28" fmla="*/ 140 w 143"/>
              <a:gd name="T29" fmla="*/ 76 h 144"/>
              <a:gd name="T30" fmla="*/ 143 w 143"/>
              <a:gd name="T31" fmla="*/ 85 h 144"/>
              <a:gd name="T32" fmla="*/ 39 w 143"/>
              <a:gd name="T33" fmla="*/ 39 h 144"/>
              <a:gd name="T34" fmla="*/ 43 w 143"/>
              <a:gd name="T35" fmla="*/ 31 h 144"/>
              <a:gd name="T36" fmla="*/ 39 w 143"/>
              <a:gd name="T37" fmla="*/ 22 h 144"/>
              <a:gd name="T38" fmla="*/ 30 w 143"/>
              <a:gd name="T39" fmla="*/ 19 h 144"/>
              <a:gd name="T40" fmla="*/ 22 w 143"/>
              <a:gd name="T41" fmla="*/ 22 h 144"/>
              <a:gd name="T42" fmla="*/ 18 w 143"/>
              <a:gd name="T43" fmla="*/ 31 h 144"/>
              <a:gd name="T44" fmla="*/ 22 w 143"/>
              <a:gd name="T45" fmla="*/ 39 h 144"/>
              <a:gd name="T46" fmla="*/ 30 w 143"/>
              <a:gd name="T47" fmla="*/ 43 h 144"/>
              <a:gd name="T48" fmla="*/ 39 w 143"/>
              <a:gd name="T49" fmla="*/ 3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3" h="144">
                <a:moveTo>
                  <a:pt x="143" y="85"/>
                </a:moveTo>
                <a:cubicBezTo>
                  <a:pt x="143" y="88"/>
                  <a:pt x="142" y="91"/>
                  <a:pt x="140" y="94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1" y="142"/>
                  <a:pt x="88" y="144"/>
                  <a:pt x="85" y="144"/>
                </a:cubicBezTo>
                <a:cubicBezTo>
                  <a:pt x="82" y="144"/>
                  <a:pt x="79" y="142"/>
                  <a:pt x="76" y="140"/>
                </a:cubicBezTo>
                <a:cubicBezTo>
                  <a:pt x="9" y="72"/>
                  <a:pt x="9" y="72"/>
                  <a:pt x="9" y="72"/>
                </a:cubicBezTo>
                <a:cubicBezTo>
                  <a:pt x="6" y="70"/>
                  <a:pt x="4" y="67"/>
                  <a:pt x="3" y="63"/>
                </a:cubicBezTo>
                <a:cubicBezTo>
                  <a:pt x="1" y="59"/>
                  <a:pt x="0" y="55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2"/>
                  <a:pt x="9" y="0"/>
                  <a:pt x="1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9" y="1"/>
                  <a:pt x="63" y="3"/>
                </a:cubicBezTo>
                <a:cubicBezTo>
                  <a:pt x="67" y="5"/>
                  <a:pt x="70" y="7"/>
                  <a:pt x="72" y="9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2" y="79"/>
                  <a:pt x="143" y="82"/>
                  <a:pt x="143" y="85"/>
                </a:cubicBezTo>
                <a:close/>
                <a:moveTo>
                  <a:pt x="39" y="39"/>
                </a:moveTo>
                <a:cubicBezTo>
                  <a:pt x="41" y="37"/>
                  <a:pt x="43" y="34"/>
                  <a:pt x="43" y="31"/>
                </a:cubicBezTo>
                <a:cubicBezTo>
                  <a:pt x="43" y="27"/>
                  <a:pt x="41" y="24"/>
                  <a:pt x="39" y="22"/>
                </a:cubicBezTo>
                <a:cubicBezTo>
                  <a:pt x="37" y="20"/>
                  <a:pt x="34" y="19"/>
                  <a:pt x="30" y="19"/>
                </a:cubicBezTo>
                <a:cubicBezTo>
                  <a:pt x="27" y="19"/>
                  <a:pt x="24" y="20"/>
                  <a:pt x="22" y="22"/>
                </a:cubicBezTo>
                <a:cubicBezTo>
                  <a:pt x="19" y="24"/>
                  <a:pt x="18" y="27"/>
                  <a:pt x="18" y="31"/>
                </a:cubicBezTo>
                <a:cubicBezTo>
                  <a:pt x="18" y="34"/>
                  <a:pt x="19" y="37"/>
                  <a:pt x="22" y="39"/>
                </a:cubicBezTo>
                <a:cubicBezTo>
                  <a:pt x="24" y="42"/>
                  <a:pt x="27" y="43"/>
                  <a:pt x="30" y="43"/>
                </a:cubicBezTo>
                <a:cubicBezTo>
                  <a:pt x="34" y="43"/>
                  <a:pt x="37" y="42"/>
                  <a:pt x="39" y="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1216087" y="1368289"/>
            <a:ext cx="192877" cy="153978"/>
          </a:xfrm>
          <a:custGeom>
            <a:avLst/>
            <a:gdLst>
              <a:gd name="T0" fmla="*/ 143 w 179"/>
              <a:gd name="T1" fmla="*/ 85 h 144"/>
              <a:gd name="T2" fmla="*/ 139 w 179"/>
              <a:gd name="T3" fmla="*/ 94 h 144"/>
              <a:gd name="T4" fmla="*/ 93 w 179"/>
              <a:gd name="T5" fmla="*/ 140 h 144"/>
              <a:gd name="T6" fmla="*/ 84 w 179"/>
              <a:gd name="T7" fmla="*/ 144 h 144"/>
              <a:gd name="T8" fmla="*/ 76 w 179"/>
              <a:gd name="T9" fmla="*/ 140 h 144"/>
              <a:gd name="T10" fmla="*/ 8 w 179"/>
              <a:gd name="T11" fmla="*/ 72 h 144"/>
              <a:gd name="T12" fmla="*/ 2 w 179"/>
              <a:gd name="T13" fmla="*/ 63 h 144"/>
              <a:gd name="T14" fmla="*/ 0 w 179"/>
              <a:gd name="T15" fmla="*/ 52 h 144"/>
              <a:gd name="T16" fmla="*/ 0 w 179"/>
              <a:gd name="T17" fmla="*/ 12 h 144"/>
              <a:gd name="T18" fmla="*/ 3 w 179"/>
              <a:gd name="T19" fmla="*/ 4 h 144"/>
              <a:gd name="T20" fmla="*/ 12 w 179"/>
              <a:gd name="T21" fmla="*/ 0 h 144"/>
              <a:gd name="T22" fmla="*/ 51 w 179"/>
              <a:gd name="T23" fmla="*/ 0 h 144"/>
              <a:gd name="T24" fmla="*/ 62 w 179"/>
              <a:gd name="T25" fmla="*/ 3 h 144"/>
              <a:gd name="T26" fmla="*/ 72 w 179"/>
              <a:gd name="T27" fmla="*/ 9 h 144"/>
              <a:gd name="T28" fmla="*/ 139 w 179"/>
              <a:gd name="T29" fmla="*/ 76 h 144"/>
              <a:gd name="T30" fmla="*/ 143 w 179"/>
              <a:gd name="T31" fmla="*/ 85 h 144"/>
              <a:gd name="T32" fmla="*/ 39 w 179"/>
              <a:gd name="T33" fmla="*/ 39 h 144"/>
              <a:gd name="T34" fmla="*/ 42 w 179"/>
              <a:gd name="T35" fmla="*/ 31 h 144"/>
              <a:gd name="T36" fmla="*/ 39 w 179"/>
              <a:gd name="T37" fmla="*/ 22 h 144"/>
              <a:gd name="T38" fmla="*/ 30 w 179"/>
              <a:gd name="T39" fmla="*/ 19 h 144"/>
              <a:gd name="T40" fmla="*/ 21 w 179"/>
              <a:gd name="T41" fmla="*/ 22 h 144"/>
              <a:gd name="T42" fmla="*/ 18 w 179"/>
              <a:gd name="T43" fmla="*/ 31 h 144"/>
              <a:gd name="T44" fmla="*/ 21 w 179"/>
              <a:gd name="T45" fmla="*/ 39 h 144"/>
              <a:gd name="T46" fmla="*/ 30 w 179"/>
              <a:gd name="T47" fmla="*/ 43 h 144"/>
              <a:gd name="T48" fmla="*/ 39 w 179"/>
              <a:gd name="T49" fmla="*/ 39 h 144"/>
              <a:gd name="T50" fmla="*/ 179 w 179"/>
              <a:gd name="T51" fmla="*/ 85 h 144"/>
              <a:gd name="T52" fmla="*/ 176 w 179"/>
              <a:gd name="T53" fmla="*/ 94 h 144"/>
              <a:gd name="T54" fmla="*/ 129 w 179"/>
              <a:gd name="T55" fmla="*/ 140 h 144"/>
              <a:gd name="T56" fmla="*/ 121 w 179"/>
              <a:gd name="T57" fmla="*/ 144 h 144"/>
              <a:gd name="T58" fmla="*/ 115 w 179"/>
              <a:gd name="T59" fmla="*/ 142 h 144"/>
              <a:gd name="T60" fmla="*/ 110 w 179"/>
              <a:gd name="T61" fmla="*/ 138 h 144"/>
              <a:gd name="T62" fmla="*/ 155 w 179"/>
              <a:gd name="T63" fmla="*/ 94 h 144"/>
              <a:gd name="T64" fmla="*/ 158 w 179"/>
              <a:gd name="T65" fmla="*/ 85 h 144"/>
              <a:gd name="T66" fmla="*/ 155 w 179"/>
              <a:gd name="T67" fmla="*/ 76 h 144"/>
              <a:gd name="T68" fmla="*/ 87 w 179"/>
              <a:gd name="T69" fmla="*/ 9 h 144"/>
              <a:gd name="T70" fmla="*/ 77 w 179"/>
              <a:gd name="T71" fmla="*/ 3 h 144"/>
              <a:gd name="T72" fmla="*/ 66 w 179"/>
              <a:gd name="T73" fmla="*/ 0 h 144"/>
              <a:gd name="T74" fmla="*/ 87 w 179"/>
              <a:gd name="T75" fmla="*/ 0 h 144"/>
              <a:gd name="T76" fmla="*/ 98 w 179"/>
              <a:gd name="T77" fmla="*/ 3 h 144"/>
              <a:gd name="T78" fmla="*/ 108 w 179"/>
              <a:gd name="T79" fmla="*/ 9 h 144"/>
              <a:gd name="T80" fmla="*/ 176 w 179"/>
              <a:gd name="T81" fmla="*/ 76 h 144"/>
              <a:gd name="T82" fmla="*/ 179 w 179"/>
              <a:gd name="T83" fmla="*/ 8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9" h="144">
                <a:moveTo>
                  <a:pt x="143" y="85"/>
                </a:moveTo>
                <a:cubicBezTo>
                  <a:pt x="143" y="88"/>
                  <a:pt x="142" y="91"/>
                  <a:pt x="139" y="94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1" y="142"/>
                  <a:pt x="88" y="144"/>
                  <a:pt x="84" y="144"/>
                </a:cubicBezTo>
                <a:cubicBezTo>
                  <a:pt x="81" y="144"/>
                  <a:pt x="78" y="142"/>
                  <a:pt x="76" y="140"/>
                </a:cubicBezTo>
                <a:cubicBezTo>
                  <a:pt x="8" y="72"/>
                  <a:pt x="8" y="72"/>
                  <a:pt x="8" y="72"/>
                </a:cubicBezTo>
                <a:cubicBezTo>
                  <a:pt x="6" y="70"/>
                  <a:pt x="4" y="67"/>
                  <a:pt x="2" y="63"/>
                </a:cubicBezTo>
                <a:cubicBezTo>
                  <a:pt x="1" y="59"/>
                  <a:pt x="0" y="55"/>
                  <a:pt x="0" y="5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8" y="1"/>
                  <a:pt x="62" y="3"/>
                </a:cubicBezTo>
                <a:cubicBezTo>
                  <a:pt x="66" y="5"/>
                  <a:pt x="69" y="7"/>
                  <a:pt x="72" y="9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42" y="79"/>
                  <a:pt x="143" y="82"/>
                  <a:pt x="143" y="85"/>
                </a:cubicBezTo>
                <a:close/>
                <a:moveTo>
                  <a:pt x="39" y="39"/>
                </a:moveTo>
                <a:cubicBezTo>
                  <a:pt x="41" y="37"/>
                  <a:pt x="42" y="34"/>
                  <a:pt x="42" y="31"/>
                </a:cubicBezTo>
                <a:cubicBezTo>
                  <a:pt x="42" y="27"/>
                  <a:pt x="41" y="24"/>
                  <a:pt x="39" y="22"/>
                </a:cubicBezTo>
                <a:cubicBezTo>
                  <a:pt x="36" y="20"/>
                  <a:pt x="33" y="19"/>
                  <a:pt x="30" y="19"/>
                </a:cubicBezTo>
                <a:cubicBezTo>
                  <a:pt x="27" y="19"/>
                  <a:pt x="24" y="20"/>
                  <a:pt x="21" y="22"/>
                </a:cubicBezTo>
                <a:cubicBezTo>
                  <a:pt x="19" y="24"/>
                  <a:pt x="18" y="27"/>
                  <a:pt x="18" y="31"/>
                </a:cubicBezTo>
                <a:cubicBezTo>
                  <a:pt x="18" y="34"/>
                  <a:pt x="19" y="37"/>
                  <a:pt x="21" y="39"/>
                </a:cubicBezTo>
                <a:cubicBezTo>
                  <a:pt x="24" y="42"/>
                  <a:pt x="27" y="43"/>
                  <a:pt x="30" y="43"/>
                </a:cubicBezTo>
                <a:cubicBezTo>
                  <a:pt x="33" y="43"/>
                  <a:pt x="36" y="42"/>
                  <a:pt x="39" y="39"/>
                </a:cubicBezTo>
                <a:close/>
                <a:moveTo>
                  <a:pt x="179" y="85"/>
                </a:moveTo>
                <a:cubicBezTo>
                  <a:pt x="179" y="88"/>
                  <a:pt x="178" y="91"/>
                  <a:pt x="176" y="94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7" y="142"/>
                  <a:pt x="124" y="144"/>
                  <a:pt x="121" y="144"/>
                </a:cubicBezTo>
                <a:cubicBezTo>
                  <a:pt x="118" y="144"/>
                  <a:pt x="117" y="143"/>
                  <a:pt x="115" y="142"/>
                </a:cubicBezTo>
                <a:cubicBezTo>
                  <a:pt x="114" y="141"/>
                  <a:pt x="112" y="140"/>
                  <a:pt x="110" y="13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7" y="91"/>
                  <a:pt x="158" y="88"/>
                  <a:pt x="158" y="85"/>
                </a:cubicBezTo>
                <a:cubicBezTo>
                  <a:pt x="158" y="82"/>
                  <a:pt x="157" y="79"/>
                  <a:pt x="155" y="76"/>
                </a:cubicBezTo>
                <a:cubicBezTo>
                  <a:pt x="87" y="9"/>
                  <a:pt x="87" y="9"/>
                  <a:pt x="87" y="9"/>
                </a:cubicBezTo>
                <a:cubicBezTo>
                  <a:pt x="85" y="7"/>
                  <a:pt x="81" y="5"/>
                  <a:pt x="77" y="3"/>
                </a:cubicBezTo>
                <a:cubicBezTo>
                  <a:pt x="73" y="1"/>
                  <a:pt x="70" y="0"/>
                  <a:pt x="66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91" y="0"/>
                  <a:pt x="94" y="1"/>
                  <a:pt x="98" y="3"/>
                </a:cubicBezTo>
                <a:cubicBezTo>
                  <a:pt x="103" y="5"/>
                  <a:pt x="106" y="7"/>
                  <a:pt x="108" y="9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8" y="79"/>
                  <a:pt x="179" y="82"/>
                  <a:pt x="179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1457590" y="1368289"/>
            <a:ext cx="170186" cy="157220"/>
          </a:xfrm>
          <a:custGeom>
            <a:avLst/>
            <a:gdLst>
              <a:gd name="T0" fmla="*/ 157 w 159"/>
              <a:gd name="T1" fmla="*/ 46 h 146"/>
              <a:gd name="T2" fmla="*/ 124 w 159"/>
              <a:gd name="T3" fmla="*/ 141 h 146"/>
              <a:gd name="T4" fmla="*/ 25 w 159"/>
              <a:gd name="T5" fmla="*/ 146 h 146"/>
              <a:gd name="T6" fmla="*/ 2 w 159"/>
              <a:gd name="T7" fmla="*/ 128 h 146"/>
              <a:gd name="T8" fmla="*/ 2 w 159"/>
              <a:gd name="T9" fmla="*/ 114 h 146"/>
              <a:gd name="T10" fmla="*/ 2 w 159"/>
              <a:gd name="T11" fmla="*/ 108 h 146"/>
              <a:gd name="T12" fmla="*/ 2 w 159"/>
              <a:gd name="T13" fmla="*/ 104 h 146"/>
              <a:gd name="T14" fmla="*/ 5 w 159"/>
              <a:gd name="T15" fmla="*/ 100 h 146"/>
              <a:gd name="T16" fmla="*/ 13 w 159"/>
              <a:gd name="T17" fmla="*/ 82 h 146"/>
              <a:gd name="T18" fmla="*/ 13 w 159"/>
              <a:gd name="T19" fmla="*/ 77 h 146"/>
              <a:gd name="T20" fmla="*/ 16 w 159"/>
              <a:gd name="T21" fmla="*/ 72 h 146"/>
              <a:gd name="T22" fmla="*/ 22 w 159"/>
              <a:gd name="T23" fmla="*/ 55 h 146"/>
              <a:gd name="T24" fmla="*/ 22 w 159"/>
              <a:gd name="T25" fmla="*/ 49 h 146"/>
              <a:gd name="T26" fmla="*/ 26 w 159"/>
              <a:gd name="T27" fmla="*/ 44 h 146"/>
              <a:gd name="T28" fmla="*/ 33 w 159"/>
              <a:gd name="T29" fmla="*/ 27 h 146"/>
              <a:gd name="T30" fmla="*/ 32 w 159"/>
              <a:gd name="T31" fmla="*/ 22 h 146"/>
              <a:gd name="T32" fmla="*/ 35 w 159"/>
              <a:gd name="T33" fmla="*/ 18 h 146"/>
              <a:gd name="T34" fmla="*/ 38 w 159"/>
              <a:gd name="T35" fmla="*/ 13 h 146"/>
              <a:gd name="T36" fmla="*/ 41 w 159"/>
              <a:gd name="T37" fmla="*/ 7 h 146"/>
              <a:gd name="T38" fmla="*/ 45 w 159"/>
              <a:gd name="T39" fmla="*/ 1 h 146"/>
              <a:gd name="T40" fmla="*/ 53 w 159"/>
              <a:gd name="T41" fmla="*/ 1 h 146"/>
              <a:gd name="T42" fmla="*/ 58 w 159"/>
              <a:gd name="T43" fmla="*/ 0 h 146"/>
              <a:gd name="T44" fmla="*/ 141 w 159"/>
              <a:gd name="T45" fmla="*/ 6 h 146"/>
              <a:gd name="T46" fmla="*/ 116 w 159"/>
              <a:gd name="T47" fmla="*/ 104 h 146"/>
              <a:gd name="T48" fmla="*/ 97 w 159"/>
              <a:gd name="T49" fmla="*/ 121 h 146"/>
              <a:gd name="T50" fmla="*/ 12 w 159"/>
              <a:gd name="T51" fmla="*/ 123 h 146"/>
              <a:gd name="T52" fmla="*/ 25 w 159"/>
              <a:gd name="T53" fmla="*/ 133 h 146"/>
              <a:gd name="T54" fmla="*/ 118 w 159"/>
              <a:gd name="T55" fmla="*/ 132 h 146"/>
              <a:gd name="T56" fmla="*/ 149 w 159"/>
              <a:gd name="T57" fmla="*/ 35 h 146"/>
              <a:gd name="T58" fmla="*/ 156 w 159"/>
              <a:gd name="T59" fmla="*/ 33 h 146"/>
              <a:gd name="T60" fmla="*/ 47 w 159"/>
              <a:gd name="T61" fmla="*/ 60 h 146"/>
              <a:gd name="T62" fmla="*/ 107 w 159"/>
              <a:gd name="T63" fmla="*/ 61 h 146"/>
              <a:gd name="T64" fmla="*/ 111 w 159"/>
              <a:gd name="T65" fmla="*/ 58 h 146"/>
              <a:gd name="T66" fmla="*/ 112 w 159"/>
              <a:gd name="T67" fmla="*/ 50 h 146"/>
              <a:gd name="T68" fmla="*/ 53 w 159"/>
              <a:gd name="T69" fmla="*/ 49 h 146"/>
              <a:gd name="T70" fmla="*/ 49 w 159"/>
              <a:gd name="T71" fmla="*/ 52 h 146"/>
              <a:gd name="T72" fmla="*/ 55 w 159"/>
              <a:gd name="T73" fmla="*/ 34 h 146"/>
              <a:gd name="T74" fmla="*/ 57 w 159"/>
              <a:gd name="T75" fmla="*/ 37 h 146"/>
              <a:gd name="T76" fmla="*/ 117 w 159"/>
              <a:gd name="T77" fmla="*/ 36 h 146"/>
              <a:gd name="T78" fmla="*/ 120 w 159"/>
              <a:gd name="T79" fmla="*/ 28 h 146"/>
              <a:gd name="T80" fmla="*/ 118 w 159"/>
              <a:gd name="T81" fmla="*/ 25 h 146"/>
              <a:gd name="T82" fmla="*/ 58 w 159"/>
              <a:gd name="T83" fmla="*/ 25 h 146"/>
              <a:gd name="T84" fmla="*/ 55 w 159"/>
              <a:gd name="T85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46">
                <a:moveTo>
                  <a:pt x="156" y="33"/>
                </a:moveTo>
                <a:cubicBezTo>
                  <a:pt x="158" y="37"/>
                  <a:pt x="159" y="41"/>
                  <a:pt x="157" y="46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30" y="135"/>
                  <a:pt x="128" y="139"/>
                  <a:pt x="124" y="141"/>
                </a:cubicBezTo>
                <a:cubicBezTo>
                  <a:pt x="120" y="144"/>
                  <a:pt x="116" y="146"/>
                  <a:pt x="112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0" y="146"/>
                  <a:pt x="16" y="144"/>
                  <a:pt x="11" y="141"/>
                </a:cubicBezTo>
                <a:cubicBezTo>
                  <a:pt x="7" y="137"/>
                  <a:pt x="3" y="133"/>
                  <a:pt x="2" y="128"/>
                </a:cubicBezTo>
                <a:cubicBezTo>
                  <a:pt x="0" y="124"/>
                  <a:pt x="0" y="120"/>
                  <a:pt x="1" y="116"/>
                </a:cubicBezTo>
                <a:cubicBezTo>
                  <a:pt x="1" y="116"/>
                  <a:pt x="2" y="115"/>
                  <a:pt x="2" y="114"/>
                </a:cubicBezTo>
                <a:cubicBezTo>
                  <a:pt x="2" y="112"/>
                  <a:pt x="2" y="111"/>
                  <a:pt x="2" y="110"/>
                </a:cubicBezTo>
                <a:cubicBezTo>
                  <a:pt x="2" y="110"/>
                  <a:pt x="2" y="109"/>
                  <a:pt x="2" y="108"/>
                </a:cubicBezTo>
                <a:cubicBezTo>
                  <a:pt x="2" y="107"/>
                  <a:pt x="2" y="107"/>
                  <a:pt x="2" y="106"/>
                </a:cubicBezTo>
                <a:cubicBezTo>
                  <a:pt x="2" y="105"/>
                  <a:pt x="2" y="105"/>
                  <a:pt x="2" y="104"/>
                </a:cubicBezTo>
                <a:cubicBezTo>
                  <a:pt x="3" y="104"/>
                  <a:pt x="3" y="103"/>
                  <a:pt x="4" y="102"/>
                </a:cubicBezTo>
                <a:cubicBezTo>
                  <a:pt x="5" y="101"/>
                  <a:pt x="5" y="100"/>
                  <a:pt x="5" y="100"/>
                </a:cubicBezTo>
                <a:cubicBezTo>
                  <a:pt x="7" y="97"/>
                  <a:pt x="8" y="94"/>
                  <a:pt x="10" y="91"/>
                </a:cubicBezTo>
                <a:cubicBezTo>
                  <a:pt x="11" y="88"/>
                  <a:pt x="12" y="85"/>
                  <a:pt x="13" y="82"/>
                </a:cubicBezTo>
                <a:cubicBezTo>
                  <a:pt x="13" y="82"/>
                  <a:pt x="13" y="81"/>
                  <a:pt x="13" y="80"/>
                </a:cubicBezTo>
                <a:cubicBezTo>
                  <a:pt x="12" y="78"/>
                  <a:pt x="12" y="77"/>
                  <a:pt x="13" y="77"/>
                </a:cubicBezTo>
                <a:cubicBezTo>
                  <a:pt x="13" y="76"/>
                  <a:pt x="13" y="75"/>
                  <a:pt x="14" y="74"/>
                </a:cubicBezTo>
                <a:cubicBezTo>
                  <a:pt x="15" y="73"/>
                  <a:pt x="16" y="72"/>
                  <a:pt x="16" y="72"/>
                </a:cubicBezTo>
                <a:cubicBezTo>
                  <a:pt x="17" y="70"/>
                  <a:pt x="18" y="67"/>
                  <a:pt x="20" y="63"/>
                </a:cubicBezTo>
                <a:cubicBezTo>
                  <a:pt x="21" y="60"/>
                  <a:pt x="22" y="57"/>
                  <a:pt x="22" y="55"/>
                </a:cubicBezTo>
                <a:cubicBezTo>
                  <a:pt x="22" y="54"/>
                  <a:pt x="22" y="53"/>
                  <a:pt x="22" y="52"/>
                </a:cubicBezTo>
                <a:cubicBezTo>
                  <a:pt x="22" y="50"/>
                  <a:pt x="22" y="50"/>
                  <a:pt x="22" y="49"/>
                </a:cubicBezTo>
                <a:cubicBezTo>
                  <a:pt x="22" y="48"/>
                  <a:pt x="23" y="47"/>
                  <a:pt x="24" y="46"/>
                </a:cubicBezTo>
                <a:cubicBezTo>
                  <a:pt x="25" y="45"/>
                  <a:pt x="26" y="45"/>
                  <a:pt x="26" y="44"/>
                </a:cubicBezTo>
                <a:cubicBezTo>
                  <a:pt x="27" y="43"/>
                  <a:pt x="29" y="40"/>
                  <a:pt x="30" y="36"/>
                </a:cubicBezTo>
                <a:cubicBezTo>
                  <a:pt x="32" y="33"/>
                  <a:pt x="32" y="29"/>
                  <a:pt x="33" y="27"/>
                </a:cubicBezTo>
                <a:cubicBezTo>
                  <a:pt x="33" y="27"/>
                  <a:pt x="33" y="26"/>
                  <a:pt x="32" y="25"/>
                </a:cubicBezTo>
                <a:cubicBezTo>
                  <a:pt x="32" y="24"/>
                  <a:pt x="32" y="23"/>
                  <a:pt x="32" y="22"/>
                </a:cubicBezTo>
                <a:cubicBezTo>
                  <a:pt x="32" y="22"/>
                  <a:pt x="33" y="21"/>
                  <a:pt x="33" y="20"/>
                </a:cubicBezTo>
                <a:cubicBezTo>
                  <a:pt x="34" y="20"/>
                  <a:pt x="34" y="19"/>
                  <a:pt x="35" y="18"/>
                </a:cubicBezTo>
                <a:cubicBezTo>
                  <a:pt x="35" y="17"/>
                  <a:pt x="36" y="17"/>
                  <a:pt x="36" y="16"/>
                </a:cubicBezTo>
                <a:cubicBezTo>
                  <a:pt x="37" y="16"/>
                  <a:pt x="37" y="15"/>
                  <a:pt x="38" y="13"/>
                </a:cubicBezTo>
                <a:cubicBezTo>
                  <a:pt x="38" y="12"/>
                  <a:pt x="39" y="11"/>
                  <a:pt x="39" y="10"/>
                </a:cubicBezTo>
                <a:cubicBezTo>
                  <a:pt x="40" y="9"/>
                  <a:pt x="40" y="8"/>
                  <a:pt x="41" y="7"/>
                </a:cubicBezTo>
                <a:cubicBezTo>
                  <a:pt x="41" y="5"/>
                  <a:pt x="42" y="4"/>
                  <a:pt x="43" y="4"/>
                </a:cubicBezTo>
                <a:cubicBezTo>
                  <a:pt x="43" y="3"/>
                  <a:pt x="44" y="2"/>
                  <a:pt x="45" y="1"/>
                </a:cubicBezTo>
                <a:cubicBezTo>
                  <a:pt x="46" y="1"/>
                  <a:pt x="47" y="0"/>
                  <a:pt x="49" y="0"/>
                </a:cubicBezTo>
                <a:cubicBezTo>
                  <a:pt x="50" y="0"/>
                  <a:pt x="51" y="1"/>
                  <a:pt x="53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5" y="1"/>
                  <a:pt x="57" y="0"/>
                  <a:pt x="58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4" y="0"/>
                  <a:pt x="138" y="2"/>
                  <a:pt x="141" y="6"/>
                </a:cubicBezTo>
                <a:cubicBezTo>
                  <a:pt x="143" y="9"/>
                  <a:pt x="144" y="13"/>
                  <a:pt x="142" y="18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4" y="111"/>
                  <a:pt x="112" y="116"/>
                  <a:pt x="110" y="118"/>
                </a:cubicBezTo>
                <a:cubicBezTo>
                  <a:pt x="107" y="120"/>
                  <a:pt x="103" y="121"/>
                  <a:pt x="97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4" y="121"/>
                  <a:pt x="12" y="122"/>
                  <a:pt x="12" y="123"/>
                </a:cubicBezTo>
                <a:cubicBezTo>
                  <a:pt x="11" y="124"/>
                  <a:pt x="11" y="125"/>
                  <a:pt x="12" y="127"/>
                </a:cubicBezTo>
                <a:cubicBezTo>
                  <a:pt x="13" y="131"/>
                  <a:pt x="18" y="133"/>
                  <a:pt x="25" y="133"/>
                </a:cubicBezTo>
                <a:cubicBezTo>
                  <a:pt x="112" y="133"/>
                  <a:pt x="112" y="133"/>
                  <a:pt x="112" y="133"/>
                </a:cubicBezTo>
                <a:cubicBezTo>
                  <a:pt x="114" y="133"/>
                  <a:pt x="116" y="133"/>
                  <a:pt x="118" y="132"/>
                </a:cubicBezTo>
                <a:cubicBezTo>
                  <a:pt x="119" y="131"/>
                  <a:pt x="121" y="130"/>
                  <a:pt x="121" y="128"/>
                </a:cubicBezTo>
                <a:cubicBezTo>
                  <a:pt x="149" y="35"/>
                  <a:pt x="149" y="35"/>
                  <a:pt x="149" y="35"/>
                </a:cubicBezTo>
                <a:cubicBezTo>
                  <a:pt x="150" y="33"/>
                  <a:pt x="150" y="32"/>
                  <a:pt x="150" y="29"/>
                </a:cubicBezTo>
                <a:cubicBezTo>
                  <a:pt x="152" y="30"/>
                  <a:pt x="154" y="32"/>
                  <a:pt x="156" y="33"/>
                </a:cubicBezTo>
                <a:close/>
                <a:moveTo>
                  <a:pt x="47" y="58"/>
                </a:moveTo>
                <a:cubicBezTo>
                  <a:pt x="47" y="59"/>
                  <a:pt x="47" y="59"/>
                  <a:pt x="47" y="60"/>
                </a:cubicBezTo>
                <a:cubicBezTo>
                  <a:pt x="48" y="61"/>
                  <a:pt x="48" y="61"/>
                  <a:pt x="49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8" y="61"/>
                  <a:pt x="109" y="60"/>
                </a:cubicBezTo>
                <a:cubicBezTo>
                  <a:pt x="110" y="59"/>
                  <a:pt x="110" y="59"/>
                  <a:pt x="111" y="5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1"/>
                  <a:pt x="113" y="50"/>
                  <a:pt x="112" y="50"/>
                </a:cubicBezTo>
                <a:cubicBezTo>
                  <a:pt x="112" y="49"/>
                  <a:pt x="111" y="49"/>
                  <a:pt x="111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2" y="49"/>
                  <a:pt x="51" y="49"/>
                  <a:pt x="51" y="50"/>
                </a:cubicBezTo>
                <a:cubicBezTo>
                  <a:pt x="50" y="50"/>
                  <a:pt x="49" y="51"/>
                  <a:pt x="49" y="52"/>
                </a:cubicBezTo>
                <a:lnTo>
                  <a:pt x="47" y="58"/>
                </a:lnTo>
                <a:close/>
                <a:moveTo>
                  <a:pt x="55" y="34"/>
                </a:moveTo>
                <a:cubicBezTo>
                  <a:pt x="55" y="34"/>
                  <a:pt x="55" y="35"/>
                  <a:pt x="55" y="36"/>
                </a:cubicBezTo>
                <a:cubicBezTo>
                  <a:pt x="55" y="36"/>
                  <a:pt x="56" y="37"/>
                  <a:pt x="57" y="37"/>
                </a:cubicBezTo>
                <a:cubicBezTo>
                  <a:pt x="114" y="37"/>
                  <a:pt x="114" y="37"/>
                  <a:pt x="114" y="37"/>
                </a:cubicBezTo>
                <a:cubicBezTo>
                  <a:pt x="115" y="37"/>
                  <a:pt x="116" y="36"/>
                  <a:pt x="117" y="36"/>
                </a:cubicBezTo>
                <a:cubicBezTo>
                  <a:pt x="118" y="35"/>
                  <a:pt x="118" y="34"/>
                  <a:pt x="118" y="34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59" y="25"/>
                  <a:pt x="58" y="25"/>
                </a:cubicBezTo>
                <a:cubicBezTo>
                  <a:pt x="58" y="26"/>
                  <a:pt x="57" y="27"/>
                  <a:pt x="57" y="28"/>
                </a:cubicBezTo>
                <a:lnTo>
                  <a:pt x="55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6" name="Freeform 48"/>
          <p:cNvSpPr>
            <a:spLocks/>
          </p:cNvSpPr>
          <p:nvPr/>
        </p:nvSpPr>
        <p:spPr bwMode="auto">
          <a:xfrm>
            <a:off x="1673160" y="1368289"/>
            <a:ext cx="129666" cy="153978"/>
          </a:xfrm>
          <a:custGeom>
            <a:avLst/>
            <a:gdLst>
              <a:gd name="T0" fmla="*/ 110 w 121"/>
              <a:gd name="T1" fmla="*/ 0 h 143"/>
              <a:gd name="T2" fmla="*/ 114 w 121"/>
              <a:gd name="T3" fmla="*/ 1 h 143"/>
              <a:gd name="T4" fmla="*/ 119 w 121"/>
              <a:gd name="T5" fmla="*/ 5 h 143"/>
              <a:gd name="T6" fmla="*/ 121 w 121"/>
              <a:gd name="T7" fmla="*/ 11 h 143"/>
              <a:gd name="T8" fmla="*/ 121 w 121"/>
              <a:gd name="T9" fmla="*/ 133 h 143"/>
              <a:gd name="T10" fmla="*/ 119 w 121"/>
              <a:gd name="T11" fmla="*/ 139 h 143"/>
              <a:gd name="T12" fmla="*/ 114 w 121"/>
              <a:gd name="T13" fmla="*/ 143 h 143"/>
              <a:gd name="T14" fmla="*/ 110 w 121"/>
              <a:gd name="T15" fmla="*/ 143 h 143"/>
              <a:gd name="T16" fmla="*/ 102 w 121"/>
              <a:gd name="T17" fmla="*/ 140 h 143"/>
              <a:gd name="T18" fmla="*/ 61 w 121"/>
              <a:gd name="T19" fmla="*/ 100 h 143"/>
              <a:gd name="T20" fmla="*/ 19 w 121"/>
              <a:gd name="T21" fmla="*/ 140 h 143"/>
              <a:gd name="T22" fmla="*/ 11 w 121"/>
              <a:gd name="T23" fmla="*/ 143 h 143"/>
              <a:gd name="T24" fmla="*/ 7 w 121"/>
              <a:gd name="T25" fmla="*/ 143 h 143"/>
              <a:gd name="T26" fmla="*/ 2 w 121"/>
              <a:gd name="T27" fmla="*/ 139 h 143"/>
              <a:gd name="T28" fmla="*/ 0 w 121"/>
              <a:gd name="T29" fmla="*/ 133 h 143"/>
              <a:gd name="T30" fmla="*/ 0 w 121"/>
              <a:gd name="T31" fmla="*/ 11 h 143"/>
              <a:gd name="T32" fmla="*/ 2 w 121"/>
              <a:gd name="T33" fmla="*/ 5 h 143"/>
              <a:gd name="T34" fmla="*/ 7 w 121"/>
              <a:gd name="T35" fmla="*/ 1 h 143"/>
              <a:gd name="T36" fmla="*/ 11 w 121"/>
              <a:gd name="T37" fmla="*/ 0 h 143"/>
              <a:gd name="T38" fmla="*/ 110 w 121"/>
              <a:gd name="T39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1" h="143">
                <a:moveTo>
                  <a:pt x="110" y="0"/>
                </a:moveTo>
                <a:cubicBezTo>
                  <a:pt x="112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1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1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5" y="142"/>
                  <a:pt x="102" y="14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7" y="142"/>
                  <a:pt x="14" y="143"/>
                  <a:pt x="11" y="143"/>
                </a:cubicBezTo>
                <a:cubicBezTo>
                  <a:pt x="10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10" y="0"/>
                  <a:pt x="11" y="0"/>
                </a:cubicBezTo>
                <a:lnTo>
                  <a:pt x="11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7" name="Freeform 49"/>
          <p:cNvSpPr>
            <a:spLocks noEditPoints="1"/>
          </p:cNvSpPr>
          <p:nvPr/>
        </p:nvSpPr>
        <p:spPr bwMode="auto">
          <a:xfrm>
            <a:off x="1851451" y="1368289"/>
            <a:ext cx="168566" cy="157220"/>
          </a:xfrm>
          <a:custGeom>
            <a:avLst/>
            <a:gdLst>
              <a:gd name="T0" fmla="*/ 157 w 157"/>
              <a:gd name="T1" fmla="*/ 79 h 146"/>
              <a:gd name="T2" fmla="*/ 157 w 157"/>
              <a:gd name="T3" fmla="*/ 118 h 146"/>
              <a:gd name="T4" fmla="*/ 156 w 157"/>
              <a:gd name="T5" fmla="*/ 120 h 146"/>
              <a:gd name="T6" fmla="*/ 154 w 157"/>
              <a:gd name="T7" fmla="*/ 121 h 146"/>
              <a:gd name="T8" fmla="*/ 133 w 157"/>
              <a:gd name="T9" fmla="*/ 121 h 146"/>
              <a:gd name="T10" fmla="*/ 133 w 157"/>
              <a:gd name="T11" fmla="*/ 136 h 146"/>
              <a:gd name="T12" fmla="*/ 130 w 157"/>
              <a:gd name="T13" fmla="*/ 143 h 146"/>
              <a:gd name="T14" fmla="*/ 124 w 157"/>
              <a:gd name="T15" fmla="*/ 146 h 146"/>
              <a:gd name="T16" fmla="*/ 33 w 157"/>
              <a:gd name="T17" fmla="*/ 146 h 146"/>
              <a:gd name="T18" fmla="*/ 26 w 157"/>
              <a:gd name="T19" fmla="*/ 143 h 146"/>
              <a:gd name="T20" fmla="*/ 24 w 157"/>
              <a:gd name="T21" fmla="*/ 136 h 146"/>
              <a:gd name="T22" fmla="*/ 24 w 157"/>
              <a:gd name="T23" fmla="*/ 121 h 146"/>
              <a:gd name="T24" fmla="*/ 3 w 157"/>
              <a:gd name="T25" fmla="*/ 121 h 146"/>
              <a:gd name="T26" fmla="*/ 0 w 157"/>
              <a:gd name="T27" fmla="*/ 120 h 146"/>
              <a:gd name="T28" fmla="*/ 0 w 157"/>
              <a:gd name="T29" fmla="*/ 118 h 146"/>
              <a:gd name="T30" fmla="*/ 0 w 157"/>
              <a:gd name="T31" fmla="*/ 79 h 146"/>
              <a:gd name="T32" fmla="*/ 5 w 157"/>
              <a:gd name="T33" fmla="*/ 66 h 146"/>
              <a:gd name="T34" fmla="*/ 18 w 157"/>
              <a:gd name="T35" fmla="*/ 61 h 146"/>
              <a:gd name="T36" fmla="*/ 24 w 157"/>
              <a:gd name="T37" fmla="*/ 61 h 146"/>
              <a:gd name="T38" fmla="*/ 24 w 157"/>
              <a:gd name="T39" fmla="*/ 9 h 146"/>
              <a:gd name="T40" fmla="*/ 26 w 157"/>
              <a:gd name="T41" fmla="*/ 3 h 146"/>
              <a:gd name="T42" fmla="*/ 33 w 157"/>
              <a:gd name="T43" fmla="*/ 0 h 146"/>
              <a:gd name="T44" fmla="*/ 96 w 157"/>
              <a:gd name="T45" fmla="*/ 0 h 146"/>
              <a:gd name="T46" fmla="*/ 105 w 157"/>
              <a:gd name="T47" fmla="*/ 2 h 146"/>
              <a:gd name="T48" fmla="*/ 112 w 157"/>
              <a:gd name="T49" fmla="*/ 7 h 146"/>
              <a:gd name="T50" fmla="*/ 126 w 157"/>
              <a:gd name="T51" fmla="*/ 21 h 146"/>
              <a:gd name="T52" fmla="*/ 131 w 157"/>
              <a:gd name="T53" fmla="*/ 28 h 146"/>
              <a:gd name="T54" fmla="*/ 133 w 157"/>
              <a:gd name="T55" fmla="*/ 37 h 146"/>
              <a:gd name="T56" fmla="*/ 133 w 157"/>
              <a:gd name="T57" fmla="*/ 61 h 146"/>
              <a:gd name="T58" fmla="*/ 139 w 157"/>
              <a:gd name="T59" fmla="*/ 61 h 146"/>
              <a:gd name="T60" fmla="*/ 152 w 157"/>
              <a:gd name="T61" fmla="*/ 66 h 146"/>
              <a:gd name="T62" fmla="*/ 157 w 157"/>
              <a:gd name="T63" fmla="*/ 79 h 146"/>
              <a:gd name="T64" fmla="*/ 36 w 157"/>
              <a:gd name="T65" fmla="*/ 73 h 146"/>
              <a:gd name="T66" fmla="*/ 121 w 157"/>
              <a:gd name="T67" fmla="*/ 73 h 146"/>
              <a:gd name="T68" fmla="*/ 121 w 157"/>
              <a:gd name="T69" fmla="*/ 37 h 146"/>
              <a:gd name="T70" fmla="*/ 105 w 157"/>
              <a:gd name="T71" fmla="*/ 37 h 146"/>
              <a:gd name="T72" fmla="*/ 99 w 157"/>
              <a:gd name="T73" fmla="*/ 34 h 146"/>
              <a:gd name="T74" fmla="*/ 96 w 157"/>
              <a:gd name="T75" fmla="*/ 28 h 146"/>
              <a:gd name="T76" fmla="*/ 96 w 157"/>
              <a:gd name="T77" fmla="*/ 12 h 146"/>
              <a:gd name="T78" fmla="*/ 36 w 157"/>
              <a:gd name="T79" fmla="*/ 12 h 146"/>
              <a:gd name="T80" fmla="*/ 36 w 157"/>
              <a:gd name="T81" fmla="*/ 73 h 146"/>
              <a:gd name="T82" fmla="*/ 36 w 157"/>
              <a:gd name="T83" fmla="*/ 133 h 146"/>
              <a:gd name="T84" fmla="*/ 121 w 157"/>
              <a:gd name="T85" fmla="*/ 133 h 146"/>
              <a:gd name="T86" fmla="*/ 121 w 157"/>
              <a:gd name="T87" fmla="*/ 109 h 146"/>
              <a:gd name="T88" fmla="*/ 36 w 157"/>
              <a:gd name="T89" fmla="*/ 109 h 146"/>
              <a:gd name="T90" fmla="*/ 36 w 157"/>
              <a:gd name="T91" fmla="*/ 133 h 146"/>
              <a:gd name="T92" fmla="*/ 143 w 157"/>
              <a:gd name="T93" fmla="*/ 83 h 146"/>
              <a:gd name="T94" fmla="*/ 145 w 157"/>
              <a:gd name="T95" fmla="*/ 79 h 146"/>
              <a:gd name="T96" fmla="*/ 143 w 157"/>
              <a:gd name="T97" fmla="*/ 75 h 146"/>
              <a:gd name="T98" fmla="*/ 139 w 157"/>
              <a:gd name="T99" fmla="*/ 73 h 146"/>
              <a:gd name="T100" fmla="*/ 134 w 157"/>
              <a:gd name="T101" fmla="*/ 75 h 146"/>
              <a:gd name="T102" fmla="*/ 133 w 157"/>
              <a:gd name="T103" fmla="*/ 79 h 146"/>
              <a:gd name="T104" fmla="*/ 134 w 157"/>
              <a:gd name="T105" fmla="*/ 83 h 146"/>
              <a:gd name="T106" fmla="*/ 139 w 157"/>
              <a:gd name="T107" fmla="*/ 85 h 146"/>
              <a:gd name="T108" fmla="*/ 143 w 157"/>
              <a:gd name="T109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7" h="146">
                <a:moveTo>
                  <a:pt x="157" y="79"/>
                </a:moveTo>
                <a:cubicBezTo>
                  <a:pt x="157" y="118"/>
                  <a:pt x="157" y="118"/>
                  <a:pt x="157" y="118"/>
                </a:cubicBezTo>
                <a:cubicBezTo>
                  <a:pt x="157" y="119"/>
                  <a:pt x="157" y="120"/>
                  <a:pt x="156" y="120"/>
                </a:cubicBezTo>
                <a:cubicBezTo>
                  <a:pt x="155" y="121"/>
                  <a:pt x="155" y="121"/>
                  <a:pt x="154" y="121"/>
                </a:cubicBezTo>
                <a:cubicBezTo>
                  <a:pt x="133" y="121"/>
                  <a:pt x="133" y="121"/>
                  <a:pt x="133" y="121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9"/>
                  <a:pt x="132" y="141"/>
                  <a:pt x="130" y="143"/>
                </a:cubicBezTo>
                <a:cubicBezTo>
                  <a:pt x="128" y="145"/>
                  <a:pt x="126" y="146"/>
                  <a:pt x="124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0" y="146"/>
                  <a:pt x="28" y="145"/>
                  <a:pt x="26" y="143"/>
                </a:cubicBezTo>
                <a:cubicBezTo>
                  <a:pt x="25" y="141"/>
                  <a:pt x="24" y="139"/>
                  <a:pt x="24" y="136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3" y="121"/>
                  <a:pt x="3" y="121"/>
                  <a:pt x="3" y="121"/>
                </a:cubicBezTo>
                <a:cubicBezTo>
                  <a:pt x="2" y="121"/>
                  <a:pt x="1" y="121"/>
                  <a:pt x="0" y="120"/>
                </a:cubicBezTo>
                <a:cubicBezTo>
                  <a:pt x="0" y="120"/>
                  <a:pt x="0" y="119"/>
                  <a:pt x="0" y="118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4"/>
                  <a:pt x="1" y="70"/>
                  <a:pt x="5" y="66"/>
                </a:cubicBezTo>
                <a:cubicBezTo>
                  <a:pt x="8" y="63"/>
                  <a:pt x="13" y="61"/>
                  <a:pt x="18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7"/>
                  <a:pt x="25" y="5"/>
                  <a:pt x="26" y="3"/>
                </a:cubicBezTo>
                <a:cubicBezTo>
                  <a:pt x="28" y="1"/>
                  <a:pt x="30" y="0"/>
                  <a:pt x="3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9" y="0"/>
                  <a:pt x="102" y="1"/>
                  <a:pt x="105" y="2"/>
                </a:cubicBezTo>
                <a:cubicBezTo>
                  <a:pt x="108" y="3"/>
                  <a:pt x="110" y="5"/>
                  <a:pt x="112" y="7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8" y="23"/>
                  <a:pt x="130" y="25"/>
                  <a:pt x="131" y="28"/>
                </a:cubicBezTo>
                <a:cubicBezTo>
                  <a:pt x="132" y="31"/>
                  <a:pt x="133" y="34"/>
                  <a:pt x="133" y="37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4" y="61"/>
                  <a:pt x="148" y="63"/>
                  <a:pt x="152" y="66"/>
                </a:cubicBezTo>
                <a:cubicBezTo>
                  <a:pt x="155" y="70"/>
                  <a:pt x="157" y="74"/>
                  <a:pt x="157" y="79"/>
                </a:cubicBezTo>
                <a:close/>
                <a:moveTo>
                  <a:pt x="36" y="73"/>
                </a:moveTo>
                <a:cubicBezTo>
                  <a:pt x="121" y="73"/>
                  <a:pt x="121" y="73"/>
                  <a:pt x="121" y="73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3" y="37"/>
                  <a:pt x="101" y="36"/>
                  <a:pt x="99" y="34"/>
                </a:cubicBezTo>
                <a:cubicBezTo>
                  <a:pt x="97" y="32"/>
                  <a:pt x="96" y="30"/>
                  <a:pt x="96" y="28"/>
                </a:cubicBezTo>
                <a:cubicBezTo>
                  <a:pt x="96" y="12"/>
                  <a:pt x="96" y="12"/>
                  <a:pt x="96" y="12"/>
                </a:cubicBezTo>
                <a:cubicBezTo>
                  <a:pt x="36" y="12"/>
                  <a:pt x="36" y="12"/>
                  <a:pt x="36" y="12"/>
                </a:cubicBezTo>
                <a:lnTo>
                  <a:pt x="36" y="73"/>
                </a:lnTo>
                <a:close/>
                <a:moveTo>
                  <a:pt x="36" y="133"/>
                </a:moveTo>
                <a:cubicBezTo>
                  <a:pt x="121" y="133"/>
                  <a:pt x="121" y="133"/>
                  <a:pt x="121" y="13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36" y="109"/>
                  <a:pt x="36" y="109"/>
                  <a:pt x="36" y="109"/>
                </a:cubicBezTo>
                <a:lnTo>
                  <a:pt x="36" y="133"/>
                </a:lnTo>
                <a:close/>
                <a:moveTo>
                  <a:pt x="143" y="83"/>
                </a:moveTo>
                <a:cubicBezTo>
                  <a:pt x="144" y="82"/>
                  <a:pt x="145" y="81"/>
                  <a:pt x="145" y="79"/>
                </a:cubicBezTo>
                <a:cubicBezTo>
                  <a:pt x="145" y="77"/>
                  <a:pt x="144" y="76"/>
                  <a:pt x="143" y="75"/>
                </a:cubicBezTo>
                <a:cubicBezTo>
                  <a:pt x="142" y="74"/>
                  <a:pt x="140" y="73"/>
                  <a:pt x="139" y="73"/>
                </a:cubicBezTo>
                <a:cubicBezTo>
                  <a:pt x="137" y="73"/>
                  <a:pt x="136" y="74"/>
                  <a:pt x="134" y="75"/>
                </a:cubicBezTo>
                <a:cubicBezTo>
                  <a:pt x="133" y="76"/>
                  <a:pt x="133" y="77"/>
                  <a:pt x="133" y="79"/>
                </a:cubicBezTo>
                <a:cubicBezTo>
                  <a:pt x="133" y="81"/>
                  <a:pt x="133" y="82"/>
                  <a:pt x="134" y="83"/>
                </a:cubicBezTo>
                <a:cubicBezTo>
                  <a:pt x="136" y="84"/>
                  <a:pt x="137" y="85"/>
                  <a:pt x="139" y="85"/>
                </a:cubicBezTo>
                <a:cubicBezTo>
                  <a:pt x="140" y="85"/>
                  <a:pt x="142" y="84"/>
                  <a:pt x="143" y="8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8" name="Freeform 50"/>
          <p:cNvSpPr>
            <a:spLocks noEditPoints="1"/>
          </p:cNvSpPr>
          <p:nvPr/>
        </p:nvSpPr>
        <p:spPr bwMode="auto">
          <a:xfrm>
            <a:off x="2065399" y="1355323"/>
            <a:ext cx="196119" cy="170186"/>
          </a:xfrm>
          <a:custGeom>
            <a:avLst/>
            <a:gdLst>
              <a:gd name="T0" fmla="*/ 158 w 182"/>
              <a:gd name="T1" fmla="*/ 24 h 158"/>
              <a:gd name="T2" fmla="*/ 175 w 182"/>
              <a:gd name="T3" fmla="*/ 32 h 158"/>
              <a:gd name="T4" fmla="*/ 182 w 182"/>
              <a:gd name="T5" fmla="*/ 49 h 158"/>
              <a:gd name="T6" fmla="*/ 182 w 182"/>
              <a:gd name="T7" fmla="*/ 133 h 158"/>
              <a:gd name="T8" fmla="*/ 175 w 182"/>
              <a:gd name="T9" fmla="*/ 150 h 158"/>
              <a:gd name="T10" fmla="*/ 158 w 182"/>
              <a:gd name="T11" fmla="*/ 158 h 158"/>
              <a:gd name="T12" fmla="*/ 24 w 182"/>
              <a:gd name="T13" fmla="*/ 158 h 158"/>
              <a:gd name="T14" fmla="*/ 7 w 182"/>
              <a:gd name="T15" fmla="*/ 150 h 158"/>
              <a:gd name="T16" fmla="*/ 0 w 182"/>
              <a:gd name="T17" fmla="*/ 133 h 158"/>
              <a:gd name="T18" fmla="*/ 0 w 182"/>
              <a:gd name="T19" fmla="*/ 49 h 158"/>
              <a:gd name="T20" fmla="*/ 7 w 182"/>
              <a:gd name="T21" fmla="*/ 32 h 158"/>
              <a:gd name="T22" fmla="*/ 24 w 182"/>
              <a:gd name="T23" fmla="*/ 24 h 158"/>
              <a:gd name="T24" fmla="*/ 46 w 182"/>
              <a:gd name="T25" fmla="*/ 24 h 158"/>
              <a:gd name="T26" fmla="*/ 50 w 182"/>
              <a:gd name="T27" fmla="*/ 12 h 158"/>
              <a:gd name="T28" fmla="*/ 57 w 182"/>
              <a:gd name="T29" fmla="*/ 4 h 158"/>
              <a:gd name="T30" fmla="*/ 67 w 182"/>
              <a:gd name="T31" fmla="*/ 0 h 158"/>
              <a:gd name="T32" fmla="*/ 115 w 182"/>
              <a:gd name="T33" fmla="*/ 0 h 158"/>
              <a:gd name="T34" fmla="*/ 125 w 182"/>
              <a:gd name="T35" fmla="*/ 4 h 158"/>
              <a:gd name="T36" fmla="*/ 132 w 182"/>
              <a:gd name="T37" fmla="*/ 12 h 158"/>
              <a:gd name="T38" fmla="*/ 136 w 182"/>
              <a:gd name="T39" fmla="*/ 24 h 158"/>
              <a:gd name="T40" fmla="*/ 158 w 182"/>
              <a:gd name="T41" fmla="*/ 24 h 158"/>
              <a:gd name="T42" fmla="*/ 61 w 182"/>
              <a:gd name="T43" fmla="*/ 121 h 158"/>
              <a:gd name="T44" fmla="*/ 91 w 182"/>
              <a:gd name="T45" fmla="*/ 133 h 158"/>
              <a:gd name="T46" fmla="*/ 121 w 182"/>
              <a:gd name="T47" fmla="*/ 121 h 158"/>
              <a:gd name="T48" fmla="*/ 133 w 182"/>
              <a:gd name="T49" fmla="*/ 91 h 158"/>
              <a:gd name="T50" fmla="*/ 121 w 182"/>
              <a:gd name="T51" fmla="*/ 61 h 158"/>
              <a:gd name="T52" fmla="*/ 91 w 182"/>
              <a:gd name="T53" fmla="*/ 49 h 158"/>
              <a:gd name="T54" fmla="*/ 61 w 182"/>
              <a:gd name="T55" fmla="*/ 61 h 158"/>
              <a:gd name="T56" fmla="*/ 49 w 182"/>
              <a:gd name="T57" fmla="*/ 91 h 158"/>
              <a:gd name="T58" fmla="*/ 61 w 182"/>
              <a:gd name="T59" fmla="*/ 121 h 158"/>
              <a:gd name="T60" fmla="*/ 72 w 182"/>
              <a:gd name="T61" fmla="*/ 72 h 158"/>
              <a:gd name="T62" fmla="*/ 91 w 182"/>
              <a:gd name="T63" fmla="*/ 64 h 158"/>
              <a:gd name="T64" fmla="*/ 110 w 182"/>
              <a:gd name="T65" fmla="*/ 72 h 158"/>
              <a:gd name="T66" fmla="*/ 118 w 182"/>
              <a:gd name="T67" fmla="*/ 91 h 158"/>
              <a:gd name="T68" fmla="*/ 110 w 182"/>
              <a:gd name="T69" fmla="*/ 110 h 158"/>
              <a:gd name="T70" fmla="*/ 91 w 182"/>
              <a:gd name="T71" fmla="*/ 118 h 158"/>
              <a:gd name="T72" fmla="*/ 72 w 182"/>
              <a:gd name="T73" fmla="*/ 110 h 158"/>
              <a:gd name="T74" fmla="*/ 64 w 182"/>
              <a:gd name="T75" fmla="*/ 91 h 158"/>
              <a:gd name="T76" fmla="*/ 72 w 182"/>
              <a:gd name="T77" fmla="*/ 7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2" h="158">
                <a:moveTo>
                  <a:pt x="158" y="24"/>
                </a:moveTo>
                <a:cubicBezTo>
                  <a:pt x="164" y="24"/>
                  <a:pt x="170" y="27"/>
                  <a:pt x="175" y="32"/>
                </a:cubicBezTo>
                <a:cubicBezTo>
                  <a:pt x="179" y="36"/>
                  <a:pt x="182" y="42"/>
                  <a:pt x="182" y="49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2" y="140"/>
                  <a:pt x="179" y="146"/>
                  <a:pt x="175" y="150"/>
                </a:cubicBezTo>
                <a:cubicBezTo>
                  <a:pt x="170" y="155"/>
                  <a:pt x="164" y="158"/>
                  <a:pt x="158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18" y="158"/>
                  <a:pt x="12" y="155"/>
                  <a:pt x="7" y="150"/>
                </a:cubicBezTo>
                <a:cubicBezTo>
                  <a:pt x="3" y="146"/>
                  <a:pt x="0" y="140"/>
                  <a:pt x="0" y="133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3" y="36"/>
                  <a:pt x="7" y="32"/>
                </a:cubicBezTo>
                <a:cubicBezTo>
                  <a:pt x="12" y="27"/>
                  <a:pt x="18" y="24"/>
                  <a:pt x="24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50" y="12"/>
                  <a:pt x="50" y="12"/>
                  <a:pt x="50" y="12"/>
                </a:cubicBezTo>
                <a:cubicBezTo>
                  <a:pt x="52" y="9"/>
                  <a:pt x="54" y="6"/>
                  <a:pt x="57" y="4"/>
                </a:cubicBezTo>
                <a:cubicBezTo>
                  <a:pt x="60" y="1"/>
                  <a:pt x="63" y="0"/>
                  <a:pt x="6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9" y="0"/>
                  <a:pt x="122" y="1"/>
                  <a:pt x="125" y="4"/>
                </a:cubicBezTo>
                <a:cubicBezTo>
                  <a:pt x="128" y="6"/>
                  <a:pt x="130" y="9"/>
                  <a:pt x="132" y="12"/>
                </a:cubicBezTo>
                <a:cubicBezTo>
                  <a:pt x="136" y="24"/>
                  <a:pt x="136" y="24"/>
                  <a:pt x="136" y="24"/>
                </a:cubicBezTo>
                <a:lnTo>
                  <a:pt x="158" y="24"/>
                </a:lnTo>
                <a:close/>
                <a:moveTo>
                  <a:pt x="61" y="121"/>
                </a:moveTo>
                <a:cubicBezTo>
                  <a:pt x="69" y="129"/>
                  <a:pt x="79" y="133"/>
                  <a:pt x="91" y="133"/>
                </a:cubicBezTo>
                <a:cubicBezTo>
                  <a:pt x="103" y="133"/>
                  <a:pt x="113" y="129"/>
                  <a:pt x="121" y="121"/>
                </a:cubicBezTo>
                <a:cubicBezTo>
                  <a:pt x="129" y="113"/>
                  <a:pt x="133" y="103"/>
                  <a:pt x="133" y="91"/>
                </a:cubicBezTo>
                <a:cubicBezTo>
                  <a:pt x="133" y="79"/>
                  <a:pt x="129" y="69"/>
                  <a:pt x="121" y="61"/>
                </a:cubicBezTo>
                <a:cubicBezTo>
                  <a:pt x="113" y="53"/>
                  <a:pt x="103" y="49"/>
                  <a:pt x="91" y="49"/>
                </a:cubicBezTo>
                <a:cubicBezTo>
                  <a:pt x="79" y="49"/>
                  <a:pt x="69" y="53"/>
                  <a:pt x="61" y="61"/>
                </a:cubicBezTo>
                <a:cubicBezTo>
                  <a:pt x="53" y="69"/>
                  <a:pt x="49" y="79"/>
                  <a:pt x="49" y="91"/>
                </a:cubicBezTo>
                <a:cubicBezTo>
                  <a:pt x="49" y="103"/>
                  <a:pt x="53" y="113"/>
                  <a:pt x="61" y="121"/>
                </a:cubicBezTo>
                <a:close/>
                <a:moveTo>
                  <a:pt x="72" y="72"/>
                </a:moveTo>
                <a:cubicBezTo>
                  <a:pt x="77" y="66"/>
                  <a:pt x="83" y="64"/>
                  <a:pt x="91" y="64"/>
                </a:cubicBezTo>
                <a:cubicBezTo>
                  <a:pt x="98" y="64"/>
                  <a:pt x="105" y="66"/>
                  <a:pt x="110" y="72"/>
                </a:cubicBezTo>
                <a:cubicBezTo>
                  <a:pt x="116" y="77"/>
                  <a:pt x="118" y="84"/>
                  <a:pt x="118" y="91"/>
                </a:cubicBezTo>
                <a:cubicBezTo>
                  <a:pt x="118" y="99"/>
                  <a:pt x="116" y="105"/>
                  <a:pt x="110" y="110"/>
                </a:cubicBezTo>
                <a:cubicBezTo>
                  <a:pt x="105" y="116"/>
                  <a:pt x="98" y="118"/>
                  <a:pt x="91" y="118"/>
                </a:cubicBezTo>
                <a:cubicBezTo>
                  <a:pt x="83" y="118"/>
                  <a:pt x="77" y="116"/>
                  <a:pt x="72" y="110"/>
                </a:cubicBezTo>
                <a:cubicBezTo>
                  <a:pt x="66" y="105"/>
                  <a:pt x="64" y="99"/>
                  <a:pt x="64" y="91"/>
                </a:cubicBezTo>
                <a:cubicBezTo>
                  <a:pt x="64" y="84"/>
                  <a:pt x="66" y="77"/>
                  <a:pt x="72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9" name="Freeform 51"/>
          <p:cNvSpPr>
            <a:spLocks noEditPoints="1"/>
          </p:cNvSpPr>
          <p:nvPr/>
        </p:nvSpPr>
        <p:spPr bwMode="auto">
          <a:xfrm>
            <a:off x="2306901" y="1368289"/>
            <a:ext cx="170186" cy="157220"/>
          </a:xfrm>
          <a:custGeom>
            <a:avLst/>
            <a:gdLst>
              <a:gd name="T0" fmla="*/ 0 w 157"/>
              <a:gd name="T1" fmla="*/ 146 h 146"/>
              <a:gd name="T2" fmla="*/ 0 w 157"/>
              <a:gd name="T3" fmla="*/ 138 h 146"/>
              <a:gd name="T4" fmla="*/ 6 w 157"/>
              <a:gd name="T5" fmla="*/ 137 h 146"/>
              <a:gd name="T6" fmla="*/ 11 w 157"/>
              <a:gd name="T7" fmla="*/ 136 h 146"/>
              <a:gd name="T8" fmla="*/ 16 w 157"/>
              <a:gd name="T9" fmla="*/ 135 h 146"/>
              <a:gd name="T10" fmla="*/ 20 w 157"/>
              <a:gd name="T11" fmla="*/ 132 h 146"/>
              <a:gd name="T12" fmla="*/ 23 w 157"/>
              <a:gd name="T13" fmla="*/ 127 h 146"/>
              <a:gd name="T14" fmla="*/ 45 w 157"/>
              <a:gd name="T15" fmla="*/ 69 h 146"/>
              <a:gd name="T16" fmla="*/ 72 w 157"/>
              <a:gd name="T17" fmla="*/ 0 h 146"/>
              <a:gd name="T18" fmla="*/ 79 w 157"/>
              <a:gd name="T19" fmla="*/ 0 h 146"/>
              <a:gd name="T20" fmla="*/ 84 w 157"/>
              <a:gd name="T21" fmla="*/ 0 h 146"/>
              <a:gd name="T22" fmla="*/ 85 w 157"/>
              <a:gd name="T23" fmla="*/ 2 h 146"/>
              <a:gd name="T24" fmla="*/ 104 w 157"/>
              <a:gd name="T25" fmla="*/ 48 h 146"/>
              <a:gd name="T26" fmla="*/ 114 w 157"/>
              <a:gd name="T27" fmla="*/ 72 h 146"/>
              <a:gd name="T28" fmla="*/ 125 w 157"/>
              <a:gd name="T29" fmla="*/ 98 h 146"/>
              <a:gd name="T30" fmla="*/ 130 w 157"/>
              <a:gd name="T31" fmla="*/ 112 h 146"/>
              <a:gd name="T32" fmla="*/ 137 w 157"/>
              <a:gd name="T33" fmla="*/ 128 h 146"/>
              <a:gd name="T34" fmla="*/ 141 w 157"/>
              <a:gd name="T35" fmla="*/ 133 h 146"/>
              <a:gd name="T36" fmla="*/ 149 w 157"/>
              <a:gd name="T37" fmla="*/ 136 h 146"/>
              <a:gd name="T38" fmla="*/ 157 w 157"/>
              <a:gd name="T39" fmla="*/ 138 h 146"/>
              <a:gd name="T40" fmla="*/ 157 w 157"/>
              <a:gd name="T41" fmla="*/ 143 h 146"/>
              <a:gd name="T42" fmla="*/ 157 w 157"/>
              <a:gd name="T43" fmla="*/ 144 h 146"/>
              <a:gd name="T44" fmla="*/ 157 w 157"/>
              <a:gd name="T45" fmla="*/ 146 h 146"/>
              <a:gd name="T46" fmla="*/ 139 w 157"/>
              <a:gd name="T47" fmla="*/ 145 h 146"/>
              <a:gd name="T48" fmla="*/ 121 w 157"/>
              <a:gd name="T49" fmla="*/ 144 h 146"/>
              <a:gd name="T50" fmla="*/ 101 w 157"/>
              <a:gd name="T51" fmla="*/ 145 h 146"/>
              <a:gd name="T52" fmla="*/ 84 w 157"/>
              <a:gd name="T53" fmla="*/ 145 h 146"/>
              <a:gd name="T54" fmla="*/ 84 w 157"/>
              <a:gd name="T55" fmla="*/ 138 h 146"/>
              <a:gd name="T56" fmla="*/ 97 w 157"/>
              <a:gd name="T57" fmla="*/ 135 h 146"/>
              <a:gd name="T58" fmla="*/ 98 w 157"/>
              <a:gd name="T59" fmla="*/ 135 h 146"/>
              <a:gd name="T60" fmla="*/ 100 w 157"/>
              <a:gd name="T61" fmla="*/ 135 h 146"/>
              <a:gd name="T62" fmla="*/ 101 w 157"/>
              <a:gd name="T63" fmla="*/ 134 h 146"/>
              <a:gd name="T64" fmla="*/ 102 w 157"/>
              <a:gd name="T65" fmla="*/ 134 h 146"/>
              <a:gd name="T66" fmla="*/ 103 w 157"/>
              <a:gd name="T67" fmla="*/ 133 h 146"/>
              <a:gd name="T68" fmla="*/ 104 w 157"/>
              <a:gd name="T69" fmla="*/ 132 h 146"/>
              <a:gd name="T70" fmla="*/ 104 w 157"/>
              <a:gd name="T71" fmla="*/ 131 h 146"/>
              <a:gd name="T72" fmla="*/ 102 w 157"/>
              <a:gd name="T73" fmla="*/ 122 h 146"/>
              <a:gd name="T74" fmla="*/ 95 w 157"/>
              <a:gd name="T75" fmla="*/ 105 h 146"/>
              <a:gd name="T76" fmla="*/ 91 w 157"/>
              <a:gd name="T77" fmla="*/ 95 h 146"/>
              <a:gd name="T78" fmla="*/ 48 w 157"/>
              <a:gd name="T79" fmla="*/ 95 h 146"/>
              <a:gd name="T80" fmla="*/ 41 w 157"/>
              <a:gd name="T81" fmla="*/ 114 h 146"/>
              <a:gd name="T82" fmla="*/ 36 w 157"/>
              <a:gd name="T83" fmla="*/ 129 h 146"/>
              <a:gd name="T84" fmla="*/ 37 w 157"/>
              <a:gd name="T85" fmla="*/ 133 h 146"/>
              <a:gd name="T86" fmla="*/ 42 w 157"/>
              <a:gd name="T87" fmla="*/ 135 h 146"/>
              <a:gd name="T88" fmla="*/ 46 w 157"/>
              <a:gd name="T89" fmla="*/ 136 h 146"/>
              <a:gd name="T90" fmla="*/ 52 w 157"/>
              <a:gd name="T91" fmla="*/ 137 h 146"/>
              <a:gd name="T92" fmla="*/ 55 w 157"/>
              <a:gd name="T93" fmla="*/ 137 h 146"/>
              <a:gd name="T94" fmla="*/ 56 w 157"/>
              <a:gd name="T95" fmla="*/ 143 h 146"/>
              <a:gd name="T96" fmla="*/ 55 w 157"/>
              <a:gd name="T97" fmla="*/ 145 h 146"/>
              <a:gd name="T98" fmla="*/ 39 w 157"/>
              <a:gd name="T99" fmla="*/ 144 h 146"/>
              <a:gd name="T100" fmla="*/ 22 w 157"/>
              <a:gd name="T101" fmla="*/ 143 h 146"/>
              <a:gd name="T102" fmla="*/ 20 w 157"/>
              <a:gd name="T103" fmla="*/ 144 h 146"/>
              <a:gd name="T104" fmla="*/ 18 w 157"/>
              <a:gd name="T105" fmla="*/ 144 h 146"/>
              <a:gd name="T106" fmla="*/ 0 w 157"/>
              <a:gd name="T107" fmla="*/ 146 h 146"/>
              <a:gd name="T108" fmla="*/ 69 w 157"/>
              <a:gd name="T109" fmla="*/ 41 h 146"/>
              <a:gd name="T110" fmla="*/ 53 w 157"/>
              <a:gd name="T111" fmla="*/ 84 h 146"/>
              <a:gd name="T112" fmla="*/ 65 w 157"/>
              <a:gd name="T113" fmla="*/ 84 h 146"/>
              <a:gd name="T114" fmla="*/ 81 w 157"/>
              <a:gd name="T115" fmla="*/ 84 h 146"/>
              <a:gd name="T116" fmla="*/ 86 w 157"/>
              <a:gd name="T117" fmla="*/ 84 h 146"/>
              <a:gd name="T118" fmla="*/ 69 w 157"/>
              <a:gd name="T119" fmla="*/ 4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" h="146">
                <a:moveTo>
                  <a:pt x="0" y="146"/>
                </a:moveTo>
                <a:cubicBezTo>
                  <a:pt x="0" y="138"/>
                  <a:pt x="0" y="138"/>
                  <a:pt x="0" y="138"/>
                </a:cubicBezTo>
                <a:cubicBezTo>
                  <a:pt x="2" y="138"/>
                  <a:pt x="3" y="137"/>
                  <a:pt x="6" y="137"/>
                </a:cubicBezTo>
                <a:cubicBezTo>
                  <a:pt x="8" y="137"/>
                  <a:pt x="9" y="136"/>
                  <a:pt x="11" y="136"/>
                </a:cubicBezTo>
                <a:cubicBezTo>
                  <a:pt x="12" y="136"/>
                  <a:pt x="14" y="135"/>
                  <a:pt x="16" y="135"/>
                </a:cubicBezTo>
                <a:cubicBezTo>
                  <a:pt x="17" y="134"/>
                  <a:pt x="19" y="133"/>
                  <a:pt x="20" y="132"/>
                </a:cubicBezTo>
                <a:cubicBezTo>
                  <a:pt x="21" y="131"/>
                  <a:pt x="22" y="129"/>
                  <a:pt x="23" y="127"/>
                </a:cubicBezTo>
                <a:cubicBezTo>
                  <a:pt x="45" y="69"/>
                  <a:pt x="45" y="69"/>
                  <a:pt x="45" y="69"/>
                </a:cubicBezTo>
                <a:cubicBezTo>
                  <a:pt x="72" y="0"/>
                  <a:pt x="72" y="0"/>
                  <a:pt x="72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1"/>
                  <a:pt x="85" y="2"/>
                  <a:pt x="85" y="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6" y="53"/>
                  <a:pt x="110" y="61"/>
                  <a:pt x="114" y="72"/>
                </a:cubicBezTo>
                <a:cubicBezTo>
                  <a:pt x="119" y="83"/>
                  <a:pt x="122" y="92"/>
                  <a:pt x="125" y="98"/>
                </a:cubicBezTo>
                <a:cubicBezTo>
                  <a:pt x="126" y="100"/>
                  <a:pt x="128" y="105"/>
                  <a:pt x="130" y="112"/>
                </a:cubicBezTo>
                <a:cubicBezTo>
                  <a:pt x="133" y="119"/>
                  <a:pt x="135" y="124"/>
                  <a:pt x="137" y="128"/>
                </a:cubicBezTo>
                <a:cubicBezTo>
                  <a:pt x="139" y="130"/>
                  <a:pt x="140" y="132"/>
                  <a:pt x="141" y="133"/>
                </a:cubicBezTo>
                <a:cubicBezTo>
                  <a:pt x="142" y="134"/>
                  <a:pt x="145" y="135"/>
                  <a:pt x="149" y="136"/>
                </a:cubicBezTo>
                <a:cubicBezTo>
                  <a:pt x="153" y="137"/>
                  <a:pt x="156" y="137"/>
                  <a:pt x="157" y="138"/>
                </a:cubicBezTo>
                <a:cubicBezTo>
                  <a:pt x="157" y="140"/>
                  <a:pt x="157" y="142"/>
                  <a:pt x="157" y="143"/>
                </a:cubicBezTo>
                <a:cubicBezTo>
                  <a:pt x="157" y="143"/>
                  <a:pt x="157" y="144"/>
                  <a:pt x="157" y="144"/>
                </a:cubicBezTo>
                <a:cubicBezTo>
                  <a:pt x="157" y="145"/>
                  <a:pt x="157" y="145"/>
                  <a:pt x="157" y="146"/>
                </a:cubicBezTo>
                <a:cubicBezTo>
                  <a:pt x="153" y="146"/>
                  <a:pt x="147" y="145"/>
                  <a:pt x="139" y="145"/>
                </a:cubicBezTo>
                <a:cubicBezTo>
                  <a:pt x="131" y="144"/>
                  <a:pt x="125" y="144"/>
                  <a:pt x="121" y="144"/>
                </a:cubicBezTo>
                <a:cubicBezTo>
                  <a:pt x="116" y="144"/>
                  <a:pt x="110" y="144"/>
                  <a:pt x="101" y="145"/>
                </a:cubicBezTo>
                <a:cubicBezTo>
                  <a:pt x="92" y="145"/>
                  <a:pt x="87" y="145"/>
                  <a:pt x="84" y="145"/>
                </a:cubicBezTo>
                <a:cubicBezTo>
                  <a:pt x="84" y="143"/>
                  <a:pt x="84" y="140"/>
                  <a:pt x="84" y="138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8" y="135"/>
                </a:cubicBezTo>
                <a:cubicBezTo>
                  <a:pt x="99" y="135"/>
                  <a:pt x="99" y="135"/>
                  <a:pt x="100" y="135"/>
                </a:cubicBezTo>
                <a:cubicBezTo>
                  <a:pt x="100" y="135"/>
                  <a:pt x="100" y="135"/>
                  <a:pt x="101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3" y="134"/>
                  <a:pt x="103" y="133"/>
                  <a:pt x="103" y="133"/>
                </a:cubicBezTo>
                <a:cubicBezTo>
                  <a:pt x="104" y="133"/>
                  <a:pt x="104" y="132"/>
                  <a:pt x="104" y="132"/>
                </a:cubicBezTo>
                <a:cubicBezTo>
                  <a:pt x="104" y="132"/>
                  <a:pt x="104" y="131"/>
                  <a:pt x="104" y="131"/>
                </a:cubicBezTo>
                <a:cubicBezTo>
                  <a:pt x="104" y="130"/>
                  <a:pt x="103" y="127"/>
                  <a:pt x="102" y="122"/>
                </a:cubicBezTo>
                <a:cubicBezTo>
                  <a:pt x="100" y="117"/>
                  <a:pt x="97" y="111"/>
                  <a:pt x="95" y="105"/>
                </a:cubicBezTo>
                <a:cubicBezTo>
                  <a:pt x="92" y="99"/>
                  <a:pt x="91" y="96"/>
                  <a:pt x="91" y="95"/>
                </a:cubicBezTo>
                <a:cubicBezTo>
                  <a:pt x="48" y="95"/>
                  <a:pt x="48" y="95"/>
                  <a:pt x="48" y="95"/>
                </a:cubicBezTo>
                <a:cubicBezTo>
                  <a:pt x="47" y="99"/>
                  <a:pt x="44" y="105"/>
                  <a:pt x="41" y="114"/>
                </a:cubicBezTo>
                <a:cubicBezTo>
                  <a:pt x="38" y="122"/>
                  <a:pt x="36" y="127"/>
                  <a:pt x="36" y="129"/>
                </a:cubicBezTo>
                <a:cubicBezTo>
                  <a:pt x="36" y="130"/>
                  <a:pt x="37" y="132"/>
                  <a:pt x="37" y="133"/>
                </a:cubicBezTo>
                <a:cubicBezTo>
                  <a:pt x="38" y="134"/>
                  <a:pt x="40" y="134"/>
                  <a:pt x="42" y="135"/>
                </a:cubicBezTo>
                <a:cubicBezTo>
                  <a:pt x="43" y="135"/>
                  <a:pt x="45" y="136"/>
                  <a:pt x="46" y="136"/>
                </a:cubicBezTo>
                <a:cubicBezTo>
                  <a:pt x="47" y="136"/>
                  <a:pt x="49" y="137"/>
                  <a:pt x="52" y="137"/>
                </a:cubicBezTo>
                <a:cubicBezTo>
                  <a:pt x="54" y="137"/>
                  <a:pt x="55" y="137"/>
                  <a:pt x="55" y="137"/>
                </a:cubicBezTo>
                <a:cubicBezTo>
                  <a:pt x="56" y="139"/>
                  <a:pt x="56" y="140"/>
                  <a:pt x="56" y="143"/>
                </a:cubicBezTo>
                <a:cubicBezTo>
                  <a:pt x="56" y="143"/>
                  <a:pt x="55" y="144"/>
                  <a:pt x="55" y="145"/>
                </a:cubicBezTo>
                <a:cubicBezTo>
                  <a:pt x="52" y="145"/>
                  <a:pt x="46" y="145"/>
                  <a:pt x="39" y="144"/>
                </a:cubicBezTo>
                <a:cubicBezTo>
                  <a:pt x="32" y="144"/>
                  <a:pt x="26" y="143"/>
                  <a:pt x="22" y="143"/>
                </a:cubicBezTo>
                <a:cubicBezTo>
                  <a:pt x="22" y="143"/>
                  <a:pt x="21" y="144"/>
                  <a:pt x="20" y="144"/>
                </a:cubicBezTo>
                <a:cubicBezTo>
                  <a:pt x="19" y="144"/>
                  <a:pt x="18" y="144"/>
                  <a:pt x="18" y="144"/>
                </a:cubicBezTo>
                <a:cubicBezTo>
                  <a:pt x="13" y="145"/>
                  <a:pt x="7" y="146"/>
                  <a:pt x="0" y="146"/>
                </a:cubicBezTo>
                <a:close/>
                <a:moveTo>
                  <a:pt x="69" y="41"/>
                </a:moveTo>
                <a:cubicBezTo>
                  <a:pt x="53" y="84"/>
                  <a:pt x="53" y="84"/>
                  <a:pt x="53" y="84"/>
                </a:cubicBezTo>
                <a:cubicBezTo>
                  <a:pt x="55" y="84"/>
                  <a:pt x="59" y="84"/>
                  <a:pt x="65" y="84"/>
                </a:cubicBezTo>
                <a:cubicBezTo>
                  <a:pt x="72" y="84"/>
                  <a:pt x="77" y="84"/>
                  <a:pt x="81" y="84"/>
                </a:cubicBezTo>
                <a:cubicBezTo>
                  <a:pt x="82" y="84"/>
                  <a:pt x="84" y="84"/>
                  <a:pt x="86" y="84"/>
                </a:cubicBezTo>
                <a:cubicBezTo>
                  <a:pt x="81" y="68"/>
                  <a:pt x="75" y="54"/>
                  <a:pt x="69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0" name="Freeform 52"/>
          <p:cNvSpPr>
            <a:spLocks noEditPoints="1"/>
          </p:cNvSpPr>
          <p:nvPr/>
        </p:nvSpPr>
        <p:spPr bwMode="auto">
          <a:xfrm>
            <a:off x="2524092" y="1368289"/>
            <a:ext cx="142632" cy="157220"/>
          </a:xfrm>
          <a:custGeom>
            <a:avLst/>
            <a:gdLst>
              <a:gd name="T0" fmla="*/ 0 w 133"/>
              <a:gd name="T1" fmla="*/ 137 h 146"/>
              <a:gd name="T2" fmla="*/ 18 w 133"/>
              <a:gd name="T3" fmla="*/ 133 h 146"/>
              <a:gd name="T4" fmla="*/ 20 w 133"/>
              <a:gd name="T5" fmla="*/ 127 h 146"/>
              <a:gd name="T6" fmla="*/ 21 w 133"/>
              <a:gd name="T7" fmla="*/ 120 h 146"/>
              <a:gd name="T8" fmla="*/ 21 w 133"/>
              <a:gd name="T9" fmla="*/ 114 h 146"/>
              <a:gd name="T10" fmla="*/ 19 w 133"/>
              <a:gd name="T11" fmla="*/ 14 h 146"/>
              <a:gd name="T12" fmla="*/ 12 w 133"/>
              <a:gd name="T13" fmla="*/ 12 h 146"/>
              <a:gd name="T14" fmla="*/ 3 w 133"/>
              <a:gd name="T15" fmla="*/ 10 h 146"/>
              <a:gd name="T16" fmla="*/ 0 w 133"/>
              <a:gd name="T17" fmla="*/ 2 h 146"/>
              <a:gd name="T18" fmla="*/ 67 w 133"/>
              <a:gd name="T19" fmla="*/ 0 h 146"/>
              <a:gd name="T20" fmla="*/ 80 w 133"/>
              <a:gd name="T21" fmla="*/ 0 h 146"/>
              <a:gd name="T22" fmla="*/ 105 w 133"/>
              <a:gd name="T23" fmla="*/ 6 h 146"/>
              <a:gd name="T24" fmla="*/ 122 w 133"/>
              <a:gd name="T25" fmla="*/ 22 h 146"/>
              <a:gd name="T26" fmla="*/ 124 w 133"/>
              <a:gd name="T27" fmla="*/ 44 h 146"/>
              <a:gd name="T28" fmla="*/ 114 w 133"/>
              <a:gd name="T29" fmla="*/ 57 h 146"/>
              <a:gd name="T30" fmla="*/ 99 w 133"/>
              <a:gd name="T31" fmla="*/ 65 h 146"/>
              <a:gd name="T32" fmla="*/ 133 w 133"/>
              <a:gd name="T33" fmla="*/ 101 h 146"/>
              <a:gd name="T34" fmla="*/ 121 w 133"/>
              <a:gd name="T35" fmla="*/ 130 h 146"/>
              <a:gd name="T36" fmla="*/ 92 w 133"/>
              <a:gd name="T37" fmla="*/ 143 h 146"/>
              <a:gd name="T38" fmla="*/ 63 w 133"/>
              <a:gd name="T39" fmla="*/ 144 h 146"/>
              <a:gd name="T40" fmla="*/ 22 w 133"/>
              <a:gd name="T41" fmla="*/ 144 h 146"/>
              <a:gd name="T42" fmla="*/ 51 w 133"/>
              <a:gd name="T43" fmla="*/ 62 h 146"/>
              <a:gd name="T44" fmla="*/ 75 w 133"/>
              <a:gd name="T45" fmla="*/ 61 h 146"/>
              <a:gd name="T46" fmla="*/ 92 w 133"/>
              <a:gd name="T47" fmla="*/ 48 h 146"/>
              <a:gd name="T48" fmla="*/ 92 w 133"/>
              <a:gd name="T49" fmla="*/ 23 h 146"/>
              <a:gd name="T50" fmla="*/ 74 w 133"/>
              <a:gd name="T51" fmla="*/ 11 h 146"/>
              <a:gd name="T52" fmla="*/ 50 w 133"/>
              <a:gd name="T53" fmla="*/ 11 h 146"/>
              <a:gd name="T54" fmla="*/ 51 w 133"/>
              <a:gd name="T55" fmla="*/ 40 h 146"/>
              <a:gd name="T56" fmla="*/ 51 w 133"/>
              <a:gd name="T57" fmla="*/ 55 h 146"/>
              <a:gd name="T58" fmla="*/ 52 w 133"/>
              <a:gd name="T59" fmla="*/ 132 h 146"/>
              <a:gd name="T60" fmla="*/ 101 w 133"/>
              <a:gd name="T61" fmla="*/ 103 h 146"/>
              <a:gd name="T62" fmla="*/ 91 w 133"/>
              <a:gd name="T63" fmla="*/ 79 h 146"/>
              <a:gd name="T64" fmla="*/ 77 w 133"/>
              <a:gd name="T65" fmla="*/ 73 h 146"/>
              <a:gd name="T66" fmla="*/ 60 w 133"/>
              <a:gd name="T67" fmla="*/ 71 h 146"/>
              <a:gd name="T68" fmla="*/ 51 w 133"/>
              <a:gd name="T69" fmla="*/ 87 h 146"/>
              <a:gd name="T70" fmla="*/ 51 w 133"/>
              <a:gd name="T71" fmla="*/ 109 h 146"/>
              <a:gd name="T72" fmla="*/ 51 w 133"/>
              <a:gd name="T73" fmla="*/ 12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3" h="146">
                <a:moveTo>
                  <a:pt x="0" y="146"/>
                </a:moveTo>
                <a:cubicBezTo>
                  <a:pt x="0" y="137"/>
                  <a:pt x="0" y="137"/>
                  <a:pt x="0" y="137"/>
                </a:cubicBezTo>
                <a:cubicBezTo>
                  <a:pt x="1" y="136"/>
                  <a:pt x="4" y="136"/>
                  <a:pt x="8" y="135"/>
                </a:cubicBezTo>
                <a:cubicBezTo>
                  <a:pt x="12" y="134"/>
                  <a:pt x="16" y="134"/>
                  <a:pt x="18" y="133"/>
                </a:cubicBezTo>
                <a:cubicBezTo>
                  <a:pt x="18" y="132"/>
                  <a:pt x="19" y="131"/>
                  <a:pt x="19" y="130"/>
                </a:cubicBezTo>
                <a:cubicBezTo>
                  <a:pt x="19" y="129"/>
                  <a:pt x="20" y="128"/>
                  <a:pt x="20" y="127"/>
                </a:cubicBezTo>
                <a:cubicBezTo>
                  <a:pt x="20" y="126"/>
                  <a:pt x="20" y="125"/>
                  <a:pt x="20" y="124"/>
                </a:cubicBezTo>
                <a:cubicBezTo>
                  <a:pt x="21" y="123"/>
                  <a:pt x="21" y="122"/>
                  <a:pt x="21" y="120"/>
                </a:cubicBezTo>
                <a:cubicBezTo>
                  <a:pt x="21" y="119"/>
                  <a:pt x="21" y="118"/>
                  <a:pt x="21" y="117"/>
                </a:cubicBezTo>
                <a:cubicBezTo>
                  <a:pt x="21" y="116"/>
                  <a:pt x="21" y="115"/>
                  <a:pt x="21" y="114"/>
                </a:cubicBezTo>
                <a:cubicBezTo>
                  <a:pt x="21" y="112"/>
                  <a:pt x="21" y="111"/>
                  <a:pt x="21" y="111"/>
                </a:cubicBezTo>
                <a:cubicBezTo>
                  <a:pt x="21" y="49"/>
                  <a:pt x="20" y="17"/>
                  <a:pt x="19" y="14"/>
                </a:cubicBezTo>
                <a:cubicBezTo>
                  <a:pt x="18" y="13"/>
                  <a:pt x="18" y="13"/>
                  <a:pt x="17" y="13"/>
                </a:cubicBezTo>
                <a:cubicBezTo>
                  <a:pt x="15" y="12"/>
                  <a:pt x="14" y="12"/>
                  <a:pt x="12" y="12"/>
                </a:cubicBezTo>
                <a:cubicBezTo>
                  <a:pt x="11" y="11"/>
                  <a:pt x="9" y="11"/>
                  <a:pt x="8" y="11"/>
                </a:cubicBezTo>
                <a:cubicBezTo>
                  <a:pt x="6" y="11"/>
                  <a:pt x="5" y="11"/>
                  <a:pt x="3" y="10"/>
                </a:cubicBezTo>
                <a:cubicBezTo>
                  <a:pt x="2" y="10"/>
                  <a:pt x="1" y="10"/>
                  <a:pt x="0" y="10"/>
                </a:cubicBezTo>
                <a:cubicBezTo>
                  <a:pt x="0" y="2"/>
                  <a:pt x="0" y="2"/>
                  <a:pt x="0" y="2"/>
                </a:cubicBezTo>
                <a:cubicBezTo>
                  <a:pt x="6" y="2"/>
                  <a:pt x="17" y="2"/>
                  <a:pt x="32" y="1"/>
                </a:cubicBezTo>
                <a:cubicBezTo>
                  <a:pt x="47" y="1"/>
                  <a:pt x="59" y="0"/>
                  <a:pt x="67" y="0"/>
                </a:cubicBezTo>
                <a:cubicBezTo>
                  <a:pt x="69" y="0"/>
                  <a:pt x="71" y="0"/>
                  <a:pt x="74" y="0"/>
                </a:cubicBezTo>
                <a:cubicBezTo>
                  <a:pt x="77" y="0"/>
                  <a:pt x="79" y="0"/>
                  <a:pt x="80" y="0"/>
                </a:cubicBezTo>
                <a:cubicBezTo>
                  <a:pt x="85" y="0"/>
                  <a:pt x="89" y="1"/>
                  <a:pt x="93" y="2"/>
                </a:cubicBezTo>
                <a:cubicBezTo>
                  <a:pt x="97" y="2"/>
                  <a:pt x="101" y="4"/>
                  <a:pt x="105" y="6"/>
                </a:cubicBezTo>
                <a:cubicBezTo>
                  <a:pt x="109" y="7"/>
                  <a:pt x="113" y="10"/>
                  <a:pt x="115" y="12"/>
                </a:cubicBezTo>
                <a:cubicBezTo>
                  <a:pt x="118" y="15"/>
                  <a:pt x="121" y="18"/>
                  <a:pt x="122" y="22"/>
                </a:cubicBezTo>
                <a:cubicBezTo>
                  <a:pt x="124" y="26"/>
                  <a:pt x="125" y="31"/>
                  <a:pt x="125" y="35"/>
                </a:cubicBezTo>
                <a:cubicBezTo>
                  <a:pt x="125" y="39"/>
                  <a:pt x="125" y="42"/>
                  <a:pt x="124" y="44"/>
                </a:cubicBezTo>
                <a:cubicBezTo>
                  <a:pt x="122" y="47"/>
                  <a:pt x="121" y="49"/>
                  <a:pt x="120" y="51"/>
                </a:cubicBezTo>
                <a:cubicBezTo>
                  <a:pt x="118" y="53"/>
                  <a:pt x="116" y="55"/>
                  <a:pt x="114" y="57"/>
                </a:cubicBezTo>
                <a:cubicBezTo>
                  <a:pt x="111" y="58"/>
                  <a:pt x="109" y="60"/>
                  <a:pt x="107" y="61"/>
                </a:cubicBezTo>
                <a:cubicBezTo>
                  <a:pt x="105" y="62"/>
                  <a:pt x="102" y="63"/>
                  <a:pt x="99" y="65"/>
                </a:cubicBezTo>
                <a:cubicBezTo>
                  <a:pt x="109" y="67"/>
                  <a:pt x="117" y="71"/>
                  <a:pt x="123" y="77"/>
                </a:cubicBezTo>
                <a:cubicBezTo>
                  <a:pt x="130" y="83"/>
                  <a:pt x="133" y="91"/>
                  <a:pt x="133" y="101"/>
                </a:cubicBezTo>
                <a:cubicBezTo>
                  <a:pt x="133" y="107"/>
                  <a:pt x="132" y="113"/>
                  <a:pt x="130" y="118"/>
                </a:cubicBezTo>
                <a:cubicBezTo>
                  <a:pt x="127" y="123"/>
                  <a:pt x="124" y="127"/>
                  <a:pt x="121" y="130"/>
                </a:cubicBezTo>
                <a:cubicBezTo>
                  <a:pt x="117" y="133"/>
                  <a:pt x="113" y="136"/>
                  <a:pt x="108" y="138"/>
                </a:cubicBezTo>
                <a:cubicBezTo>
                  <a:pt x="103" y="140"/>
                  <a:pt x="97" y="142"/>
                  <a:pt x="92" y="143"/>
                </a:cubicBezTo>
                <a:cubicBezTo>
                  <a:pt x="87" y="144"/>
                  <a:pt x="81" y="144"/>
                  <a:pt x="76" y="144"/>
                </a:cubicBezTo>
                <a:cubicBezTo>
                  <a:pt x="73" y="144"/>
                  <a:pt x="69" y="144"/>
                  <a:pt x="63" y="144"/>
                </a:cubicBezTo>
                <a:cubicBezTo>
                  <a:pt x="58" y="143"/>
                  <a:pt x="53" y="143"/>
                  <a:pt x="51" y="143"/>
                </a:cubicBezTo>
                <a:cubicBezTo>
                  <a:pt x="44" y="143"/>
                  <a:pt x="34" y="144"/>
                  <a:pt x="22" y="144"/>
                </a:cubicBezTo>
                <a:cubicBezTo>
                  <a:pt x="9" y="145"/>
                  <a:pt x="2" y="146"/>
                  <a:pt x="0" y="146"/>
                </a:cubicBezTo>
                <a:close/>
                <a:moveTo>
                  <a:pt x="51" y="62"/>
                </a:moveTo>
                <a:cubicBezTo>
                  <a:pt x="54" y="62"/>
                  <a:pt x="57" y="62"/>
                  <a:pt x="61" y="62"/>
                </a:cubicBezTo>
                <a:cubicBezTo>
                  <a:pt x="66" y="62"/>
                  <a:pt x="71" y="62"/>
                  <a:pt x="75" y="61"/>
                </a:cubicBezTo>
                <a:cubicBezTo>
                  <a:pt x="79" y="60"/>
                  <a:pt x="82" y="59"/>
                  <a:pt x="85" y="57"/>
                </a:cubicBezTo>
                <a:cubicBezTo>
                  <a:pt x="88" y="55"/>
                  <a:pt x="91" y="52"/>
                  <a:pt x="92" y="48"/>
                </a:cubicBezTo>
                <a:cubicBezTo>
                  <a:pt x="94" y="45"/>
                  <a:pt x="95" y="40"/>
                  <a:pt x="95" y="35"/>
                </a:cubicBezTo>
                <a:cubicBezTo>
                  <a:pt x="95" y="30"/>
                  <a:pt x="94" y="27"/>
                  <a:pt x="92" y="23"/>
                </a:cubicBezTo>
                <a:cubicBezTo>
                  <a:pt x="90" y="20"/>
                  <a:pt x="87" y="17"/>
                  <a:pt x="84" y="16"/>
                </a:cubicBezTo>
                <a:cubicBezTo>
                  <a:pt x="81" y="14"/>
                  <a:pt x="78" y="12"/>
                  <a:pt x="74" y="11"/>
                </a:cubicBezTo>
                <a:cubicBezTo>
                  <a:pt x="70" y="11"/>
                  <a:pt x="67" y="10"/>
                  <a:pt x="62" y="10"/>
                </a:cubicBezTo>
                <a:cubicBezTo>
                  <a:pt x="59" y="10"/>
                  <a:pt x="55" y="10"/>
                  <a:pt x="50" y="11"/>
                </a:cubicBezTo>
                <a:cubicBezTo>
                  <a:pt x="50" y="14"/>
                  <a:pt x="50" y="19"/>
                  <a:pt x="50" y="26"/>
                </a:cubicBezTo>
                <a:cubicBezTo>
                  <a:pt x="51" y="32"/>
                  <a:pt x="51" y="37"/>
                  <a:pt x="51" y="40"/>
                </a:cubicBezTo>
                <a:cubicBezTo>
                  <a:pt x="51" y="42"/>
                  <a:pt x="51" y="44"/>
                  <a:pt x="51" y="48"/>
                </a:cubicBezTo>
                <a:cubicBezTo>
                  <a:pt x="51" y="51"/>
                  <a:pt x="51" y="53"/>
                  <a:pt x="51" y="55"/>
                </a:cubicBezTo>
                <a:cubicBezTo>
                  <a:pt x="51" y="58"/>
                  <a:pt x="51" y="60"/>
                  <a:pt x="51" y="62"/>
                </a:cubicBezTo>
                <a:close/>
                <a:moveTo>
                  <a:pt x="52" y="132"/>
                </a:moveTo>
                <a:cubicBezTo>
                  <a:pt x="57" y="134"/>
                  <a:pt x="61" y="135"/>
                  <a:pt x="65" y="135"/>
                </a:cubicBezTo>
                <a:cubicBezTo>
                  <a:pt x="89" y="135"/>
                  <a:pt x="101" y="125"/>
                  <a:pt x="101" y="103"/>
                </a:cubicBezTo>
                <a:cubicBezTo>
                  <a:pt x="101" y="96"/>
                  <a:pt x="100" y="91"/>
                  <a:pt x="97" y="86"/>
                </a:cubicBezTo>
                <a:cubicBezTo>
                  <a:pt x="95" y="84"/>
                  <a:pt x="93" y="81"/>
                  <a:pt x="91" y="79"/>
                </a:cubicBezTo>
                <a:cubicBezTo>
                  <a:pt x="89" y="77"/>
                  <a:pt x="87" y="76"/>
                  <a:pt x="85" y="75"/>
                </a:cubicBezTo>
                <a:cubicBezTo>
                  <a:pt x="83" y="74"/>
                  <a:pt x="80" y="73"/>
                  <a:pt x="77" y="73"/>
                </a:cubicBezTo>
                <a:cubicBezTo>
                  <a:pt x="74" y="72"/>
                  <a:pt x="72" y="72"/>
                  <a:pt x="69" y="72"/>
                </a:cubicBezTo>
                <a:cubicBezTo>
                  <a:pt x="67" y="72"/>
                  <a:pt x="64" y="71"/>
                  <a:pt x="60" y="71"/>
                </a:cubicBezTo>
                <a:cubicBezTo>
                  <a:pt x="56" y="71"/>
                  <a:pt x="53" y="72"/>
                  <a:pt x="51" y="72"/>
                </a:cubicBezTo>
                <a:cubicBezTo>
                  <a:pt x="51" y="76"/>
                  <a:pt x="51" y="81"/>
                  <a:pt x="51" y="87"/>
                </a:cubicBezTo>
                <a:cubicBezTo>
                  <a:pt x="51" y="94"/>
                  <a:pt x="51" y="99"/>
                  <a:pt x="51" y="102"/>
                </a:cubicBezTo>
                <a:cubicBezTo>
                  <a:pt x="51" y="103"/>
                  <a:pt x="51" y="105"/>
                  <a:pt x="51" y="109"/>
                </a:cubicBezTo>
                <a:cubicBezTo>
                  <a:pt x="51" y="112"/>
                  <a:pt x="51" y="116"/>
                  <a:pt x="51" y="118"/>
                </a:cubicBezTo>
                <a:cubicBezTo>
                  <a:pt x="51" y="120"/>
                  <a:pt x="51" y="123"/>
                  <a:pt x="51" y="126"/>
                </a:cubicBezTo>
                <a:cubicBezTo>
                  <a:pt x="51" y="129"/>
                  <a:pt x="52" y="131"/>
                  <a:pt x="52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1" name="Freeform 53"/>
          <p:cNvSpPr>
            <a:spLocks/>
          </p:cNvSpPr>
          <p:nvPr/>
        </p:nvSpPr>
        <p:spPr bwMode="auto">
          <a:xfrm>
            <a:off x="2712107" y="1368289"/>
            <a:ext cx="105354" cy="157220"/>
          </a:xfrm>
          <a:custGeom>
            <a:avLst/>
            <a:gdLst>
              <a:gd name="T0" fmla="*/ 0 w 97"/>
              <a:gd name="T1" fmla="*/ 145 h 146"/>
              <a:gd name="T2" fmla="*/ 2 w 97"/>
              <a:gd name="T3" fmla="*/ 137 h 146"/>
              <a:gd name="T4" fmla="*/ 9 w 97"/>
              <a:gd name="T5" fmla="*/ 135 h 146"/>
              <a:gd name="T6" fmla="*/ 20 w 97"/>
              <a:gd name="T7" fmla="*/ 132 h 146"/>
              <a:gd name="T8" fmla="*/ 24 w 97"/>
              <a:gd name="T9" fmla="*/ 122 h 146"/>
              <a:gd name="T10" fmla="*/ 30 w 97"/>
              <a:gd name="T11" fmla="*/ 95 h 146"/>
              <a:gd name="T12" fmla="*/ 41 w 97"/>
              <a:gd name="T13" fmla="*/ 44 h 146"/>
              <a:gd name="T14" fmla="*/ 45 w 97"/>
              <a:gd name="T15" fmla="*/ 15 h 146"/>
              <a:gd name="T16" fmla="*/ 45 w 97"/>
              <a:gd name="T17" fmla="*/ 13 h 146"/>
              <a:gd name="T18" fmla="*/ 40 w 97"/>
              <a:gd name="T19" fmla="*/ 11 h 146"/>
              <a:gd name="T20" fmla="*/ 34 w 97"/>
              <a:gd name="T21" fmla="*/ 11 h 146"/>
              <a:gd name="T22" fmla="*/ 28 w 97"/>
              <a:gd name="T23" fmla="*/ 10 h 146"/>
              <a:gd name="T24" fmla="*/ 30 w 97"/>
              <a:gd name="T25" fmla="*/ 0 h 146"/>
              <a:gd name="T26" fmla="*/ 41 w 97"/>
              <a:gd name="T27" fmla="*/ 1 h 146"/>
              <a:gd name="T28" fmla="*/ 56 w 97"/>
              <a:gd name="T29" fmla="*/ 2 h 146"/>
              <a:gd name="T30" fmla="*/ 67 w 97"/>
              <a:gd name="T31" fmla="*/ 2 h 146"/>
              <a:gd name="T32" fmla="*/ 76 w 97"/>
              <a:gd name="T33" fmla="*/ 2 h 146"/>
              <a:gd name="T34" fmla="*/ 88 w 97"/>
              <a:gd name="T35" fmla="*/ 1 h 146"/>
              <a:gd name="T36" fmla="*/ 97 w 97"/>
              <a:gd name="T37" fmla="*/ 0 h 146"/>
              <a:gd name="T38" fmla="*/ 95 w 97"/>
              <a:gd name="T39" fmla="*/ 9 h 146"/>
              <a:gd name="T40" fmla="*/ 86 w 97"/>
              <a:gd name="T41" fmla="*/ 11 h 146"/>
              <a:gd name="T42" fmla="*/ 75 w 97"/>
              <a:gd name="T43" fmla="*/ 15 h 146"/>
              <a:gd name="T44" fmla="*/ 74 w 97"/>
              <a:gd name="T45" fmla="*/ 19 h 146"/>
              <a:gd name="T46" fmla="*/ 73 w 97"/>
              <a:gd name="T47" fmla="*/ 22 h 146"/>
              <a:gd name="T48" fmla="*/ 72 w 97"/>
              <a:gd name="T49" fmla="*/ 27 h 146"/>
              <a:gd name="T50" fmla="*/ 72 w 97"/>
              <a:gd name="T51" fmla="*/ 31 h 146"/>
              <a:gd name="T52" fmla="*/ 64 w 97"/>
              <a:gd name="T53" fmla="*/ 70 h 146"/>
              <a:gd name="T54" fmla="*/ 56 w 97"/>
              <a:gd name="T55" fmla="*/ 104 h 146"/>
              <a:gd name="T56" fmla="*/ 55 w 97"/>
              <a:gd name="T57" fmla="*/ 109 h 146"/>
              <a:gd name="T58" fmla="*/ 53 w 97"/>
              <a:gd name="T59" fmla="*/ 118 h 146"/>
              <a:gd name="T60" fmla="*/ 52 w 97"/>
              <a:gd name="T61" fmla="*/ 126 h 146"/>
              <a:gd name="T62" fmla="*/ 51 w 97"/>
              <a:gd name="T63" fmla="*/ 131 h 146"/>
              <a:gd name="T64" fmla="*/ 51 w 97"/>
              <a:gd name="T65" fmla="*/ 133 h 146"/>
              <a:gd name="T66" fmla="*/ 69 w 97"/>
              <a:gd name="T67" fmla="*/ 136 h 146"/>
              <a:gd name="T68" fmla="*/ 67 w 97"/>
              <a:gd name="T69" fmla="*/ 145 h 146"/>
              <a:gd name="T70" fmla="*/ 64 w 97"/>
              <a:gd name="T71" fmla="*/ 145 h 146"/>
              <a:gd name="T72" fmla="*/ 61 w 97"/>
              <a:gd name="T73" fmla="*/ 146 h 146"/>
              <a:gd name="T74" fmla="*/ 53 w 97"/>
              <a:gd name="T75" fmla="*/ 145 h 146"/>
              <a:gd name="T76" fmla="*/ 45 w 97"/>
              <a:gd name="T77" fmla="*/ 144 h 146"/>
              <a:gd name="T78" fmla="*/ 25 w 97"/>
              <a:gd name="T79" fmla="*/ 143 h 146"/>
              <a:gd name="T80" fmla="*/ 12 w 97"/>
              <a:gd name="T81" fmla="*/ 144 h 146"/>
              <a:gd name="T82" fmla="*/ 0 w 97"/>
              <a:gd name="T83" fmla="*/ 14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7" h="146">
                <a:moveTo>
                  <a:pt x="0" y="145"/>
                </a:moveTo>
                <a:cubicBezTo>
                  <a:pt x="2" y="137"/>
                  <a:pt x="2" y="137"/>
                  <a:pt x="2" y="137"/>
                </a:cubicBezTo>
                <a:cubicBezTo>
                  <a:pt x="2" y="137"/>
                  <a:pt x="5" y="137"/>
                  <a:pt x="9" y="135"/>
                </a:cubicBezTo>
                <a:cubicBezTo>
                  <a:pt x="14" y="134"/>
                  <a:pt x="18" y="133"/>
                  <a:pt x="20" y="132"/>
                </a:cubicBezTo>
                <a:cubicBezTo>
                  <a:pt x="22" y="130"/>
                  <a:pt x="23" y="126"/>
                  <a:pt x="24" y="122"/>
                </a:cubicBezTo>
                <a:cubicBezTo>
                  <a:pt x="24" y="122"/>
                  <a:pt x="26" y="113"/>
                  <a:pt x="30" y="95"/>
                </a:cubicBezTo>
                <a:cubicBezTo>
                  <a:pt x="34" y="77"/>
                  <a:pt x="37" y="60"/>
                  <a:pt x="41" y="44"/>
                </a:cubicBezTo>
                <a:cubicBezTo>
                  <a:pt x="44" y="27"/>
                  <a:pt x="45" y="18"/>
                  <a:pt x="45" y="15"/>
                </a:cubicBezTo>
                <a:cubicBezTo>
                  <a:pt x="45" y="13"/>
                  <a:pt x="45" y="13"/>
                  <a:pt x="45" y="13"/>
                </a:cubicBezTo>
                <a:cubicBezTo>
                  <a:pt x="44" y="12"/>
                  <a:pt x="42" y="12"/>
                  <a:pt x="40" y="11"/>
                </a:cubicBezTo>
                <a:cubicBezTo>
                  <a:pt x="38" y="11"/>
                  <a:pt x="36" y="11"/>
                  <a:pt x="34" y="11"/>
                </a:cubicBezTo>
                <a:cubicBezTo>
                  <a:pt x="31" y="10"/>
                  <a:pt x="29" y="10"/>
                  <a:pt x="28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2" y="0"/>
                  <a:pt x="36" y="1"/>
                  <a:pt x="41" y="1"/>
                </a:cubicBezTo>
                <a:cubicBezTo>
                  <a:pt x="47" y="1"/>
                  <a:pt x="52" y="1"/>
                  <a:pt x="56" y="2"/>
                </a:cubicBezTo>
                <a:cubicBezTo>
                  <a:pt x="59" y="2"/>
                  <a:pt x="63" y="2"/>
                  <a:pt x="67" y="2"/>
                </a:cubicBezTo>
                <a:cubicBezTo>
                  <a:pt x="70" y="2"/>
                  <a:pt x="73" y="2"/>
                  <a:pt x="76" y="2"/>
                </a:cubicBezTo>
                <a:cubicBezTo>
                  <a:pt x="79" y="1"/>
                  <a:pt x="83" y="1"/>
                  <a:pt x="88" y="1"/>
                </a:cubicBezTo>
                <a:cubicBezTo>
                  <a:pt x="92" y="1"/>
                  <a:pt x="95" y="0"/>
                  <a:pt x="97" y="0"/>
                </a:cubicBezTo>
                <a:cubicBezTo>
                  <a:pt x="97" y="3"/>
                  <a:pt x="96" y="6"/>
                  <a:pt x="95" y="9"/>
                </a:cubicBezTo>
                <a:cubicBezTo>
                  <a:pt x="93" y="9"/>
                  <a:pt x="90" y="10"/>
                  <a:pt x="86" y="11"/>
                </a:cubicBezTo>
                <a:cubicBezTo>
                  <a:pt x="81" y="13"/>
                  <a:pt x="78" y="14"/>
                  <a:pt x="75" y="15"/>
                </a:cubicBezTo>
                <a:cubicBezTo>
                  <a:pt x="75" y="16"/>
                  <a:pt x="74" y="17"/>
                  <a:pt x="74" y="19"/>
                </a:cubicBezTo>
                <a:cubicBezTo>
                  <a:pt x="74" y="20"/>
                  <a:pt x="73" y="21"/>
                  <a:pt x="73" y="22"/>
                </a:cubicBezTo>
                <a:cubicBezTo>
                  <a:pt x="73" y="23"/>
                  <a:pt x="73" y="25"/>
                  <a:pt x="72" y="27"/>
                </a:cubicBezTo>
                <a:cubicBezTo>
                  <a:pt x="72" y="29"/>
                  <a:pt x="72" y="30"/>
                  <a:pt x="72" y="31"/>
                </a:cubicBezTo>
                <a:cubicBezTo>
                  <a:pt x="70" y="40"/>
                  <a:pt x="67" y="53"/>
                  <a:pt x="64" y="70"/>
                </a:cubicBezTo>
                <a:cubicBezTo>
                  <a:pt x="60" y="87"/>
                  <a:pt x="57" y="99"/>
                  <a:pt x="56" y="104"/>
                </a:cubicBezTo>
                <a:cubicBezTo>
                  <a:pt x="56" y="105"/>
                  <a:pt x="56" y="106"/>
                  <a:pt x="55" y="109"/>
                </a:cubicBezTo>
                <a:cubicBezTo>
                  <a:pt x="54" y="113"/>
                  <a:pt x="54" y="115"/>
                  <a:pt x="53" y="118"/>
                </a:cubicBezTo>
                <a:cubicBezTo>
                  <a:pt x="53" y="121"/>
                  <a:pt x="52" y="123"/>
                  <a:pt x="52" y="126"/>
                </a:cubicBezTo>
                <a:cubicBezTo>
                  <a:pt x="51" y="129"/>
                  <a:pt x="51" y="130"/>
                  <a:pt x="51" y="131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2" y="133"/>
                  <a:pt x="58" y="134"/>
                  <a:pt x="69" y="136"/>
                </a:cubicBezTo>
                <a:cubicBezTo>
                  <a:pt x="68" y="139"/>
                  <a:pt x="68" y="142"/>
                  <a:pt x="67" y="145"/>
                </a:cubicBezTo>
                <a:cubicBezTo>
                  <a:pt x="66" y="145"/>
                  <a:pt x="65" y="145"/>
                  <a:pt x="64" y="145"/>
                </a:cubicBezTo>
                <a:cubicBezTo>
                  <a:pt x="63" y="146"/>
                  <a:pt x="62" y="146"/>
                  <a:pt x="61" y="146"/>
                </a:cubicBezTo>
                <a:cubicBezTo>
                  <a:pt x="59" y="146"/>
                  <a:pt x="56" y="145"/>
                  <a:pt x="53" y="145"/>
                </a:cubicBezTo>
                <a:cubicBezTo>
                  <a:pt x="49" y="144"/>
                  <a:pt x="46" y="144"/>
                  <a:pt x="45" y="144"/>
                </a:cubicBezTo>
                <a:cubicBezTo>
                  <a:pt x="36" y="144"/>
                  <a:pt x="29" y="143"/>
                  <a:pt x="25" y="143"/>
                </a:cubicBezTo>
                <a:cubicBezTo>
                  <a:pt x="22" y="143"/>
                  <a:pt x="17" y="144"/>
                  <a:pt x="12" y="144"/>
                </a:cubicBezTo>
                <a:cubicBezTo>
                  <a:pt x="6" y="145"/>
                  <a:pt x="2" y="145"/>
                  <a:pt x="0" y="1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2" name="Freeform 54"/>
          <p:cNvSpPr>
            <a:spLocks noEditPoints="1"/>
          </p:cNvSpPr>
          <p:nvPr/>
        </p:nvSpPr>
        <p:spPr bwMode="auto">
          <a:xfrm>
            <a:off x="2862843" y="1368289"/>
            <a:ext cx="183153" cy="157220"/>
          </a:xfrm>
          <a:custGeom>
            <a:avLst/>
            <a:gdLst>
              <a:gd name="T0" fmla="*/ 13 w 170"/>
              <a:gd name="T1" fmla="*/ 3 h 146"/>
              <a:gd name="T2" fmla="*/ 45 w 170"/>
              <a:gd name="T3" fmla="*/ 3 h 146"/>
              <a:gd name="T4" fmla="*/ 68 w 170"/>
              <a:gd name="T5" fmla="*/ 3 h 146"/>
              <a:gd name="T6" fmla="*/ 106 w 170"/>
              <a:gd name="T7" fmla="*/ 3 h 146"/>
              <a:gd name="T8" fmla="*/ 110 w 170"/>
              <a:gd name="T9" fmla="*/ 3 h 146"/>
              <a:gd name="T10" fmla="*/ 113 w 170"/>
              <a:gd name="T11" fmla="*/ 2 h 146"/>
              <a:gd name="T12" fmla="*/ 118 w 170"/>
              <a:gd name="T13" fmla="*/ 0 h 146"/>
              <a:gd name="T14" fmla="*/ 121 w 170"/>
              <a:gd name="T15" fmla="*/ 0 h 146"/>
              <a:gd name="T16" fmla="*/ 121 w 170"/>
              <a:gd name="T17" fmla="*/ 43 h 146"/>
              <a:gd name="T18" fmla="*/ 109 w 170"/>
              <a:gd name="T19" fmla="*/ 32 h 146"/>
              <a:gd name="T20" fmla="*/ 107 w 170"/>
              <a:gd name="T21" fmla="*/ 21 h 146"/>
              <a:gd name="T22" fmla="*/ 105 w 170"/>
              <a:gd name="T23" fmla="*/ 16 h 146"/>
              <a:gd name="T24" fmla="*/ 102 w 170"/>
              <a:gd name="T25" fmla="*/ 15 h 146"/>
              <a:gd name="T26" fmla="*/ 99 w 170"/>
              <a:gd name="T27" fmla="*/ 15 h 146"/>
              <a:gd name="T28" fmla="*/ 86 w 170"/>
              <a:gd name="T29" fmla="*/ 15 h 146"/>
              <a:gd name="T30" fmla="*/ 73 w 170"/>
              <a:gd name="T31" fmla="*/ 16 h 146"/>
              <a:gd name="T32" fmla="*/ 72 w 170"/>
              <a:gd name="T33" fmla="*/ 65 h 146"/>
              <a:gd name="T34" fmla="*/ 72 w 170"/>
              <a:gd name="T35" fmla="*/ 115 h 146"/>
              <a:gd name="T36" fmla="*/ 74 w 170"/>
              <a:gd name="T37" fmla="*/ 130 h 146"/>
              <a:gd name="T38" fmla="*/ 97 w 170"/>
              <a:gd name="T39" fmla="*/ 138 h 146"/>
              <a:gd name="T40" fmla="*/ 97 w 170"/>
              <a:gd name="T41" fmla="*/ 145 h 146"/>
              <a:gd name="T42" fmla="*/ 73 w 170"/>
              <a:gd name="T43" fmla="*/ 145 h 146"/>
              <a:gd name="T44" fmla="*/ 39 w 170"/>
              <a:gd name="T45" fmla="*/ 145 h 146"/>
              <a:gd name="T46" fmla="*/ 24 w 170"/>
              <a:gd name="T47" fmla="*/ 141 h 146"/>
              <a:gd name="T48" fmla="*/ 30 w 170"/>
              <a:gd name="T49" fmla="*/ 136 h 146"/>
              <a:gd name="T50" fmla="*/ 47 w 170"/>
              <a:gd name="T51" fmla="*/ 130 h 146"/>
              <a:gd name="T52" fmla="*/ 49 w 170"/>
              <a:gd name="T53" fmla="*/ 66 h 146"/>
              <a:gd name="T54" fmla="*/ 48 w 170"/>
              <a:gd name="T55" fmla="*/ 26 h 146"/>
              <a:gd name="T56" fmla="*/ 48 w 170"/>
              <a:gd name="T57" fmla="*/ 22 h 146"/>
              <a:gd name="T58" fmla="*/ 48 w 170"/>
              <a:gd name="T59" fmla="*/ 17 h 146"/>
              <a:gd name="T60" fmla="*/ 32 w 170"/>
              <a:gd name="T61" fmla="*/ 15 h 146"/>
              <a:gd name="T62" fmla="*/ 16 w 170"/>
              <a:gd name="T63" fmla="*/ 19 h 146"/>
              <a:gd name="T64" fmla="*/ 10 w 170"/>
              <a:gd name="T65" fmla="*/ 36 h 146"/>
              <a:gd name="T66" fmla="*/ 0 w 170"/>
              <a:gd name="T67" fmla="*/ 37 h 146"/>
              <a:gd name="T68" fmla="*/ 8 w 170"/>
              <a:gd name="T69" fmla="*/ 0 h 146"/>
              <a:gd name="T70" fmla="*/ 169 w 170"/>
              <a:gd name="T71" fmla="*/ 123 h 146"/>
              <a:gd name="T72" fmla="*/ 156 w 170"/>
              <a:gd name="T73" fmla="*/ 143 h 146"/>
              <a:gd name="T74" fmla="*/ 147 w 170"/>
              <a:gd name="T75" fmla="*/ 143 h 146"/>
              <a:gd name="T76" fmla="*/ 134 w 170"/>
              <a:gd name="T77" fmla="*/ 123 h 146"/>
              <a:gd name="T78" fmla="*/ 146 w 170"/>
              <a:gd name="T79" fmla="*/ 121 h 146"/>
              <a:gd name="T80" fmla="*/ 138 w 170"/>
              <a:gd name="T81" fmla="*/ 25 h 146"/>
              <a:gd name="T82" fmla="*/ 135 w 170"/>
              <a:gd name="T83" fmla="*/ 19 h 146"/>
              <a:gd name="T84" fmla="*/ 152 w 170"/>
              <a:gd name="T85" fmla="*/ 1 h 146"/>
              <a:gd name="T86" fmla="*/ 168 w 170"/>
              <a:gd name="T87" fmla="*/ 19 h 146"/>
              <a:gd name="T88" fmla="*/ 165 w 170"/>
              <a:gd name="T89" fmla="*/ 25 h 146"/>
              <a:gd name="T90" fmla="*/ 158 w 170"/>
              <a:gd name="T91" fmla="*/ 12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0" h="146">
                <a:moveTo>
                  <a:pt x="8" y="0"/>
                </a:move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20" y="3"/>
                  <a:pt x="33" y="3"/>
                </a:cubicBezTo>
                <a:cubicBezTo>
                  <a:pt x="36" y="3"/>
                  <a:pt x="40" y="3"/>
                  <a:pt x="45" y="3"/>
                </a:cubicBezTo>
                <a:cubicBezTo>
                  <a:pt x="51" y="3"/>
                  <a:pt x="55" y="3"/>
                  <a:pt x="58" y="3"/>
                </a:cubicBezTo>
                <a:cubicBezTo>
                  <a:pt x="60" y="3"/>
                  <a:pt x="64" y="3"/>
                  <a:pt x="68" y="3"/>
                </a:cubicBezTo>
                <a:cubicBezTo>
                  <a:pt x="73" y="3"/>
                  <a:pt x="76" y="3"/>
                  <a:pt x="78" y="3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3"/>
                  <a:pt x="107" y="3"/>
                  <a:pt x="108" y="3"/>
                </a:cubicBezTo>
                <a:cubicBezTo>
                  <a:pt x="109" y="3"/>
                  <a:pt x="110" y="3"/>
                  <a:pt x="110" y="3"/>
                </a:cubicBezTo>
                <a:cubicBezTo>
                  <a:pt x="110" y="3"/>
                  <a:pt x="111" y="3"/>
                  <a:pt x="111" y="3"/>
                </a:cubicBezTo>
                <a:cubicBezTo>
                  <a:pt x="112" y="3"/>
                  <a:pt x="113" y="3"/>
                  <a:pt x="113" y="2"/>
                </a:cubicBezTo>
                <a:cubicBezTo>
                  <a:pt x="114" y="2"/>
                  <a:pt x="114" y="1"/>
                  <a:pt x="11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9" y="0"/>
                  <a:pt x="119" y="0"/>
                  <a:pt x="120" y="0"/>
                </a:cubicBezTo>
                <a:cubicBezTo>
                  <a:pt x="120" y="0"/>
                  <a:pt x="121" y="0"/>
                  <a:pt x="121" y="0"/>
                </a:cubicBezTo>
                <a:cubicBezTo>
                  <a:pt x="121" y="8"/>
                  <a:pt x="121" y="18"/>
                  <a:pt x="121" y="32"/>
                </a:cubicBezTo>
                <a:cubicBezTo>
                  <a:pt x="121" y="37"/>
                  <a:pt x="121" y="41"/>
                  <a:pt x="121" y="43"/>
                </a:cubicBezTo>
                <a:cubicBezTo>
                  <a:pt x="118" y="43"/>
                  <a:pt x="116" y="44"/>
                  <a:pt x="114" y="44"/>
                </a:cubicBezTo>
                <a:cubicBezTo>
                  <a:pt x="113" y="41"/>
                  <a:pt x="111" y="37"/>
                  <a:pt x="109" y="32"/>
                </a:cubicBezTo>
                <a:cubicBezTo>
                  <a:pt x="109" y="32"/>
                  <a:pt x="109" y="30"/>
                  <a:pt x="108" y="28"/>
                </a:cubicBezTo>
                <a:cubicBezTo>
                  <a:pt x="108" y="25"/>
                  <a:pt x="107" y="23"/>
                  <a:pt x="107" y="21"/>
                </a:cubicBezTo>
                <a:cubicBezTo>
                  <a:pt x="106" y="18"/>
                  <a:pt x="106" y="17"/>
                  <a:pt x="106" y="17"/>
                </a:cubicBezTo>
                <a:cubicBezTo>
                  <a:pt x="106" y="17"/>
                  <a:pt x="105" y="16"/>
                  <a:pt x="105" y="16"/>
                </a:cubicBezTo>
                <a:cubicBezTo>
                  <a:pt x="105" y="16"/>
                  <a:pt x="104" y="16"/>
                  <a:pt x="104" y="16"/>
                </a:cubicBezTo>
                <a:cubicBezTo>
                  <a:pt x="103" y="15"/>
                  <a:pt x="103" y="15"/>
                  <a:pt x="102" y="15"/>
                </a:cubicBezTo>
                <a:cubicBezTo>
                  <a:pt x="102" y="15"/>
                  <a:pt x="102" y="15"/>
                  <a:pt x="101" y="15"/>
                </a:cubicBezTo>
                <a:cubicBezTo>
                  <a:pt x="100" y="15"/>
                  <a:pt x="99" y="15"/>
                  <a:pt x="99" y="15"/>
                </a:cubicBezTo>
                <a:cubicBezTo>
                  <a:pt x="98" y="15"/>
                  <a:pt x="96" y="15"/>
                  <a:pt x="93" y="15"/>
                </a:cubicBezTo>
                <a:cubicBezTo>
                  <a:pt x="90" y="15"/>
                  <a:pt x="87" y="15"/>
                  <a:pt x="86" y="15"/>
                </a:cubicBezTo>
                <a:cubicBezTo>
                  <a:pt x="84" y="15"/>
                  <a:pt x="82" y="15"/>
                  <a:pt x="80" y="15"/>
                </a:cubicBezTo>
                <a:cubicBezTo>
                  <a:pt x="77" y="16"/>
                  <a:pt x="75" y="16"/>
                  <a:pt x="73" y="16"/>
                </a:cubicBezTo>
                <a:cubicBezTo>
                  <a:pt x="72" y="21"/>
                  <a:pt x="72" y="25"/>
                  <a:pt x="72" y="29"/>
                </a:cubicBezTo>
                <a:cubicBezTo>
                  <a:pt x="72" y="35"/>
                  <a:pt x="72" y="47"/>
                  <a:pt x="72" y="65"/>
                </a:cubicBezTo>
                <a:cubicBezTo>
                  <a:pt x="73" y="84"/>
                  <a:pt x="73" y="98"/>
                  <a:pt x="73" y="109"/>
                </a:cubicBezTo>
                <a:cubicBezTo>
                  <a:pt x="73" y="110"/>
                  <a:pt x="73" y="112"/>
                  <a:pt x="72" y="115"/>
                </a:cubicBezTo>
                <a:cubicBezTo>
                  <a:pt x="72" y="119"/>
                  <a:pt x="72" y="122"/>
                  <a:pt x="72" y="124"/>
                </a:cubicBezTo>
                <a:cubicBezTo>
                  <a:pt x="73" y="126"/>
                  <a:pt x="73" y="128"/>
                  <a:pt x="74" y="130"/>
                </a:cubicBezTo>
                <a:cubicBezTo>
                  <a:pt x="76" y="132"/>
                  <a:pt x="80" y="133"/>
                  <a:pt x="85" y="134"/>
                </a:cubicBezTo>
                <a:cubicBezTo>
                  <a:pt x="91" y="136"/>
                  <a:pt x="94" y="137"/>
                  <a:pt x="97" y="138"/>
                </a:cubicBezTo>
                <a:cubicBezTo>
                  <a:pt x="97" y="141"/>
                  <a:pt x="97" y="142"/>
                  <a:pt x="97" y="143"/>
                </a:cubicBezTo>
                <a:cubicBezTo>
                  <a:pt x="97" y="144"/>
                  <a:pt x="97" y="145"/>
                  <a:pt x="97" y="145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9" y="146"/>
                  <a:pt x="82" y="145"/>
                  <a:pt x="73" y="145"/>
                </a:cubicBezTo>
                <a:cubicBezTo>
                  <a:pt x="64" y="144"/>
                  <a:pt x="58" y="144"/>
                  <a:pt x="53" y="144"/>
                </a:cubicBezTo>
                <a:cubicBezTo>
                  <a:pt x="50" y="144"/>
                  <a:pt x="46" y="144"/>
                  <a:pt x="39" y="145"/>
                </a:cubicBezTo>
                <a:cubicBezTo>
                  <a:pt x="33" y="145"/>
                  <a:pt x="28" y="146"/>
                  <a:pt x="25" y="146"/>
                </a:cubicBezTo>
                <a:cubicBezTo>
                  <a:pt x="25" y="142"/>
                  <a:pt x="24" y="141"/>
                  <a:pt x="24" y="141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6" y="138"/>
                  <a:pt x="28" y="137"/>
                  <a:pt x="30" y="136"/>
                </a:cubicBezTo>
                <a:cubicBezTo>
                  <a:pt x="33" y="135"/>
                  <a:pt x="36" y="134"/>
                  <a:pt x="40" y="133"/>
                </a:cubicBezTo>
                <a:cubicBezTo>
                  <a:pt x="43" y="132"/>
                  <a:pt x="45" y="131"/>
                  <a:pt x="47" y="130"/>
                </a:cubicBezTo>
                <a:cubicBezTo>
                  <a:pt x="48" y="128"/>
                  <a:pt x="49" y="116"/>
                  <a:pt x="49" y="94"/>
                </a:cubicBezTo>
                <a:cubicBezTo>
                  <a:pt x="49" y="88"/>
                  <a:pt x="49" y="78"/>
                  <a:pt x="49" y="66"/>
                </a:cubicBezTo>
                <a:cubicBezTo>
                  <a:pt x="48" y="53"/>
                  <a:pt x="48" y="43"/>
                  <a:pt x="48" y="37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26"/>
                  <a:pt x="48" y="25"/>
                  <a:pt x="48" y="24"/>
                </a:cubicBezTo>
                <a:cubicBezTo>
                  <a:pt x="48" y="24"/>
                  <a:pt x="48" y="23"/>
                  <a:pt x="48" y="22"/>
                </a:cubicBezTo>
                <a:cubicBezTo>
                  <a:pt x="48" y="21"/>
                  <a:pt x="48" y="21"/>
                  <a:pt x="48" y="20"/>
                </a:cubicBezTo>
                <a:cubicBezTo>
                  <a:pt x="48" y="19"/>
                  <a:pt x="48" y="18"/>
                  <a:pt x="48" y="17"/>
                </a:cubicBezTo>
                <a:cubicBezTo>
                  <a:pt x="48" y="17"/>
                  <a:pt x="48" y="16"/>
                  <a:pt x="47" y="16"/>
                </a:cubicBezTo>
                <a:cubicBezTo>
                  <a:pt x="47" y="15"/>
                  <a:pt x="42" y="15"/>
                  <a:pt x="32" y="15"/>
                </a:cubicBezTo>
                <a:cubicBezTo>
                  <a:pt x="30" y="15"/>
                  <a:pt x="27" y="15"/>
                  <a:pt x="23" y="16"/>
                </a:cubicBezTo>
                <a:cubicBezTo>
                  <a:pt x="20" y="17"/>
                  <a:pt x="17" y="18"/>
                  <a:pt x="16" y="19"/>
                </a:cubicBezTo>
                <a:cubicBezTo>
                  <a:pt x="15" y="19"/>
                  <a:pt x="14" y="22"/>
                  <a:pt x="13" y="25"/>
                </a:cubicBezTo>
                <a:cubicBezTo>
                  <a:pt x="12" y="29"/>
                  <a:pt x="11" y="33"/>
                  <a:pt x="10" y="36"/>
                </a:cubicBezTo>
                <a:cubicBezTo>
                  <a:pt x="9" y="39"/>
                  <a:pt x="7" y="41"/>
                  <a:pt x="6" y="41"/>
                </a:cubicBezTo>
                <a:cubicBezTo>
                  <a:pt x="3" y="39"/>
                  <a:pt x="1" y="38"/>
                  <a:pt x="0" y="37"/>
                </a:cubicBezTo>
                <a:cubicBezTo>
                  <a:pt x="0" y="1"/>
                  <a:pt x="0" y="1"/>
                  <a:pt x="0" y="1"/>
                </a:cubicBezTo>
                <a:lnTo>
                  <a:pt x="8" y="0"/>
                </a:lnTo>
                <a:close/>
                <a:moveTo>
                  <a:pt x="165" y="121"/>
                </a:moveTo>
                <a:cubicBezTo>
                  <a:pt x="167" y="121"/>
                  <a:pt x="169" y="122"/>
                  <a:pt x="169" y="123"/>
                </a:cubicBezTo>
                <a:cubicBezTo>
                  <a:pt x="170" y="124"/>
                  <a:pt x="169" y="126"/>
                  <a:pt x="168" y="127"/>
                </a:cubicBezTo>
                <a:cubicBezTo>
                  <a:pt x="156" y="143"/>
                  <a:pt x="156" y="143"/>
                  <a:pt x="156" y="143"/>
                </a:cubicBezTo>
                <a:cubicBezTo>
                  <a:pt x="155" y="144"/>
                  <a:pt x="153" y="145"/>
                  <a:pt x="152" y="145"/>
                </a:cubicBezTo>
                <a:cubicBezTo>
                  <a:pt x="150" y="145"/>
                  <a:pt x="148" y="144"/>
                  <a:pt x="147" y="143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4" y="126"/>
                  <a:pt x="133" y="124"/>
                  <a:pt x="134" y="123"/>
                </a:cubicBezTo>
                <a:cubicBezTo>
                  <a:pt x="135" y="122"/>
                  <a:pt x="136" y="121"/>
                  <a:pt x="138" y="121"/>
                </a:cubicBezTo>
                <a:cubicBezTo>
                  <a:pt x="146" y="121"/>
                  <a:pt x="146" y="121"/>
                  <a:pt x="146" y="121"/>
                </a:cubicBezTo>
                <a:cubicBezTo>
                  <a:pt x="146" y="25"/>
                  <a:pt x="146" y="25"/>
                  <a:pt x="146" y="25"/>
                </a:cubicBezTo>
                <a:cubicBezTo>
                  <a:pt x="138" y="25"/>
                  <a:pt x="138" y="25"/>
                  <a:pt x="138" y="25"/>
                </a:cubicBezTo>
                <a:cubicBezTo>
                  <a:pt x="136" y="25"/>
                  <a:pt x="135" y="24"/>
                  <a:pt x="134" y="23"/>
                </a:cubicBezTo>
                <a:cubicBezTo>
                  <a:pt x="133" y="22"/>
                  <a:pt x="134" y="20"/>
                  <a:pt x="135" y="19"/>
                </a:cubicBezTo>
                <a:cubicBezTo>
                  <a:pt x="147" y="3"/>
                  <a:pt x="147" y="3"/>
                  <a:pt x="147" y="3"/>
                </a:cubicBezTo>
                <a:cubicBezTo>
                  <a:pt x="148" y="2"/>
                  <a:pt x="150" y="1"/>
                  <a:pt x="152" y="1"/>
                </a:cubicBezTo>
                <a:cubicBezTo>
                  <a:pt x="153" y="1"/>
                  <a:pt x="155" y="2"/>
                  <a:pt x="156" y="3"/>
                </a:cubicBezTo>
                <a:cubicBezTo>
                  <a:pt x="168" y="19"/>
                  <a:pt x="168" y="19"/>
                  <a:pt x="168" y="19"/>
                </a:cubicBezTo>
                <a:cubicBezTo>
                  <a:pt x="169" y="20"/>
                  <a:pt x="170" y="22"/>
                  <a:pt x="169" y="23"/>
                </a:cubicBezTo>
                <a:cubicBezTo>
                  <a:pt x="169" y="24"/>
                  <a:pt x="167" y="25"/>
                  <a:pt x="165" y="25"/>
                </a:cubicBezTo>
                <a:cubicBezTo>
                  <a:pt x="158" y="25"/>
                  <a:pt x="158" y="25"/>
                  <a:pt x="158" y="25"/>
                </a:cubicBezTo>
                <a:cubicBezTo>
                  <a:pt x="158" y="121"/>
                  <a:pt x="158" y="121"/>
                  <a:pt x="158" y="121"/>
                </a:cubicBezTo>
                <a:lnTo>
                  <a:pt x="165" y="1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3" name="Freeform 55"/>
          <p:cNvSpPr>
            <a:spLocks noEditPoints="1"/>
          </p:cNvSpPr>
          <p:nvPr/>
        </p:nvSpPr>
        <p:spPr bwMode="auto">
          <a:xfrm>
            <a:off x="3093001" y="1368289"/>
            <a:ext cx="155598" cy="168566"/>
          </a:xfrm>
          <a:custGeom>
            <a:avLst/>
            <a:gdLst>
              <a:gd name="T0" fmla="*/ 13 w 145"/>
              <a:gd name="T1" fmla="*/ 3 h 157"/>
              <a:gd name="T2" fmla="*/ 45 w 145"/>
              <a:gd name="T3" fmla="*/ 3 h 157"/>
              <a:gd name="T4" fmla="*/ 81 w 145"/>
              <a:gd name="T5" fmla="*/ 3 h 157"/>
              <a:gd name="T6" fmla="*/ 133 w 145"/>
              <a:gd name="T7" fmla="*/ 3 h 157"/>
              <a:gd name="T8" fmla="*/ 142 w 145"/>
              <a:gd name="T9" fmla="*/ 0 h 157"/>
              <a:gd name="T10" fmla="*/ 145 w 145"/>
              <a:gd name="T11" fmla="*/ 0 h 157"/>
              <a:gd name="T12" fmla="*/ 145 w 145"/>
              <a:gd name="T13" fmla="*/ 43 h 157"/>
              <a:gd name="T14" fmla="*/ 133 w 145"/>
              <a:gd name="T15" fmla="*/ 32 h 157"/>
              <a:gd name="T16" fmla="*/ 131 w 145"/>
              <a:gd name="T17" fmla="*/ 21 h 157"/>
              <a:gd name="T18" fmla="*/ 128 w 145"/>
              <a:gd name="T19" fmla="*/ 15 h 157"/>
              <a:gd name="T20" fmla="*/ 113 w 145"/>
              <a:gd name="T21" fmla="*/ 15 h 157"/>
              <a:gd name="T22" fmla="*/ 94 w 145"/>
              <a:gd name="T23" fmla="*/ 15 h 157"/>
              <a:gd name="T24" fmla="*/ 84 w 145"/>
              <a:gd name="T25" fmla="*/ 29 h 157"/>
              <a:gd name="T26" fmla="*/ 84 w 145"/>
              <a:gd name="T27" fmla="*/ 38 h 157"/>
              <a:gd name="T28" fmla="*/ 84 w 145"/>
              <a:gd name="T29" fmla="*/ 70 h 157"/>
              <a:gd name="T30" fmla="*/ 84 w 145"/>
              <a:gd name="T31" fmla="*/ 91 h 157"/>
              <a:gd name="T32" fmla="*/ 85 w 145"/>
              <a:gd name="T33" fmla="*/ 106 h 157"/>
              <a:gd name="T34" fmla="*/ 108 w 145"/>
              <a:gd name="T35" fmla="*/ 114 h 157"/>
              <a:gd name="T36" fmla="*/ 109 w 145"/>
              <a:gd name="T37" fmla="*/ 121 h 157"/>
              <a:gd name="T38" fmla="*/ 85 w 145"/>
              <a:gd name="T39" fmla="*/ 121 h 157"/>
              <a:gd name="T40" fmla="*/ 51 w 145"/>
              <a:gd name="T41" fmla="*/ 121 h 157"/>
              <a:gd name="T42" fmla="*/ 36 w 145"/>
              <a:gd name="T43" fmla="*/ 116 h 157"/>
              <a:gd name="T44" fmla="*/ 42 w 145"/>
              <a:gd name="T45" fmla="*/ 112 h 157"/>
              <a:gd name="T46" fmla="*/ 59 w 145"/>
              <a:gd name="T47" fmla="*/ 106 h 157"/>
              <a:gd name="T48" fmla="*/ 61 w 145"/>
              <a:gd name="T49" fmla="*/ 85 h 157"/>
              <a:gd name="T50" fmla="*/ 61 w 145"/>
              <a:gd name="T51" fmla="*/ 56 h 157"/>
              <a:gd name="T52" fmla="*/ 60 w 145"/>
              <a:gd name="T53" fmla="*/ 46 h 157"/>
              <a:gd name="T54" fmla="*/ 60 w 145"/>
              <a:gd name="T55" fmla="*/ 40 h 157"/>
              <a:gd name="T56" fmla="*/ 60 w 145"/>
              <a:gd name="T57" fmla="*/ 25 h 157"/>
              <a:gd name="T58" fmla="*/ 59 w 145"/>
              <a:gd name="T59" fmla="*/ 16 h 157"/>
              <a:gd name="T60" fmla="*/ 29 w 145"/>
              <a:gd name="T61" fmla="*/ 16 h 157"/>
              <a:gd name="T62" fmla="*/ 12 w 145"/>
              <a:gd name="T63" fmla="*/ 25 h 157"/>
              <a:gd name="T64" fmla="*/ 5 w 145"/>
              <a:gd name="T65" fmla="*/ 41 h 157"/>
              <a:gd name="T66" fmla="*/ 0 w 145"/>
              <a:gd name="T67" fmla="*/ 1 h 157"/>
              <a:gd name="T68" fmla="*/ 124 w 145"/>
              <a:gd name="T69" fmla="*/ 122 h 157"/>
              <a:gd name="T70" fmla="*/ 133 w 145"/>
              <a:gd name="T71" fmla="*/ 127 h 157"/>
              <a:gd name="T72" fmla="*/ 142 w 145"/>
              <a:gd name="T73" fmla="*/ 135 h 157"/>
              <a:gd name="T74" fmla="*/ 142 w 145"/>
              <a:gd name="T75" fmla="*/ 144 h 157"/>
              <a:gd name="T76" fmla="*/ 133 w 145"/>
              <a:gd name="T77" fmla="*/ 152 h 157"/>
              <a:gd name="T78" fmla="*/ 124 w 145"/>
              <a:gd name="T79" fmla="*/ 157 h 157"/>
              <a:gd name="T80" fmla="*/ 121 w 145"/>
              <a:gd name="T81" fmla="*/ 154 h 157"/>
              <a:gd name="T82" fmla="*/ 121 w 145"/>
              <a:gd name="T83" fmla="*/ 147 h 157"/>
              <a:gd name="T84" fmla="*/ 24 w 145"/>
              <a:gd name="T85" fmla="*/ 146 h 157"/>
              <a:gd name="T86" fmla="*/ 25 w 145"/>
              <a:gd name="T87" fmla="*/ 151 h 157"/>
              <a:gd name="T88" fmla="*/ 23 w 145"/>
              <a:gd name="T89" fmla="*/ 156 h 157"/>
              <a:gd name="T90" fmla="*/ 17 w 145"/>
              <a:gd name="T91" fmla="*/ 156 h 157"/>
              <a:gd name="T92" fmla="*/ 6 w 145"/>
              <a:gd name="T93" fmla="*/ 147 h 157"/>
              <a:gd name="T94" fmla="*/ 1 w 145"/>
              <a:gd name="T95" fmla="*/ 140 h 157"/>
              <a:gd name="T96" fmla="*/ 6 w 145"/>
              <a:gd name="T97" fmla="*/ 132 h 157"/>
              <a:gd name="T98" fmla="*/ 17 w 145"/>
              <a:gd name="T99" fmla="*/ 123 h 157"/>
              <a:gd name="T100" fmla="*/ 23 w 145"/>
              <a:gd name="T101" fmla="*/ 123 h 157"/>
              <a:gd name="T102" fmla="*/ 25 w 145"/>
              <a:gd name="T103" fmla="*/ 129 h 157"/>
              <a:gd name="T104" fmla="*/ 24 w 145"/>
              <a:gd name="T105" fmla="*/ 133 h 157"/>
              <a:gd name="T106" fmla="*/ 121 w 145"/>
              <a:gd name="T107" fmla="*/ 132 h 157"/>
              <a:gd name="T108" fmla="*/ 121 w 145"/>
              <a:gd name="T109" fmla="*/ 125 h 157"/>
              <a:gd name="T110" fmla="*/ 124 w 145"/>
              <a:gd name="T111" fmla="*/ 12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57">
                <a:moveTo>
                  <a:pt x="8" y="0"/>
                </a:move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20" y="3"/>
                  <a:pt x="33" y="3"/>
                </a:cubicBezTo>
                <a:cubicBezTo>
                  <a:pt x="36" y="3"/>
                  <a:pt x="40" y="3"/>
                  <a:pt x="45" y="3"/>
                </a:cubicBezTo>
                <a:cubicBezTo>
                  <a:pt x="51" y="3"/>
                  <a:pt x="55" y="3"/>
                  <a:pt x="58" y="3"/>
                </a:cubicBezTo>
                <a:cubicBezTo>
                  <a:pt x="62" y="3"/>
                  <a:pt x="70" y="3"/>
                  <a:pt x="81" y="3"/>
                </a:cubicBezTo>
                <a:cubicBezTo>
                  <a:pt x="92" y="3"/>
                  <a:pt x="102" y="3"/>
                  <a:pt x="110" y="3"/>
                </a:cubicBezTo>
                <a:cubicBezTo>
                  <a:pt x="118" y="3"/>
                  <a:pt x="126" y="3"/>
                  <a:pt x="133" y="3"/>
                </a:cubicBezTo>
                <a:cubicBezTo>
                  <a:pt x="135" y="3"/>
                  <a:pt x="137" y="2"/>
                  <a:pt x="138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3" y="0"/>
                  <a:pt x="143" y="0"/>
                  <a:pt x="144" y="0"/>
                </a:cubicBezTo>
                <a:cubicBezTo>
                  <a:pt x="144" y="0"/>
                  <a:pt x="145" y="0"/>
                  <a:pt x="145" y="0"/>
                </a:cubicBezTo>
                <a:cubicBezTo>
                  <a:pt x="145" y="8"/>
                  <a:pt x="145" y="18"/>
                  <a:pt x="145" y="32"/>
                </a:cubicBezTo>
                <a:cubicBezTo>
                  <a:pt x="145" y="37"/>
                  <a:pt x="145" y="41"/>
                  <a:pt x="145" y="43"/>
                </a:cubicBezTo>
                <a:cubicBezTo>
                  <a:pt x="142" y="43"/>
                  <a:pt x="140" y="44"/>
                  <a:pt x="138" y="44"/>
                </a:cubicBezTo>
                <a:cubicBezTo>
                  <a:pt x="137" y="41"/>
                  <a:pt x="135" y="37"/>
                  <a:pt x="133" y="32"/>
                </a:cubicBezTo>
                <a:cubicBezTo>
                  <a:pt x="133" y="32"/>
                  <a:pt x="133" y="30"/>
                  <a:pt x="132" y="28"/>
                </a:cubicBezTo>
                <a:cubicBezTo>
                  <a:pt x="132" y="25"/>
                  <a:pt x="131" y="23"/>
                  <a:pt x="131" y="21"/>
                </a:cubicBezTo>
                <a:cubicBezTo>
                  <a:pt x="130" y="18"/>
                  <a:pt x="130" y="17"/>
                  <a:pt x="130" y="17"/>
                </a:cubicBezTo>
                <a:cubicBezTo>
                  <a:pt x="130" y="16"/>
                  <a:pt x="129" y="16"/>
                  <a:pt x="128" y="15"/>
                </a:cubicBezTo>
                <a:cubicBezTo>
                  <a:pt x="127" y="15"/>
                  <a:pt x="125" y="15"/>
                  <a:pt x="121" y="15"/>
                </a:cubicBezTo>
                <a:cubicBezTo>
                  <a:pt x="119" y="15"/>
                  <a:pt x="117" y="15"/>
                  <a:pt x="113" y="15"/>
                </a:cubicBezTo>
                <a:cubicBezTo>
                  <a:pt x="109" y="15"/>
                  <a:pt x="105" y="15"/>
                  <a:pt x="103" y="15"/>
                </a:cubicBezTo>
                <a:cubicBezTo>
                  <a:pt x="100" y="15"/>
                  <a:pt x="97" y="15"/>
                  <a:pt x="94" y="15"/>
                </a:cubicBezTo>
                <a:cubicBezTo>
                  <a:pt x="91" y="15"/>
                  <a:pt x="88" y="16"/>
                  <a:pt x="85" y="16"/>
                </a:cubicBezTo>
                <a:cubicBezTo>
                  <a:pt x="84" y="21"/>
                  <a:pt x="84" y="25"/>
                  <a:pt x="84" y="29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42"/>
                  <a:pt x="84" y="47"/>
                  <a:pt x="84" y="53"/>
                </a:cubicBezTo>
                <a:cubicBezTo>
                  <a:pt x="84" y="59"/>
                  <a:pt x="84" y="65"/>
                  <a:pt x="84" y="70"/>
                </a:cubicBezTo>
                <a:cubicBezTo>
                  <a:pt x="84" y="75"/>
                  <a:pt x="84" y="80"/>
                  <a:pt x="84" y="84"/>
                </a:cubicBezTo>
                <a:cubicBezTo>
                  <a:pt x="84" y="85"/>
                  <a:pt x="84" y="88"/>
                  <a:pt x="84" y="91"/>
                </a:cubicBezTo>
                <a:cubicBezTo>
                  <a:pt x="84" y="95"/>
                  <a:pt x="84" y="97"/>
                  <a:pt x="84" y="100"/>
                </a:cubicBezTo>
                <a:cubicBezTo>
                  <a:pt x="84" y="102"/>
                  <a:pt x="85" y="104"/>
                  <a:pt x="85" y="106"/>
                </a:cubicBezTo>
                <a:cubicBezTo>
                  <a:pt x="88" y="108"/>
                  <a:pt x="92" y="109"/>
                  <a:pt x="97" y="110"/>
                </a:cubicBezTo>
                <a:cubicBezTo>
                  <a:pt x="102" y="112"/>
                  <a:pt x="106" y="113"/>
                  <a:pt x="108" y="114"/>
                </a:cubicBezTo>
                <a:cubicBezTo>
                  <a:pt x="109" y="116"/>
                  <a:pt x="109" y="118"/>
                  <a:pt x="109" y="119"/>
                </a:cubicBezTo>
                <a:cubicBezTo>
                  <a:pt x="109" y="119"/>
                  <a:pt x="109" y="120"/>
                  <a:pt x="10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1" y="121"/>
                  <a:pt x="94" y="121"/>
                  <a:pt x="85" y="121"/>
                </a:cubicBezTo>
                <a:cubicBezTo>
                  <a:pt x="76" y="120"/>
                  <a:pt x="69" y="120"/>
                  <a:pt x="65" y="120"/>
                </a:cubicBezTo>
                <a:cubicBezTo>
                  <a:pt x="62" y="120"/>
                  <a:pt x="57" y="120"/>
                  <a:pt x="51" y="121"/>
                </a:cubicBezTo>
                <a:cubicBezTo>
                  <a:pt x="45" y="121"/>
                  <a:pt x="40" y="121"/>
                  <a:pt x="37" y="121"/>
                </a:cubicBezTo>
                <a:cubicBezTo>
                  <a:pt x="36" y="118"/>
                  <a:pt x="36" y="117"/>
                  <a:pt x="36" y="116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37" y="114"/>
                  <a:pt x="39" y="113"/>
                  <a:pt x="42" y="112"/>
                </a:cubicBezTo>
                <a:cubicBezTo>
                  <a:pt x="45" y="111"/>
                  <a:pt x="48" y="110"/>
                  <a:pt x="51" y="109"/>
                </a:cubicBezTo>
                <a:cubicBezTo>
                  <a:pt x="55" y="108"/>
                  <a:pt x="57" y="107"/>
                  <a:pt x="59" y="106"/>
                </a:cubicBezTo>
                <a:cubicBezTo>
                  <a:pt x="59" y="105"/>
                  <a:pt x="60" y="103"/>
                  <a:pt x="60" y="99"/>
                </a:cubicBezTo>
                <a:cubicBezTo>
                  <a:pt x="60" y="96"/>
                  <a:pt x="60" y="91"/>
                  <a:pt x="61" y="85"/>
                </a:cubicBezTo>
                <a:cubicBezTo>
                  <a:pt x="61" y="80"/>
                  <a:pt x="61" y="75"/>
                  <a:pt x="61" y="71"/>
                </a:cubicBezTo>
                <a:cubicBezTo>
                  <a:pt x="61" y="67"/>
                  <a:pt x="61" y="62"/>
                  <a:pt x="61" y="56"/>
                </a:cubicBezTo>
                <a:cubicBezTo>
                  <a:pt x="61" y="51"/>
                  <a:pt x="61" y="48"/>
                  <a:pt x="61" y="48"/>
                </a:cubicBezTo>
                <a:cubicBezTo>
                  <a:pt x="61" y="47"/>
                  <a:pt x="60" y="47"/>
                  <a:pt x="60" y="46"/>
                </a:cubicBezTo>
                <a:cubicBezTo>
                  <a:pt x="60" y="45"/>
                  <a:pt x="60" y="44"/>
                  <a:pt x="60" y="44"/>
                </a:cubicBezTo>
                <a:cubicBezTo>
                  <a:pt x="60" y="43"/>
                  <a:pt x="60" y="42"/>
                  <a:pt x="60" y="40"/>
                </a:cubicBezTo>
                <a:cubicBezTo>
                  <a:pt x="60" y="37"/>
                  <a:pt x="60" y="35"/>
                  <a:pt x="60" y="33"/>
                </a:cubicBezTo>
                <a:cubicBezTo>
                  <a:pt x="60" y="30"/>
                  <a:pt x="60" y="28"/>
                  <a:pt x="60" y="25"/>
                </a:cubicBezTo>
                <a:cubicBezTo>
                  <a:pt x="60" y="23"/>
                  <a:pt x="60" y="21"/>
                  <a:pt x="60" y="19"/>
                </a:cubicBezTo>
                <a:cubicBezTo>
                  <a:pt x="60" y="17"/>
                  <a:pt x="60" y="16"/>
                  <a:pt x="59" y="16"/>
                </a:cubicBezTo>
                <a:cubicBezTo>
                  <a:pt x="59" y="15"/>
                  <a:pt x="54" y="15"/>
                  <a:pt x="44" y="15"/>
                </a:cubicBezTo>
                <a:cubicBezTo>
                  <a:pt x="41" y="15"/>
                  <a:pt x="36" y="15"/>
                  <a:pt x="29" y="16"/>
                </a:cubicBezTo>
                <a:cubicBezTo>
                  <a:pt x="21" y="17"/>
                  <a:pt x="17" y="18"/>
                  <a:pt x="16" y="19"/>
                </a:cubicBezTo>
                <a:cubicBezTo>
                  <a:pt x="14" y="19"/>
                  <a:pt x="13" y="22"/>
                  <a:pt x="12" y="25"/>
                </a:cubicBezTo>
                <a:cubicBezTo>
                  <a:pt x="11" y="29"/>
                  <a:pt x="10" y="33"/>
                  <a:pt x="9" y="36"/>
                </a:cubicBezTo>
                <a:cubicBezTo>
                  <a:pt x="8" y="39"/>
                  <a:pt x="7" y="41"/>
                  <a:pt x="5" y="41"/>
                </a:cubicBezTo>
                <a:cubicBezTo>
                  <a:pt x="3" y="39"/>
                  <a:pt x="1" y="38"/>
                  <a:pt x="0" y="37"/>
                </a:cubicBezTo>
                <a:cubicBezTo>
                  <a:pt x="0" y="1"/>
                  <a:pt x="0" y="1"/>
                  <a:pt x="0" y="1"/>
                </a:cubicBezTo>
                <a:lnTo>
                  <a:pt x="8" y="0"/>
                </a:lnTo>
                <a:close/>
                <a:moveTo>
                  <a:pt x="124" y="122"/>
                </a:moveTo>
                <a:cubicBezTo>
                  <a:pt x="125" y="122"/>
                  <a:pt x="126" y="122"/>
                  <a:pt x="128" y="123"/>
                </a:cubicBezTo>
                <a:cubicBezTo>
                  <a:pt x="130" y="125"/>
                  <a:pt x="132" y="126"/>
                  <a:pt x="133" y="127"/>
                </a:cubicBezTo>
                <a:cubicBezTo>
                  <a:pt x="135" y="129"/>
                  <a:pt x="137" y="130"/>
                  <a:pt x="139" y="132"/>
                </a:cubicBezTo>
                <a:cubicBezTo>
                  <a:pt x="141" y="134"/>
                  <a:pt x="142" y="135"/>
                  <a:pt x="142" y="135"/>
                </a:cubicBezTo>
                <a:cubicBezTo>
                  <a:pt x="144" y="136"/>
                  <a:pt x="145" y="138"/>
                  <a:pt x="145" y="140"/>
                </a:cubicBezTo>
                <a:cubicBezTo>
                  <a:pt x="145" y="141"/>
                  <a:pt x="144" y="143"/>
                  <a:pt x="142" y="144"/>
                </a:cubicBezTo>
                <a:cubicBezTo>
                  <a:pt x="142" y="144"/>
                  <a:pt x="141" y="145"/>
                  <a:pt x="139" y="147"/>
                </a:cubicBezTo>
                <a:cubicBezTo>
                  <a:pt x="137" y="149"/>
                  <a:pt x="135" y="150"/>
                  <a:pt x="133" y="152"/>
                </a:cubicBezTo>
                <a:cubicBezTo>
                  <a:pt x="132" y="153"/>
                  <a:pt x="130" y="154"/>
                  <a:pt x="128" y="156"/>
                </a:cubicBezTo>
                <a:cubicBezTo>
                  <a:pt x="126" y="157"/>
                  <a:pt x="125" y="157"/>
                  <a:pt x="124" y="157"/>
                </a:cubicBezTo>
                <a:cubicBezTo>
                  <a:pt x="123" y="157"/>
                  <a:pt x="122" y="157"/>
                  <a:pt x="122" y="156"/>
                </a:cubicBezTo>
                <a:cubicBezTo>
                  <a:pt x="121" y="156"/>
                  <a:pt x="121" y="155"/>
                  <a:pt x="121" y="154"/>
                </a:cubicBezTo>
                <a:cubicBezTo>
                  <a:pt x="121" y="153"/>
                  <a:pt x="121" y="152"/>
                  <a:pt x="121" y="151"/>
                </a:cubicBezTo>
                <a:cubicBezTo>
                  <a:pt x="121" y="150"/>
                  <a:pt x="121" y="149"/>
                  <a:pt x="121" y="147"/>
                </a:cubicBezTo>
                <a:cubicBezTo>
                  <a:pt x="121" y="146"/>
                  <a:pt x="121" y="146"/>
                  <a:pt x="121" y="146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4" y="146"/>
                  <a:pt x="24" y="146"/>
                  <a:pt x="24" y="147"/>
                </a:cubicBezTo>
                <a:cubicBezTo>
                  <a:pt x="24" y="149"/>
                  <a:pt x="25" y="150"/>
                  <a:pt x="25" y="151"/>
                </a:cubicBezTo>
                <a:cubicBezTo>
                  <a:pt x="25" y="152"/>
                  <a:pt x="24" y="153"/>
                  <a:pt x="24" y="154"/>
                </a:cubicBezTo>
                <a:cubicBezTo>
                  <a:pt x="24" y="155"/>
                  <a:pt x="24" y="156"/>
                  <a:pt x="23" y="156"/>
                </a:cubicBezTo>
                <a:cubicBezTo>
                  <a:pt x="23" y="157"/>
                  <a:pt x="22" y="157"/>
                  <a:pt x="21" y="157"/>
                </a:cubicBezTo>
                <a:cubicBezTo>
                  <a:pt x="21" y="157"/>
                  <a:pt x="19" y="157"/>
                  <a:pt x="17" y="156"/>
                </a:cubicBezTo>
                <a:cubicBezTo>
                  <a:pt x="16" y="154"/>
                  <a:pt x="14" y="153"/>
                  <a:pt x="12" y="152"/>
                </a:cubicBezTo>
                <a:cubicBezTo>
                  <a:pt x="10" y="150"/>
                  <a:pt x="8" y="149"/>
                  <a:pt x="6" y="147"/>
                </a:cubicBezTo>
                <a:cubicBezTo>
                  <a:pt x="4" y="145"/>
                  <a:pt x="3" y="144"/>
                  <a:pt x="3" y="144"/>
                </a:cubicBezTo>
                <a:cubicBezTo>
                  <a:pt x="1" y="143"/>
                  <a:pt x="1" y="141"/>
                  <a:pt x="1" y="140"/>
                </a:cubicBezTo>
                <a:cubicBezTo>
                  <a:pt x="1" y="138"/>
                  <a:pt x="1" y="136"/>
                  <a:pt x="3" y="135"/>
                </a:cubicBezTo>
                <a:cubicBezTo>
                  <a:pt x="3" y="135"/>
                  <a:pt x="4" y="134"/>
                  <a:pt x="6" y="132"/>
                </a:cubicBezTo>
                <a:cubicBezTo>
                  <a:pt x="8" y="130"/>
                  <a:pt x="10" y="129"/>
                  <a:pt x="12" y="127"/>
                </a:cubicBezTo>
                <a:cubicBezTo>
                  <a:pt x="14" y="126"/>
                  <a:pt x="16" y="125"/>
                  <a:pt x="17" y="123"/>
                </a:cubicBezTo>
                <a:cubicBezTo>
                  <a:pt x="19" y="122"/>
                  <a:pt x="21" y="122"/>
                  <a:pt x="21" y="122"/>
                </a:cubicBezTo>
                <a:cubicBezTo>
                  <a:pt x="22" y="122"/>
                  <a:pt x="23" y="122"/>
                  <a:pt x="23" y="123"/>
                </a:cubicBezTo>
                <a:cubicBezTo>
                  <a:pt x="24" y="123"/>
                  <a:pt x="24" y="124"/>
                  <a:pt x="24" y="125"/>
                </a:cubicBezTo>
                <a:cubicBezTo>
                  <a:pt x="24" y="126"/>
                  <a:pt x="25" y="128"/>
                  <a:pt x="25" y="129"/>
                </a:cubicBezTo>
                <a:cubicBezTo>
                  <a:pt x="25" y="129"/>
                  <a:pt x="24" y="131"/>
                  <a:pt x="24" y="132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3"/>
                  <a:pt x="121" y="133"/>
                  <a:pt x="121" y="132"/>
                </a:cubicBezTo>
                <a:cubicBezTo>
                  <a:pt x="121" y="131"/>
                  <a:pt x="121" y="129"/>
                  <a:pt x="121" y="129"/>
                </a:cubicBezTo>
                <a:cubicBezTo>
                  <a:pt x="121" y="128"/>
                  <a:pt x="121" y="126"/>
                  <a:pt x="121" y="125"/>
                </a:cubicBezTo>
                <a:cubicBezTo>
                  <a:pt x="121" y="124"/>
                  <a:pt x="121" y="123"/>
                  <a:pt x="122" y="123"/>
                </a:cubicBezTo>
                <a:cubicBezTo>
                  <a:pt x="122" y="122"/>
                  <a:pt x="123" y="122"/>
                  <a:pt x="124" y="1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4" name="Freeform 56"/>
          <p:cNvSpPr>
            <a:spLocks noEditPoints="1"/>
          </p:cNvSpPr>
          <p:nvPr/>
        </p:nvSpPr>
        <p:spPr bwMode="auto">
          <a:xfrm>
            <a:off x="3295603" y="1368289"/>
            <a:ext cx="181532" cy="142632"/>
          </a:xfrm>
          <a:custGeom>
            <a:avLst/>
            <a:gdLst>
              <a:gd name="T0" fmla="*/ 121 w 169"/>
              <a:gd name="T1" fmla="*/ 6 h 133"/>
              <a:gd name="T2" fmla="*/ 121 w 169"/>
              <a:gd name="T3" fmla="*/ 19 h 133"/>
              <a:gd name="T4" fmla="*/ 119 w 169"/>
              <a:gd name="T5" fmla="*/ 23 h 133"/>
              <a:gd name="T6" fmla="*/ 115 w 169"/>
              <a:gd name="T7" fmla="*/ 25 h 133"/>
              <a:gd name="T8" fmla="*/ 6 w 169"/>
              <a:gd name="T9" fmla="*/ 25 h 133"/>
              <a:gd name="T10" fmla="*/ 1 w 169"/>
              <a:gd name="T11" fmla="*/ 23 h 133"/>
              <a:gd name="T12" fmla="*/ 0 w 169"/>
              <a:gd name="T13" fmla="*/ 19 h 133"/>
              <a:gd name="T14" fmla="*/ 0 w 169"/>
              <a:gd name="T15" fmla="*/ 6 h 133"/>
              <a:gd name="T16" fmla="*/ 1 w 169"/>
              <a:gd name="T17" fmla="*/ 2 h 133"/>
              <a:gd name="T18" fmla="*/ 6 w 169"/>
              <a:gd name="T19" fmla="*/ 0 h 133"/>
              <a:gd name="T20" fmla="*/ 115 w 169"/>
              <a:gd name="T21" fmla="*/ 0 h 133"/>
              <a:gd name="T22" fmla="*/ 119 w 169"/>
              <a:gd name="T23" fmla="*/ 2 h 133"/>
              <a:gd name="T24" fmla="*/ 121 w 169"/>
              <a:gd name="T25" fmla="*/ 6 h 133"/>
              <a:gd name="T26" fmla="*/ 157 w 169"/>
              <a:gd name="T27" fmla="*/ 43 h 133"/>
              <a:gd name="T28" fmla="*/ 157 w 169"/>
              <a:gd name="T29" fmla="*/ 55 h 133"/>
              <a:gd name="T30" fmla="*/ 155 w 169"/>
              <a:gd name="T31" fmla="*/ 59 h 133"/>
              <a:gd name="T32" fmla="*/ 151 w 169"/>
              <a:gd name="T33" fmla="*/ 61 h 133"/>
              <a:gd name="T34" fmla="*/ 6 w 169"/>
              <a:gd name="T35" fmla="*/ 61 h 133"/>
              <a:gd name="T36" fmla="*/ 1 w 169"/>
              <a:gd name="T37" fmla="*/ 59 h 133"/>
              <a:gd name="T38" fmla="*/ 0 w 169"/>
              <a:gd name="T39" fmla="*/ 55 h 133"/>
              <a:gd name="T40" fmla="*/ 0 w 169"/>
              <a:gd name="T41" fmla="*/ 43 h 133"/>
              <a:gd name="T42" fmla="*/ 1 w 169"/>
              <a:gd name="T43" fmla="*/ 38 h 133"/>
              <a:gd name="T44" fmla="*/ 6 w 169"/>
              <a:gd name="T45" fmla="*/ 37 h 133"/>
              <a:gd name="T46" fmla="*/ 151 w 169"/>
              <a:gd name="T47" fmla="*/ 37 h 133"/>
              <a:gd name="T48" fmla="*/ 155 w 169"/>
              <a:gd name="T49" fmla="*/ 38 h 133"/>
              <a:gd name="T50" fmla="*/ 157 w 169"/>
              <a:gd name="T51" fmla="*/ 43 h 133"/>
              <a:gd name="T52" fmla="*/ 133 w 169"/>
              <a:gd name="T53" fmla="*/ 79 h 133"/>
              <a:gd name="T54" fmla="*/ 133 w 169"/>
              <a:gd name="T55" fmla="*/ 91 h 133"/>
              <a:gd name="T56" fmla="*/ 131 w 169"/>
              <a:gd name="T57" fmla="*/ 95 h 133"/>
              <a:gd name="T58" fmla="*/ 127 w 169"/>
              <a:gd name="T59" fmla="*/ 97 h 133"/>
              <a:gd name="T60" fmla="*/ 6 w 169"/>
              <a:gd name="T61" fmla="*/ 97 h 133"/>
              <a:gd name="T62" fmla="*/ 1 w 169"/>
              <a:gd name="T63" fmla="*/ 95 h 133"/>
              <a:gd name="T64" fmla="*/ 0 w 169"/>
              <a:gd name="T65" fmla="*/ 91 h 133"/>
              <a:gd name="T66" fmla="*/ 0 w 169"/>
              <a:gd name="T67" fmla="*/ 79 h 133"/>
              <a:gd name="T68" fmla="*/ 1 w 169"/>
              <a:gd name="T69" fmla="*/ 75 h 133"/>
              <a:gd name="T70" fmla="*/ 6 w 169"/>
              <a:gd name="T71" fmla="*/ 73 h 133"/>
              <a:gd name="T72" fmla="*/ 127 w 169"/>
              <a:gd name="T73" fmla="*/ 73 h 133"/>
              <a:gd name="T74" fmla="*/ 131 w 169"/>
              <a:gd name="T75" fmla="*/ 75 h 133"/>
              <a:gd name="T76" fmla="*/ 133 w 169"/>
              <a:gd name="T77" fmla="*/ 79 h 133"/>
              <a:gd name="T78" fmla="*/ 169 w 169"/>
              <a:gd name="T79" fmla="*/ 115 h 133"/>
              <a:gd name="T80" fmla="*/ 169 w 169"/>
              <a:gd name="T81" fmla="*/ 127 h 133"/>
              <a:gd name="T82" fmla="*/ 167 w 169"/>
              <a:gd name="T83" fmla="*/ 132 h 133"/>
              <a:gd name="T84" fmla="*/ 163 w 169"/>
              <a:gd name="T85" fmla="*/ 133 h 133"/>
              <a:gd name="T86" fmla="*/ 6 w 169"/>
              <a:gd name="T87" fmla="*/ 133 h 133"/>
              <a:gd name="T88" fmla="*/ 1 w 169"/>
              <a:gd name="T89" fmla="*/ 132 h 133"/>
              <a:gd name="T90" fmla="*/ 0 w 169"/>
              <a:gd name="T91" fmla="*/ 127 h 133"/>
              <a:gd name="T92" fmla="*/ 0 w 169"/>
              <a:gd name="T93" fmla="*/ 115 h 133"/>
              <a:gd name="T94" fmla="*/ 1 w 169"/>
              <a:gd name="T95" fmla="*/ 111 h 133"/>
              <a:gd name="T96" fmla="*/ 6 w 169"/>
              <a:gd name="T97" fmla="*/ 109 h 133"/>
              <a:gd name="T98" fmla="*/ 163 w 169"/>
              <a:gd name="T99" fmla="*/ 109 h 133"/>
              <a:gd name="T100" fmla="*/ 167 w 169"/>
              <a:gd name="T101" fmla="*/ 111 h 133"/>
              <a:gd name="T102" fmla="*/ 169 w 169"/>
              <a:gd name="T103" fmla="*/ 11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9" h="133">
                <a:moveTo>
                  <a:pt x="121" y="6"/>
                </a:moveTo>
                <a:cubicBezTo>
                  <a:pt x="121" y="19"/>
                  <a:pt x="121" y="19"/>
                  <a:pt x="121" y="19"/>
                </a:cubicBezTo>
                <a:cubicBezTo>
                  <a:pt x="121" y="20"/>
                  <a:pt x="120" y="22"/>
                  <a:pt x="119" y="23"/>
                </a:cubicBezTo>
                <a:cubicBezTo>
                  <a:pt x="118" y="24"/>
                  <a:pt x="116" y="25"/>
                  <a:pt x="11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1" y="23"/>
                </a:cubicBezTo>
                <a:cubicBezTo>
                  <a:pt x="0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20" y="3"/>
                  <a:pt x="121" y="5"/>
                  <a:pt x="121" y="6"/>
                </a:cubicBezTo>
                <a:close/>
                <a:moveTo>
                  <a:pt x="157" y="43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56"/>
                  <a:pt x="156" y="58"/>
                  <a:pt x="155" y="59"/>
                </a:cubicBezTo>
                <a:cubicBezTo>
                  <a:pt x="154" y="60"/>
                  <a:pt x="153" y="61"/>
                  <a:pt x="151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151" y="37"/>
                  <a:pt x="151" y="37"/>
                  <a:pt x="151" y="37"/>
                </a:cubicBezTo>
                <a:cubicBezTo>
                  <a:pt x="153" y="37"/>
                  <a:pt x="154" y="37"/>
                  <a:pt x="155" y="38"/>
                </a:cubicBezTo>
                <a:cubicBezTo>
                  <a:pt x="156" y="40"/>
                  <a:pt x="157" y="41"/>
                  <a:pt x="157" y="43"/>
                </a:cubicBezTo>
                <a:close/>
                <a:moveTo>
                  <a:pt x="133" y="79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3"/>
                  <a:pt x="132" y="94"/>
                  <a:pt x="131" y="95"/>
                </a:cubicBezTo>
                <a:cubicBezTo>
                  <a:pt x="130" y="97"/>
                  <a:pt x="128" y="97"/>
                  <a:pt x="127" y="97"/>
                </a:cubicBezTo>
                <a:cubicBezTo>
                  <a:pt x="6" y="97"/>
                  <a:pt x="6" y="97"/>
                  <a:pt x="6" y="97"/>
                </a:cubicBezTo>
                <a:cubicBezTo>
                  <a:pt x="4" y="97"/>
                  <a:pt x="3" y="97"/>
                  <a:pt x="1" y="95"/>
                </a:cubicBezTo>
                <a:cubicBezTo>
                  <a:pt x="0" y="94"/>
                  <a:pt x="0" y="93"/>
                  <a:pt x="0" y="9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7"/>
                  <a:pt x="0" y="76"/>
                  <a:pt x="1" y="75"/>
                </a:cubicBezTo>
                <a:cubicBezTo>
                  <a:pt x="3" y="74"/>
                  <a:pt x="4" y="73"/>
                  <a:pt x="6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8" y="73"/>
                  <a:pt x="130" y="74"/>
                  <a:pt x="131" y="75"/>
                </a:cubicBezTo>
                <a:cubicBezTo>
                  <a:pt x="132" y="76"/>
                  <a:pt x="133" y="77"/>
                  <a:pt x="133" y="79"/>
                </a:cubicBezTo>
                <a:close/>
                <a:moveTo>
                  <a:pt x="169" y="115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8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1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10"/>
                  <a:pt x="167" y="111"/>
                </a:cubicBezTo>
                <a:cubicBezTo>
                  <a:pt x="168" y="112"/>
                  <a:pt x="169" y="114"/>
                  <a:pt x="169" y="1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5" name="Freeform 57"/>
          <p:cNvSpPr>
            <a:spLocks noEditPoints="1"/>
          </p:cNvSpPr>
          <p:nvPr/>
        </p:nvSpPr>
        <p:spPr bwMode="auto">
          <a:xfrm>
            <a:off x="3522518" y="1368289"/>
            <a:ext cx="183153" cy="142632"/>
          </a:xfrm>
          <a:custGeom>
            <a:avLst/>
            <a:gdLst>
              <a:gd name="T0" fmla="*/ 170 w 170"/>
              <a:gd name="T1" fmla="*/ 115 h 133"/>
              <a:gd name="T2" fmla="*/ 170 w 170"/>
              <a:gd name="T3" fmla="*/ 127 h 133"/>
              <a:gd name="T4" fmla="*/ 168 w 170"/>
              <a:gd name="T5" fmla="*/ 132 h 133"/>
              <a:gd name="T6" fmla="*/ 164 w 170"/>
              <a:gd name="T7" fmla="*/ 133 h 133"/>
              <a:gd name="T8" fmla="*/ 6 w 170"/>
              <a:gd name="T9" fmla="*/ 133 h 133"/>
              <a:gd name="T10" fmla="*/ 2 w 170"/>
              <a:gd name="T11" fmla="*/ 132 h 133"/>
              <a:gd name="T12" fmla="*/ 0 w 170"/>
              <a:gd name="T13" fmla="*/ 127 h 133"/>
              <a:gd name="T14" fmla="*/ 0 w 170"/>
              <a:gd name="T15" fmla="*/ 115 h 133"/>
              <a:gd name="T16" fmla="*/ 2 w 170"/>
              <a:gd name="T17" fmla="*/ 111 h 133"/>
              <a:gd name="T18" fmla="*/ 6 w 170"/>
              <a:gd name="T19" fmla="*/ 109 h 133"/>
              <a:gd name="T20" fmla="*/ 164 w 170"/>
              <a:gd name="T21" fmla="*/ 109 h 133"/>
              <a:gd name="T22" fmla="*/ 168 w 170"/>
              <a:gd name="T23" fmla="*/ 111 h 133"/>
              <a:gd name="T24" fmla="*/ 170 w 170"/>
              <a:gd name="T25" fmla="*/ 115 h 133"/>
              <a:gd name="T26" fmla="*/ 158 w 170"/>
              <a:gd name="T27" fmla="*/ 43 h 133"/>
              <a:gd name="T28" fmla="*/ 158 w 170"/>
              <a:gd name="T29" fmla="*/ 55 h 133"/>
              <a:gd name="T30" fmla="*/ 156 w 170"/>
              <a:gd name="T31" fmla="*/ 59 h 133"/>
              <a:gd name="T32" fmla="*/ 152 w 170"/>
              <a:gd name="T33" fmla="*/ 61 h 133"/>
              <a:gd name="T34" fmla="*/ 18 w 170"/>
              <a:gd name="T35" fmla="*/ 61 h 133"/>
              <a:gd name="T36" fmla="*/ 14 w 170"/>
              <a:gd name="T37" fmla="*/ 59 h 133"/>
              <a:gd name="T38" fmla="*/ 12 w 170"/>
              <a:gd name="T39" fmla="*/ 55 h 133"/>
              <a:gd name="T40" fmla="*/ 12 w 170"/>
              <a:gd name="T41" fmla="*/ 43 h 133"/>
              <a:gd name="T42" fmla="*/ 14 w 170"/>
              <a:gd name="T43" fmla="*/ 38 h 133"/>
              <a:gd name="T44" fmla="*/ 18 w 170"/>
              <a:gd name="T45" fmla="*/ 37 h 133"/>
              <a:gd name="T46" fmla="*/ 152 w 170"/>
              <a:gd name="T47" fmla="*/ 37 h 133"/>
              <a:gd name="T48" fmla="*/ 156 w 170"/>
              <a:gd name="T49" fmla="*/ 38 h 133"/>
              <a:gd name="T50" fmla="*/ 158 w 170"/>
              <a:gd name="T51" fmla="*/ 43 h 133"/>
              <a:gd name="T52" fmla="*/ 133 w 170"/>
              <a:gd name="T53" fmla="*/ 79 h 133"/>
              <a:gd name="T54" fmla="*/ 133 w 170"/>
              <a:gd name="T55" fmla="*/ 91 h 133"/>
              <a:gd name="T56" fmla="*/ 132 w 170"/>
              <a:gd name="T57" fmla="*/ 95 h 133"/>
              <a:gd name="T58" fmla="*/ 127 w 170"/>
              <a:gd name="T59" fmla="*/ 97 h 133"/>
              <a:gd name="T60" fmla="*/ 43 w 170"/>
              <a:gd name="T61" fmla="*/ 97 h 133"/>
              <a:gd name="T62" fmla="*/ 38 w 170"/>
              <a:gd name="T63" fmla="*/ 95 h 133"/>
              <a:gd name="T64" fmla="*/ 37 w 170"/>
              <a:gd name="T65" fmla="*/ 91 h 133"/>
              <a:gd name="T66" fmla="*/ 37 w 170"/>
              <a:gd name="T67" fmla="*/ 79 h 133"/>
              <a:gd name="T68" fmla="*/ 38 w 170"/>
              <a:gd name="T69" fmla="*/ 75 h 133"/>
              <a:gd name="T70" fmla="*/ 43 w 170"/>
              <a:gd name="T71" fmla="*/ 73 h 133"/>
              <a:gd name="T72" fmla="*/ 127 w 170"/>
              <a:gd name="T73" fmla="*/ 73 h 133"/>
              <a:gd name="T74" fmla="*/ 132 w 170"/>
              <a:gd name="T75" fmla="*/ 75 h 133"/>
              <a:gd name="T76" fmla="*/ 133 w 170"/>
              <a:gd name="T77" fmla="*/ 79 h 133"/>
              <a:gd name="T78" fmla="*/ 121 w 170"/>
              <a:gd name="T79" fmla="*/ 6 h 133"/>
              <a:gd name="T80" fmla="*/ 121 w 170"/>
              <a:gd name="T81" fmla="*/ 19 h 133"/>
              <a:gd name="T82" fmla="*/ 120 w 170"/>
              <a:gd name="T83" fmla="*/ 23 h 133"/>
              <a:gd name="T84" fmla="*/ 115 w 170"/>
              <a:gd name="T85" fmla="*/ 25 h 133"/>
              <a:gd name="T86" fmla="*/ 55 w 170"/>
              <a:gd name="T87" fmla="*/ 25 h 133"/>
              <a:gd name="T88" fmla="*/ 51 w 170"/>
              <a:gd name="T89" fmla="*/ 23 h 133"/>
              <a:gd name="T90" fmla="*/ 49 w 170"/>
              <a:gd name="T91" fmla="*/ 19 h 133"/>
              <a:gd name="T92" fmla="*/ 49 w 170"/>
              <a:gd name="T93" fmla="*/ 6 h 133"/>
              <a:gd name="T94" fmla="*/ 51 w 170"/>
              <a:gd name="T95" fmla="*/ 2 h 133"/>
              <a:gd name="T96" fmla="*/ 55 w 170"/>
              <a:gd name="T97" fmla="*/ 0 h 133"/>
              <a:gd name="T98" fmla="*/ 115 w 170"/>
              <a:gd name="T99" fmla="*/ 0 h 133"/>
              <a:gd name="T100" fmla="*/ 120 w 170"/>
              <a:gd name="T101" fmla="*/ 2 h 133"/>
              <a:gd name="T102" fmla="*/ 121 w 170"/>
              <a:gd name="T103" fmla="*/ 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0" h="133">
                <a:moveTo>
                  <a:pt x="170" y="115"/>
                </a:moveTo>
                <a:cubicBezTo>
                  <a:pt x="170" y="127"/>
                  <a:pt x="170" y="127"/>
                  <a:pt x="170" y="127"/>
                </a:cubicBezTo>
                <a:cubicBezTo>
                  <a:pt x="170" y="129"/>
                  <a:pt x="169" y="130"/>
                  <a:pt x="168" y="132"/>
                </a:cubicBezTo>
                <a:cubicBezTo>
                  <a:pt x="167" y="133"/>
                  <a:pt x="165" y="133"/>
                  <a:pt x="164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6" y="109"/>
                </a:cubicBezTo>
                <a:cubicBezTo>
                  <a:pt x="164" y="109"/>
                  <a:pt x="164" y="109"/>
                  <a:pt x="164" y="109"/>
                </a:cubicBezTo>
                <a:cubicBezTo>
                  <a:pt x="165" y="109"/>
                  <a:pt x="167" y="110"/>
                  <a:pt x="168" y="111"/>
                </a:cubicBezTo>
                <a:cubicBezTo>
                  <a:pt x="169" y="112"/>
                  <a:pt x="170" y="114"/>
                  <a:pt x="170" y="115"/>
                </a:cubicBezTo>
                <a:close/>
                <a:moveTo>
                  <a:pt x="158" y="43"/>
                </a:moveTo>
                <a:cubicBezTo>
                  <a:pt x="158" y="55"/>
                  <a:pt x="158" y="55"/>
                  <a:pt x="158" y="55"/>
                </a:cubicBezTo>
                <a:cubicBezTo>
                  <a:pt x="158" y="56"/>
                  <a:pt x="157" y="58"/>
                  <a:pt x="156" y="59"/>
                </a:cubicBezTo>
                <a:cubicBezTo>
                  <a:pt x="155" y="60"/>
                  <a:pt x="153" y="61"/>
                  <a:pt x="152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7" y="61"/>
                  <a:pt x="15" y="60"/>
                  <a:pt x="14" y="59"/>
                </a:cubicBezTo>
                <a:cubicBezTo>
                  <a:pt x="13" y="58"/>
                  <a:pt x="12" y="56"/>
                  <a:pt x="12" y="55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1"/>
                  <a:pt x="13" y="40"/>
                  <a:pt x="14" y="38"/>
                </a:cubicBezTo>
                <a:cubicBezTo>
                  <a:pt x="15" y="37"/>
                  <a:pt x="17" y="37"/>
                  <a:pt x="18" y="37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153" y="37"/>
                  <a:pt x="155" y="37"/>
                  <a:pt x="156" y="38"/>
                </a:cubicBezTo>
                <a:cubicBezTo>
                  <a:pt x="157" y="40"/>
                  <a:pt x="158" y="41"/>
                  <a:pt x="158" y="43"/>
                </a:cubicBezTo>
                <a:close/>
                <a:moveTo>
                  <a:pt x="133" y="79"/>
                </a:moveTo>
                <a:cubicBezTo>
                  <a:pt x="133" y="91"/>
                  <a:pt x="133" y="91"/>
                  <a:pt x="133" y="91"/>
                </a:cubicBezTo>
                <a:cubicBezTo>
                  <a:pt x="133" y="93"/>
                  <a:pt x="133" y="94"/>
                  <a:pt x="132" y="95"/>
                </a:cubicBezTo>
                <a:cubicBezTo>
                  <a:pt x="130" y="97"/>
                  <a:pt x="129" y="97"/>
                  <a:pt x="127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41" y="97"/>
                  <a:pt x="40" y="97"/>
                  <a:pt x="38" y="95"/>
                </a:cubicBezTo>
                <a:cubicBezTo>
                  <a:pt x="37" y="94"/>
                  <a:pt x="37" y="93"/>
                  <a:pt x="37" y="91"/>
                </a:cubicBezTo>
                <a:cubicBezTo>
                  <a:pt x="37" y="79"/>
                  <a:pt x="37" y="79"/>
                  <a:pt x="37" y="79"/>
                </a:cubicBezTo>
                <a:cubicBezTo>
                  <a:pt x="37" y="77"/>
                  <a:pt x="37" y="76"/>
                  <a:pt x="38" y="75"/>
                </a:cubicBezTo>
                <a:cubicBezTo>
                  <a:pt x="40" y="74"/>
                  <a:pt x="41" y="73"/>
                  <a:pt x="43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9" y="73"/>
                  <a:pt x="130" y="74"/>
                  <a:pt x="132" y="75"/>
                </a:cubicBezTo>
                <a:cubicBezTo>
                  <a:pt x="133" y="76"/>
                  <a:pt x="133" y="77"/>
                  <a:pt x="133" y="79"/>
                </a:cubicBezTo>
                <a:close/>
                <a:moveTo>
                  <a:pt x="121" y="6"/>
                </a:moveTo>
                <a:cubicBezTo>
                  <a:pt x="121" y="19"/>
                  <a:pt x="121" y="19"/>
                  <a:pt x="121" y="19"/>
                </a:cubicBezTo>
                <a:cubicBezTo>
                  <a:pt x="121" y="20"/>
                  <a:pt x="121" y="22"/>
                  <a:pt x="120" y="23"/>
                </a:cubicBezTo>
                <a:cubicBezTo>
                  <a:pt x="118" y="24"/>
                  <a:pt x="117" y="25"/>
                  <a:pt x="11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2" y="24"/>
                  <a:pt x="51" y="23"/>
                </a:cubicBezTo>
                <a:cubicBezTo>
                  <a:pt x="49" y="22"/>
                  <a:pt x="49" y="20"/>
                  <a:pt x="49" y="19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5"/>
                  <a:pt x="49" y="3"/>
                  <a:pt x="51" y="2"/>
                </a:cubicBezTo>
                <a:cubicBezTo>
                  <a:pt x="52" y="1"/>
                  <a:pt x="53" y="0"/>
                  <a:pt x="55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7" y="0"/>
                  <a:pt x="118" y="1"/>
                  <a:pt x="120" y="2"/>
                </a:cubicBezTo>
                <a:cubicBezTo>
                  <a:pt x="121" y="3"/>
                  <a:pt x="121" y="5"/>
                  <a:pt x="121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6" name="Freeform 58"/>
          <p:cNvSpPr>
            <a:spLocks noEditPoints="1"/>
          </p:cNvSpPr>
          <p:nvPr/>
        </p:nvSpPr>
        <p:spPr bwMode="auto">
          <a:xfrm>
            <a:off x="3752674" y="1368289"/>
            <a:ext cx="181532" cy="142632"/>
          </a:xfrm>
          <a:custGeom>
            <a:avLst/>
            <a:gdLst>
              <a:gd name="T0" fmla="*/ 170 w 170"/>
              <a:gd name="T1" fmla="*/ 115 h 133"/>
              <a:gd name="T2" fmla="*/ 170 w 170"/>
              <a:gd name="T3" fmla="*/ 127 h 133"/>
              <a:gd name="T4" fmla="*/ 168 w 170"/>
              <a:gd name="T5" fmla="*/ 132 h 133"/>
              <a:gd name="T6" fmla="*/ 163 w 170"/>
              <a:gd name="T7" fmla="*/ 133 h 133"/>
              <a:gd name="T8" fmla="*/ 6 w 170"/>
              <a:gd name="T9" fmla="*/ 133 h 133"/>
              <a:gd name="T10" fmla="*/ 2 w 170"/>
              <a:gd name="T11" fmla="*/ 132 h 133"/>
              <a:gd name="T12" fmla="*/ 0 w 170"/>
              <a:gd name="T13" fmla="*/ 127 h 133"/>
              <a:gd name="T14" fmla="*/ 0 w 170"/>
              <a:gd name="T15" fmla="*/ 115 h 133"/>
              <a:gd name="T16" fmla="*/ 2 w 170"/>
              <a:gd name="T17" fmla="*/ 111 h 133"/>
              <a:gd name="T18" fmla="*/ 6 w 170"/>
              <a:gd name="T19" fmla="*/ 109 h 133"/>
              <a:gd name="T20" fmla="*/ 163 w 170"/>
              <a:gd name="T21" fmla="*/ 109 h 133"/>
              <a:gd name="T22" fmla="*/ 168 w 170"/>
              <a:gd name="T23" fmla="*/ 111 h 133"/>
              <a:gd name="T24" fmla="*/ 170 w 170"/>
              <a:gd name="T25" fmla="*/ 115 h 133"/>
              <a:gd name="T26" fmla="*/ 170 w 170"/>
              <a:gd name="T27" fmla="*/ 43 h 133"/>
              <a:gd name="T28" fmla="*/ 170 w 170"/>
              <a:gd name="T29" fmla="*/ 55 h 133"/>
              <a:gd name="T30" fmla="*/ 168 w 170"/>
              <a:gd name="T31" fmla="*/ 59 h 133"/>
              <a:gd name="T32" fmla="*/ 163 w 170"/>
              <a:gd name="T33" fmla="*/ 61 h 133"/>
              <a:gd name="T34" fmla="*/ 18 w 170"/>
              <a:gd name="T35" fmla="*/ 61 h 133"/>
              <a:gd name="T36" fmla="*/ 14 w 170"/>
              <a:gd name="T37" fmla="*/ 59 h 133"/>
              <a:gd name="T38" fmla="*/ 12 w 170"/>
              <a:gd name="T39" fmla="*/ 55 h 133"/>
              <a:gd name="T40" fmla="*/ 12 w 170"/>
              <a:gd name="T41" fmla="*/ 43 h 133"/>
              <a:gd name="T42" fmla="*/ 14 w 170"/>
              <a:gd name="T43" fmla="*/ 38 h 133"/>
              <a:gd name="T44" fmla="*/ 18 w 170"/>
              <a:gd name="T45" fmla="*/ 37 h 133"/>
              <a:gd name="T46" fmla="*/ 163 w 170"/>
              <a:gd name="T47" fmla="*/ 37 h 133"/>
              <a:gd name="T48" fmla="*/ 168 w 170"/>
              <a:gd name="T49" fmla="*/ 38 h 133"/>
              <a:gd name="T50" fmla="*/ 170 w 170"/>
              <a:gd name="T51" fmla="*/ 43 h 133"/>
              <a:gd name="T52" fmla="*/ 170 w 170"/>
              <a:gd name="T53" fmla="*/ 79 h 133"/>
              <a:gd name="T54" fmla="*/ 170 w 170"/>
              <a:gd name="T55" fmla="*/ 91 h 133"/>
              <a:gd name="T56" fmla="*/ 168 w 170"/>
              <a:gd name="T57" fmla="*/ 95 h 133"/>
              <a:gd name="T58" fmla="*/ 163 w 170"/>
              <a:gd name="T59" fmla="*/ 97 h 133"/>
              <a:gd name="T60" fmla="*/ 42 w 170"/>
              <a:gd name="T61" fmla="*/ 97 h 133"/>
              <a:gd name="T62" fmla="*/ 38 w 170"/>
              <a:gd name="T63" fmla="*/ 95 h 133"/>
              <a:gd name="T64" fmla="*/ 36 w 170"/>
              <a:gd name="T65" fmla="*/ 91 h 133"/>
              <a:gd name="T66" fmla="*/ 36 w 170"/>
              <a:gd name="T67" fmla="*/ 79 h 133"/>
              <a:gd name="T68" fmla="*/ 38 w 170"/>
              <a:gd name="T69" fmla="*/ 75 h 133"/>
              <a:gd name="T70" fmla="*/ 42 w 170"/>
              <a:gd name="T71" fmla="*/ 73 h 133"/>
              <a:gd name="T72" fmla="*/ 163 w 170"/>
              <a:gd name="T73" fmla="*/ 73 h 133"/>
              <a:gd name="T74" fmla="*/ 168 w 170"/>
              <a:gd name="T75" fmla="*/ 75 h 133"/>
              <a:gd name="T76" fmla="*/ 170 w 170"/>
              <a:gd name="T77" fmla="*/ 79 h 133"/>
              <a:gd name="T78" fmla="*/ 170 w 170"/>
              <a:gd name="T79" fmla="*/ 6 h 133"/>
              <a:gd name="T80" fmla="*/ 170 w 170"/>
              <a:gd name="T81" fmla="*/ 19 h 133"/>
              <a:gd name="T82" fmla="*/ 168 w 170"/>
              <a:gd name="T83" fmla="*/ 23 h 133"/>
              <a:gd name="T84" fmla="*/ 163 w 170"/>
              <a:gd name="T85" fmla="*/ 25 h 133"/>
              <a:gd name="T86" fmla="*/ 55 w 170"/>
              <a:gd name="T87" fmla="*/ 25 h 133"/>
              <a:gd name="T88" fmla="*/ 50 w 170"/>
              <a:gd name="T89" fmla="*/ 23 h 133"/>
              <a:gd name="T90" fmla="*/ 49 w 170"/>
              <a:gd name="T91" fmla="*/ 19 h 133"/>
              <a:gd name="T92" fmla="*/ 49 w 170"/>
              <a:gd name="T93" fmla="*/ 6 h 133"/>
              <a:gd name="T94" fmla="*/ 50 w 170"/>
              <a:gd name="T95" fmla="*/ 2 h 133"/>
              <a:gd name="T96" fmla="*/ 55 w 170"/>
              <a:gd name="T97" fmla="*/ 0 h 133"/>
              <a:gd name="T98" fmla="*/ 163 w 170"/>
              <a:gd name="T99" fmla="*/ 0 h 133"/>
              <a:gd name="T100" fmla="*/ 168 w 170"/>
              <a:gd name="T101" fmla="*/ 2 h 133"/>
              <a:gd name="T102" fmla="*/ 170 w 170"/>
              <a:gd name="T103" fmla="*/ 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0" h="133">
                <a:moveTo>
                  <a:pt x="170" y="115"/>
                </a:moveTo>
                <a:cubicBezTo>
                  <a:pt x="170" y="127"/>
                  <a:pt x="170" y="127"/>
                  <a:pt x="170" y="127"/>
                </a:cubicBezTo>
                <a:cubicBezTo>
                  <a:pt x="170" y="129"/>
                  <a:pt x="169" y="130"/>
                  <a:pt x="168" y="132"/>
                </a:cubicBezTo>
                <a:cubicBezTo>
                  <a:pt x="167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7" y="110"/>
                  <a:pt x="168" y="111"/>
                </a:cubicBezTo>
                <a:cubicBezTo>
                  <a:pt x="169" y="112"/>
                  <a:pt x="170" y="114"/>
                  <a:pt x="170" y="115"/>
                </a:cubicBezTo>
                <a:close/>
                <a:moveTo>
                  <a:pt x="170" y="43"/>
                </a:moveTo>
                <a:cubicBezTo>
                  <a:pt x="170" y="55"/>
                  <a:pt x="170" y="55"/>
                  <a:pt x="170" y="55"/>
                </a:cubicBezTo>
                <a:cubicBezTo>
                  <a:pt x="170" y="56"/>
                  <a:pt x="169" y="58"/>
                  <a:pt x="168" y="59"/>
                </a:cubicBezTo>
                <a:cubicBezTo>
                  <a:pt x="167" y="60"/>
                  <a:pt x="165" y="61"/>
                  <a:pt x="163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7" y="61"/>
                  <a:pt x="15" y="60"/>
                  <a:pt x="14" y="59"/>
                </a:cubicBezTo>
                <a:cubicBezTo>
                  <a:pt x="13" y="58"/>
                  <a:pt x="12" y="56"/>
                  <a:pt x="12" y="55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41"/>
                  <a:pt x="13" y="40"/>
                  <a:pt x="14" y="38"/>
                </a:cubicBezTo>
                <a:cubicBezTo>
                  <a:pt x="15" y="37"/>
                  <a:pt x="17" y="37"/>
                  <a:pt x="18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7" y="37"/>
                  <a:pt x="168" y="38"/>
                </a:cubicBezTo>
                <a:cubicBezTo>
                  <a:pt x="169" y="40"/>
                  <a:pt x="170" y="41"/>
                  <a:pt x="170" y="43"/>
                </a:cubicBezTo>
                <a:close/>
                <a:moveTo>
                  <a:pt x="170" y="79"/>
                </a:moveTo>
                <a:cubicBezTo>
                  <a:pt x="170" y="91"/>
                  <a:pt x="170" y="91"/>
                  <a:pt x="170" y="91"/>
                </a:cubicBezTo>
                <a:cubicBezTo>
                  <a:pt x="170" y="93"/>
                  <a:pt x="169" y="94"/>
                  <a:pt x="168" y="95"/>
                </a:cubicBezTo>
                <a:cubicBezTo>
                  <a:pt x="167" y="97"/>
                  <a:pt x="165" y="97"/>
                  <a:pt x="163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1" y="97"/>
                  <a:pt x="39" y="97"/>
                  <a:pt x="38" y="95"/>
                </a:cubicBezTo>
                <a:cubicBezTo>
                  <a:pt x="37" y="94"/>
                  <a:pt x="36" y="93"/>
                  <a:pt x="36" y="91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77"/>
                  <a:pt x="37" y="76"/>
                  <a:pt x="38" y="75"/>
                </a:cubicBezTo>
                <a:cubicBezTo>
                  <a:pt x="39" y="74"/>
                  <a:pt x="41" y="73"/>
                  <a:pt x="42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7" y="74"/>
                  <a:pt x="168" y="75"/>
                </a:cubicBezTo>
                <a:cubicBezTo>
                  <a:pt x="169" y="76"/>
                  <a:pt x="170" y="77"/>
                  <a:pt x="170" y="79"/>
                </a:cubicBezTo>
                <a:close/>
                <a:moveTo>
                  <a:pt x="170" y="6"/>
                </a:moveTo>
                <a:cubicBezTo>
                  <a:pt x="170" y="19"/>
                  <a:pt x="170" y="19"/>
                  <a:pt x="170" y="19"/>
                </a:cubicBezTo>
                <a:cubicBezTo>
                  <a:pt x="170" y="20"/>
                  <a:pt x="169" y="22"/>
                  <a:pt x="168" y="23"/>
                </a:cubicBezTo>
                <a:cubicBezTo>
                  <a:pt x="167" y="24"/>
                  <a:pt x="165" y="25"/>
                  <a:pt x="163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3" y="25"/>
                  <a:pt x="51" y="24"/>
                  <a:pt x="50" y="23"/>
                </a:cubicBezTo>
                <a:cubicBezTo>
                  <a:pt x="49" y="22"/>
                  <a:pt x="49" y="20"/>
                  <a:pt x="49" y="19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5"/>
                  <a:pt x="49" y="3"/>
                  <a:pt x="50" y="2"/>
                </a:cubicBezTo>
                <a:cubicBezTo>
                  <a:pt x="51" y="1"/>
                  <a:pt x="53" y="0"/>
                  <a:pt x="5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7" y="1"/>
                  <a:pt x="168" y="2"/>
                </a:cubicBezTo>
                <a:cubicBezTo>
                  <a:pt x="169" y="3"/>
                  <a:pt x="170" y="5"/>
                  <a:pt x="170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7" name="Freeform 59"/>
          <p:cNvSpPr>
            <a:spLocks noEditPoints="1"/>
          </p:cNvSpPr>
          <p:nvPr/>
        </p:nvSpPr>
        <p:spPr bwMode="auto">
          <a:xfrm>
            <a:off x="3981211" y="1368289"/>
            <a:ext cx="181532" cy="142632"/>
          </a:xfrm>
          <a:custGeom>
            <a:avLst/>
            <a:gdLst>
              <a:gd name="T0" fmla="*/ 169 w 169"/>
              <a:gd name="T1" fmla="*/ 6 h 133"/>
              <a:gd name="T2" fmla="*/ 169 w 169"/>
              <a:gd name="T3" fmla="*/ 19 h 133"/>
              <a:gd name="T4" fmla="*/ 167 w 169"/>
              <a:gd name="T5" fmla="*/ 23 h 133"/>
              <a:gd name="T6" fmla="*/ 163 w 169"/>
              <a:gd name="T7" fmla="*/ 25 h 133"/>
              <a:gd name="T8" fmla="*/ 6 w 169"/>
              <a:gd name="T9" fmla="*/ 25 h 133"/>
              <a:gd name="T10" fmla="*/ 2 w 169"/>
              <a:gd name="T11" fmla="*/ 23 h 133"/>
              <a:gd name="T12" fmla="*/ 0 w 169"/>
              <a:gd name="T13" fmla="*/ 19 h 133"/>
              <a:gd name="T14" fmla="*/ 0 w 169"/>
              <a:gd name="T15" fmla="*/ 6 h 133"/>
              <a:gd name="T16" fmla="*/ 2 w 169"/>
              <a:gd name="T17" fmla="*/ 2 h 133"/>
              <a:gd name="T18" fmla="*/ 6 w 169"/>
              <a:gd name="T19" fmla="*/ 0 h 133"/>
              <a:gd name="T20" fmla="*/ 163 w 169"/>
              <a:gd name="T21" fmla="*/ 0 h 133"/>
              <a:gd name="T22" fmla="*/ 167 w 169"/>
              <a:gd name="T23" fmla="*/ 2 h 133"/>
              <a:gd name="T24" fmla="*/ 169 w 169"/>
              <a:gd name="T25" fmla="*/ 6 h 133"/>
              <a:gd name="T26" fmla="*/ 169 w 169"/>
              <a:gd name="T27" fmla="*/ 43 h 133"/>
              <a:gd name="T28" fmla="*/ 169 w 169"/>
              <a:gd name="T29" fmla="*/ 55 h 133"/>
              <a:gd name="T30" fmla="*/ 167 w 169"/>
              <a:gd name="T31" fmla="*/ 59 h 133"/>
              <a:gd name="T32" fmla="*/ 163 w 169"/>
              <a:gd name="T33" fmla="*/ 61 h 133"/>
              <a:gd name="T34" fmla="*/ 6 w 169"/>
              <a:gd name="T35" fmla="*/ 61 h 133"/>
              <a:gd name="T36" fmla="*/ 2 w 169"/>
              <a:gd name="T37" fmla="*/ 59 h 133"/>
              <a:gd name="T38" fmla="*/ 0 w 169"/>
              <a:gd name="T39" fmla="*/ 55 h 133"/>
              <a:gd name="T40" fmla="*/ 0 w 169"/>
              <a:gd name="T41" fmla="*/ 43 h 133"/>
              <a:gd name="T42" fmla="*/ 2 w 169"/>
              <a:gd name="T43" fmla="*/ 38 h 133"/>
              <a:gd name="T44" fmla="*/ 6 w 169"/>
              <a:gd name="T45" fmla="*/ 37 h 133"/>
              <a:gd name="T46" fmla="*/ 163 w 169"/>
              <a:gd name="T47" fmla="*/ 37 h 133"/>
              <a:gd name="T48" fmla="*/ 167 w 169"/>
              <a:gd name="T49" fmla="*/ 38 h 133"/>
              <a:gd name="T50" fmla="*/ 169 w 169"/>
              <a:gd name="T51" fmla="*/ 43 h 133"/>
              <a:gd name="T52" fmla="*/ 169 w 169"/>
              <a:gd name="T53" fmla="*/ 79 h 133"/>
              <a:gd name="T54" fmla="*/ 169 w 169"/>
              <a:gd name="T55" fmla="*/ 91 h 133"/>
              <a:gd name="T56" fmla="*/ 167 w 169"/>
              <a:gd name="T57" fmla="*/ 95 h 133"/>
              <a:gd name="T58" fmla="*/ 163 w 169"/>
              <a:gd name="T59" fmla="*/ 97 h 133"/>
              <a:gd name="T60" fmla="*/ 6 w 169"/>
              <a:gd name="T61" fmla="*/ 97 h 133"/>
              <a:gd name="T62" fmla="*/ 2 w 169"/>
              <a:gd name="T63" fmla="*/ 95 h 133"/>
              <a:gd name="T64" fmla="*/ 0 w 169"/>
              <a:gd name="T65" fmla="*/ 91 h 133"/>
              <a:gd name="T66" fmla="*/ 0 w 169"/>
              <a:gd name="T67" fmla="*/ 79 h 133"/>
              <a:gd name="T68" fmla="*/ 2 w 169"/>
              <a:gd name="T69" fmla="*/ 75 h 133"/>
              <a:gd name="T70" fmla="*/ 6 w 169"/>
              <a:gd name="T71" fmla="*/ 73 h 133"/>
              <a:gd name="T72" fmla="*/ 163 w 169"/>
              <a:gd name="T73" fmla="*/ 73 h 133"/>
              <a:gd name="T74" fmla="*/ 167 w 169"/>
              <a:gd name="T75" fmla="*/ 75 h 133"/>
              <a:gd name="T76" fmla="*/ 169 w 169"/>
              <a:gd name="T77" fmla="*/ 79 h 133"/>
              <a:gd name="T78" fmla="*/ 169 w 169"/>
              <a:gd name="T79" fmla="*/ 115 h 133"/>
              <a:gd name="T80" fmla="*/ 169 w 169"/>
              <a:gd name="T81" fmla="*/ 127 h 133"/>
              <a:gd name="T82" fmla="*/ 167 w 169"/>
              <a:gd name="T83" fmla="*/ 132 h 133"/>
              <a:gd name="T84" fmla="*/ 163 w 169"/>
              <a:gd name="T85" fmla="*/ 133 h 133"/>
              <a:gd name="T86" fmla="*/ 6 w 169"/>
              <a:gd name="T87" fmla="*/ 133 h 133"/>
              <a:gd name="T88" fmla="*/ 2 w 169"/>
              <a:gd name="T89" fmla="*/ 132 h 133"/>
              <a:gd name="T90" fmla="*/ 0 w 169"/>
              <a:gd name="T91" fmla="*/ 127 h 133"/>
              <a:gd name="T92" fmla="*/ 0 w 169"/>
              <a:gd name="T93" fmla="*/ 115 h 133"/>
              <a:gd name="T94" fmla="*/ 2 w 169"/>
              <a:gd name="T95" fmla="*/ 111 h 133"/>
              <a:gd name="T96" fmla="*/ 6 w 169"/>
              <a:gd name="T97" fmla="*/ 109 h 133"/>
              <a:gd name="T98" fmla="*/ 163 w 169"/>
              <a:gd name="T99" fmla="*/ 109 h 133"/>
              <a:gd name="T100" fmla="*/ 167 w 169"/>
              <a:gd name="T101" fmla="*/ 111 h 133"/>
              <a:gd name="T102" fmla="*/ 169 w 169"/>
              <a:gd name="T103" fmla="*/ 11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9" h="133">
                <a:moveTo>
                  <a:pt x="169" y="6"/>
                </a:moveTo>
                <a:cubicBezTo>
                  <a:pt x="169" y="19"/>
                  <a:pt x="169" y="19"/>
                  <a:pt x="169" y="19"/>
                </a:cubicBezTo>
                <a:cubicBezTo>
                  <a:pt x="169" y="20"/>
                  <a:pt x="169" y="22"/>
                  <a:pt x="167" y="23"/>
                </a:cubicBezTo>
                <a:cubicBezTo>
                  <a:pt x="166" y="24"/>
                  <a:pt x="165" y="25"/>
                  <a:pt x="163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2" y="23"/>
                </a:cubicBezTo>
                <a:cubicBezTo>
                  <a:pt x="0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9" y="3"/>
                  <a:pt x="169" y="5"/>
                  <a:pt x="169" y="6"/>
                </a:cubicBezTo>
                <a:close/>
                <a:moveTo>
                  <a:pt x="169" y="43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6"/>
                  <a:pt x="169" y="58"/>
                  <a:pt x="167" y="59"/>
                </a:cubicBezTo>
                <a:cubicBezTo>
                  <a:pt x="166" y="60"/>
                  <a:pt x="165" y="61"/>
                  <a:pt x="163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2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2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163" y="37"/>
                  <a:pt x="163" y="37"/>
                  <a:pt x="163" y="37"/>
                </a:cubicBezTo>
                <a:cubicBezTo>
                  <a:pt x="165" y="37"/>
                  <a:pt x="166" y="37"/>
                  <a:pt x="167" y="38"/>
                </a:cubicBezTo>
                <a:cubicBezTo>
                  <a:pt x="169" y="40"/>
                  <a:pt x="169" y="41"/>
                  <a:pt x="169" y="43"/>
                </a:cubicBezTo>
                <a:close/>
                <a:moveTo>
                  <a:pt x="169" y="79"/>
                </a:moveTo>
                <a:cubicBezTo>
                  <a:pt x="169" y="91"/>
                  <a:pt x="169" y="91"/>
                  <a:pt x="169" y="91"/>
                </a:cubicBezTo>
                <a:cubicBezTo>
                  <a:pt x="169" y="93"/>
                  <a:pt x="169" y="94"/>
                  <a:pt x="167" y="95"/>
                </a:cubicBezTo>
                <a:cubicBezTo>
                  <a:pt x="166" y="97"/>
                  <a:pt x="165" y="97"/>
                  <a:pt x="163" y="97"/>
                </a:cubicBezTo>
                <a:cubicBezTo>
                  <a:pt x="6" y="97"/>
                  <a:pt x="6" y="97"/>
                  <a:pt x="6" y="97"/>
                </a:cubicBezTo>
                <a:cubicBezTo>
                  <a:pt x="4" y="97"/>
                  <a:pt x="3" y="97"/>
                  <a:pt x="2" y="95"/>
                </a:cubicBezTo>
                <a:cubicBezTo>
                  <a:pt x="0" y="94"/>
                  <a:pt x="0" y="93"/>
                  <a:pt x="0" y="91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7"/>
                  <a:pt x="0" y="76"/>
                  <a:pt x="2" y="75"/>
                </a:cubicBezTo>
                <a:cubicBezTo>
                  <a:pt x="3" y="74"/>
                  <a:pt x="4" y="73"/>
                  <a:pt x="6" y="73"/>
                </a:cubicBezTo>
                <a:cubicBezTo>
                  <a:pt x="163" y="73"/>
                  <a:pt x="163" y="73"/>
                  <a:pt x="163" y="73"/>
                </a:cubicBezTo>
                <a:cubicBezTo>
                  <a:pt x="165" y="73"/>
                  <a:pt x="166" y="74"/>
                  <a:pt x="167" y="75"/>
                </a:cubicBezTo>
                <a:cubicBezTo>
                  <a:pt x="169" y="76"/>
                  <a:pt x="169" y="77"/>
                  <a:pt x="169" y="79"/>
                </a:cubicBezTo>
                <a:close/>
                <a:moveTo>
                  <a:pt x="169" y="115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9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2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2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9"/>
                  <a:pt x="166" y="110"/>
                  <a:pt x="167" y="111"/>
                </a:cubicBezTo>
                <a:cubicBezTo>
                  <a:pt x="169" y="112"/>
                  <a:pt x="169" y="114"/>
                  <a:pt x="169" y="1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4209747" y="1368289"/>
            <a:ext cx="181532" cy="142632"/>
          </a:xfrm>
          <a:custGeom>
            <a:avLst/>
            <a:gdLst>
              <a:gd name="T0" fmla="*/ 24 w 169"/>
              <a:gd name="T1" fmla="*/ 22 h 133"/>
              <a:gd name="T2" fmla="*/ 21 w 169"/>
              <a:gd name="T3" fmla="*/ 25 h 133"/>
              <a:gd name="T4" fmla="*/ 1 w 169"/>
              <a:gd name="T5" fmla="*/ 24 h 133"/>
              <a:gd name="T6" fmla="*/ 0 w 169"/>
              <a:gd name="T7" fmla="*/ 3 h 133"/>
              <a:gd name="T8" fmla="*/ 3 w 169"/>
              <a:gd name="T9" fmla="*/ 0 h 133"/>
              <a:gd name="T10" fmla="*/ 23 w 169"/>
              <a:gd name="T11" fmla="*/ 1 h 133"/>
              <a:gd name="T12" fmla="*/ 24 w 169"/>
              <a:gd name="T13" fmla="*/ 40 h 133"/>
              <a:gd name="T14" fmla="*/ 23 w 169"/>
              <a:gd name="T15" fmla="*/ 60 h 133"/>
              <a:gd name="T16" fmla="*/ 3 w 169"/>
              <a:gd name="T17" fmla="*/ 61 h 133"/>
              <a:gd name="T18" fmla="*/ 0 w 169"/>
              <a:gd name="T19" fmla="*/ 58 h 133"/>
              <a:gd name="T20" fmla="*/ 1 w 169"/>
              <a:gd name="T21" fmla="*/ 38 h 133"/>
              <a:gd name="T22" fmla="*/ 21 w 169"/>
              <a:gd name="T23" fmla="*/ 37 h 133"/>
              <a:gd name="T24" fmla="*/ 24 w 169"/>
              <a:gd name="T25" fmla="*/ 40 h 133"/>
              <a:gd name="T26" fmla="*/ 24 w 169"/>
              <a:gd name="T27" fmla="*/ 94 h 133"/>
              <a:gd name="T28" fmla="*/ 21 w 169"/>
              <a:gd name="T29" fmla="*/ 97 h 133"/>
              <a:gd name="T30" fmla="*/ 1 w 169"/>
              <a:gd name="T31" fmla="*/ 96 h 133"/>
              <a:gd name="T32" fmla="*/ 0 w 169"/>
              <a:gd name="T33" fmla="*/ 76 h 133"/>
              <a:gd name="T34" fmla="*/ 3 w 169"/>
              <a:gd name="T35" fmla="*/ 73 h 133"/>
              <a:gd name="T36" fmla="*/ 23 w 169"/>
              <a:gd name="T37" fmla="*/ 74 h 133"/>
              <a:gd name="T38" fmla="*/ 24 w 169"/>
              <a:gd name="T39" fmla="*/ 112 h 133"/>
              <a:gd name="T40" fmla="*/ 23 w 169"/>
              <a:gd name="T41" fmla="*/ 133 h 133"/>
              <a:gd name="T42" fmla="*/ 3 w 169"/>
              <a:gd name="T43" fmla="*/ 133 h 133"/>
              <a:gd name="T44" fmla="*/ 0 w 169"/>
              <a:gd name="T45" fmla="*/ 130 h 133"/>
              <a:gd name="T46" fmla="*/ 1 w 169"/>
              <a:gd name="T47" fmla="*/ 110 h 133"/>
              <a:gd name="T48" fmla="*/ 21 w 169"/>
              <a:gd name="T49" fmla="*/ 109 h 133"/>
              <a:gd name="T50" fmla="*/ 24 w 169"/>
              <a:gd name="T51" fmla="*/ 112 h 133"/>
              <a:gd name="T52" fmla="*/ 169 w 169"/>
              <a:gd name="T53" fmla="*/ 22 h 133"/>
              <a:gd name="T54" fmla="*/ 166 w 169"/>
              <a:gd name="T55" fmla="*/ 25 h 133"/>
              <a:gd name="T56" fmla="*/ 37 w 169"/>
              <a:gd name="T57" fmla="*/ 24 h 133"/>
              <a:gd name="T58" fmla="*/ 36 w 169"/>
              <a:gd name="T59" fmla="*/ 3 h 133"/>
              <a:gd name="T60" fmla="*/ 39 w 169"/>
              <a:gd name="T61" fmla="*/ 0 h 133"/>
              <a:gd name="T62" fmla="*/ 168 w 169"/>
              <a:gd name="T63" fmla="*/ 1 h 133"/>
              <a:gd name="T64" fmla="*/ 169 w 169"/>
              <a:gd name="T65" fmla="*/ 40 h 133"/>
              <a:gd name="T66" fmla="*/ 168 w 169"/>
              <a:gd name="T67" fmla="*/ 60 h 133"/>
              <a:gd name="T68" fmla="*/ 39 w 169"/>
              <a:gd name="T69" fmla="*/ 61 h 133"/>
              <a:gd name="T70" fmla="*/ 36 w 169"/>
              <a:gd name="T71" fmla="*/ 58 h 133"/>
              <a:gd name="T72" fmla="*/ 37 w 169"/>
              <a:gd name="T73" fmla="*/ 38 h 133"/>
              <a:gd name="T74" fmla="*/ 166 w 169"/>
              <a:gd name="T75" fmla="*/ 37 h 133"/>
              <a:gd name="T76" fmla="*/ 169 w 169"/>
              <a:gd name="T77" fmla="*/ 40 h 133"/>
              <a:gd name="T78" fmla="*/ 169 w 169"/>
              <a:gd name="T79" fmla="*/ 94 h 133"/>
              <a:gd name="T80" fmla="*/ 166 w 169"/>
              <a:gd name="T81" fmla="*/ 97 h 133"/>
              <a:gd name="T82" fmla="*/ 37 w 169"/>
              <a:gd name="T83" fmla="*/ 96 h 133"/>
              <a:gd name="T84" fmla="*/ 36 w 169"/>
              <a:gd name="T85" fmla="*/ 76 h 133"/>
              <a:gd name="T86" fmla="*/ 39 w 169"/>
              <a:gd name="T87" fmla="*/ 73 h 133"/>
              <a:gd name="T88" fmla="*/ 168 w 169"/>
              <a:gd name="T89" fmla="*/ 74 h 133"/>
              <a:gd name="T90" fmla="*/ 169 w 169"/>
              <a:gd name="T91" fmla="*/ 112 h 133"/>
              <a:gd name="T92" fmla="*/ 168 w 169"/>
              <a:gd name="T93" fmla="*/ 133 h 133"/>
              <a:gd name="T94" fmla="*/ 39 w 169"/>
              <a:gd name="T95" fmla="*/ 133 h 133"/>
              <a:gd name="T96" fmla="*/ 36 w 169"/>
              <a:gd name="T97" fmla="*/ 130 h 133"/>
              <a:gd name="T98" fmla="*/ 37 w 169"/>
              <a:gd name="T99" fmla="*/ 110 h 133"/>
              <a:gd name="T100" fmla="*/ 166 w 169"/>
              <a:gd name="T101" fmla="*/ 109 h 133"/>
              <a:gd name="T102" fmla="*/ 169 w 169"/>
              <a:gd name="T103" fmla="*/ 11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9" h="133">
                <a:moveTo>
                  <a:pt x="24" y="3"/>
                </a:move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3"/>
                  <a:pt x="23" y="24"/>
                </a:cubicBezTo>
                <a:cubicBezTo>
                  <a:pt x="22" y="24"/>
                  <a:pt x="22" y="25"/>
                  <a:pt x="21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1" y="24"/>
                  <a:pt x="1" y="24"/>
                </a:cubicBezTo>
                <a:cubicBezTo>
                  <a:pt x="0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1" y="1"/>
                  <a:pt x="2" y="0"/>
                  <a:pt x="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1"/>
                  <a:pt x="23" y="1"/>
                </a:cubicBezTo>
                <a:cubicBezTo>
                  <a:pt x="24" y="2"/>
                  <a:pt x="24" y="3"/>
                  <a:pt x="24" y="3"/>
                </a:cubicBezTo>
                <a:close/>
                <a:moveTo>
                  <a:pt x="24" y="40"/>
                </a:move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3" y="60"/>
                </a:cubicBezTo>
                <a:cubicBezTo>
                  <a:pt x="22" y="61"/>
                  <a:pt x="22" y="61"/>
                  <a:pt x="21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1"/>
                  <a:pt x="1" y="61"/>
                  <a:pt x="1" y="60"/>
                </a:cubicBezTo>
                <a:cubicBezTo>
                  <a:pt x="0" y="59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8"/>
                </a:cubicBezTo>
                <a:cubicBezTo>
                  <a:pt x="1" y="37"/>
                  <a:pt x="2" y="37"/>
                  <a:pt x="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2" y="37"/>
                  <a:pt x="23" y="38"/>
                </a:cubicBezTo>
                <a:cubicBezTo>
                  <a:pt x="24" y="38"/>
                  <a:pt x="24" y="39"/>
                  <a:pt x="24" y="40"/>
                </a:cubicBezTo>
                <a:close/>
                <a:moveTo>
                  <a:pt x="24" y="76"/>
                </a:moveTo>
                <a:cubicBezTo>
                  <a:pt x="24" y="94"/>
                  <a:pt x="24" y="94"/>
                  <a:pt x="24" y="94"/>
                </a:cubicBezTo>
                <a:cubicBezTo>
                  <a:pt x="24" y="95"/>
                  <a:pt x="24" y="96"/>
                  <a:pt x="23" y="96"/>
                </a:cubicBezTo>
                <a:cubicBezTo>
                  <a:pt x="22" y="97"/>
                  <a:pt x="22" y="97"/>
                  <a:pt x="21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2" y="97"/>
                  <a:pt x="1" y="97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1" y="74"/>
                </a:cubicBezTo>
                <a:cubicBezTo>
                  <a:pt x="1" y="73"/>
                  <a:pt x="2" y="73"/>
                  <a:pt x="3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22" y="73"/>
                  <a:pt x="22" y="73"/>
                  <a:pt x="23" y="74"/>
                </a:cubicBezTo>
                <a:cubicBezTo>
                  <a:pt x="24" y="74"/>
                  <a:pt x="24" y="75"/>
                  <a:pt x="24" y="76"/>
                </a:cubicBezTo>
                <a:close/>
                <a:moveTo>
                  <a:pt x="24" y="112"/>
                </a:moveTo>
                <a:cubicBezTo>
                  <a:pt x="24" y="130"/>
                  <a:pt x="24" y="130"/>
                  <a:pt x="24" y="130"/>
                </a:cubicBezTo>
                <a:cubicBezTo>
                  <a:pt x="24" y="131"/>
                  <a:pt x="24" y="132"/>
                  <a:pt x="23" y="133"/>
                </a:cubicBezTo>
                <a:cubicBezTo>
                  <a:pt x="22" y="133"/>
                  <a:pt x="22" y="133"/>
                  <a:pt x="21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0" y="111"/>
                  <a:pt x="1" y="110"/>
                </a:cubicBezTo>
                <a:cubicBezTo>
                  <a:pt x="1" y="110"/>
                  <a:pt x="2" y="109"/>
                  <a:pt x="3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2" y="109"/>
                  <a:pt x="22" y="110"/>
                  <a:pt x="23" y="110"/>
                </a:cubicBezTo>
                <a:cubicBezTo>
                  <a:pt x="24" y="111"/>
                  <a:pt x="24" y="111"/>
                  <a:pt x="24" y="112"/>
                </a:cubicBezTo>
                <a:close/>
                <a:moveTo>
                  <a:pt x="169" y="3"/>
                </a:moveTo>
                <a:cubicBezTo>
                  <a:pt x="169" y="22"/>
                  <a:pt x="169" y="22"/>
                  <a:pt x="169" y="22"/>
                </a:cubicBezTo>
                <a:cubicBezTo>
                  <a:pt x="169" y="22"/>
                  <a:pt x="169" y="23"/>
                  <a:pt x="168" y="24"/>
                </a:cubicBezTo>
                <a:cubicBezTo>
                  <a:pt x="168" y="24"/>
                  <a:pt x="167" y="25"/>
                  <a:pt x="166" y="25"/>
                </a:cubicBezTo>
                <a:cubicBezTo>
                  <a:pt x="39" y="25"/>
                  <a:pt x="39" y="25"/>
                  <a:pt x="39" y="25"/>
                </a:cubicBezTo>
                <a:cubicBezTo>
                  <a:pt x="38" y="25"/>
                  <a:pt x="37" y="24"/>
                  <a:pt x="37" y="24"/>
                </a:cubicBezTo>
                <a:cubicBezTo>
                  <a:pt x="36" y="23"/>
                  <a:pt x="36" y="22"/>
                  <a:pt x="36" y="22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2"/>
                  <a:pt x="37" y="1"/>
                </a:cubicBezTo>
                <a:cubicBezTo>
                  <a:pt x="37" y="1"/>
                  <a:pt x="38" y="0"/>
                  <a:pt x="39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7" y="0"/>
                  <a:pt x="168" y="1"/>
                  <a:pt x="168" y="1"/>
                </a:cubicBezTo>
                <a:cubicBezTo>
                  <a:pt x="169" y="2"/>
                  <a:pt x="169" y="3"/>
                  <a:pt x="169" y="3"/>
                </a:cubicBezTo>
                <a:close/>
                <a:moveTo>
                  <a:pt x="169" y="40"/>
                </a:moveTo>
                <a:cubicBezTo>
                  <a:pt x="169" y="58"/>
                  <a:pt x="169" y="58"/>
                  <a:pt x="169" y="58"/>
                </a:cubicBezTo>
                <a:cubicBezTo>
                  <a:pt x="169" y="59"/>
                  <a:pt x="169" y="59"/>
                  <a:pt x="168" y="60"/>
                </a:cubicBezTo>
                <a:cubicBezTo>
                  <a:pt x="168" y="61"/>
                  <a:pt x="167" y="61"/>
                  <a:pt x="166" y="61"/>
                </a:cubicBezTo>
                <a:cubicBezTo>
                  <a:pt x="39" y="61"/>
                  <a:pt x="39" y="61"/>
                  <a:pt x="39" y="61"/>
                </a:cubicBezTo>
                <a:cubicBezTo>
                  <a:pt x="38" y="61"/>
                  <a:pt x="37" y="61"/>
                  <a:pt x="37" y="60"/>
                </a:cubicBezTo>
                <a:cubicBezTo>
                  <a:pt x="36" y="59"/>
                  <a:pt x="36" y="59"/>
                  <a:pt x="36" y="58"/>
                </a:cubicBezTo>
                <a:cubicBezTo>
                  <a:pt x="36" y="40"/>
                  <a:pt x="36" y="40"/>
                  <a:pt x="36" y="40"/>
                </a:cubicBezTo>
                <a:cubicBezTo>
                  <a:pt x="36" y="39"/>
                  <a:pt x="36" y="38"/>
                  <a:pt x="37" y="38"/>
                </a:cubicBezTo>
                <a:cubicBezTo>
                  <a:pt x="37" y="37"/>
                  <a:pt x="38" y="37"/>
                  <a:pt x="39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7" y="37"/>
                  <a:pt x="168" y="37"/>
                  <a:pt x="168" y="38"/>
                </a:cubicBezTo>
                <a:cubicBezTo>
                  <a:pt x="169" y="38"/>
                  <a:pt x="169" y="39"/>
                  <a:pt x="169" y="40"/>
                </a:cubicBezTo>
                <a:close/>
                <a:moveTo>
                  <a:pt x="169" y="76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95"/>
                  <a:pt x="169" y="96"/>
                  <a:pt x="168" y="96"/>
                </a:cubicBezTo>
                <a:cubicBezTo>
                  <a:pt x="168" y="97"/>
                  <a:pt x="167" y="97"/>
                  <a:pt x="166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8" y="97"/>
                  <a:pt x="37" y="97"/>
                  <a:pt x="37" y="96"/>
                </a:cubicBezTo>
                <a:cubicBezTo>
                  <a:pt x="36" y="96"/>
                  <a:pt x="36" y="95"/>
                  <a:pt x="36" y="94"/>
                </a:cubicBezTo>
                <a:cubicBezTo>
                  <a:pt x="36" y="76"/>
                  <a:pt x="36" y="76"/>
                  <a:pt x="36" y="76"/>
                </a:cubicBezTo>
                <a:cubicBezTo>
                  <a:pt x="36" y="75"/>
                  <a:pt x="36" y="74"/>
                  <a:pt x="37" y="74"/>
                </a:cubicBezTo>
                <a:cubicBezTo>
                  <a:pt x="37" y="73"/>
                  <a:pt x="38" y="73"/>
                  <a:pt x="39" y="73"/>
                </a:cubicBezTo>
                <a:cubicBezTo>
                  <a:pt x="166" y="73"/>
                  <a:pt x="166" y="73"/>
                  <a:pt x="166" y="73"/>
                </a:cubicBezTo>
                <a:cubicBezTo>
                  <a:pt x="167" y="73"/>
                  <a:pt x="168" y="73"/>
                  <a:pt x="168" y="74"/>
                </a:cubicBezTo>
                <a:cubicBezTo>
                  <a:pt x="169" y="74"/>
                  <a:pt x="169" y="75"/>
                  <a:pt x="169" y="76"/>
                </a:cubicBezTo>
                <a:close/>
                <a:moveTo>
                  <a:pt x="169" y="112"/>
                </a:moveTo>
                <a:cubicBezTo>
                  <a:pt x="169" y="130"/>
                  <a:pt x="169" y="130"/>
                  <a:pt x="169" y="130"/>
                </a:cubicBezTo>
                <a:cubicBezTo>
                  <a:pt x="169" y="131"/>
                  <a:pt x="169" y="132"/>
                  <a:pt x="168" y="133"/>
                </a:cubicBezTo>
                <a:cubicBezTo>
                  <a:pt x="168" y="133"/>
                  <a:pt x="167" y="133"/>
                  <a:pt x="16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38" y="133"/>
                  <a:pt x="37" y="133"/>
                  <a:pt x="37" y="133"/>
                </a:cubicBezTo>
                <a:cubicBezTo>
                  <a:pt x="36" y="132"/>
                  <a:pt x="36" y="131"/>
                  <a:pt x="36" y="130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111"/>
                  <a:pt x="36" y="111"/>
                  <a:pt x="37" y="110"/>
                </a:cubicBezTo>
                <a:cubicBezTo>
                  <a:pt x="37" y="110"/>
                  <a:pt x="38" y="109"/>
                  <a:pt x="39" y="109"/>
                </a:cubicBezTo>
                <a:cubicBezTo>
                  <a:pt x="166" y="109"/>
                  <a:pt x="166" y="109"/>
                  <a:pt x="166" y="109"/>
                </a:cubicBezTo>
                <a:cubicBezTo>
                  <a:pt x="167" y="109"/>
                  <a:pt x="168" y="110"/>
                  <a:pt x="168" y="110"/>
                </a:cubicBezTo>
                <a:cubicBezTo>
                  <a:pt x="169" y="111"/>
                  <a:pt x="169" y="111"/>
                  <a:pt x="169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4438282" y="1368289"/>
            <a:ext cx="183153" cy="142632"/>
          </a:xfrm>
          <a:custGeom>
            <a:avLst/>
            <a:gdLst>
              <a:gd name="T0" fmla="*/ 170 w 170"/>
              <a:gd name="T1" fmla="*/ 22 h 133"/>
              <a:gd name="T2" fmla="*/ 167 w 170"/>
              <a:gd name="T3" fmla="*/ 25 h 133"/>
              <a:gd name="T4" fmla="*/ 1 w 170"/>
              <a:gd name="T5" fmla="*/ 24 h 133"/>
              <a:gd name="T6" fmla="*/ 0 w 170"/>
              <a:gd name="T7" fmla="*/ 3 h 133"/>
              <a:gd name="T8" fmla="*/ 3 w 170"/>
              <a:gd name="T9" fmla="*/ 0 h 133"/>
              <a:gd name="T10" fmla="*/ 169 w 170"/>
              <a:gd name="T11" fmla="*/ 1 h 133"/>
              <a:gd name="T12" fmla="*/ 170 w 170"/>
              <a:gd name="T13" fmla="*/ 112 h 133"/>
              <a:gd name="T14" fmla="*/ 169 w 170"/>
              <a:gd name="T15" fmla="*/ 133 h 133"/>
              <a:gd name="T16" fmla="*/ 3 w 170"/>
              <a:gd name="T17" fmla="*/ 133 h 133"/>
              <a:gd name="T18" fmla="*/ 0 w 170"/>
              <a:gd name="T19" fmla="*/ 130 h 133"/>
              <a:gd name="T20" fmla="*/ 1 w 170"/>
              <a:gd name="T21" fmla="*/ 110 h 133"/>
              <a:gd name="T22" fmla="*/ 167 w 170"/>
              <a:gd name="T23" fmla="*/ 109 h 133"/>
              <a:gd name="T24" fmla="*/ 170 w 170"/>
              <a:gd name="T25" fmla="*/ 112 h 133"/>
              <a:gd name="T26" fmla="*/ 37 w 170"/>
              <a:gd name="T27" fmla="*/ 94 h 133"/>
              <a:gd name="T28" fmla="*/ 34 w 170"/>
              <a:gd name="T29" fmla="*/ 97 h 133"/>
              <a:gd name="T30" fmla="*/ 4 w 170"/>
              <a:gd name="T31" fmla="*/ 69 h 133"/>
              <a:gd name="T32" fmla="*/ 4 w 170"/>
              <a:gd name="T33" fmla="*/ 65 h 133"/>
              <a:gd name="T34" fmla="*/ 34 w 170"/>
              <a:gd name="T35" fmla="*/ 37 h 133"/>
              <a:gd name="T36" fmla="*/ 37 w 170"/>
              <a:gd name="T37" fmla="*/ 40 h 133"/>
              <a:gd name="T38" fmla="*/ 170 w 170"/>
              <a:gd name="T39" fmla="*/ 58 h 133"/>
              <a:gd name="T40" fmla="*/ 167 w 170"/>
              <a:gd name="T41" fmla="*/ 61 h 133"/>
              <a:gd name="T42" fmla="*/ 62 w 170"/>
              <a:gd name="T43" fmla="*/ 60 h 133"/>
              <a:gd name="T44" fmla="*/ 61 w 170"/>
              <a:gd name="T45" fmla="*/ 40 h 133"/>
              <a:gd name="T46" fmla="*/ 64 w 170"/>
              <a:gd name="T47" fmla="*/ 37 h 133"/>
              <a:gd name="T48" fmla="*/ 169 w 170"/>
              <a:gd name="T49" fmla="*/ 38 h 133"/>
              <a:gd name="T50" fmla="*/ 170 w 170"/>
              <a:gd name="T51" fmla="*/ 76 h 133"/>
              <a:gd name="T52" fmla="*/ 169 w 170"/>
              <a:gd name="T53" fmla="*/ 96 h 133"/>
              <a:gd name="T54" fmla="*/ 64 w 170"/>
              <a:gd name="T55" fmla="*/ 97 h 133"/>
              <a:gd name="T56" fmla="*/ 61 w 170"/>
              <a:gd name="T57" fmla="*/ 94 h 133"/>
              <a:gd name="T58" fmla="*/ 62 w 170"/>
              <a:gd name="T59" fmla="*/ 74 h 133"/>
              <a:gd name="T60" fmla="*/ 167 w 170"/>
              <a:gd name="T61" fmla="*/ 73 h 133"/>
              <a:gd name="T62" fmla="*/ 170 w 170"/>
              <a:gd name="T63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0" h="133">
                <a:moveTo>
                  <a:pt x="170" y="3"/>
                </a:moveTo>
                <a:cubicBezTo>
                  <a:pt x="170" y="22"/>
                  <a:pt x="170" y="22"/>
                  <a:pt x="170" y="22"/>
                </a:cubicBezTo>
                <a:cubicBezTo>
                  <a:pt x="170" y="22"/>
                  <a:pt x="169" y="23"/>
                  <a:pt x="169" y="24"/>
                </a:cubicBezTo>
                <a:cubicBezTo>
                  <a:pt x="168" y="24"/>
                  <a:pt x="168" y="25"/>
                  <a:pt x="167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2" y="24"/>
                  <a:pt x="1" y="24"/>
                </a:cubicBezTo>
                <a:cubicBezTo>
                  <a:pt x="1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1" y="2"/>
                  <a:pt x="1" y="1"/>
                </a:cubicBezTo>
                <a:cubicBezTo>
                  <a:pt x="2" y="1"/>
                  <a:pt x="3" y="0"/>
                  <a:pt x="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8" y="0"/>
                  <a:pt x="168" y="1"/>
                  <a:pt x="169" y="1"/>
                </a:cubicBezTo>
                <a:cubicBezTo>
                  <a:pt x="169" y="2"/>
                  <a:pt x="170" y="3"/>
                  <a:pt x="170" y="3"/>
                </a:cubicBezTo>
                <a:close/>
                <a:moveTo>
                  <a:pt x="170" y="112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1"/>
                  <a:pt x="169" y="132"/>
                  <a:pt x="169" y="133"/>
                </a:cubicBezTo>
                <a:cubicBezTo>
                  <a:pt x="168" y="133"/>
                  <a:pt x="168" y="133"/>
                  <a:pt x="167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3" y="133"/>
                  <a:pt x="2" y="133"/>
                  <a:pt x="1" y="133"/>
                </a:cubicBezTo>
                <a:cubicBezTo>
                  <a:pt x="1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1" y="111"/>
                  <a:pt x="1" y="110"/>
                </a:cubicBezTo>
                <a:cubicBezTo>
                  <a:pt x="2" y="110"/>
                  <a:pt x="3" y="109"/>
                  <a:pt x="3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8" y="109"/>
                  <a:pt x="168" y="110"/>
                  <a:pt x="169" y="110"/>
                </a:cubicBezTo>
                <a:cubicBezTo>
                  <a:pt x="169" y="111"/>
                  <a:pt x="170" y="111"/>
                  <a:pt x="170" y="112"/>
                </a:cubicBezTo>
                <a:close/>
                <a:moveTo>
                  <a:pt x="37" y="40"/>
                </a:moveTo>
                <a:cubicBezTo>
                  <a:pt x="37" y="94"/>
                  <a:pt x="37" y="94"/>
                  <a:pt x="37" y="94"/>
                </a:cubicBezTo>
                <a:cubicBezTo>
                  <a:pt x="37" y="95"/>
                  <a:pt x="36" y="96"/>
                  <a:pt x="36" y="96"/>
                </a:cubicBezTo>
                <a:cubicBezTo>
                  <a:pt x="35" y="97"/>
                  <a:pt x="34" y="97"/>
                  <a:pt x="34" y="97"/>
                </a:cubicBezTo>
                <a:cubicBezTo>
                  <a:pt x="33" y="97"/>
                  <a:pt x="32" y="97"/>
                  <a:pt x="31" y="96"/>
                </a:cubicBezTo>
                <a:cubicBezTo>
                  <a:pt x="4" y="69"/>
                  <a:pt x="4" y="69"/>
                  <a:pt x="4" y="69"/>
                </a:cubicBezTo>
                <a:cubicBezTo>
                  <a:pt x="4" y="69"/>
                  <a:pt x="3" y="68"/>
                  <a:pt x="3" y="67"/>
                </a:cubicBezTo>
                <a:cubicBezTo>
                  <a:pt x="3" y="66"/>
                  <a:pt x="4" y="65"/>
                  <a:pt x="4" y="65"/>
                </a:cubicBezTo>
                <a:cubicBezTo>
                  <a:pt x="31" y="38"/>
                  <a:pt x="31" y="38"/>
                  <a:pt x="31" y="38"/>
                </a:cubicBezTo>
                <a:cubicBezTo>
                  <a:pt x="32" y="37"/>
                  <a:pt x="33" y="37"/>
                  <a:pt x="34" y="37"/>
                </a:cubicBezTo>
                <a:cubicBezTo>
                  <a:pt x="34" y="37"/>
                  <a:pt x="35" y="37"/>
                  <a:pt x="36" y="38"/>
                </a:cubicBezTo>
                <a:cubicBezTo>
                  <a:pt x="36" y="38"/>
                  <a:pt x="37" y="39"/>
                  <a:pt x="37" y="40"/>
                </a:cubicBezTo>
                <a:close/>
                <a:moveTo>
                  <a:pt x="170" y="40"/>
                </a:moveTo>
                <a:cubicBezTo>
                  <a:pt x="170" y="58"/>
                  <a:pt x="170" y="58"/>
                  <a:pt x="170" y="58"/>
                </a:cubicBezTo>
                <a:cubicBezTo>
                  <a:pt x="170" y="59"/>
                  <a:pt x="169" y="59"/>
                  <a:pt x="169" y="60"/>
                </a:cubicBezTo>
                <a:cubicBezTo>
                  <a:pt x="168" y="61"/>
                  <a:pt x="168" y="61"/>
                  <a:pt x="167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3" y="61"/>
                  <a:pt x="62" y="61"/>
                  <a:pt x="62" y="60"/>
                </a:cubicBezTo>
                <a:cubicBezTo>
                  <a:pt x="61" y="59"/>
                  <a:pt x="61" y="59"/>
                  <a:pt x="61" y="58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39"/>
                  <a:pt x="61" y="38"/>
                  <a:pt x="62" y="38"/>
                </a:cubicBezTo>
                <a:cubicBezTo>
                  <a:pt x="62" y="37"/>
                  <a:pt x="63" y="37"/>
                  <a:pt x="64" y="37"/>
                </a:cubicBezTo>
                <a:cubicBezTo>
                  <a:pt x="167" y="37"/>
                  <a:pt x="167" y="37"/>
                  <a:pt x="167" y="37"/>
                </a:cubicBezTo>
                <a:cubicBezTo>
                  <a:pt x="168" y="37"/>
                  <a:pt x="168" y="37"/>
                  <a:pt x="169" y="38"/>
                </a:cubicBezTo>
                <a:cubicBezTo>
                  <a:pt x="169" y="38"/>
                  <a:pt x="170" y="39"/>
                  <a:pt x="170" y="40"/>
                </a:cubicBezTo>
                <a:close/>
                <a:moveTo>
                  <a:pt x="170" y="76"/>
                </a:moveTo>
                <a:cubicBezTo>
                  <a:pt x="170" y="94"/>
                  <a:pt x="170" y="94"/>
                  <a:pt x="170" y="94"/>
                </a:cubicBezTo>
                <a:cubicBezTo>
                  <a:pt x="170" y="95"/>
                  <a:pt x="169" y="96"/>
                  <a:pt x="169" y="96"/>
                </a:cubicBezTo>
                <a:cubicBezTo>
                  <a:pt x="168" y="97"/>
                  <a:pt x="168" y="97"/>
                  <a:pt x="167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6"/>
                </a:cubicBezTo>
                <a:cubicBezTo>
                  <a:pt x="61" y="96"/>
                  <a:pt x="61" y="95"/>
                  <a:pt x="61" y="94"/>
                </a:cubicBezTo>
                <a:cubicBezTo>
                  <a:pt x="61" y="76"/>
                  <a:pt x="61" y="76"/>
                  <a:pt x="61" y="76"/>
                </a:cubicBezTo>
                <a:cubicBezTo>
                  <a:pt x="61" y="75"/>
                  <a:pt x="61" y="74"/>
                  <a:pt x="62" y="74"/>
                </a:cubicBezTo>
                <a:cubicBezTo>
                  <a:pt x="62" y="73"/>
                  <a:pt x="63" y="73"/>
                  <a:pt x="64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68" y="73"/>
                  <a:pt x="168" y="73"/>
                  <a:pt x="169" y="74"/>
                </a:cubicBezTo>
                <a:cubicBezTo>
                  <a:pt x="169" y="74"/>
                  <a:pt x="170" y="75"/>
                  <a:pt x="170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0" name="Freeform 62"/>
          <p:cNvSpPr>
            <a:spLocks noEditPoints="1"/>
          </p:cNvSpPr>
          <p:nvPr/>
        </p:nvSpPr>
        <p:spPr bwMode="auto">
          <a:xfrm>
            <a:off x="4666818" y="1368289"/>
            <a:ext cx="183153" cy="142632"/>
          </a:xfrm>
          <a:custGeom>
            <a:avLst/>
            <a:gdLst>
              <a:gd name="T0" fmla="*/ 170 w 170"/>
              <a:gd name="T1" fmla="*/ 22 h 133"/>
              <a:gd name="T2" fmla="*/ 167 w 170"/>
              <a:gd name="T3" fmla="*/ 25 h 133"/>
              <a:gd name="T4" fmla="*/ 1 w 170"/>
              <a:gd name="T5" fmla="*/ 24 h 133"/>
              <a:gd name="T6" fmla="*/ 0 w 170"/>
              <a:gd name="T7" fmla="*/ 3 h 133"/>
              <a:gd name="T8" fmla="*/ 3 w 170"/>
              <a:gd name="T9" fmla="*/ 0 h 133"/>
              <a:gd name="T10" fmla="*/ 169 w 170"/>
              <a:gd name="T11" fmla="*/ 1 h 133"/>
              <a:gd name="T12" fmla="*/ 33 w 170"/>
              <a:gd name="T13" fmla="*/ 67 h 133"/>
              <a:gd name="T14" fmla="*/ 5 w 170"/>
              <a:gd name="T15" fmla="*/ 96 h 133"/>
              <a:gd name="T16" fmla="*/ 1 w 170"/>
              <a:gd name="T17" fmla="*/ 96 h 133"/>
              <a:gd name="T18" fmla="*/ 0 w 170"/>
              <a:gd name="T19" fmla="*/ 40 h 133"/>
              <a:gd name="T20" fmla="*/ 3 w 170"/>
              <a:gd name="T21" fmla="*/ 37 h 133"/>
              <a:gd name="T22" fmla="*/ 33 w 170"/>
              <a:gd name="T23" fmla="*/ 65 h 133"/>
              <a:gd name="T24" fmla="*/ 170 w 170"/>
              <a:gd name="T25" fmla="*/ 112 h 133"/>
              <a:gd name="T26" fmla="*/ 169 w 170"/>
              <a:gd name="T27" fmla="*/ 133 h 133"/>
              <a:gd name="T28" fmla="*/ 3 w 170"/>
              <a:gd name="T29" fmla="*/ 133 h 133"/>
              <a:gd name="T30" fmla="*/ 0 w 170"/>
              <a:gd name="T31" fmla="*/ 130 h 133"/>
              <a:gd name="T32" fmla="*/ 1 w 170"/>
              <a:gd name="T33" fmla="*/ 110 h 133"/>
              <a:gd name="T34" fmla="*/ 167 w 170"/>
              <a:gd name="T35" fmla="*/ 109 h 133"/>
              <a:gd name="T36" fmla="*/ 170 w 170"/>
              <a:gd name="T37" fmla="*/ 112 h 133"/>
              <a:gd name="T38" fmla="*/ 170 w 170"/>
              <a:gd name="T39" fmla="*/ 58 h 133"/>
              <a:gd name="T40" fmla="*/ 167 w 170"/>
              <a:gd name="T41" fmla="*/ 61 h 133"/>
              <a:gd name="T42" fmla="*/ 62 w 170"/>
              <a:gd name="T43" fmla="*/ 60 h 133"/>
              <a:gd name="T44" fmla="*/ 61 w 170"/>
              <a:gd name="T45" fmla="*/ 40 h 133"/>
              <a:gd name="T46" fmla="*/ 64 w 170"/>
              <a:gd name="T47" fmla="*/ 37 h 133"/>
              <a:gd name="T48" fmla="*/ 169 w 170"/>
              <a:gd name="T49" fmla="*/ 38 h 133"/>
              <a:gd name="T50" fmla="*/ 170 w 170"/>
              <a:gd name="T51" fmla="*/ 76 h 133"/>
              <a:gd name="T52" fmla="*/ 169 w 170"/>
              <a:gd name="T53" fmla="*/ 96 h 133"/>
              <a:gd name="T54" fmla="*/ 64 w 170"/>
              <a:gd name="T55" fmla="*/ 97 h 133"/>
              <a:gd name="T56" fmla="*/ 61 w 170"/>
              <a:gd name="T57" fmla="*/ 94 h 133"/>
              <a:gd name="T58" fmla="*/ 62 w 170"/>
              <a:gd name="T59" fmla="*/ 74 h 133"/>
              <a:gd name="T60" fmla="*/ 167 w 170"/>
              <a:gd name="T61" fmla="*/ 73 h 133"/>
              <a:gd name="T62" fmla="*/ 170 w 170"/>
              <a:gd name="T63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0" h="133">
                <a:moveTo>
                  <a:pt x="170" y="3"/>
                </a:moveTo>
                <a:cubicBezTo>
                  <a:pt x="170" y="22"/>
                  <a:pt x="170" y="22"/>
                  <a:pt x="170" y="22"/>
                </a:cubicBezTo>
                <a:cubicBezTo>
                  <a:pt x="170" y="22"/>
                  <a:pt x="169" y="23"/>
                  <a:pt x="169" y="24"/>
                </a:cubicBezTo>
                <a:cubicBezTo>
                  <a:pt x="168" y="24"/>
                  <a:pt x="167" y="25"/>
                  <a:pt x="167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2" y="24"/>
                  <a:pt x="1" y="24"/>
                </a:cubicBezTo>
                <a:cubicBezTo>
                  <a:pt x="0" y="23"/>
                  <a:pt x="0" y="22"/>
                  <a:pt x="0" y="22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2" y="1"/>
                  <a:pt x="2" y="0"/>
                  <a:pt x="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0"/>
                  <a:pt x="168" y="1"/>
                  <a:pt x="169" y="1"/>
                </a:cubicBezTo>
                <a:cubicBezTo>
                  <a:pt x="169" y="2"/>
                  <a:pt x="170" y="3"/>
                  <a:pt x="170" y="3"/>
                </a:cubicBezTo>
                <a:close/>
                <a:moveTo>
                  <a:pt x="33" y="67"/>
                </a:moveTo>
                <a:cubicBezTo>
                  <a:pt x="33" y="68"/>
                  <a:pt x="33" y="69"/>
                  <a:pt x="33" y="69"/>
                </a:cubicBezTo>
                <a:cubicBezTo>
                  <a:pt x="5" y="96"/>
                  <a:pt x="5" y="96"/>
                  <a:pt x="5" y="96"/>
                </a:cubicBezTo>
                <a:cubicBezTo>
                  <a:pt x="5" y="97"/>
                  <a:pt x="4" y="97"/>
                  <a:pt x="3" y="97"/>
                </a:cubicBezTo>
                <a:cubicBezTo>
                  <a:pt x="2" y="97"/>
                  <a:pt x="2" y="97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8"/>
                </a:cubicBezTo>
                <a:cubicBezTo>
                  <a:pt x="2" y="37"/>
                  <a:pt x="2" y="37"/>
                  <a:pt x="3" y="37"/>
                </a:cubicBezTo>
                <a:cubicBezTo>
                  <a:pt x="4" y="37"/>
                  <a:pt x="5" y="37"/>
                  <a:pt x="5" y="38"/>
                </a:cubicBezTo>
                <a:cubicBezTo>
                  <a:pt x="33" y="65"/>
                  <a:pt x="33" y="65"/>
                  <a:pt x="33" y="65"/>
                </a:cubicBezTo>
                <a:cubicBezTo>
                  <a:pt x="33" y="65"/>
                  <a:pt x="33" y="66"/>
                  <a:pt x="33" y="67"/>
                </a:cubicBezTo>
                <a:close/>
                <a:moveTo>
                  <a:pt x="170" y="112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1"/>
                  <a:pt x="169" y="132"/>
                  <a:pt x="169" y="133"/>
                </a:cubicBezTo>
                <a:cubicBezTo>
                  <a:pt x="168" y="133"/>
                  <a:pt x="167" y="133"/>
                  <a:pt x="167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2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0" y="111"/>
                  <a:pt x="1" y="110"/>
                </a:cubicBezTo>
                <a:cubicBezTo>
                  <a:pt x="2" y="110"/>
                  <a:pt x="2" y="109"/>
                  <a:pt x="3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7" y="109"/>
                  <a:pt x="168" y="110"/>
                  <a:pt x="169" y="110"/>
                </a:cubicBezTo>
                <a:cubicBezTo>
                  <a:pt x="169" y="111"/>
                  <a:pt x="170" y="111"/>
                  <a:pt x="170" y="112"/>
                </a:cubicBezTo>
                <a:close/>
                <a:moveTo>
                  <a:pt x="170" y="40"/>
                </a:moveTo>
                <a:cubicBezTo>
                  <a:pt x="170" y="58"/>
                  <a:pt x="170" y="58"/>
                  <a:pt x="170" y="58"/>
                </a:cubicBezTo>
                <a:cubicBezTo>
                  <a:pt x="170" y="59"/>
                  <a:pt x="169" y="59"/>
                  <a:pt x="169" y="60"/>
                </a:cubicBezTo>
                <a:cubicBezTo>
                  <a:pt x="168" y="61"/>
                  <a:pt x="167" y="61"/>
                  <a:pt x="167" y="61"/>
                </a:cubicBezTo>
                <a:cubicBezTo>
                  <a:pt x="64" y="61"/>
                  <a:pt x="64" y="61"/>
                  <a:pt x="64" y="61"/>
                </a:cubicBezTo>
                <a:cubicBezTo>
                  <a:pt x="63" y="61"/>
                  <a:pt x="62" y="61"/>
                  <a:pt x="62" y="60"/>
                </a:cubicBezTo>
                <a:cubicBezTo>
                  <a:pt x="61" y="59"/>
                  <a:pt x="61" y="59"/>
                  <a:pt x="61" y="58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39"/>
                  <a:pt x="61" y="38"/>
                  <a:pt x="62" y="38"/>
                </a:cubicBezTo>
                <a:cubicBezTo>
                  <a:pt x="62" y="37"/>
                  <a:pt x="63" y="37"/>
                  <a:pt x="64" y="37"/>
                </a:cubicBezTo>
                <a:cubicBezTo>
                  <a:pt x="167" y="37"/>
                  <a:pt x="167" y="37"/>
                  <a:pt x="167" y="37"/>
                </a:cubicBezTo>
                <a:cubicBezTo>
                  <a:pt x="167" y="37"/>
                  <a:pt x="168" y="37"/>
                  <a:pt x="169" y="38"/>
                </a:cubicBezTo>
                <a:cubicBezTo>
                  <a:pt x="169" y="38"/>
                  <a:pt x="170" y="39"/>
                  <a:pt x="170" y="40"/>
                </a:cubicBezTo>
                <a:close/>
                <a:moveTo>
                  <a:pt x="170" y="76"/>
                </a:moveTo>
                <a:cubicBezTo>
                  <a:pt x="170" y="94"/>
                  <a:pt x="170" y="94"/>
                  <a:pt x="170" y="94"/>
                </a:cubicBezTo>
                <a:cubicBezTo>
                  <a:pt x="170" y="95"/>
                  <a:pt x="169" y="96"/>
                  <a:pt x="169" y="96"/>
                </a:cubicBezTo>
                <a:cubicBezTo>
                  <a:pt x="168" y="97"/>
                  <a:pt x="167" y="97"/>
                  <a:pt x="167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6"/>
                </a:cubicBezTo>
                <a:cubicBezTo>
                  <a:pt x="61" y="96"/>
                  <a:pt x="61" y="95"/>
                  <a:pt x="61" y="94"/>
                </a:cubicBezTo>
                <a:cubicBezTo>
                  <a:pt x="61" y="76"/>
                  <a:pt x="61" y="76"/>
                  <a:pt x="61" y="76"/>
                </a:cubicBezTo>
                <a:cubicBezTo>
                  <a:pt x="61" y="75"/>
                  <a:pt x="61" y="74"/>
                  <a:pt x="62" y="74"/>
                </a:cubicBezTo>
                <a:cubicBezTo>
                  <a:pt x="62" y="73"/>
                  <a:pt x="63" y="73"/>
                  <a:pt x="64" y="73"/>
                </a:cubicBezTo>
                <a:cubicBezTo>
                  <a:pt x="167" y="73"/>
                  <a:pt x="167" y="73"/>
                  <a:pt x="167" y="73"/>
                </a:cubicBezTo>
                <a:cubicBezTo>
                  <a:pt x="167" y="73"/>
                  <a:pt x="168" y="73"/>
                  <a:pt x="169" y="74"/>
                </a:cubicBezTo>
                <a:cubicBezTo>
                  <a:pt x="169" y="74"/>
                  <a:pt x="170" y="75"/>
                  <a:pt x="170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1" name="Freeform 63"/>
          <p:cNvSpPr>
            <a:spLocks/>
          </p:cNvSpPr>
          <p:nvPr/>
        </p:nvSpPr>
        <p:spPr bwMode="auto">
          <a:xfrm>
            <a:off x="4895355" y="1381256"/>
            <a:ext cx="181532" cy="129665"/>
          </a:xfrm>
          <a:custGeom>
            <a:avLst/>
            <a:gdLst>
              <a:gd name="T0" fmla="*/ 169 w 169"/>
              <a:gd name="T1" fmla="*/ 10 h 121"/>
              <a:gd name="T2" fmla="*/ 169 w 169"/>
              <a:gd name="T3" fmla="*/ 112 h 121"/>
              <a:gd name="T4" fmla="*/ 166 w 169"/>
              <a:gd name="T5" fmla="*/ 118 h 121"/>
              <a:gd name="T6" fmla="*/ 163 w 169"/>
              <a:gd name="T7" fmla="*/ 118 h 121"/>
              <a:gd name="T8" fmla="*/ 159 w 169"/>
              <a:gd name="T9" fmla="*/ 117 h 121"/>
              <a:gd name="T10" fmla="*/ 121 w 169"/>
              <a:gd name="T11" fmla="*/ 79 h 121"/>
              <a:gd name="T12" fmla="*/ 121 w 169"/>
              <a:gd name="T13" fmla="*/ 94 h 121"/>
              <a:gd name="T14" fmla="*/ 113 w 169"/>
              <a:gd name="T15" fmla="*/ 113 h 121"/>
              <a:gd name="T16" fmla="*/ 94 w 169"/>
              <a:gd name="T17" fmla="*/ 121 h 121"/>
              <a:gd name="T18" fmla="*/ 27 w 169"/>
              <a:gd name="T19" fmla="*/ 121 h 121"/>
              <a:gd name="T20" fmla="*/ 8 w 169"/>
              <a:gd name="T21" fmla="*/ 113 h 121"/>
              <a:gd name="T22" fmla="*/ 0 w 169"/>
              <a:gd name="T23" fmla="*/ 94 h 121"/>
              <a:gd name="T24" fmla="*/ 0 w 169"/>
              <a:gd name="T25" fmla="*/ 28 h 121"/>
              <a:gd name="T26" fmla="*/ 8 w 169"/>
              <a:gd name="T27" fmla="*/ 8 h 121"/>
              <a:gd name="T28" fmla="*/ 27 w 169"/>
              <a:gd name="T29" fmla="*/ 0 h 121"/>
              <a:gd name="T30" fmla="*/ 94 w 169"/>
              <a:gd name="T31" fmla="*/ 0 h 121"/>
              <a:gd name="T32" fmla="*/ 113 w 169"/>
              <a:gd name="T33" fmla="*/ 8 h 121"/>
              <a:gd name="T34" fmla="*/ 121 w 169"/>
              <a:gd name="T35" fmla="*/ 28 h 121"/>
              <a:gd name="T36" fmla="*/ 121 w 169"/>
              <a:gd name="T37" fmla="*/ 43 h 121"/>
              <a:gd name="T38" fmla="*/ 159 w 169"/>
              <a:gd name="T39" fmla="*/ 5 h 121"/>
              <a:gd name="T40" fmla="*/ 163 w 169"/>
              <a:gd name="T41" fmla="*/ 3 h 121"/>
              <a:gd name="T42" fmla="*/ 166 w 169"/>
              <a:gd name="T43" fmla="*/ 4 h 121"/>
              <a:gd name="T44" fmla="*/ 169 w 169"/>
              <a:gd name="T45" fmla="*/ 1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9" h="121">
                <a:moveTo>
                  <a:pt x="169" y="10"/>
                </a:moveTo>
                <a:cubicBezTo>
                  <a:pt x="169" y="112"/>
                  <a:pt x="169" y="112"/>
                  <a:pt x="169" y="112"/>
                </a:cubicBezTo>
                <a:cubicBezTo>
                  <a:pt x="169" y="115"/>
                  <a:pt x="168" y="117"/>
                  <a:pt x="166" y="118"/>
                </a:cubicBezTo>
                <a:cubicBezTo>
                  <a:pt x="165" y="118"/>
                  <a:pt x="164" y="118"/>
                  <a:pt x="163" y="118"/>
                </a:cubicBezTo>
                <a:cubicBezTo>
                  <a:pt x="162" y="118"/>
                  <a:pt x="160" y="118"/>
                  <a:pt x="159" y="117"/>
                </a:cubicBezTo>
                <a:cubicBezTo>
                  <a:pt x="121" y="79"/>
                  <a:pt x="121" y="79"/>
                  <a:pt x="121" y="79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1" y="102"/>
                  <a:pt x="118" y="108"/>
                  <a:pt x="113" y="113"/>
                </a:cubicBezTo>
                <a:cubicBezTo>
                  <a:pt x="108" y="119"/>
                  <a:pt x="101" y="121"/>
                  <a:pt x="94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0" y="121"/>
                  <a:pt x="13" y="119"/>
                  <a:pt x="8" y="113"/>
                </a:cubicBezTo>
                <a:cubicBezTo>
                  <a:pt x="3" y="108"/>
                  <a:pt x="0" y="102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01" y="0"/>
                  <a:pt x="108" y="3"/>
                  <a:pt x="113" y="8"/>
                </a:cubicBezTo>
                <a:cubicBezTo>
                  <a:pt x="118" y="14"/>
                  <a:pt x="121" y="20"/>
                  <a:pt x="121" y="28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59" y="5"/>
                  <a:pt x="159" y="5"/>
                  <a:pt x="159" y="5"/>
                </a:cubicBezTo>
                <a:cubicBezTo>
                  <a:pt x="160" y="4"/>
                  <a:pt x="162" y="3"/>
                  <a:pt x="163" y="3"/>
                </a:cubicBezTo>
                <a:cubicBezTo>
                  <a:pt x="164" y="3"/>
                  <a:pt x="165" y="4"/>
                  <a:pt x="166" y="4"/>
                </a:cubicBezTo>
                <a:cubicBezTo>
                  <a:pt x="168" y="5"/>
                  <a:pt x="169" y="7"/>
                  <a:pt x="169" y="1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2" name="Freeform 64"/>
          <p:cNvSpPr>
            <a:spLocks noEditPoints="1"/>
          </p:cNvSpPr>
          <p:nvPr/>
        </p:nvSpPr>
        <p:spPr bwMode="auto">
          <a:xfrm>
            <a:off x="5125511" y="1368289"/>
            <a:ext cx="194499" cy="157220"/>
          </a:xfrm>
          <a:custGeom>
            <a:avLst/>
            <a:gdLst>
              <a:gd name="T0" fmla="*/ 181 w 181"/>
              <a:gd name="T1" fmla="*/ 15 h 146"/>
              <a:gd name="T2" fmla="*/ 181 w 181"/>
              <a:gd name="T3" fmla="*/ 130 h 146"/>
              <a:gd name="T4" fmla="*/ 177 w 181"/>
              <a:gd name="T5" fmla="*/ 141 h 146"/>
              <a:gd name="T6" fmla="*/ 166 w 181"/>
              <a:gd name="T7" fmla="*/ 146 h 146"/>
              <a:gd name="T8" fmla="*/ 15 w 181"/>
              <a:gd name="T9" fmla="*/ 146 h 146"/>
              <a:gd name="T10" fmla="*/ 4 w 181"/>
              <a:gd name="T11" fmla="*/ 141 h 146"/>
              <a:gd name="T12" fmla="*/ 0 w 181"/>
              <a:gd name="T13" fmla="*/ 130 h 146"/>
              <a:gd name="T14" fmla="*/ 0 w 181"/>
              <a:gd name="T15" fmla="*/ 15 h 146"/>
              <a:gd name="T16" fmla="*/ 4 w 181"/>
              <a:gd name="T17" fmla="*/ 5 h 146"/>
              <a:gd name="T18" fmla="*/ 15 w 181"/>
              <a:gd name="T19" fmla="*/ 0 h 146"/>
              <a:gd name="T20" fmla="*/ 166 w 181"/>
              <a:gd name="T21" fmla="*/ 0 h 146"/>
              <a:gd name="T22" fmla="*/ 177 w 181"/>
              <a:gd name="T23" fmla="*/ 5 h 146"/>
              <a:gd name="T24" fmla="*/ 181 w 181"/>
              <a:gd name="T25" fmla="*/ 15 h 146"/>
              <a:gd name="T26" fmla="*/ 166 w 181"/>
              <a:gd name="T27" fmla="*/ 12 h 146"/>
              <a:gd name="T28" fmla="*/ 15 w 181"/>
              <a:gd name="T29" fmla="*/ 12 h 146"/>
              <a:gd name="T30" fmla="*/ 13 w 181"/>
              <a:gd name="T31" fmla="*/ 13 h 146"/>
              <a:gd name="T32" fmla="*/ 12 w 181"/>
              <a:gd name="T33" fmla="*/ 15 h 146"/>
              <a:gd name="T34" fmla="*/ 12 w 181"/>
              <a:gd name="T35" fmla="*/ 130 h 146"/>
              <a:gd name="T36" fmla="*/ 13 w 181"/>
              <a:gd name="T37" fmla="*/ 133 h 146"/>
              <a:gd name="T38" fmla="*/ 15 w 181"/>
              <a:gd name="T39" fmla="*/ 133 h 146"/>
              <a:gd name="T40" fmla="*/ 166 w 181"/>
              <a:gd name="T41" fmla="*/ 133 h 146"/>
              <a:gd name="T42" fmla="*/ 168 w 181"/>
              <a:gd name="T43" fmla="*/ 133 h 146"/>
              <a:gd name="T44" fmla="*/ 169 w 181"/>
              <a:gd name="T45" fmla="*/ 130 h 146"/>
              <a:gd name="T46" fmla="*/ 169 w 181"/>
              <a:gd name="T47" fmla="*/ 15 h 146"/>
              <a:gd name="T48" fmla="*/ 168 w 181"/>
              <a:gd name="T49" fmla="*/ 13 h 146"/>
              <a:gd name="T50" fmla="*/ 166 w 181"/>
              <a:gd name="T51" fmla="*/ 12 h 146"/>
              <a:gd name="T52" fmla="*/ 55 w 181"/>
              <a:gd name="T53" fmla="*/ 30 h 146"/>
              <a:gd name="T54" fmla="*/ 60 w 181"/>
              <a:gd name="T55" fmla="*/ 43 h 146"/>
              <a:gd name="T56" fmla="*/ 55 w 181"/>
              <a:gd name="T57" fmla="*/ 56 h 146"/>
              <a:gd name="T58" fmla="*/ 42 w 181"/>
              <a:gd name="T59" fmla="*/ 61 h 146"/>
              <a:gd name="T60" fmla="*/ 29 w 181"/>
              <a:gd name="T61" fmla="*/ 56 h 146"/>
              <a:gd name="T62" fmla="*/ 24 w 181"/>
              <a:gd name="T63" fmla="*/ 43 h 146"/>
              <a:gd name="T64" fmla="*/ 29 w 181"/>
              <a:gd name="T65" fmla="*/ 30 h 146"/>
              <a:gd name="T66" fmla="*/ 42 w 181"/>
              <a:gd name="T67" fmla="*/ 25 h 146"/>
              <a:gd name="T68" fmla="*/ 55 w 181"/>
              <a:gd name="T69" fmla="*/ 30 h 146"/>
              <a:gd name="T70" fmla="*/ 157 w 181"/>
              <a:gd name="T71" fmla="*/ 79 h 146"/>
              <a:gd name="T72" fmla="*/ 157 w 181"/>
              <a:gd name="T73" fmla="*/ 121 h 146"/>
              <a:gd name="T74" fmla="*/ 24 w 181"/>
              <a:gd name="T75" fmla="*/ 121 h 146"/>
              <a:gd name="T76" fmla="*/ 24 w 181"/>
              <a:gd name="T77" fmla="*/ 103 h 146"/>
              <a:gd name="T78" fmla="*/ 54 w 181"/>
              <a:gd name="T79" fmla="*/ 73 h 146"/>
              <a:gd name="T80" fmla="*/ 69 w 181"/>
              <a:gd name="T81" fmla="*/ 88 h 146"/>
              <a:gd name="T82" fmla="*/ 118 w 181"/>
              <a:gd name="T83" fmla="*/ 40 h 146"/>
              <a:gd name="T84" fmla="*/ 157 w 181"/>
              <a:gd name="T85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1" h="146">
                <a:moveTo>
                  <a:pt x="181" y="15"/>
                </a:moveTo>
                <a:cubicBezTo>
                  <a:pt x="181" y="130"/>
                  <a:pt x="181" y="130"/>
                  <a:pt x="181" y="130"/>
                </a:cubicBezTo>
                <a:cubicBezTo>
                  <a:pt x="181" y="135"/>
                  <a:pt x="180" y="138"/>
                  <a:pt x="177" y="141"/>
                </a:cubicBezTo>
                <a:cubicBezTo>
                  <a:pt x="174" y="144"/>
                  <a:pt x="170" y="146"/>
                  <a:pt x="166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11" y="146"/>
                  <a:pt x="7" y="144"/>
                  <a:pt x="4" y="141"/>
                </a:cubicBezTo>
                <a:cubicBezTo>
                  <a:pt x="1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0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166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3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2" y="131"/>
                  <a:pt x="12" y="132"/>
                  <a:pt x="13" y="133"/>
                </a:cubicBezTo>
                <a:cubicBezTo>
                  <a:pt x="13" y="133"/>
                  <a:pt x="14" y="133"/>
                  <a:pt x="15" y="133"/>
                </a:cubicBezTo>
                <a:cubicBezTo>
                  <a:pt x="166" y="133"/>
                  <a:pt x="166" y="133"/>
                  <a:pt x="166" y="133"/>
                </a:cubicBezTo>
                <a:cubicBezTo>
                  <a:pt x="167" y="133"/>
                  <a:pt x="168" y="133"/>
                  <a:pt x="168" y="133"/>
                </a:cubicBezTo>
                <a:cubicBezTo>
                  <a:pt x="169" y="132"/>
                  <a:pt x="169" y="131"/>
                  <a:pt x="169" y="130"/>
                </a:cubicBezTo>
                <a:cubicBezTo>
                  <a:pt x="169" y="15"/>
                  <a:pt x="169" y="15"/>
                  <a:pt x="169" y="15"/>
                </a:cubicBezTo>
                <a:cubicBezTo>
                  <a:pt x="169" y="15"/>
                  <a:pt x="169" y="14"/>
                  <a:pt x="168" y="13"/>
                </a:cubicBezTo>
                <a:cubicBezTo>
                  <a:pt x="168" y="13"/>
                  <a:pt x="167" y="12"/>
                  <a:pt x="166" y="12"/>
                </a:cubicBezTo>
                <a:close/>
                <a:moveTo>
                  <a:pt x="55" y="30"/>
                </a:moveTo>
                <a:cubicBezTo>
                  <a:pt x="58" y="33"/>
                  <a:pt x="60" y="38"/>
                  <a:pt x="60" y="43"/>
                </a:cubicBezTo>
                <a:cubicBezTo>
                  <a:pt x="60" y="48"/>
                  <a:pt x="58" y="52"/>
                  <a:pt x="55" y="56"/>
                </a:cubicBezTo>
                <a:cubicBezTo>
                  <a:pt x="51" y="59"/>
                  <a:pt x="47" y="61"/>
                  <a:pt x="42" y="61"/>
                </a:cubicBezTo>
                <a:cubicBezTo>
                  <a:pt x="37" y="61"/>
                  <a:pt x="33" y="59"/>
                  <a:pt x="29" y="56"/>
                </a:cubicBezTo>
                <a:cubicBezTo>
                  <a:pt x="26" y="52"/>
                  <a:pt x="24" y="48"/>
                  <a:pt x="24" y="43"/>
                </a:cubicBezTo>
                <a:cubicBezTo>
                  <a:pt x="24" y="38"/>
                  <a:pt x="26" y="33"/>
                  <a:pt x="29" y="30"/>
                </a:cubicBezTo>
                <a:cubicBezTo>
                  <a:pt x="33" y="26"/>
                  <a:pt x="37" y="25"/>
                  <a:pt x="42" y="25"/>
                </a:cubicBezTo>
                <a:cubicBezTo>
                  <a:pt x="47" y="25"/>
                  <a:pt x="51" y="26"/>
                  <a:pt x="55" y="30"/>
                </a:cubicBezTo>
                <a:close/>
                <a:moveTo>
                  <a:pt x="157" y="79"/>
                </a:moveTo>
                <a:cubicBezTo>
                  <a:pt x="157" y="121"/>
                  <a:pt x="157" y="121"/>
                  <a:pt x="157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54" y="73"/>
                  <a:pt x="54" y="73"/>
                  <a:pt x="54" y="73"/>
                </a:cubicBezTo>
                <a:cubicBezTo>
                  <a:pt x="69" y="88"/>
                  <a:pt x="69" y="88"/>
                  <a:pt x="69" y="88"/>
                </a:cubicBezTo>
                <a:cubicBezTo>
                  <a:pt x="118" y="40"/>
                  <a:pt x="118" y="40"/>
                  <a:pt x="118" y="40"/>
                </a:cubicBezTo>
                <a:lnTo>
                  <a:pt x="157" y="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3" name="Freeform 65"/>
          <p:cNvSpPr>
            <a:spLocks noEditPoints="1"/>
          </p:cNvSpPr>
          <p:nvPr/>
        </p:nvSpPr>
        <p:spPr bwMode="auto">
          <a:xfrm>
            <a:off x="5365393" y="1369910"/>
            <a:ext cx="155598" cy="155598"/>
          </a:xfrm>
          <a:custGeom>
            <a:avLst/>
            <a:gdLst>
              <a:gd name="T0" fmla="*/ 79 w 144"/>
              <a:gd name="T1" fmla="*/ 26 h 144"/>
              <a:gd name="T2" fmla="*/ 118 w 144"/>
              <a:gd name="T3" fmla="*/ 65 h 144"/>
              <a:gd name="T4" fmla="*/ 40 w 144"/>
              <a:gd name="T5" fmla="*/ 144 h 144"/>
              <a:gd name="T6" fmla="*/ 0 w 144"/>
              <a:gd name="T7" fmla="*/ 144 h 144"/>
              <a:gd name="T8" fmla="*/ 0 w 144"/>
              <a:gd name="T9" fmla="*/ 104 h 144"/>
              <a:gd name="T10" fmla="*/ 79 w 144"/>
              <a:gd name="T11" fmla="*/ 26 h 144"/>
              <a:gd name="T12" fmla="*/ 35 w 144"/>
              <a:gd name="T13" fmla="*/ 131 h 144"/>
              <a:gd name="T14" fmla="*/ 43 w 144"/>
              <a:gd name="T15" fmla="*/ 123 h 144"/>
              <a:gd name="T16" fmla="*/ 21 w 144"/>
              <a:gd name="T17" fmla="*/ 101 h 144"/>
              <a:gd name="T18" fmla="*/ 13 w 144"/>
              <a:gd name="T19" fmla="*/ 109 h 144"/>
              <a:gd name="T20" fmla="*/ 13 w 144"/>
              <a:gd name="T21" fmla="*/ 119 h 144"/>
              <a:gd name="T22" fmla="*/ 25 w 144"/>
              <a:gd name="T23" fmla="*/ 119 h 144"/>
              <a:gd name="T24" fmla="*/ 25 w 144"/>
              <a:gd name="T25" fmla="*/ 131 h 144"/>
              <a:gd name="T26" fmla="*/ 35 w 144"/>
              <a:gd name="T27" fmla="*/ 131 h 144"/>
              <a:gd name="T28" fmla="*/ 84 w 144"/>
              <a:gd name="T29" fmla="*/ 44 h 144"/>
              <a:gd name="T30" fmla="*/ 82 w 144"/>
              <a:gd name="T31" fmla="*/ 42 h 144"/>
              <a:gd name="T32" fmla="*/ 81 w 144"/>
              <a:gd name="T33" fmla="*/ 42 h 144"/>
              <a:gd name="T34" fmla="*/ 29 w 144"/>
              <a:gd name="T35" fmla="*/ 94 h 144"/>
              <a:gd name="T36" fmla="*/ 29 w 144"/>
              <a:gd name="T37" fmla="*/ 95 h 144"/>
              <a:gd name="T38" fmla="*/ 31 w 144"/>
              <a:gd name="T39" fmla="*/ 97 h 144"/>
              <a:gd name="T40" fmla="*/ 32 w 144"/>
              <a:gd name="T41" fmla="*/ 97 h 144"/>
              <a:gd name="T42" fmla="*/ 84 w 144"/>
              <a:gd name="T43" fmla="*/ 45 h 144"/>
              <a:gd name="T44" fmla="*/ 84 w 144"/>
              <a:gd name="T45" fmla="*/ 44 h 144"/>
              <a:gd name="T46" fmla="*/ 144 w 144"/>
              <a:gd name="T47" fmla="*/ 35 h 144"/>
              <a:gd name="T48" fmla="*/ 140 w 144"/>
              <a:gd name="T49" fmla="*/ 43 h 144"/>
              <a:gd name="T50" fmla="*/ 125 w 144"/>
              <a:gd name="T51" fmla="*/ 59 h 144"/>
              <a:gd name="T52" fmla="*/ 85 w 144"/>
              <a:gd name="T53" fmla="*/ 20 h 144"/>
              <a:gd name="T54" fmla="*/ 101 w 144"/>
              <a:gd name="T55" fmla="*/ 4 h 144"/>
              <a:gd name="T56" fmla="*/ 109 w 144"/>
              <a:gd name="T57" fmla="*/ 0 h 144"/>
              <a:gd name="T58" fmla="*/ 118 w 144"/>
              <a:gd name="T59" fmla="*/ 4 h 144"/>
              <a:gd name="T60" fmla="*/ 140 w 144"/>
              <a:gd name="T61" fmla="*/ 26 h 144"/>
              <a:gd name="T62" fmla="*/ 144 w 144"/>
              <a:gd name="T63" fmla="*/ 3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4" h="144">
                <a:moveTo>
                  <a:pt x="79" y="26"/>
                </a:moveTo>
                <a:cubicBezTo>
                  <a:pt x="118" y="65"/>
                  <a:pt x="118" y="65"/>
                  <a:pt x="118" y="65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04"/>
                  <a:pt x="0" y="104"/>
                  <a:pt x="0" y="104"/>
                </a:cubicBezTo>
                <a:lnTo>
                  <a:pt x="79" y="26"/>
                </a:lnTo>
                <a:close/>
                <a:moveTo>
                  <a:pt x="35" y="131"/>
                </a:moveTo>
                <a:cubicBezTo>
                  <a:pt x="43" y="123"/>
                  <a:pt x="43" y="123"/>
                  <a:pt x="43" y="123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3" y="119"/>
                  <a:pt x="13" y="119"/>
                  <a:pt x="13" y="11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5" y="131"/>
                  <a:pt x="25" y="131"/>
                  <a:pt x="25" y="131"/>
                </a:cubicBezTo>
                <a:lnTo>
                  <a:pt x="35" y="131"/>
                </a:lnTo>
                <a:close/>
                <a:moveTo>
                  <a:pt x="84" y="44"/>
                </a:moveTo>
                <a:cubicBezTo>
                  <a:pt x="84" y="42"/>
                  <a:pt x="84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94"/>
                  <a:pt x="29" y="95"/>
                  <a:pt x="29" y="95"/>
                </a:cubicBezTo>
                <a:cubicBezTo>
                  <a:pt x="29" y="97"/>
                  <a:pt x="29" y="97"/>
                  <a:pt x="31" y="97"/>
                </a:cubicBezTo>
                <a:cubicBezTo>
                  <a:pt x="31" y="97"/>
                  <a:pt x="32" y="97"/>
                  <a:pt x="32" y="97"/>
                </a:cubicBezTo>
                <a:cubicBezTo>
                  <a:pt x="84" y="45"/>
                  <a:pt x="84" y="45"/>
                  <a:pt x="84" y="45"/>
                </a:cubicBezTo>
                <a:cubicBezTo>
                  <a:pt x="84" y="45"/>
                  <a:pt x="84" y="44"/>
                  <a:pt x="84" y="44"/>
                </a:cubicBezTo>
                <a:close/>
                <a:moveTo>
                  <a:pt x="144" y="35"/>
                </a:moveTo>
                <a:cubicBezTo>
                  <a:pt x="144" y="38"/>
                  <a:pt x="143" y="41"/>
                  <a:pt x="140" y="43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85" y="20"/>
                  <a:pt x="85" y="20"/>
                  <a:pt x="85" y="20"/>
                </a:cubicBezTo>
                <a:cubicBezTo>
                  <a:pt x="101" y="4"/>
                  <a:pt x="101" y="4"/>
                  <a:pt x="101" y="4"/>
                </a:cubicBezTo>
                <a:cubicBezTo>
                  <a:pt x="103" y="2"/>
                  <a:pt x="106" y="0"/>
                  <a:pt x="109" y="0"/>
                </a:cubicBezTo>
                <a:cubicBezTo>
                  <a:pt x="113" y="0"/>
                  <a:pt x="116" y="2"/>
                  <a:pt x="118" y="4"/>
                </a:cubicBezTo>
                <a:cubicBezTo>
                  <a:pt x="140" y="26"/>
                  <a:pt x="140" y="26"/>
                  <a:pt x="140" y="26"/>
                </a:cubicBezTo>
                <a:cubicBezTo>
                  <a:pt x="143" y="29"/>
                  <a:pt x="144" y="31"/>
                  <a:pt x="144" y="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4" name="Freeform 66"/>
          <p:cNvSpPr>
            <a:spLocks noEditPoints="1"/>
          </p:cNvSpPr>
          <p:nvPr/>
        </p:nvSpPr>
        <p:spPr bwMode="auto">
          <a:xfrm>
            <a:off x="5567996" y="1368289"/>
            <a:ext cx="105354" cy="157220"/>
          </a:xfrm>
          <a:custGeom>
            <a:avLst/>
            <a:gdLst>
              <a:gd name="T0" fmla="*/ 97 w 97"/>
              <a:gd name="T1" fmla="*/ 49 h 146"/>
              <a:gd name="T2" fmla="*/ 94 w 97"/>
              <a:gd name="T3" fmla="*/ 66 h 146"/>
              <a:gd name="T4" fmla="*/ 59 w 97"/>
              <a:gd name="T5" fmla="*/ 139 h 146"/>
              <a:gd name="T6" fmla="*/ 55 w 97"/>
              <a:gd name="T7" fmla="*/ 144 h 146"/>
              <a:gd name="T8" fmla="*/ 48 w 97"/>
              <a:gd name="T9" fmla="*/ 146 h 146"/>
              <a:gd name="T10" fmla="*/ 42 w 97"/>
              <a:gd name="T11" fmla="*/ 144 h 146"/>
              <a:gd name="T12" fmla="*/ 38 w 97"/>
              <a:gd name="T13" fmla="*/ 139 h 146"/>
              <a:gd name="T14" fmla="*/ 3 w 97"/>
              <a:gd name="T15" fmla="*/ 66 h 146"/>
              <a:gd name="T16" fmla="*/ 0 w 97"/>
              <a:gd name="T17" fmla="*/ 49 h 146"/>
              <a:gd name="T18" fmla="*/ 14 w 97"/>
              <a:gd name="T19" fmla="*/ 15 h 146"/>
              <a:gd name="T20" fmla="*/ 48 w 97"/>
              <a:gd name="T21" fmla="*/ 0 h 146"/>
              <a:gd name="T22" fmla="*/ 83 w 97"/>
              <a:gd name="T23" fmla="*/ 15 h 146"/>
              <a:gd name="T24" fmla="*/ 97 w 97"/>
              <a:gd name="T25" fmla="*/ 49 h 146"/>
              <a:gd name="T26" fmla="*/ 66 w 97"/>
              <a:gd name="T27" fmla="*/ 66 h 146"/>
              <a:gd name="T28" fmla="*/ 73 w 97"/>
              <a:gd name="T29" fmla="*/ 49 h 146"/>
              <a:gd name="T30" fmla="*/ 66 w 97"/>
              <a:gd name="T31" fmla="*/ 32 h 146"/>
              <a:gd name="T32" fmla="*/ 48 w 97"/>
              <a:gd name="T33" fmla="*/ 25 h 146"/>
              <a:gd name="T34" fmla="*/ 31 w 97"/>
              <a:gd name="T35" fmla="*/ 32 h 146"/>
              <a:gd name="T36" fmla="*/ 24 w 97"/>
              <a:gd name="T37" fmla="*/ 49 h 146"/>
              <a:gd name="T38" fmla="*/ 31 w 97"/>
              <a:gd name="T39" fmla="*/ 66 h 146"/>
              <a:gd name="T40" fmla="*/ 48 w 97"/>
              <a:gd name="T41" fmla="*/ 73 h 146"/>
              <a:gd name="T42" fmla="*/ 66 w 97"/>
              <a:gd name="T43" fmla="*/ 6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7" h="146">
                <a:moveTo>
                  <a:pt x="97" y="49"/>
                </a:moveTo>
                <a:cubicBezTo>
                  <a:pt x="97" y="56"/>
                  <a:pt x="96" y="61"/>
                  <a:pt x="94" y="66"/>
                </a:cubicBezTo>
                <a:cubicBezTo>
                  <a:pt x="59" y="139"/>
                  <a:pt x="59" y="139"/>
                  <a:pt x="59" y="139"/>
                </a:cubicBezTo>
                <a:cubicBezTo>
                  <a:pt x="58" y="141"/>
                  <a:pt x="57" y="143"/>
                  <a:pt x="55" y="144"/>
                </a:cubicBezTo>
                <a:cubicBezTo>
                  <a:pt x="53" y="145"/>
                  <a:pt x="51" y="146"/>
                  <a:pt x="48" y="146"/>
                </a:cubicBezTo>
                <a:cubicBezTo>
                  <a:pt x="46" y="146"/>
                  <a:pt x="44" y="145"/>
                  <a:pt x="42" y="144"/>
                </a:cubicBezTo>
                <a:cubicBezTo>
                  <a:pt x="40" y="143"/>
                  <a:pt x="39" y="141"/>
                  <a:pt x="38" y="139"/>
                </a:cubicBezTo>
                <a:cubicBezTo>
                  <a:pt x="3" y="66"/>
                  <a:pt x="3" y="66"/>
                  <a:pt x="3" y="66"/>
                </a:cubicBezTo>
                <a:cubicBezTo>
                  <a:pt x="1" y="61"/>
                  <a:pt x="0" y="56"/>
                  <a:pt x="0" y="49"/>
                </a:cubicBezTo>
                <a:cubicBezTo>
                  <a:pt x="0" y="35"/>
                  <a:pt x="5" y="24"/>
                  <a:pt x="14" y="15"/>
                </a:cubicBezTo>
                <a:cubicBezTo>
                  <a:pt x="24" y="5"/>
                  <a:pt x="35" y="0"/>
                  <a:pt x="48" y="0"/>
                </a:cubicBezTo>
                <a:cubicBezTo>
                  <a:pt x="62" y="0"/>
                  <a:pt x="73" y="5"/>
                  <a:pt x="83" y="15"/>
                </a:cubicBezTo>
                <a:cubicBezTo>
                  <a:pt x="92" y="24"/>
                  <a:pt x="97" y="35"/>
                  <a:pt x="97" y="49"/>
                </a:cubicBezTo>
                <a:close/>
                <a:moveTo>
                  <a:pt x="66" y="66"/>
                </a:moveTo>
                <a:cubicBezTo>
                  <a:pt x="70" y="61"/>
                  <a:pt x="73" y="55"/>
                  <a:pt x="73" y="49"/>
                </a:cubicBezTo>
                <a:cubicBezTo>
                  <a:pt x="73" y="42"/>
                  <a:pt x="70" y="36"/>
                  <a:pt x="66" y="32"/>
                </a:cubicBezTo>
                <a:cubicBezTo>
                  <a:pt x="61" y="27"/>
                  <a:pt x="55" y="25"/>
                  <a:pt x="48" y="25"/>
                </a:cubicBezTo>
                <a:cubicBezTo>
                  <a:pt x="42" y="25"/>
                  <a:pt x="36" y="27"/>
                  <a:pt x="31" y="32"/>
                </a:cubicBezTo>
                <a:cubicBezTo>
                  <a:pt x="27" y="36"/>
                  <a:pt x="24" y="42"/>
                  <a:pt x="24" y="49"/>
                </a:cubicBezTo>
                <a:cubicBezTo>
                  <a:pt x="24" y="55"/>
                  <a:pt x="27" y="61"/>
                  <a:pt x="31" y="66"/>
                </a:cubicBezTo>
                <a:cubicBezTo>
                  <a:pt x="36" y="71"/>
                  <a:pt x="42" y="73"/>
                  <a:pt x="48" y="73"/>
                </a:cubicBezTo>
                <a:cubicBezTo>
                  <a:pt x="55" y="73"/>
                  <a:pt x="61" y="71"/>
                  <a:pt x="66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5" name="Freeform 67"/>
          <p:cNvSpPr>
            <a:spLocks noEditPoints="1"/>
          </p:cNvSpPr>
          <p:nvPr/>
        </p:nvSpPr>
        <p:spPr bwMode="auto">
          <a:xfrm>
            <a:off x="5718732" y="1368289"/>
            <a:ext cx="155598" cy="157220"/>
          </a:xfrm>
          <a:custGeom>
            <a:avLst/>
            <a:gdLst>
              <a:gd name="T0" fmla="*/ 136 w 145"/>
              <a:gd name="T1" fmla="*/ 37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7 h 146"/>
              <a:gd name="T26" fmla="*/ 73 w 145"/>
              <a:gd name="T27" fmla="*/ 124 h 146"/>
              <a:gd name="T28" fmla="*/ 73 w 145"/>
              <a:gd name="T29" fmla="*/ 22 h 146"/>
              <a:gd name="T30" fmla="*/ 47 w 145"/>
              <a:gd name="T31" fmla="*/ 28 h 146"/>
              <a:gd name="T32" fmla="*/ 28 w 145"/>
              <a:gd name="T33" fmla="*/ 47 h 146"/>
              <a:gd name="T34" fmla="*/ 21 w 145"/>
              <a:gd name="T35" fmla="*/ 73 h 146"/>
              <a:gd name="T36" fmla="*/ 28 w 145"/>
              <a:gd name="T37" fmla="*/ 99 h 146"/>
              <a:gd name="T38" fmla="*/ 47 w 145"/>
              <a:gd name="T39" fmla="*/ 117 h 146"/>
              <a:gd name="T40" fmla="*/ 73 w 145"/>
              <a:gd name="T41" fmla="*/ 12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5" h="146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73" y="124"/>
                </a:moveTo>
                <a:cubicBezTo>
                  <a:pt x="73" y="22"/>
                  <a:pt x="73" y="22"/>
                  <a:pt x="73" y="22"/>
                </a:cubicBezTo>
                <a:cubicBezTo>
                  <a:pt x="63" y="22"/>
                  <a:pt x="55" y="24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4"/>
                  <a:pt x="21" y="73"/>
                </a:cubicBezTo>
                <a:cubicBezTo>
                  <a:pt x="21" y="82"/>
                  <a:pt x="24" y="91"/>
                  <a:pt x="28" y="99"/>
                </a:cubicBezTo>
                <a:cubicBezTo>
                  <a:pt x="33" y="107"/>
                  <a:pt x="39" y="113"/>
                  <a:pt x="47" y="117"/>
                </a:cubicBezTo>
                <a:cubicBezTo>
                  <a:pt x="55" y="122"/>
                  <a:pt x="63" y="124"/>
                  <a:pt x="73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6" name="Freeform 68"/>
          <p:cNvSpPr>
            <a:spLocks noEditPoints="1"/>
          </p:cNvSpPr>
          <p:nvPr/>
        </p:nvSpPr>
        <p:spPr bwMode="auto">
          <a:xfrm>
            <a:off x="5922956" y="1361806"/>
            <a:ext cx="103733" cy="149115"/>
          </a:xfrm>
          <a:custGeom>
            <a:avLst/>
            <a:gdLst>
              <a:gd name="T0" fmla="*/ 97 w 97"/>
              <a:gd name="T1" fmla="*/ 91 h 139"/>
              <a:gd name="T2" fmla="*/ 82 w 97"/>
              <a:gd name="T3" fmla="*/ 125 h 139"/>
              <a:gd name="T4" fmla="*/ 48 w 97"/>
              <a:gd name="T5" fmla="*/ 139 h 139"/>
              <a:gd name="T6" fmla="*/ 14 w 97"/>
              <a:gd name="T7" fmla="*/ 125 h 139"/>
              <a:gd name="T8" fmla="*/ 0 w 97"/>
              <a:gd name="T9" fmla="*/ 91 h 139"/>
              <a:gd name="T10" fmla="*/ 7 w 97"/>
              <a:gd name="T11" fmla="*/ 65 h 139"/>
              <a:gd name="T12" fmla="*/ 13 w 97"/>
              <a:gd name="T13" fmla="*/ 57 h 139"/>
              <a:gd name="T14" fmla="*/ 23 w 97"/>
              <a:gd name="T15" fmla="*/ 42 h 139"/>
              <a:gd name="T16" fmla="*/ 32 w 97"/>
              <a:gd name="T17" fmla="*/ 25 h 139"/>
              <a:gd name="T18" fmla="*/ 40 w 97"/>
              <a:gd name="T19" fmla="*/ 6 h 139"/>
              <a:gd name="T20" fmla="*/ 43 w 97"/>
              <a:gd name="T21" fmla="*/ 2 h 139"/>
              <a:gd name="T22" fmla="*/ 48 w 97"/>
              <a:gd name="T23" fmla="*/ 0 h 139"/>
              <a:gd name="T24" fmla="*/ 53 w 97"/>
              <a:gd name="T25" fmla="*/ 2 h 139"/>
              <a:gd name="T26" fmla="*/ 56 w 97"/>
              <a:gd name="T27" fmla="*/ 6 h 139"/>
              <a:gd name="T28" fmla="*/ 64 w 97"/>
              <a:gd name="T29" fmla="*/ 25 h 139"/>
              <a:gd name="T30" fmla="*/ 73 w 97"/>
              <a:gd name="T31" fmla="*/ 42 h 139"/>
              <a:gd name="T32" fmla="*/ 83 w 97"/>
              <a:gd name="T33" fmla="*/ 57 h 139"/>
              <a:gd name="T34" fmla="*/ 89 w 97"/>
              <a:gd name="T35" fmla="*/ 65 h 139"/>
              <a:gd name="T36" fmla="*/ 97 w 97"/>
              <a:gd name="T37" fmla="*/ 91 h 139"/>
              <a:gd name="T38" fmla="*/ 48 w 97"/>
              <a:gd name="T39" fmla="*/ 103 h 139"/>
              <a:gd name="T40" fmla="*/ 46 w 97"/>
              <a:gd name="T41" fmla="*/ 97 h 139"/>
              <a:gd name="T42" fmla="*/ 45 w 97"/>
              <a:gd name="T43" fmla="*/ 95 h 139"/>
              <a:gd name="T44" fmla="*/ 42 w 97"/>
              <a:gd name="T45" fmla="*/ 91 h 139"/>
              <a:gd name="T46" fmla="*/ 40 w 97"/>
              <a:gd name="T47" fmla="*/ 87 h 139"/>
              <a:gd name="T48" fmla="*/ 38 w 97"/>
              <a:gd name="T49" fmla="*/ 82 h 139"/>
              <a:gd name="T50" fmla="*/ 36 w 97"/>
              <a:gd name="T51" fmla="*/ 80 h 139"/>
              <a:gd name="T52" fmla="*/ 34 w 97"/>
              <a:gd name="T53" fmla="*/ 82 h 139"/>
              <a:gd name="T54" fmla="*/ 32 w 97"/>
              <a:gd name="T55" fmla="*/ 87 h 139"/>
              <a:gd name="T56" fmla="*/ 30 w 97"/>
              <a:gd name="T57" fmla="*/ 91 h 139"/>
              <a:gd name="T58" fmla="*/ 27 w 97"/>
              <a:gd name="T59" fmla="*/ 95 h 139"/>
              <a:gd name="T60" fmla="*/ 26 w 97"/>
              <a:gd name="T61" fmla="*/ 97 h 139"/>
              <a:gd name="T62" fmla="*/ 24 w 97"/>
              <a:gd name="T63" fmla="*/ 103 h 139"/>
              <a:gd name="T64" fmla="*/ 27 w 97"/>
              <a:gd name="T65" fmla="*/ 112 h 139"/>
              <a:gd name="T66" fmla="*/ 36 w 97"/>
              <a:gd name="T67" fmla="*/ 115 h 139"/>
              <a:gd name="T68" fmla="*/ 45 w 97"/>
              <a:gd name="T69" fmla="*/ 112 h 139"/>
              <a:gd name="T70" fmla="*/ 48 w 97"/>
              <a:gd name="T71" fmla="*/ 10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139">
                <a:moveTo>
                  <a:pt x="97" y="91"/>
                </a:moveTo>
                <a:cubicBezTo>
                  <a:pt x="97" y="104"/>
                  <a:pt x="92" y="116"/>
                  <a:pt x="82" y="125"/>
                </a:cubicBezTo>
                <a:cubicBezTo>
                  <a:pt x="73" y="135"/>
                  <a:pt x="61" y="139"/>
                  <a:pt x="48" y="139"/>
                </a:cubicBezTo>
                <a:cubicBezTo>
                  <a:pt x="35" y="139"/>
                  <a:pt x="23" y="135"/>
                  <a:pt x="14" y="125"/>
                </a:cubicBezTo>
                <a:cubicBezTo>
                  <a:pt x="4" y="116"/>
                  <a:pt x="0" y="104"/>
                  <a:pt x="0" y="91"/>
                </a:cubicBezTo>
                <a:cubicBezTo>
                  <a:pt x="0" y="82"/>
                  <a:pt x="2" y="73"/>
                  <a:pt x="7" y="65"/>
                </a:cubicBezTo>
                <a:cubicBezTo>
                  <a:pt x="8" y="64"/>
                  <a:pt x="10" y="62"/>
                  <a:pt x="13" y="57"/>
                </a:cubicBezTo>
                <a:cubicBezTo>
                  <a:pt x="17" y="51"/>
                  <a:pt x="20" y="47"/>
                  <a:pt x="23" y="42"/>
                </a:cubicBezTo>
                <a:cubicBezTo>
                  <a:pt x="26" y="38"/>
                  <a:pt x="29" y="32"/>
                  <a:pt x="32" y="25"/>
                </a:cubicBezTo>
                <a:cubicBezTo>
                  <a:pt x="36" y="19"/>
                  <a:pt x="38" y="12"/>
                  <a:pt x="40" y="6"/>
                </a:cubicBezTo>
                <a:cubicBezTo>
                  <a:pt x="41" y="4"/>
                  <a:pt x="42" y="3"/>
                  <a:pt x="43" y="2"/>
                </a:cubicBezTo>
                <a:cubicBezTo>
                  <a:pt x="45" y="1"/>
                  <a:pt x="46" y="0"/>
                  <a:pt x="48" y="0"/>
                </a:cubicBezTo>
                <a:cubicBezTo>
                  <a:pt x="50" y="0"/>
                  <a:pt x="51" y="1"/>
                  <a:pt x="53" y="2"/>
                </a:cubicBezTo>
                <a:cubicBezTo>
                  <a:pt x="55" y="3"/>
                  <a:pt x="56" y="4"/>
                  <a:pt x="56" y="6"/>
                </a:cubicBezTo>
                <a:cubicBezTo>
                  <a:pt x="58" y="12"/>
                  <a:pt x="61" y="19"/>
                  <a:pt x="64" y="25"/>
                </a:cubicBezTo>
                <a:cubicBezTo>
                  <a:pt x="67" y="32"/>
                  <a:pt x="71" y="38"/>
                  <a:pt x="73" y="42"/>
                </a:cubicBezTo>
                <a:cubicBezTo>
                  <a:pt x="76" y="47"/>
                  <a:pt x="79" y="51"/>
                  <a:pt x="83" y="57"/>
                </a:cubicBezTo>
                <a:cubicBezTo>
                  <a:pt x="87" y="62"/>
                  <a:pt x="88" y="64"/>
                  <a:pt x="89" y="65"/>
                </a:cubicBezTo>
                <a:cubicBezTo>
                  <a:pt x="94" y="73"/>
                  <a:pt x="97" y="82"/>
                  <a:pt x="97" y="91"/>
                </a:cubicBezTo>
                <a:close/>
                <a:moveTo>
                  <a:pt x="48" y="103"/>
                </a:moveTo>
                <a:cubicBezTo>
                  <a:pt x="48" y="101"/>
                  <a:pt x="47" y="99"/>
                  <a:pt x="46" y="97"/>
                </a:cubicBezTo>
                <a:cubicBezTo>
                  <a:pt x="46" y="97"/>
                  <a:pt x="46" y="96"/>
                  <a:pt x="45" y="95"/>
                </a:cubicBezTo>
                <a:cubicBezTo>
                  <a:pt x="44" y="93"/>
                  <a:pt x="43" y="92"/>
                  <a:pt x="42" y="91"/>
                </a:cubicBezTo>
                <a:cubicBezTo>
                  <a:pt x="42" y="90"/>
                  <a:pt x="41" y="88"/>
                  <a:pt x="40" y="87"/>
                </a:cubicBezTo>
                <a:cubicBezTo>
                  <a:pt x="39" y="85"/>
                  <a:pt x="38" y="83"/>
                  <a:pt x="38" y="82"/>
                </a:cubicBezTo>
                <a:cubicBezTo>
                  <a:pt x="38" y="81"/>
                  <a:pt x="37" y="80"/>
                  <a:pt x="36" y="80"/>
                </a:cubicBezTo>
                <a:cubicBezTo>
                  <a:pt x="35" y="80"/>
                  <a:pt x="34" y="81"/>
                  <a:pt x="34" y="82"/>
                </a:cubicBezTo>
                <a:cubicBezTo>
                  <a:pt x="34" y="83"/>
                  <a:pt x="33" y="85"/>
                  <a:pt x="32" y="87"/>
                </a:cubicBezTo>
                <a:cubicBezTo>
                  <a:pt x="31" y="88"/>
                  <a:pt x="30" y="90"/>
                  <a:pt x="30" y="91"/>
                </a:cubicBezTo>
                <a:cubicBezTo>
                  <a:pt x="29" y="92"/>
                  <a:pt x="28" y="93"/>
                  <a:pt x="27" y="95"/>
                </a:cubicBezTo>
                <a:cubicBezTo>
                  <a:pt x="26" y="96"/>
                  <a:pt x="26" y="97"/>
                  <a:pt x="26" y="97"/>
                </a:cubicBezTo>
                <a:cubicBezTo>
                  <a:pt x="25" y="99"/>
                  <a:pt x="24" y="101"/>
                  <a:pt x="24" y="103"/>
                </a:cubicBezTo>
                <a:cubicBezTo>
                  <a:pt x="24" y="107"/>
                  <a:pt x="25" y="109"/>
                  <a:pt x="27" y="112"/>
                </a:cubicBezTo>
                <a:cubicBezTo>
                  <a:pt x="30" y="114"/>
                  <a:pt x="33" y="115"/>
                  <a:pt x="36" y="115"/>
                </a:cubicBezTo>
                <a:cubicBezTo>
                  <a:pt x="39" y="115"/>
                  <a:pt x="42" y="114"/>
                  <a:pt x="45" y="112"/>
                </a:cubicBezTo>
                <a:cubicBezTo>
                  <a:pt x="47" y="109"/>
                  <a:pt x="48" y="107"/>
                  <a:pt x="48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7" name="Freeform 69"/>
          <p:cNvSpPr>
            <a:spLocks noEditPoints="1"/>
          </p:cNvSpPr>
          <p:nvPr/>
        </p:nvSpPr>
        <p:spPr bwMode="auto">
          <a:xfrm>
            <a:off x="6072071" y="1368289"/>
            <a:ext cx="183153" cy="142632"/>
          </a:xfrm>
          <a:custGeom>
            <a:avLst/>
            <a:gdLst>
              <a:gd name="T0" fmla="*/ 133 w 169"/>
              <a:gd name="T1" fmla="*/ 88 h 133"/>
              <a:gd name="T2" fmla="*/ 133 w 169"/>
              <a:gd name="T3" fmla="*/ 106 h 133"/>
              <a:gd name="T4" fmla="*/ 125 w 169"/>
              <a:gd name="T5" fmla="*/ 125 h 133"/>
              <a:gd name="T6" fmla="*/ 106 w 169"/>
              <a:gd name="T7" fmla="*/ 133 h 133"/>
              <a:gd name="T8" fmla="*/ 27 w 169"/>
              <a:gd name="T9" fmla="*/ 133 h 133"/>
              <a:gd name="T10" fmla="*/ 8 w 169"/>
              <a:gd name="T11" fmla="*/ 125 h 133"/>
              <a:gd name="T12" fmla="*/ 0 w 169"/>
              <a:gd name="T13" fmla="*/ 106 h 133"/>
              <a:gd name="T14" fmla="*/ 0 w 169"/>
              <a:gd name="T15" fmla="*/ 28 h 133"/>
              <a:gd name="T16" fmla="*/ 8 w 169"/>
              <a:gd name="T17" fmla="*/ 8 h 133"/>
              <a:gd name="T18" fmla="*/ 27 w 169"/>
              <a:gd name="T19" fmla="*/ 0 h 133"/>
              <a:gd name="T20" fmla="*/ 106 w 169"/>
              <a:gd name="T21" fmla="*/ 0 h 133"/>
              <a:gd name="T22" fmla="*/ 117 w 169"/>
              <a:gd name="T23" fmla="*/ 3 h 133"/>
              <a:gd name="T24" fmla="*/ 118 w 169"/>
              <a:gd name="T25" fmla="*/ 5 h 133"/>
              <a:gd name="T26" fmla="*/ 118 w 169"/>
              <a:gd name="T27" fmla="*/ 8 h 133"/>
              <a:gd name="T28" fmla="*/ 113 w 169"/>
              <a:gd name="T29" fmla="*/ 12 h 133"/>
              <a:gd name="T30" fmla="*/ 110 w 169"/>
              <a:gd name="T31" fmla="*/ 13 h 133"/>
              <a:gd name="T32" fmla="*/ 106 w 169"/>
              <a:gd name="T33" fmla="*/ 12 h 133"/>
              <a:gd name="T34" fmla="*/ 27 w 169"/>
              <a:gd name="T35" fmla="*/ 12 h 133"/>
              <a:gd name="T36" fmla="*/ 16 w 169"/>
              <a:gd name="T37" fmla="*/ 17 h 133"/>
              <a:gd name="T38" fmla="*/ 12 w 169"/>
              <a:gd name="T39" fmla="*/ 28 h 133"/>
              <a:gd name="T40" fmla="*/ 12 w 169"/>
              <a:gd name="T41" fmla="*/ 106 h 133"/>
              <a:gd name="T42" fmla="*/ 16 w 169"/>
              <a:gd name="T43" fmla="*/ 117 h 133"/>
              <a:gd name="T44" fmla="*/ 27 w 169"/>
              <a:gd name="T45" fmla="*/ 121 h 133"/>
              <a:gd name="T46" fmla="*/ 106 w 169"/>
              <a:gd name="T47" fmla="*/ 121 h 133"/>
              <a:gd name="T48" fmla="*/ 116 w 169"/>
              <a:gd name="T49" fmla="*/ 117 h 133"/>
              <a:gd name="T50" fmla="*/ 121 w 169"/>
              <a:gd name="T51" fmla="*/ 106 h 133"/>
              <a:gd name="T52" fmla="*/ 121 w 169"/>
              <a:gd name="T53" fmla="*/ 94 h 133"/>
              <a:gd name="T54" fmla="*/ 122 w 169"/>
              <a:gd name="T55" fmla="*/ 92 h 133"/>
              <a:gd name="T56" fmla="*/ 128 w 169"/>
              <a:gd name="T57" fmla="*/ 86 h 133"/>
              <a:gd name="T58" fmla="*/ 131 w 169"/>
              <a:gd name="T59" fmla="*/ 86 h 133"/>
              <a:gd name="T60" fmla="*/ 133 w 169"/>
              <a:gd name="T61" fmla="*/ 88 h 133"/>
              <a:gd name="T62" fmla="*/ 124 w 169"/>
              <a:gd name="T63" fmla="*/ 19 h 133"/>
              <a:gd name="T64" fmla="*/ 151 w 169"/>
              <a:gd name="T65" fmla="*/ 46 h 133"/>
              <a:gd name="T66" fmla="*/ 88 w 169"/>
              <a:gd name="T67" fmla="*/ 109 h 133"/>
              <a:gd name="T68" fmla="*/ 60 w 169"/>
              <a:gd name="T69" fmla="*/ 109 h 133"/>
              <a:gd name="T70" fmla="*/ 60 w 169"/>
              <a:gd name="T71" fmla="*/ 82 h 133"/>
              <a:gd name="T72" fmla="*/ 124 w 169"/>
              <a:gd name="T73" fmla="*/ 19 h 133"/>
              <a:gd name="T74" fmla="*/ 84 w 169"/>
              <a:gd name="T75" fmla="*/ 100 h 133"/>
              <a:gd name="T76" fmla="*/ 95 w 169"/>
              <a:gd name="T77" fmla="*/ 89 h 133"/>
              <a:gd name="T78" fmla="*/ 80 w 169"/>
              <a:gd name="T79" fmla="*/ 75 h 133"/>
              <a:gd name="T80" fmla="*/ 69 w 169"/>
              <a:gd name="T81" fmla="*/ 86 h 133"/>
              <a:gd name="T82" fmla="*/ 69 w 169"/>
              <a:gd name="T83" fmla="*/ 91 h 133"/>
              <a:gd name="T84" fmla="*/ 78 w 169"/>
              <a:gd name="T85" fmla="*/ 91 h 133"/>
              <a:gd name="T86" fmla="*/ 78 w 169"/>
              <a:gd name="T87" fmla="*/ 100 h 133"/>
              <a:gd name="T88" fmla="*/ 84 w 169"/>
              <a:gd name="T89" fmla="*/ 100 h 133"/>
              <a:gd name="T90" fmla="*/ 125 w 169"/>
              <a:gd name="T91" fmla="*/ 32 h 133"/>
              <a:gd name="T92" fmla="*/ 122 w 169"/>
              <a:gd name="T93" fmla="*/ 32 h 133"/>
              <a:gd name="T94" fmla="*/ 89 w 169"/>
              <a:gd name="T95" fmla="*/ 65 h 133"/>
              <a:gd name="T96" fmla="*/ 89 w 169"/>
              <a:gd name="T97" fmla="*/ 68 h 133"/>
              <a:gd name="T98" fmla="*/ 92 w 169"/>
              <a:gd name="T99" fmla="*/ 68 h 133"/>
              <a:gd name="T100" fmla="*/ 125 w 169"/>
              <a:gd name="T101" fmla="*/ 35 h 133"/>
              <a:gd name="T102" fmla="*/ 125 w 169"/>
              <a:gd name="T103" fmla="*/ 32 h 133"/>
              <a:gd name="T104" fmla="*/ 166 w 169"/>
              <a:gd name="T105" fmla="*/ 31 h 133"/>
              <a:gd name="T106" fmla="*/ 157 w 169"/>
              <a:gd name="T107" fmla="*/ 40 h 133"/>
              <a:gd name="T108" fmla="*/ 130 w 169"/>
              <a:gd name="T109" fmla="*/ 12 h 133"/>
              <a:gd name="T110" fmla="*/ 139 w 169"/>
              <a:gd name="T111" fmla="*/ 4 h 133"/>
              <a:gd name="T112" fmla="*/ 145 w 169"/>
              <a:gd name="T113" fmla="*/ 1 h 133"/>
              <a:gd name="T114" fmla="*/ 151 w 169"/>
              <a:gd name="T115" fmla="*/ 4 h 133"/>
              <a:gd name="T116" fmla="*/ 166 w 169"/>
              <a:gd name="T117" fmla="*/ 18 h 133"/>
              <a:gd name="T118" fmla="*/ 169 w 169"/>
              <a:gd name="T119" fmla="*/ 25 h 133"/>
              <a:gd name="T120" fmla="*/ 166 w 169"/>
              <a:gd name="T121" fmla="*/ 3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" h="133">
                <a:moveTo>
                  <a:pt x="133" y="8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0" y="120"/>
                  <a:pt x="125" y="125"/>
                </a:cubicBezTo>
                <a:cubicBezTo>
                  <a:pt x="120" y="131"/>
                  <a:pt x="113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3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3" y="1"/>
                  <a:pt x="117" y="3"/>
                </a:cubicBezTo>
                <a:cubicBezTo>
                  <a:pt x="118" y="3"/>
                  <a:pt x="118" y="4"/>
                  <a:pt x="118" y="5"/>
                </a:cubicBezTo>
                <a:cubicBezTo>
                  <a:pt x="119" y="6"/>
                  <a:pt x="118" y="7"/>
                  <a:pt x="118" y="8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3"/>
                  <a:pt x="111" y="13"/>
                  <a:pt x="110" y="13"/>
                </a:cubicBezTo>
                <a:cubicBezTo>
                  <a:pt x="109" y="13"/>
                  <a:pt x="107" y="12"/>
                  <a:pt x="106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19" y="14"/>
                  <a:pt x="16" y="17"/>
                </a:cubicBezTo>
                <a:cubicBezTo>
                  <a:pt x="13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3" y="114"/>
                  <a:pt x="16" y="117"/>
                </a:cubicBezTo>
                <a:cubicBezTo>
                  <a:pt x="19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3" y="120"/>
                  <a:pt x="116" y="117"/>
                </a:cubicBezTo>
                <a:cubicBezTo>
                  <a:pt x="119" y="114"/>
                  <a:pt x="121" y="110"/>
                  <a:pt x="121" y="106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1" y="94"/>
                  <a:pt x="121" y="93"/>
                  <a:pt x="122" y="92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29" y="85"/>
                  <a:pt x="130" y="85"/>
                  <a:pt x="131" y="86"/>
                </a:cubicBezTo>
                <a:cubicBezTo>
                  <a:pt x="132" y="86"/>
                  <a:pt x="133" y="87"/>
                  <a:pt x="133" y="88"/>
                </a:cubicBezTo>
                <a:close/>
                <a:moveTo>
                  <a:pt x="124" y="19"/>
                </a:moveTo>
                <a:cubicBezTo>
                  <a:pt x="151" y="46"/>
                  <a:pt x="151" y="46"/>
                  <a:pt x="151" y="46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60" y="82"/>
                  <a:pt x="60" y="82"/>
                  <a:pt x="60" y="82"/>
                </a:cubicBezTo>
                <a:lnTo>
                  <a:pt x="124" y="19"/>
                </a:lnTo>
                <a:close/>
                <a:moveTo>
                  <a:pt x="84" y="100"/>
                </a:moveTo>
                <a:cubicBezTo>
                  <a:pt x="95" y="89"/>
                  <a:pt x="95" y="89"/>
                  <a:pt x="95" y="89"/>
                </a:cubicBezTo>
                <a:cubicBezTo>
                  <a:pt x="80" y="75"/>
                  <a:pt x="80" y="75"/>
                  <a:pt x="80" y="75"/>
                </a:cubicBezTo>
                <a:cubicBezTo>
                  <a:pt x="69" y="86"/>
                  <a:pt x="69" y="86"/>
                  <a:pt x="69" y="86"/>
                </a:cubicBezTo>
                <a:cubicBezTo>
                  <a:pt x="69" y="91"/>
                  <a:pt x="69" y="91"/>
                  <a:pt x="69" y="91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100"/>
                  <a:pt x="78" y="100"/>
                  <a:pt x="78" y="100"/>
                </a:cubicBezTo>
                <a:lnTo>
                  <a:pt x="84" y="100"/>
                </a:lnTo>
                <a:close/>
                <a:moveTo>
                  <a:pt x="125" y="32"/>
                </a:moveTo>
                <a:cubicBezTo>
                  <a:pt x="124" y="31"/>
                  <a:pt x="123" y="31"/>
                  <a:pt x="122" y="32"/>
                </a:cubicBezTo>
                <a:cubicBezTo>
                  <a:pt x="89" y="65"/>
                  <a:pt x="89" y="65"/>
                  <a:pt x="89" y="65"/>
                </a:cubicBezTo>
                <a:cubicBezTo>
                  <a:pt x="88" y="66"/>
                  <a:pt x="88" y="67"/>
                  <a:pt x="89" y="68"/>
                </a:cubicBezTo>
                <a:cubicBezTo>
                  <a:pt x="90" y="69"/>
                  <a:pt x="91" y="69"/>
                  <a:pt x="92" y="68"/>
                </a:cubicBezTo>
                <a:cubicBezTo>
                  <a:pt x="125" y="35"/>
                  <a:pt x="125" y="35"/>
                  <a:pt x="125" y="35"/>
                </a:cubicBezTo>
                <a:cubicBezTo>
                  <a:pt x="126" y="34"/>
                  <a:pt x="126" y="33"/>
                  <a:pt x="125" y="32"/>
                </a:cubicBezTo>
                <a:close/>
                <a:moveTo>
                  <a:pt x="166" y="31"/>
                </a:moveTo>
                <a:cubicBezTo>
                  <a:pt x="157" y="40"/>
                  <a:pt x="157" y="40"/>
                  <a:pt x="157" y="40"/>
                </a:cubicBezTo>
                <a:cubicBezTo>
                  <a:pt x="130" y="12"/>
                  <a:pt x="130" y="12"/>
                  <a:pt x="130" y="12"/>
                </a:cubicBezTo>
                <a:cubicBezTo>
                  <a:pt x="139" y="4"/>
                  <a:pt x="139" y="4"/>
                  <a:pt x="139" y="4"/>
                </a:cubicBezTo>
                <a:cubicBezTo>
                  <a:pt x="140" y="2"/>
                  <a:pt x="143" y="1"/>
                  <a:pt x="145" y="1"/>
                </a:cubicBezTo>
                <a:cubicBezTo>
                  <a:pt x="148" y="1"/>
                  <a:pt x="150" y="2"/>
                  <a:pt x="151" y="4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68" y="20"/>
                  <a:pt x="169" y="22"/>
                  <a:pt x="169" y="25"/>
                </a:cubicBezTo>
                <a:cubicBezTo>
                  <a:pt x="169" y="27"/>
                  <a:pt x="168" y="29"/>
                  <a:pt x="166" y="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8" name="Freeform 70"/>
          <p:cNvSpPr>
            <a:spLocks noEditPoints="1"/>
          </p:cNvSpPr>
          <p:nvPr/>
        </p:nvSpPr>
        <p:spPr bwMode="auto">
          <a:xfrm>
            <a:off x="6302228" y="1355323"/>
            <a:ext cx="168566" cy="155598"/>
          </a:xfrm>
          <a:custGeom>
            <a:avLst/>
            <a:gdLst>
              <a:gd name="T0" fmla="*/ 133 w 157"/>
              <a:gd name="T1" fmla="*/ 118 h 145"/>
              <a:gd name="T2" fmla="*/ 105 w 157"/>
              <a:gd name="T3" fmla="*/ 145 h 145"/>
              <a:gd name="T4" fmla="*/ 8 w 157"/>
              <a:gd name="T5" fmla="*/ 137 h 145"/>
              <a:gd name="T6" fmla="*/ 0 w 157"/>
              <a:gd name="T7" fmla="*/ 40 h 145"/>
              <a:gd name="T8" fmla="*/ 27 w 157"/>
              <a:gd name="T9" fmla="*/ 12 h 145"/>
              <a:gd name="T10" fmla="*/ 53 w 157"/>
              <a:gd name="T11" fmla="*/ 13 h 145"/>
              <a:gd name="T12" fmla="*/ 51 w 157"/>
              <a:gd name="T13" fmla="*/ 18 h 145"/>
              <a:gd name="T14" fmla="*/ 37 w 157"/>
              <a:gd name="T15" fmla="*/ 24 h 145"/>
              <a:gd name="T16" fmla="*/ 16 w 157"/>
              <a:gd name="T17" fmla="*/ 29 h 145"/>
              <a:gd name="T18" fmla="*/ 12 w 157"/>
              <a:gd name="T19" fmla="*/ 118 h 145"/>
              <a:gd name="T20" fmla="*/ 27 w 157"/>
              <a:gd name="T21" fmla="*/ 133 h 145"/>
              <a:gd name="T22" fmla="*/ 116 w 157"/>
              <a:gd name="T23" fmla="*/ 129 h 145"/>
              <a:gd name="T24" fmla="*/ 121 w 157"/>
              <a:gd name="T25" fmla="*/ 98 h 145"/>
              <a:gd name="T26" fmla="*/ 127 w 157"/>
              <a:gd name="T27" fmla="*/ 92 h 145"/>
              <a:gd name="T28" fmla="*/ 133 w 157"/>
              <a:gd name="T29" fmla="*/ 94 h 145"/>
              <a:gd name="T30" fmla="*/ 119 w 157"/>
              <a:gd name="T31" fmla="*/ 83 h 145"/>
              <a:gd name="T32" fmla="*/ 112 w 157"/>
              <a:gd name="T33" fmla="*/ 84 h 145"/>
              <a:gd name="T34" fmla="*/ 109 w 157"/>
              <a:gd name="T35" fmla="*/ 61 h 145"/>
              <a:gd name="T36" fmla="*/ 52 w 157"/>
              <a:gd name="T37" fmla="*/ 73 h 145"/>
              <a:gd name="T38" fmla="*/ 43 w 157"/>
              <a:gd name="T39" fmla="*/ 121 h 145"/>
              <a:gd name="T40" fmla="*/ 39 w 157"/>
              <a:gd name="T41" fmla="*/ 120 h 145"/>
              <a:gd name="T42" fmla="*/ 34 w 157"/>
              <a:gd name="T43" fmla="*/ 111 h 145"/>
              <a:gd name="T44" fmla="*/ 25 w 157"/>
              <a:gd name="T45" fmla="*/ 90 h 145"/>
              <a:gd name="T46" fmla="*/ 24 w 157"/>
              <a:gd name="T47" fmla="*/ 70 h 145"/>
              <a:gd name="T48" fmla="*/ 28 w 157"/>
              <a:gd name="T49" fmla="*/ 53 h 145"/>
              <a:gd name="T50" fmla="*/ 39 w 157"/>
              <a:gd name="T51" fmla="*/ 39 h 145"/>
              <a:gd name="T52" fmla="*/ 60 w 157"/>
              <a:gd name="T53" fmla="*/ 28 h 145"/>
              <a:gd name="T54" fmla="*/ 93 w 157"/>
              <a:gd name="T55" fmla="*/ 24 h 145"/>
              <a:gd name="T56" fmla="*/ 109 w 157"/>
              <a:gd name="T57" fmla="*/ 6 h 145"/>
              <a:gd name="T58" fmla="*/ 115 w 157"/>
              <a:gd name="T59" fmla="*/ 0 h 145"/>
              <a:gd name="T60" fmla="*/ 155 w 157"/>
              <a:gd name="T61" fmla="*/ 38 h 145"/>
              <a:gd name="T62" fmla="*/ 155 w 157"/>
              <a:gd name="T63" fmla="*/ 4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7" h="145">
                <a:moveTo>
                  <a:pt x="133" y="94"/>
                </a:moveTo>
                <a:cubicBezTo>
                  <a:pt x="133" y="118"/>
                  <a:pt x="133" y="118"/>
                  <a:pt x="133" y="118"/>
                </a:cubicBezTo>
                <a:cubicBezTo>
                  <a:pt x="133" y="126"/>
                  <a:pt x="130" y="132"/>
                  <a:pt x="125" y="137"/>
                </a:cubicBezTo>
                <a:cubicBezTo>
                  <a:pt x="119" y="143"/>
                  <a:pt x="113" y="145"/>
                  <a:pt x="105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19" y="145"/>
                  <a:pt x="13" y="143"/>
                  <a:pt x="8" y="137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2"/>
                  <a:pt x="2" y="26"/>
                  <a:pt x="8" y="20"/>
                </a:cubicBezTo>
                <a:cubicBezTo>
                  <a:pt x="13" y="15"/>
                  <a:pt x="19" y="12"/>
                  <a:pt x="27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2" y="12"/>
                  <a:pt x="52" y="13"/>
                  <a:pt x="53" y="13"/>
                </a:cubicBezTo>
                <a:cubicBezTo>
                  <a:pt x="54" y="14"/>
                  <a:pt x="54" y="15"/>
                  <a:pt x="54" y="15"/>
                </a:cubicBezTo>
                <a:cubicBezTo>
                  <a:pt x="54" y="17"/>
                  <a:pt x="53" y="18"/>
                  <a:pt x="51" y="18"/>
                </a:cubicBezTo>
                <a:cubicBezTo>
                  <a:pt x="47" y="20"/>
                  <a:pt x="42" y="22"/>
                  <a:pt x="39" y="24"/>
                </a:cubicBezTo>
                <a:cubicBezTo>
                  <a:pt x="38" y="24"/>
                  <a:pt x="38" y="24"/>
                  <a:pt x="3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3" y="24"/>
                  <a:pt x="19" y="26"/>
                  <a:pt x="16" y="29"/>
                </a:cubicBezTo>
                <a:cubicBezTo>
                  <a:pt x="13" y="32"/>
                  <a:pt x="12" y="35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22"/>
                  <a:pt x="13" y="126"/>
                  <a:pt x="16" y="129"/>
                </a:cubicBezTo>
                <a:cubicBezTo>
                  <a:pt x="19" y="132"/>
                  <a:pt x="23" y="133"/>
                  <a:pt x="27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10" y="133"/>
                  <a:pt x="113" y="132"/>
                  <a:pt x="116" y="129"/>
                </a:cubicBezTo>
                <a:cubicBezTo>
                  <a:pt x="119" y="126"/>
                  <a:pt x="121" y="122"/>
                  <a:pt x="121" y="118"/>
                </a:cubicBezTo>
                <a:cubicBezTo>
                  <a:pt x="121" y="98"/>
                  <a:pt x="121" y="98"/>
                  <a:pt x="121" y="98"/>
                </a:cubicBezTo>
                <a:cubicBezTo>
                  <a:pt x="121" y="97"/>
                  <a:pt x="121" y="96"/>
                  <a:pt x="122" y="95"/>
                </a:cubicBezTo>
                <a:cubicBezTo>
                  <a:pt x="124" y="94"/>
                  <a:pt x="126" y="93"/>
                  <a:pt x="127" y="92"/>
                </a:cubicBezTo>
                <a:cubicBezTo>
                  <a:pt x="128" y="91"/>
                  <a:pt x="130" y="91"/>
                  <a:pt x="131" y="91"/>
                </a:cubicBezTo>
                <a:cubicBezTo>
                  <a:pt x="132" y="92"/>
                  <a:pt x="133" y="92"/>
                  <a:pt x="133" y="94"/>
                </a:cubicBezTo>
                <a:close/>
                <a:moveTo>
                  <a:pt x="155" y="47"/>
                </a:moveTo>
                <a:cubicBezTo>
                  <a:pt x="119" y="83"/>
                  <a:pt x="119" y="83"/>
                  <a:pt x="119" y="83"/>
                </a:cubicBezTo>
                <a:cubicBezTo>
                  <a:pt x="118" y="84"/>
                  <a:pt x="116" y="85"/>
                  <a:pt x="115" y="85"/>
                </a:cubicBezTo>
                <a:cubicBezTo>
                  <a:pt x="114" y="85"/>
                  <a:pt x="113" y="85"/>
                  <a:pt x="112" y="84"/>
                </a:cubicBezTo>
                <a:cubicBezTo>
                  <a:pt x="110" y="83"/>
                  <a:pt x="109" y="82"/>
                  <a:pt x="109" y="79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3" y="61"/>
                  <a:pt x="93" y="61"/>
                  <a:pt x="93" y="61"/>
                </a:cubicBezTo>
                <a:cubicBezTo>
                  <a:pt x="73" y="61"/>
                  <a:pt x="59" y="65"/>
                  <a:pt x="52" y="73"/>
                </a:cubicBezTo>
                <a:cubicBezTo>
                  <a:pt x="44" y="82"/>
                  <a:pt x="42" y="97"/>
                  <a:pt x="45" y="118"/>
                </a:cubicBezTo>
                <a:cubicBezTo>
                  <a:pt x="45" y="119"/>
                  <a:pt x="45" y="120"/>
                  <a:pt x="43" y="121"/>
                </a:cubicBezTo>
                <a:cubicBezTo>
                  <a:pt x="43" y="121"/>
                  <a:pt x="42" y="121"/>
                  <a:pt x="42" y="121"/>
                </a:cubicBezTo>
                <a:cubicBezTo>
                  <a:pt x="41" y="121"/>
                  <a:pt x="40" y="121"/>
                  <a:pt x="39" y="120"/>
                </a:cubicBezTo>
                <a:cubicBezTo>
                  <a:pt x="39" y="119"/>
                  <a:pt x="38" y="118"/>
                  <a:pt x="37" y="117"/>
                </a:cubicBezTo>
                <a:cubicBezTo>
                  <a:pt x="37" y="116"/>
                  <a:pt x="36" y="114"/>
                  <a:pt x="34" y="111"/>
                </a:cubicBezTo>
                <a:cubicBezTo>
                  <a:pt x="32" y="107"/>
                  <a:pt x="30" y="104"/>
                  <a:pt x="29" y="101"/>
                </a:cubicBezTo>
                <a:cubicBezTo>
                  <a:pt x="28" y="98"/>
                  <a:pt x="27" y="95"/>
                  <a:pt x="25" y="90"/>
                </a:cubicBezTo>
                <a:cubicBezTo>
                  <a:pt x="24" y="86"/>
                  <a:pt x="24" y="82"/>
                  <a:pt x="24" y="79"/>
                </a:cubicBezTo>
                <a:cubicBezTo>
                  <a:pt x="24" y="76"/>
                  <a:pt x="24" y="73"/>
                  <a:pt x="24" y="70"/>
                </a:cubicBezTo>
                <a:cubicBezTo>
                  <a:pt x="24" y="68"/>
                  <a:pt x="25" y="65"/>
                  <a:pt x="25" y="62"/>
                </a:cubicBezTo>
                <a:cubicBezTo>
                  <a:pt x="26" y="59"/>
                  <a:pt x="27" y="56"/>
                  <a:pt x="28" y="53"/>
                </a:cubicBezTo>
                <a:cubicBezTo>
                  <a:pt x="29" y="51"/>
                  <a:pt x="31" y="48"/>
                  <a:pt x="33" y="46"/>
                </a:cubicBezTo>
                <a:cubicBezTo>
                  <a:pt x="34" y="43"/>
                  <a:pt x="37" y="41"/>
                  <a:pt x="39" y="39"/>
                </a:cubicBezTo>
                <a:cubicBezTo>
                  <a:pt x="41" y="37"/>
                  <a:pt x="44" y="35"/>
                  <a:pt x="48" y="33"/>
                </a:cubicBezTo>
                <a:cubicBezTo>
                  <a:pt x="51" y="31"/>
                  <a:pt x="55" y="30"/>
                  <a:pt x="60" y="28"/>
                </a:cubicBezTo>
                <a:cubicBezTo>
                  <a:pt x="64" y="27"/>
                  <a:pt x="69" y="26"/>
                  <a:pt x="75" y="25"/>
                </a:cubicBezTo>
                <a:cubicBezTo>
                  <a:pt x="81" y="25"/>
                  <a:pt x="87" y="24"/>
                  <a:pt x="93" y="24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4"/>
                  <a:pt x="110" y="2"/>
                  <a:pt x="112" y="1"/>
                </a:cubicBezTo>
                <a:cubicBezTo>
                  <a:pt x="113" y="0"/>
                  <a:pt x="114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55" y="38"/>
                  <a:pt x="155" y="38"/>
                  <a:pt x="155" y="38"/>
                </a:cubicBezTo>
                <a:cubicBezTo>
                  <a:pt x="156" y="40"/>
                  <a:pt x="157" y="41"/>
                  <a:pt x="157" y="43"/>
                </a:cubicBezTo>
                <a:cubicBezTo>
                  <a:pt x="157" y="44"/>
                  <a:pt x="156" y="46"/>
                  <a:pt x="155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9" name="Freeform 71"/>
          <p:cNvSpPr>
            <a:spLocks noEditPoints="1"/>
          </p:cNvSpPr>
          <p:nvPr/>
        </p:nvSpPr>
        <p:spPr bwMode="auto">
          <a:xfrm>
            <a:off x="6516176" y="1368289"/>
            <a:ext cx="168566" cy="142632"/>
          </a:xfrm>
          <a:custGeom>
            <a:avLst/>
            <a:gdLst>
              <a:gd name="T0" fmla="*/ 133 w 157"/>
              <a:gd name="T1" fmla="*/ 76 h 133"/>
              <a:gd name="T2" fmla="*/ 133 w 157"/>
              <a:gd name="T3" fmla="*/ 106 h 133"/>
              <a:gd name="T4" fmla="*/ 125 w 157"/>
              <a:gd name="T5" fmla="*/ 125 h 133"/>
              <a:gd name="T6" fmla="*/ 106 w 157"/>
              <a:gd name="T7" fmla="*/ 133 h 133"/>
              <a:gd name="T8" fmla="*/ 27 w 157"/>
              <a:gd name="T9" fmla="*/ 133 h 133"/>
              <a:gd name="T10" fmla="*/ 8 w 157"/>
              <a:gd name="T11" fmla="*/ 125 h 133"/>
              <a:gd name="T12" fmla="*/ 0 w 157"/>
              <a:gd name="T13" fmla="*/ 106 h 133"/>
              <a:gd name="T14" fmla="*/ 0 w 157"/>
              <a:gd name="T15" fmla="*/ 28 h 133"/>
              <a:gd name="T16" fmla="*/ 8 w 157"/>
              <a:gd name="T17" fmla="*/ 8 h 133"/>
              <a:gd name="T18" fmla="*/ 27 w 157"/>
              <a:gd name="T19" fmla="*/ 0 h 133"/>
              <a:gd name="T20" fmla="*/ 106 w 157"/>
              <a:gd name="T21" fmla="*/ 0 h 133"/>
              <a:gd name="T22" fmla="*/ 117 w 157"/>
              <a:gd name="T23" fmla="*/ 3 h 133"/>
              <a:gd name="T24" fmla="*/ 119 w 157"/>
              <a:gd name="T25" fmla="*/ 5 h 133"/>
              <a:gd name="T26" fmla="*/ 118 w 157"/>
              <a:gd name="T27" fmla="*/ 8 h 133"/>
              <a:gd name="T28" fmla="*/ 113 w 157"/>
              <a:gd name="T29" fmla="*/ 12 h 133"/>
              <a:gd name="T30" fmla="*/ 111 w 157"/>
              <a:gd name="T31" fmla="*/ 13 h 133"/>
              <a:gd name="T32" fmla="*/ 110 w 157"/>
              <a:gd name="T33" fmla="*/ 13 h 133"/>
              <a:gd name="T34" fmla="*/ 106 w 157"/>
              <a:gd name="T35" fmla="*/ 12 h 133"/>
              <a:gd name="T36" fmla="*/ 27 w 157"/>
              <a:gd name="T37" fmla="*/ 12 h 133"/>
              <a:gd name="T38" fmla="*/ 17 w 157"/>
              <a:gd name="T39" fmla="*/ 17 h 133"/>
              <a:gd name="T40" fmla="*/ 12 w 157"/>
              <a:gd name="T41" fmla="*/ 28 h 133"/>
              <a:gd name="T42" fmla="*/ 12 w 157"/>
              <a:gd name="T43" fmla="*/ 106 h 133"/>
              <a:gd name="T44" fmla="*/ 17 w 157"/>
              <a:gd name="T45" fmla="*/ 117 h 133"/>
              <a:gd name="T46" fmla="*/ 27 w 157"/>
              <a:gd name="T47" fmla="*/ 121 h 133"/>
              <a:gd name="T48" fmla="*/ 106 w 157"/>
              <a:gd name="T49" fmla="*/ 121 h 133"/>
              <a:gd name="T50" fmla="*/ 117 w 157"/>
              <a:gd name="T51" fmla="*/ 117 h 133"/>
              <a:gd name="T52" fmla="*/ 121 w 157"/>
              <a:gd name="T53" fmla="*/ 106 h 133"/>
              <a:gd name="T54" fmla="*/ 121 w 157"/>
              <a:gd name="T55" fmla="*/ 82 h 133"/>
              <a:gd name="T56" fmla="*/ 122 w 157"/>
              <a:gd name="T57" fmla="*/ 80 h 133"/>
              <a:gd name="T58" fmla="*/ 128 w 157"/>
              <a:gd name="T59" fmla="*/ 74 h 133"/>
              <a:gd name="T60" fmla="*/ 130 w 157"/>
              <a:gd name="T61" fmla="*/ 73 h 133"/>
              <a:gd name="T62" fmla="*/ 131 w 157"/>
              <a:gd name="T63" fmla="*/ 73 h 133"/>
              <a:gd name="T64" fmla="*/ 133 w 157"/>
              <a:gd name="T65" fmla="*/ 76 h 133"/>
              <a:gd name="T66" fmla="*/ 155 w 157"/>
              <a:gd name="T67" fmla="*/ 30 h 133"/>
              <a:gd name="T68" fmla="*/ 78 w 157"/>
              <a:gd name="T69" fmla="*/ 107 h 133"/>
              <a:gd name="T70" fmla="*/ 73 w 157"/>
              <a:gd name="T71" fmla="*/ 109 h 133"/>
              <a:gd name="T72" fmla="*/ 67 w 157"/>
              <a:gd name="T73" fmla="*/ 107 h 133"/>
              <a:gd name="T74" fmla="*/ 27 w 157"/>
              <a:gd name="T75" fmla="*/ 66 h 133"/>
              <a:gd name="T76" fmla="*/ 25 w 157"/>
              <a:gd name="T77" fmla="*/ 61 h 133"/>
              <a:gd name="T78" fmla="*/ 27 w 157"/>
              <a:gd name="T79" fmla="*/ 55 h 133"/>
              <a:gd name="T80" fmla="*/ 37 w 157"/>
              <a:gd name="T81" fmla="*/ 45 h 133"/>
              <a:gd name="T82" fmla="*/ 43 w 157"/>
              <a:gd name="T83" fmla="*/ 43 h 133"/>
              <a:gd name="T84" fmla="*/ 48 w 157"/>
              <a:gd name="T85" fmla="*/ 45 h 133"/>
              <a:gd name="T86" fmla="*/ 73 w 157"/>
              <a:gd name="T87" fmla="*/ 70 h 133"/>
              <a:gd name="T88" fmla="*/ 134 w 157"/>
              <a:gd name="T89" fmla="*/ 9 h 133"/>
              <a:gd name="T90" fmla="*/ 139 w 157"/>
              <a:gd name="T91" fmla="*/ 6 h 133"/>
              <a:gd name="T92" fmla="*/ 145 w 157"/>
              <a:gd name="T93" fmla="*/ 9 h 133"/>
              <a:gd name="T94" fmla="*/ 155 w 157"/>
              <a:gd name="T95" fmla="*/ 19 h 133"/>
              <a:gd name="T96" fmla="*/ 157 w 157"/>
              <a:gd name="T97" fmla="*/ 25 h 133"/>
              <a:gd name="T98" fmla="*/ 155 w 157"/>
              <a:gd name="T99" fmla="*/ 3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7" h="133">
                <a:moveTo>
                  <a:pt x="133" y="76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4" y="1"/>
                  <a:pt x="117" y="3"/>
                </a:cubicBezTo>
                <a:cubicBezTo>
                  <a:pt x="118" y="3"/>
                  <a:pt x="119" y="4"/>
                  <a:pt x="119" y="5"/>
                </a:cubicBezTo>
                <a:cubicBezTo>
                  <a:pt x="119" y="6"/>
                  <a:pt x="119" y="7"/>
                  <a:pt x="118" y="8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3"/>
                  <a:pt x="112" y="13"/>
                  <a:pt x="111" y="13"/>
                </a:cubicBezTo>
                <a:cubicBezTo>
                  <a:pt x="111" y="13"/>
                  <a:pt x="111" y="13"/>
                  <a:pt x="110" y="13"/>
                </a:cubicBezTo>
                <a:cubicBezTo>
                  <a:pt x="109" y="13"/>
                  <a:pt x="108" y="12"/>
                  <a:pt x="106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ubicBezTo>
                  <a:pt x="121" y="82"/>
                  <a:pt x="121" y="82"/>
                  <a:pt x="121" y="82"/>
                </a:cubicBezTo>
                <a:cubicBezTo>
                  <a:pt x="121" y="81"/>
                  <a:pt x="122" y="81"/>
                  <a:pt x="122" y="80"/>
                </a:cubicBezTo>
                <a:cubicBezTo>
                  <a:pt x="128" y="74"/>
                  <a:pt x="128" y="74"/>
                  <a:pt x="128" y="74"/>
                </a:cubicBezTo>
                <a:cubicBezTo>
                  <a:pt x="129" y="73"/>
                  <a:pt x="130" y="73"/>
                  <a:pt x="130" y="73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33" y="74"/>
                  <a:pt x="133" y="75"/>
                  <a:pt x="133" y="76"/>
                </a:cubicBezTo>
                <a:close/>
                <a:moveTo>
                  <a:pt x="155" y="30"/>
                </a:moveTo>
                <a:cubicBezTo>
                  <a:pt x="78" y="107"/>
                  <a:pt x="78" y="107"/>
                  <a:pt x="78" y="107"/>
                </a:cubicBezTo>
                <a:cubicBezTo>
                  <a:pt x="77" y="108"/>
                  <a:pt x="75" y="109"/>
                  <a:pt x="73" y="109"/>
                </a:cubicBezTo>
                <a:cubicBezTo>
                  <a:pt x="71" y="109"/>
                  <a:pt x="69" y="108"/>
                  <a:pt x="67" y="107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5"/>
                  <a:pt x="25" y="63"/>
                  <a:pt x="25" y="61"/>
                </a:cubicBezTo>
                <a:cubicBezTo>
                  <a:pt x="25" y="59"/>
                  <a:pt x="25" y="57"/>
                  <a:pt x="27" y="55"/>
                </a:cubicBezTo>
                <a:cubicBezTo>
                  <a:pt x="37" y="45"/>
                  <a:pt x="37" y="45"/>
                  <a:pt x="37" y="45"/>
                </a:cubicBezTo>
                <a:cubicBezTo>
                  <a:pt x="39" y="44"/>
                  <a:pt x="41" y="43"/>
                  <a:pt x="43" y="43"/>
                </a:cubicBezTo>
                <a:cubicBezTo>
                  <a:pt x="45" y="43"/>
                  <a:pt x="46" y="44"/>
                  <a:pt x="48" y="45"/>
                </a:cubicBezTo>
                <a:cubicBezTo>
                  <a:pt x="73" y="70"/>
                  <a:pt x="73" y="70"/>
                  <a:pt x="73" y="70"/>
                </a:cubicBezTo>
                <a:cubicBezTo>
                  <a:pt x="134" y="9"/>
                  <a:pt x="134" y="9"/>
                  <a:pt x="134" y="9"/>
                </a:cubicBezTo>
                <a:cubicBezTo>
                  <a:pt x="136" y="7"/>
                  <a:pt x="137" y="6"/>
                  <a:pt x="139" y="6"/>
                </a:cubicBezTo>
                <a:cubicBezTo>
                  <a:pt x="141" y="6"/>
                  <a:pt x="143" y="7"/>
                  <a:pt x="145" y="9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57" y="21"/>
                  <a:pt x="157" y="22"/>
                  <a:pt x="157" y="25"/>
                </a:cubicBezTo>
                <a:cubicBezTo>
                  <a:pt x="157" y="27"/>
                  <a:pt x="157" y="28"/>
                  <a:pt x="155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0" name="Freeform 72"/>
          <p:cNvSpPr>
            <a:spLocks/>
          </p:cNvSpPr>
          <p:nvPr/>
        </p:nvSpPr>
        <p:spPr bwMode="auto">
          <a:xfrm>
            <a:off x="6733367" y="1355323"/>
            <a:ext cx="181532" cy="183153"/>
          </a:xfrm>
          <a:custGeom>
            <a:avLst/>
            <a:gdLst>
              <a:gd name="T0" fmla="*/ 169 w 169"/>
              <a:gd name="T1" fmla="*/ 85 h 170"/>
              <a:gd name="T2" fmla="*/ 168 w 169"/>
              <a:gd name="T3" fmla="*/ 89 h 170"/>
              <a:gd name="T4" fmla="*/ 143 w 169"/>
              <a:gd name="T5" fmla="*/ 113 h 170"/>
              <a:gd name="T6" fmla="*/ 139 w 169"/>
              <a:gd name="T7" fmla="*/ 115 h 170"/>
              <a:gd name="T8" fmla="*/ 135 w 169"/>
              <a:gd name="T9" fmla="*/ 113 h 170"/>
              <a:gd name="T10" fmla="*/ 133 w 169"/>
              <a:gd name="T11" fmla="*/ 109 h 170"/>
              <a:gd name="T12" fmla="*/ 133 w 169"/>
              <a:gd name="T13" fmla="*/ 97 h 170"/>
              <a:gd name="T14" fmla="*/ 97 w 169"/>
              <a:gd name="T15" fmla="*/ 97 h 170"/>
              <a:gd name="T16" fmla="*/ 97 w 169"/>
              <a:gd name="T17" fmla="*/ 133 h 170"/>
              <a:gd name="T18" fmla="*/ 109 w 169"/>
              <a:gd name="T19" fmla="*/ 133 h 170"/>
              <a:gd name="T20" fmla="*/ 113 w 169"/>
              <a:gd name="T21" fmla="*/ 135 h 170"/>
              <a:gd name="T22" fmla="*/ 115 w 169"/>
              <a:gd name="T23" fmla="*/ 139 h 170"/>
              <a:gd name="T24" fmla="*/ 113 w 169"/>
              <a:gd name="T25" fmla="*/ 144 h 170"/>
              <a:gd name="T26" fmla="*/ 89 w 169"/>
              <a:gd name="T27" fmla="*/ 168 h 170"/>
              <a:gd name="T28" fmla="*/ 85 w 169"/>
              <a:gd name="T29" fmla="*/ 170 h 170"/>
              <a:gd name="T30" fmla="*/ 80 w 169"/>
              <a:gd name="T31" fmla="*/ 168 h 170"/>
              <a:gd name="T32" fmla="*/ 56 w 169"/>
              <a:gd name="T33" fmla="*/ 144 h 170"/>
              <a:gd name="T34" fmla="*/ 54 w 169"/>
              <a:gd name="T35" fmla="*/ 139 h 170"/>
              <a:gd name="T36" fmla="*/ 56 w 169"/>
              <a:gd name="T37" fmla="*/ 135 h 170"/>
              <a:gd name="T38" fmla="*/ 60 w 169"/>
              <a:gd name="T39" fmla="*/ 133 h 170"/>
              <a:gd name="T40" fmla="*/ 73 w 169"/>
              <a:gd name="T41" fmla="*/ 133 h 170"/>
              <a:gd name="T42" fmla="*/ 73 w 169"/>
              <a:gd name="T43" fmla="*/ 97 h 170"/>
              <a:gd name="T44" fmla="*/ 36 w 169"/>
              <a:gd name="T45" fmla="*/ 97 h 170"/>
              <a:gd name="T46" fmla="*/ 36 w 169"/>
              <a:gd name="T47" fmla="*/ 109 h 170"/>
              <a:gd name="T48" fmla="*/ 34 w 169"/>
              <a:gd name="T49" fmla="*/ 113 h 170"/>
              <a:gd name="T50" fmla="*/ 30 w 169"/>
              <a:gd name="T51" fmla="*/ 115 h 170"/>
              <a:gd name="T52" fmla="*/ 26 w 169"/>
              <a:gd name="T53" fmla="*/ 113 h 170"/>
              <a:gd name="T54" fmla="*/ 2 w 169"/>
              <a:gd name="T55" fmla="*/ 89 h 170"/>
              <a:gd name="T56" fmla="*/ 0 w 169"/>
              <a:gd name="T57" fmla="*/ 85 h 170"/>
              <a:gd name="T58" fmla="*/ 2 w 169"/>
              <a:gd name="T59" fmla="*/ 81 h 170"/>
              <a:gd name="T60" fmla="*/ 26 w 169"/>
              <a:gd name="T61" fmla="*/ 57 h 170"/>
              <a:gd name="T62" fmla="*/ 30 w 169"/>
              <a:gd name="T63" fmla="*/ 55 h 170"/>
              <a:gd name="T64" fmla="*/ 34 w 169"/>
              <a:gd name="T65" fmla="*/ 57 h 170"/>
              <a:gd name="T66" fmla="*/ 36 w 169"/>
              <a:gd name="T67" fmla="*/ 61 h 170"/>
              <a:gd name="T68" fmla="*/ 36 w 169"/>
              <a:gd name="T69" fmla="*/ 73 h 170"/>
              <a:gd name="T70" fmla="*/ 73 w 169"/>
              <a:gd name="T71" fmla="*/ 73 h 170"/>
              <a:gd name="T72" fmla="*/ 73 w 169"/>
              <a:gd name="T73" fmla="*/ 37 h 170"/>
              <a:gd name="T74" fmla="*/ 60 w 169"/>
              <a:gd name="T75" fmla="*/ 37 h 170"/>
              <a:gd name="T76" fmla="*/ 56 w 169"/>
              <a:gd name="T77" fmla="*/ 35 h 170"/>
              <a:gd name="T78" fmla="*/ 54 w 169"/>
              <a:gd name="T79" fmla="*/ 31 h 170"/>
              <a:gd name="T80" fmla="*/ 56 w 169"/>
              <a:gd name="T81" fmla="*/ 26 h 170"/>
              <a:gd name="T82" fmla="*/ 80 w 169"/>
              <a:gd name="T83" fmla="*/ 2 h 170"/>
              <a:gd name="T84" fmla="*/ 85 w 169"/>
              <a:gd name="T85" fmla="*/ 0 h 170"/>
              <a:gd name="T86" fmla="*/ 89 w 169"/>
              <a:gd name="T87" fmla="*/ 2 h 170"/>
              <a:gd name="T88" fmla="*/ 113 w 169"/>
              <a:gd name="T89" fmla="*/ 26 h 170"/>
              <a:gd name="T90" fmla="*/ 115 w 169"/>
              <a:gd name="T91" fmla="*/ 31 h 170"/>
              <a:gd name="T92" fmla="*/ 113 w 169"/>
              <a:gd name="T93" fmla="*/ 35 h 170"/>
              <a:gd name="T94" fmla="*/ 109 w 169"/>
              <a:gd name="T95" fmla="*/ 37 h 170"/>
              <a:gd name="T96" fmla="*/ 97 w 169"/>
              <a:gd name="T97" fmla="*/ 37 h 170"/>
              <a:gd name="T98" fmla="*/ 97 w 169"/>
              <a:gd name="T99" fmla="*/ 73 h 170"/>
              <a:gd name="T100" fmla="*/ 133 w 169"/>
              <a:gd name="T101" fmla="*/ 73 h 170"/>
              <a:gd name="T102" fmla="*/ 133 w 169"/>
              <a:gd name="T103" fmla="*/ 61 h 170"/>
              <a:gd name="T104" fmla="*/ 135 w 169"/>
              <a:gd name="T105" fmla="*/ 57 h 170"/>
              <a:gd name="T106" fmla="*/ 139 w 169"/>
              <a:gd name="T107" fmla="*/ 55 h 170"/>
              <a:gd name="T108" fmla="*/ 143 w 169"/>
              <a:gd name="T109" fmla="*/ 57 h 170"/>
              <a:gd name="T110" fmla="*/ 168 w 169"/>
              <a:gd name="T111" fmla="*/ 81 h 170"/>
              <a:gd name="T112" fmla="*/ 169 w 169"/>
              <a:gd name="T113" fmla="*/ 8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9" h="170">
                <a:moveTo>
                  <a:pt x="169" y="85"/>
                </a:moveTo>
                <a:cubicBezTo>
                  <a:pt x="169" y="87"/>
                  <a:pt x="169" y="88"/>
                  <a:pt x="168" y="89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2" y="115"/>
                  <a:pt x="141" y="115"/>
                  <a:pt x="139" y="115"/>
                </a:cubicBezTo>
                <a:cubicBezTo>
                  <a:pt x="137" y="115"/>
                  <a:pt x="136" y="115"/>
                  <a:pt x="135" y="113"/>
                </a:cubicBezTo>
                <a:cubicBezTo>
                  <a:pt x="134" y="112"/>
                  <a:pt x="133" y="111"/>
                  <a:pt x="133" y="109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109" y="133"/>
                  <a:pt x="109" y="133"/>
                  <a:pt x="109" y="133"/>
                </a:cubicBezTo>
                <a:cubicBezTo>
                  <a:pt x="110" y="133"/>
                  <a:pt x="112" y="134"/>
                  <a:pt x="113" y="135"/>
                </a:cubicBezTo>
                <a:cubicBezTo>
                  <a:pt x="114" y="136"/>
                  <a:pt x="115" y="138"/>
                  <a:pt x="115" y="139"/>
                </a:cubicBezTo>
                <a:cubicBezTo>
                  <a:pt x="115" y="141"/>
                  <a:pt x="114" y="142"/>
                  <a:pt x="113" y="144"/>
                </a:cubicBezTo>
                <a:cubicBezTo>
                  <a:pt x="89" y="168"/>
                  <a:pt x="89" y="168"/>
                  <a:pt x="89" y="168"/>
                </a:cubicBezTo>
                <a:cubicBezTo>
                  <a:pt x="88" y="169"/>
                  <a:pt x="86" y="170"/>
                  <a:pt x="85" y="170"/>
                </a:cubicBezTo>
                <a:cubicBezTo>
                  <a:pt x="83" y="170"/>
                  <a:pt x="82" y="169"/>
                  <a:pt x="80" y="168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5" y="142"/>
                  <a:pt x="54" y="141"/>
                  <a:pt x="54" y="139"/>
                </a:cubicBezTo>
                <a:cubicBezTo>
                  <a:pt x="54" y="138"/>
                  <a:pt x="55" y="136"/>
                  <a:pt x="56" y="135"/>
                </a:cubicBezTo>
                <a:cubicBezTo>
                  <a:pt x="57" y="134"/>
                  <a:pt x="59" y="133"/>
                  <a:pt x="60" y="13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97"/>
                  <a:pt x="73" y="97"/>
                  <a:pt x="73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109"/>
                  <a:pt x="36" y="109"/>
                  <a:pt x="36" y="109"/>
                </a:cubicBezTo>
                <a:cubicBezTo>
                  <a:pt x="36" y="111"/>
                  <a:pt x="36" y="112"/>
                  <a:pt x="34" y="113"/>
                </a:cubicBezTo>
                <a:cubicBezTo>
                  <a:pt x="33" y="115"/>
                  <a:pt x="32" y="115"/>
                  <a:pt x="30" y="115"/>
                </a:cubicBezTo>
                <a:cubicBezTo>
                  <a:pt x="28" y="115"/>
                  <a:pt x="27" y="115"/>
                  <a:pt x="26" y="113"/>
                </a:cubicBezTo>
                <a:cubicBezTo>
                  <a:pt x="2" y="89"/>
                  <a:pt x="2" y="89"/>
                  <a:pt x="2" y="89"/>
                </a:cubicBezTo>
                <a:cubicBezTo>
                  <a:pt x="0" y="88"/>
                  <a:pt x="0" y="87"/>
                  <a:pt x="0" y="85"/>
                </a:cubicBezTo>
                <a:cubicBezTo>
                  <a:pt x="0" y="83"/>
                  <a:pt x="0" y="82"/>
                  <a:pt x="2" y="81"/>
                </a:cubicBezTo>
                <a:cubicBezTo>
                  <a:pt x="26" y="57"/>
                  <a:pt x="26" y="57"/>
                  <a:pt x="26" y="57"/>
                </a:cubicBezTo>
                <a:cubicBezTo>
                  <a:pt x="27" y="55"/>
                  <a:pt x="28" y="55"/>
                  <a:pt x="30" y="55"/>
                </a:cubicBezTo>
                <a:cubicBezTo>
                  <a:pt x="32" y="55"/>
                  <a:pt x="33" y="55"/>
                  <a:pt x="34" y="57"/>
                </a:cubicBezTo>
                <a:cubicBezTo>
                  <a:pt x="36" y="58"/>
                  <a:pt x="36" y="59"/>
                  <a:pt x="36" y="61"/>
                </a:cubicBezTo>
                <a:cubicBezTo>
                  <a:pt x="36" y="73"/>
                  <a:pt x="36" y="73"/>
                  <a:pt x="36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37"/>
                  <a:pt x="73" y="37"/>
                  <a:pt x="73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59" y="37"/>
                  <a:pt x="57" y="36"/>
                  <a:pt x="56" y="35"/>
                </a:cubicBezTo>
                <a:cubicBezTo>
                  <a:pt x="55" y="34"/>
                  <a:pt x="54" y="32"/>
                  <a:pt x="54" y="31"/>
                </a:cubicBezTo>
                <a:cubicBezTo>
                  <a:pt x="54" y="29"/>
                  <a:pt x="55" y="27"/>
                  <a:pt x="56" y="26"/>
                </a:cubicBezTo>
                <a:cubicBezTo>
                  <a:pt x="80" y="2"/>
                  <a:pt x="80" y="2"/>
                  <a:pt x="80" y="2"/>
                </a:cubicBezTo>
                <a:cubicBezTo>
                  <a:pt x="82" y="1"/>
                  <a:pt x="83" y="0"/>
                  <a:pt x="85" y="0"/>
                </a:cubicBezTo>
                <a:cubicBezTo>
                  <a:pt x="86" y="0"/>
                  <a:pt x="88" y="1"/>
                  <a:pt x="89" y="2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114" y="27"/>
                  <a:pt x="115" y="29"/>
                  <a:pt x="115" y="31"/>
                </a:cubicBezTo>
                <a:cubicBezTo>
                  <a:pt x="115" y="32"/>
                  <a:pt x="114" y="34"/>
                  <a:pt x="113" y="35"/>
                </a:cubicBezTo>
                <a:cubicBezTo>
                  <a:pt x="112" y="36"/>
                  <a:pt x="110" y="37"/>
                  <a:pt x="109" y="37"/>
                </a:cubicBezTo>
                <a:cubicBezTo>
                  <a:pt x="97" y="37"/>
                  <a:pt x="97" y="37"/>
                  <a:pt x="97" y="37"/>
                </a:cubicBezTo>
                <a:cubicBezTo>
                  <a:pt x="97" y="73"/>
                  <a:pt x="97" y="73"/>
                  <a:pt x="97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3" y="59"/>
                  <a:pt x="134" y="58"/>
                  <a:pt x="135" y="57"/>
                </a:cubicBezTo>
                <a:cubicBezTo>
                  <a:pt x="136" y="55"/>
                  <a:pt x="137" y="55"/>
                  <a:pt x="139" y="55"/>
                </a:cubicBezTo>
                <a:cubicBezTo>
                  <a:pt x="141" y="55"/>
                  <a:pt x="142" y="55"/>
                  <a:pt x="143" y="57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69" y="82"/>
                  <a:pt x="169" y="83"/>
                  <a:pt x="169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1" name="Freeform 73"/>
          <p:cNvSpPr>
            <a:spLocks/>
          </p:cNvSpPr>
          <p:nvPr/>
        </p:nvSpPr>
        <p:spPr bwMode="auto">
          <a:xfrm>
            <a:off x="6961903" y="1368289"/>
            <a:ext cx="103733" cy="157220"/>
          </a:xfrm>
          <a:custGeom>
            <a:avLst/>
            <a:gdLst>
              <a:gd name="T0" fmla="*/ 92 w 96"/>
              <a:gd name="T1" fmla="*/ 2 h 146"/>
              <a:gd name="T2" fmla="*/ 95 w 96"/>
              <a:gd name="T3" fmla="*/ 0 h 146"/>
              <a:gd name="T4" fmla="*/ 96 w 96"/>
              <a:gd name="T5" fmla="*/ 3 h 146"/>
              <a:gd name="T6" fmla="*/ 96 w 96"/>
              <a:gd name="T7" fmla="*/ 143 h 146"/>
              <a:gd name="T8" fmla="*/ 95 w 96"/>
              <a:gd name="T9" fmla="*/ 146 h 146"/>
              <a:gd name="T10" fmla="*/ 92 w 96"/>
              <a:gd name="T11" fmla="*/ 144 h 146"/>
              <a:gd name="T12" fmla="*/ 25 w 96"/>
              <a:gd name="T13" fmla="*/ 77 h 146"/>
              <a:gd name="T14" fmla="*/ 24 w 96"/>
              <a:gd name="T15" fmla="*/ 75 h 146"/>
              <a:gd name="T16" fmla="*/ 24 w 96"/>
              <a:gd name="T17" fmla="*/ 140 h 146"/>
              <a:gd name="T18" fmla="*/ 22 w 96"/>
              <a:gd name="T19" fmla="*/ 144 h 146"/>
              <a:gd name="T20" fmla="*/ 18 w 96"/>
              <a:gd name="T21" fmla="*/ 146 h 146"/>
              <a:gd name="T22" fmla="*/ 6 w 96"/>
              <a:gd name="T23" fmla="*/ 146 h 146"/>
              <a:gd name="T24" fmla="*/ 1 w 96"/>
              <a:gd name="T25" fmla="*/ 144 h 146"/>
              <a:gd name="T26" fmla="*/ 0 w 96"/>
              <a:gd name="T27" fmla="*/ 140 h 146"/>
              <a:gd name="T28" fmla="*/ 0 w 96"/>
              <a:gd name="T29" fmla="*/ 6 h 146"/>
              <a:gd name="T30" fmla="*/ 1 w 96"/>
              <a:gd name="T31" fmla="*/ 2 h 146"/>
              <a:gd name="T32" fmla="*/ 6 w 96"/>
              <a:gd name="T33" fmla="*/ 0 h 146"/>
              <a:gd name="T34" fmla="*/ 18 w 96"/>
              <a:gd name="T35" fmla="*/ 0 h 146"/>
              <a:gd name="T36" fmla="*/ 22 w 96"/>
              <a:gd name="T37" fmla="*/ 2 h 146"/>
              <a:gd name="T38" fmla="*/ 24 w 96"/>
              <a:gd name="T39" fmla="*/ 6 h 146"/>
              <a:gd name="T40" fmla="*/ 24 w 96"/>
              <a:gd name="T41" fmla="*/ 71 h 146"/>
              <a:gd name="T42" fmla="*/ 25 w 96"/>
              <a:gd name="T43" fmla="*/ 69 h 146"/>
              <a:gd name="T44" fmla="*/ 92 w 96"/>
              <a:gd name="T45" fmla="*/ 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46">
                <a:moveTo>
                  <a:pt x="92" y="2"/>
                </a:moveTo>
                <a:cubicBezTo>
                  <a:pt x="93" y="0"/>
                  <a:pt x="94" y="0"/>
                  <a:pt x="95" y="0"/>
                </a:cubicBezTo>
                <a:cubicBezTo>
                  <a:pt x="96" y="1"/>
                  <a:pt x="96" y="2"/>
                  <a:pt x="96" y="3"/>
                </a:cubicBezTo>
                <a:cubicBezTo>
                  <a:pt x="96" y="143"/>
                  <a:pt x="96" y="143"/>
                  <a:pt x="96" y="143"/>
                </a:cubicBezTo>
                <a:cubicBezTo>
                  <a:pt x="96" y="144"/>
                  <a:pt x="96" y="145"/>
                  <a:pt x="95" y="146"/>
                </a:cubicBezTo>
                <a:cubicBezTo>
                  <a:pt x="94" y="146"/>
                  <a:pt x="93" y="146"/>
                  <a:pt x="92" y="144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77"/>
                  <a:pt x="24" y="76"/>
                  <a:pt x="24" y="75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1"/>
                  <a:pt x="23" y="143"/>
                  <a:pt x="22" y="144"/>
                </a:cubicBezTo>
                <a:cubicBezTo>
                  <a:pt x="21" y="145"/>
                  <a:pt x="19" y="146"/>
                  <a:pt x="1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1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1" y="1"/>
                  <a:pt x="22" y="2"/>
                </a:cubicBezTo>
                <a:cubicBezTo>
                  <a:pt x="23" y="3"/>
                  <a:pt x="24" y="5"/>
                  <a:pt x="24" y="6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0"/>
                  <a:pt x="25" y="69"/>
                  <a:pt x="25" y="69"/>
                </a:cubicBezTo>
                <a:lnTo>
                  <a:pt x="92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2" name="Freeform 74"/>
          <p:cNvSpPr>
            <a:spLocks/>
          </p:cNvSpPr>
          <p:nvPr/>
        </p:nvSpPr>
        <p:spPr bwMode="auto">
          <a:xfrm>
            <a:off x="7112639" y="1368289"/>
            <a:ext cx="181532" cy="157220"/>
          </a:xfrm>
          <a:custGeom>
            <a:avLst/>
            <a:gdLst>
              <a:gd name="T0" fmla="*/ 165 w 169"/>
              <a:gd name="T1" fmla="*/ 2 h 146"/>
              <a:gd name="T2" fmla="*/ 168 w 169"/>
              <a:gd name="T3" fmla="*/ 0 h 146"/>
              <a:gd name="T4" fmla="*/ 169 w 169"/>
              <a:gd name="T5" fmla="*/ 3 h 146"/>
              <a:gd name="T6" fmla="*/ 169 w 169"/>
              <a:gd name="T7" fmla="*/ 143 h 146"/>
              <a:gd name="T8" fmla="*/ 168 w 169"/>
              <a:gd name="T9" fmla="*/ 146 h 146"/>
              <a:gd name="T10" fmla="*/ 165 w 169"/>
              <a:gd name="T11" fmla="*/ 144 h 146"/>
              <a:gd name="T12" fmla="*/ 98 w 169"/>
              <a:gd name="T13" fmla="*/ 77 h 146"/>
              <a:gd name="T14" fmla="*/ 97 w 169"/>
              <a:gd name="T15" fmla="*/ 75 h 146"/>
              <a:gd name="T16" fmla="*/ 97 w 169"/>
              <a:gd name="T17" fmla="*/ 143 h 146"/>
              <a:gd name="T18" fmla="*/ 95 w 169"/>
              <a:gd name="T19" fmla="*/ 146 h 146"/>
              <a:gd name="T20" fmla="*/ 92 w 169"/>
              <a:gd name="T21" fmla="*/ 144 h 146"/>
              <a:gd name="T22" fmla="*/ 25 w 169"/>
              <a:gd name="T23" fmla="*/ 77 h 146"/>
              <a:gd name="T24" fmla="*/ 24 w 169"/>
              <a:gd name="T25" fmla="*/ 75 h 146"/>
              <a:gd name="T26" fmla="*/ 24 w 169"/>
              <a:gd name="T27" fmla="*/ 140 h 146"/>
              <a:gd name="T28" fmla="*/ 22 w 169"/>
              <a:gd name="T29" fmla="*/ 144 h 146"/>
              <a:gd name="T30" fmla="*/ 18 w 169"/>
              <a:gd name="T31" fmla="*/ 146 h 146"/>
              <a:gd name="T32" fmla="*/ 6 w 169"/>
              <a:gd name="T33" fmla="*/ 146 h 146"/>
              <a:gd name="T34" fmla="*/ 2 w 169"/>
              <a:gd name="T35" fmla="*/ 144 h 146"/>
              <a:gd name="T36" fmla="*/ 0 w 169"/>
              <a:gd name="T37" fmla="*/ 140 h 146"/>
              <a:gd name="T38" fmla="*/ 0 w 169"/>
              <a:gd name="T39" fmla="*/ 6 h 146"/>
              <a:gd name="T40" fmla="*/ 2 w 169"/>
              <a:gd name="T41" fmla="*/ 2 h 146"/>
              <a:gd name="T42" fmla="*/ 6 w 169"/>
              <a:gd name="T43" fmla="*/ 0 h 146"/>
              <a:gd name="T44" fmla="*/ 18 w 169"/>
              <a:gd name="T45" fmla="*/ 0 h 146"/>
              <a:gd name="T46" fmla="*/ 22 w 169"/>
              <a:gd name="T47" fmla="*/ 2 h 146"/>
              <a:gd name="T48" fmla="*/ 24 w 169"/>
              <a:gd name="T49" fmla="*/ 6 h 146"/>
              <a:gd name="T50" fmla="*/ 24 w 169"/>
              <a:gd name="T51" fmla="*/ 71 h 146"/>
              <a:gd name="T52" fmla="*/ 25 w 169"/>
              <a:gd name="T53" fmla="*/ 69 h 146"/>
              <a:gd name="T54" fmla="*/ 92 w 169"/>
              <a:gd name="T55" fmla="*/ 2 h 146"/>
              <a:gd name="T56" fmla="*/ 95 w 169"/>
              <a:gd name="T57" fmla="*/ 0 h 146"/>
              <a:gd name="T58" fmla="*/ 97 w 169"/>
              <a:gd name="T59" fmla="*/ 3 h 146"/>
              <a:gd name="T60" fmla="*/ 97 w 169"/>
              <a:gd name="T61" fmla="*/ 71 h 146"/>
              <a:gd name="T62" fmla="*/ 98 w 169"/>
              <a:gd name="T63" fmla="*/ 69 h 146"/>
              <a:gd name="T64" fmla="*/ 165 w 169"/>
              <a:gd name="T65" fmla="*/ 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9" h="146">
                <a:moveTo>
                  <a:pt x="165" y="2"/>
                </a:moveTo>
                <a:cubicBezTo>
                  <a:pt x="166" y="0"/>
                  <a:pt x="167" y="0"/>
                  <a:pt x="168" y="0"/>
                </a:cubicBezTo>
                <a:cubicBezTo>
                  <a:pt x="169" y="1"/>
                  <a:pt x="169" y="2"/>
                  <a:pt x="169" y="3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69" y="144"/>
                  <a:pt x="169" y="145"/>
                  <a:pt x="168" y="146"/>
                </a:cubicBezTo>
                <a:cubicBezTo>
                  <a:pt x="167" y="146"/>
                  <a:pt x="166" y="146"/>
                  <a:pt x="165" y="144"/>
                </a:cubicBezTo>
                <a:cubicBezTo>
                  <a:pt x="98" y="77"/>
                  <a:pt x="98" y="77"/>
                  <a:pt x="98" y="77"/>
                </a:cubicBezTo>
                <a:cubicBezTo>
                  <a:pt x="97" y="77"/>
                  <a:pt x="97" y="76"/>
                  <a:pt x="97" y="75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97" y="144"/>
                  <a:pt x="96" y="145"/>
                  <a:pt x="95" y="146"/>
                </a:cubicBezTo>
                <a:cubicBezTo>
                  <a:pt x="95" y="146"/>
                  <a:pt x="94" y="146"/>
                  <a:pt x="92" y="144"/>
                </a:cubicBezTo>
                <a:cubicBezTo>
                  <a:pt x="25" y="77"/>
                  <a:pt x="25" y="77"/>
                  <a:pt x="25" y="77"/>
                </a:cubicBezTo>
                <a:cubicBezTo>
                  <a:pt x="25" y="77"/>
                  <a:pt x="24" y="76"/>
                  <a:pt x="24" y="75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4" y="141"/>
                  <a:pt x="23" y="143"/>
                  <a:pt x="22" y="144"/>
                </a:cubicBezTo>
                <a:cubicBezTo>
                  <a:pt x="21" y="145"/>
                  <a:pt x="20" y="146"/>
                  <a:pt x="1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0" y="0"/>
                  <a:pt x="21" y="1"/>
                  <a:pt x="22" y="2"/>
                </a:cubicBezTo>
                <a:cubicBezTo>
                  <a:pt x="23" y="3"/>
                  <a:pt x="24" y="5"/>
                  <a:pt x="24" y="6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0"/>
                  <a:pt x="25" y="69"/>
                  <a:pt x="25" y="69"/>
                </a:cubicBezTo>
                <a:cubicBezTo>
                  <a:pt x="92" y="2"/>
                  <a:pt x="92" y="2"/>
                  <a:pt x="92" y="2"/>
                </a:cubicBezTo>
                <a:cubicBezTo>
                  <a:pt x="94" y="0"/>
                  <a:pt x="95" y="0"/>
                  <a:pt x="95" y="0"/>
                </a:cubicBezTo>
                <a:cubicBezTo>
                  <a:pt x="96" y="1"/>
                  <a:pt x="97" y="2"/>
                  <a:pt x="97" y="3"/>
                </a:cubicBezTo>
                <a:cubicBezTo>
                  <a:pt x="97" y="71"/>
                  <a:pt x="97" y="71"/>
                  <a:pt x="97" y="71"/>
                </a:cubicBezTo>
                <a:cubicBezTo>
                  <a:pt x="97" y="70"/>
                  <a:pt x="97" y="69"/>
                  <a:pt x="98" y="69"/>
                </a:cubicBezTo>
                <a:lnTo>
                  <a:pt x="165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3" name="Freeform 75"/>
          <p:cNvSpPr>
            <a:spLocks/>
          </p:cNvSpPr>
          <p:nvPr/>
        </p:nvSpPr>
        <p:spPr bwMode="auto">
          <a:xfrm>
            <a:off x="7352522" y="1368289"/>
            <a:ext cx="157220" cy="157220"/>
          </a:xfrm>
          <a:custGeom>
            <a:avLst/>
            <a:gdLst>
              <a:gd name="T0" fmla="*/ 142 w 146"/>
              <a:gd name="T1" fmla="*/ 2 h 146"/>
              <a:gd name="T2" fmla="*/ 145 w 146"/>
              <a:gd name="T3" fmla="*/ 0 h 146"/>
              <a:gd name="T4" fmla="*/ 146 w 146"/>
              <a:gd name="T5" fmla="*/ 3 h 146"/>
              <a:gd name="T6" fmla="*/ 146 w 146"/>
              <a:gd name="T7" fmla="*/ 143 h 146"/>
              <a:gd name="T8" fmla="*/ 145 w 146"/>
              <a:gd name="T9" fmla="*/ 146 h 146"/>
              <a:gd name="T10" fmla="*/ 142 w 146"/>
              <a:gd name="T11" fmla="*/ 144 h 146"/>
              <a:gd name="T12" fmla="*/ 74 w 146"/>
              <a:gd name="T13" fmla="*/ 77 h 146"/>
              <a:gd name="T14" fmla="*/ 73 w 146"/>
              <a:gd name="T15" fmla="*/ 75 h 146"/>
              <a:gd name="T16" fmla="*/ 73 w 146"/>
              <a:gd name="T17" fmla="*/ 143 h 146"/>
              <a:gd name="T18" fmla="*/ 72 w 146"/>
              <a:gd name="T19" fmla="*/ 146 h 146"/>
              <a:gd name="T20" fmla="*/ 69 w 146"/>
              <a:gd name="T21" fmla="*/ 144 h 146"/>
              <a:gd name="T22" fmla="*/ 2 w 146"/>
              <a:gd name="T23" fmla="*/ 77 h 146"/>
              <a:gd name="T24" fmla="*/ 0 w 146"/>
              <a:gd name="T25" fmla="*/ 73 h 146"/>
              <a:gd name="T26" fmla="*/ 2 w 146"/>
              <a:gd name="T27" fmla="*/ 69 h 146"/>
              <a:gd name="T28" fmla="*/ 69 w 146"/>
              <a:gd name="T29" fmla="*/ 2 h 146"/>
              <a:gd name="T30" fmla="*/ 72 w 146"/>
              <a:gd name="T31" fmla="*/ 0 h 146"/>
              <a:gd name="T32" fmla="*/ 73 w 146"/>
              <a:gd name="T33" fmla="*/ 3 h 146"/>
              <a:gd name="T34" fmla="*/ 73 w 146"/>
              <a:gd name="T35" fmla="*/ 71 h 146"/>
              <a:gd name="T36" fmla="*/ 74 w 146"/>
              <a:gd name="T37" fmla="*/ 69 h 146"/>
              <a:gd name="T38" fmla="*/ 142 w 146"/>
              <a:gd name="T39" fmla="*/ 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6" h="146">
                <a:moveTo>
                  <a:pt x="142" y="2"/>
                </a:moveTo>
                <a:cubicBezTo>
                  <a:pt x="143" y="0"/>
                  <a:pt x="144" y="0"/>
                  <a:pt x="145" y="0"/>
                </a:cubicBezTo>
                <a:cubicBezTo>
                  <a:pt x="145" y="1"/>
                  <a:pt x="146" y="2"/>
                  <a:pt x="146" y="3"/>
                </a:cubicBezTo>
                <a:cubicBezTo>
                  <a:pt x="146" y="143"/>
                  <a:pt x="146" y="143"/>
                  <a:pt x="146" y="143"/>
                </a:cubicBezTo>
                <a:cubicBezTo>
                  <a:pt x="146" y="144"/>
                  <a:pt x="145" y="145"/>
                  <a:pt x="145" y="146"/>
                </a:cubicBezTo>
                <a:cubicBezTo>
                  <a:pt x="144" y="146"/>
                  <a:pt x="143" y="146"/>
                  <a:pt x="142" y="144"/>
                </a:cubicBezTo>
                <a:cubicBezTo>
                  <a:pt x="74" y="77"/>
                  <a:pt x="74" y="77"/>
                  <a:pt x="74" y="77"/>
                </a:cubicBezTo>
                <a:cubicBezTo>
                  <a:pt x="74" y="77"/>
                  <a:pt x="74" y="76"/>
                  <a:pt x="73" y="75"/>
                </a:cubicBezTo>
                <a:cubicBezTo>
                  <a:pt x="73" y="143"/>
                  <a:pt x="73" y="143"/>
                  <a:pt x="73" y="143"/>
                </a:cubicBezTo>
                <a:cubicBezTo>
                  <a:pt x="73" y="144"/>
                  <a:pt x="73" y="145"/>
                  <a:pt x="72" y="146"/>
                </a:cubicBezTo>
                <a:cubicBezTo>
                  <a:pt x="71" y="146"/>
                  <a:pt x="70" y="146"/>
                  <a:pt x="69" y="144"/>
                </a:cubicBezTo>
                <a:cubicBezTo>
                  <a:pt x="2" y="77"/>
                  <a:pt x="2" y="77"/>
                  <a:pt x="2" y="77"/>
                </a:cubicBezTo>
                <a:cubicBezTo>
                  <a:pt x="1" y="76"/>
                  <a:pt x="0" y="75"/>
                  <a:pt x="0" y="73"/>
                </a:cubicBezTo>
                <a:cubicBezTo>
                  <a:pt x="0" y="71"/>
                  <a:pt x="1" y="70"/>
                  <a:pt x="2" y="69"/>
                </a:cubicBezTo>
                <a:cubicBezTo>
                  <a:pt x="69" y="2"/>
                  <a:pt x="69" y="2"/>
                  <a:pt x="69" y="2"/>
                </a:cubicBezTo>
                <a:cubicBezTo>
                  <a:pt x="70" y="0"/>
                  <a:pt x="71" y="0"/>
                  <a:pt x="72" y="0"/>
                </a:cubicBezTo>
                <a:cubicBezTo>
                  <a:pt x="73" y="1"/>
                  <a:pt x="73" y="2"/>
                  <a:pt x="73" y="3"/>
                </a:cubicBezTo>
                <a:cubicBezTo>
                  <a:pt x="73" y="71"/>
                  <a:pt x="73" y="71"/>
                  <a:pt x="73" y="71"/>
                </a:cubicBezTo>
                <a:cubicBezTo>
                  <a:pt x="74" y="70"/>
                  <a:pt x="74" y="69"/>
                  <a:pt x="74" y="69"/>
                </a:cubicBezTo>
                <a:lnTo>
                  <a:pt x="142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4" name="Freeform 76"/>
          <p:cNvSpPr>
            <a:spLocks/>
          </p:cNvSpPr>
          <p:nvPr/>
        </p:nvSpPr>
        <p:spPr bwMode="auto">
          <a:xfrm>
            <a:off x="7556744" y="1366668"/>
            <a:ext cx="142632" cy="158841"/>
          </a:xfrm>
          <a:custGeom>
            <a:avLst/>
            <a:gdLst>
              <a:gd name="T0" fmla="*/ 131 w 133"/>
              <a:gd name="T1" fmla="*/ 77 h 148"/>
              <a:gd name="T2" fmla="*/ 5 w 133"/>
              <a:gd name="T3" fmla="*/ 147 h 148"/>
              <a:gd name="T4" fmla="*/ 2 w 133"/>
              <a:gd name="T5" fmla="*/ 147 h 148"/>
              <a:gd name="T6" fmla="*/ 0 w 133"/>
              <a:gd name="T7" fmla="*/ 144 h 148"/>
              <a:gd name="T8" fmla="*/ 0 w 133"/>
              <a:gd name="T9" fmla="*/ 4 h 148"/>
              <a:gd name="T10" fmla="*/ 2 w 133"/>
              <a:gd name="T11" fmla="*/ 1 h 148"/>
              <a:gd name="T12" fmla="*/ 5 w 133"/>
              <a:gd name="T13" fmla="*/ 1 h 148"/>
              <a:gd name="T14" fmla="*/ 131 w 133"/>
              <a:gd name="T15" fmla="*/ 71 h 148"/>
              <a:gd name="T16" fmla="*/ 133 w 133"/>
              <a:gd name="T17" fmla="*/ 74 h 148"/>
              <a:gd name="T18" fmla="*/ 131 w 133"/>
              <a:gd name="T19" fmla="*/ 77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48">
                <a:moveTo>
                  <a:pt x="131" y="77"/>
                </a:moveTo>
                <a:cubicBezTo>
                  <a:pt x="5" y="147"/>
                  <a:pt x="5" y="147"/>
                  <a:pt x="5" y="147"/>
                </a:cubicBezTo>
                <a:cubicBezTo>
                  <a:pt x="4" y="147"/>
                  <a:pt x="3" y="148"/>
                  <a:pt x="2" y="147"/>
                </a:cubicBezTo>
                <a:cubicBezTo>
                  <a:pt x="1" y="146"/>
                  <a:pt x="0" y="145"/>
                  <a:pt x="0" y="144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2"/>
                  <a:pt x="2" y="1"/>
                </a:cubicBezTo>
                <a:cubicBezTo>
                  <a:pt x="3" y="0"/>
                  <a:pt x="4" y="0"/>
                  <a:pt x="5" y="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2"/>
                  <a:pt x="133" y="73"/>
                  <a:pt x="133" y="74"/>
                </a:cubicBezTo>
                <a:cubicBezTo>
                  <a:pt x="133" y="75"/>
                  <a:pt x="132" y="76"/>
                  <a:pt x="131" y="7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5" name="Freeform 77"/>
          <p:cNvSpPr>
            <a:spLocks noEditPoints="1"/>
          </p:cNvSpPr>
          <p:nvPr/>
        </p:nvSpPr>
        <p:spPr bwMode="auto">
          <a:xfrm>
            <a:off x="7746381" y="1368289"/>
            <a:ext cx="155598" cy="157220"/>
          </a:xfrm>
          <a:custGeom>
            <a:avLst/>
            <a:gdLst>
              <a:gd name="T0" fmla="*/ 60 w 145"/>
              <a:gd name="T1" fmla="*/ 6 h 146"/>
              <a:gd name="T2" fmla="*/ 60 w 145"/>
              <a:gd name="T3" fmla="*/ 140 h 146"/>
              <a:gd name="T4" fmla="*/ 58 w 145"/>
              <a:gd name="T5" fmla="*/ 144 h 146"/>
              <a:gd name="T6" fmla="*/ 54 w 145"/>
              <a:gd name="T7" fmla="*/ 146 h 146"/>
              <a:gd name="T8" fmla="*/ 6 w 145"/>
              <a:gd name="T9" fmla="*/ 146 h 146"/>
              <a:gd name="T10" fmla="*/ 1 w 145"/>
              <a:gd name="T11" fmla="*/ 144 h 146"/>
              <a:gd name="T12" fmla="*/ 0 w 145"/>
              <a:gd name="T13" fmla="*/ 140 h 146"/>
              <a:gd name="T14" fmla="*/ 0 w 145"/>
              <a:gd name="T15" fmla="*/ 6 h 146"/>
              <a:gd name="T16" fmla="*/ 1 w 145"/>
              <a:gd name="T17" fmla="*/ 2 h 146"/>
              <a:gd name="T18" fmla="*/ 6 w 145"/>
              <a:gd name="T19" fmla="*/ 0 h 146"/>
              <a:gd name="T20" fmla="*/ 54 w 145"/>
              <a:gd name="T21" fmla="*/ 0 h 146"/>
              <a:gd name="T22" fmla="*/ 58 w 145"/>
              <a:gd name="T23" fmla="*/ 2 h 146"/>
              <a:gd name="T24" fmla="*/ 60 w 145"/>
              <a:gd name="T25" fmla="*/ 6 h 146"/>
              <a:gd name="T26" fmla="*/ 145 w 145"/>
              <a:gd name="T27" fmla="*/ 6 h 146"/>
              <a:gd name="T28" fmla="*/ 145 w 145"/>
              <a:gd name="T29" fmla="*/ 140 h 146"/>
              <a:gd name="T30" fmla="*/ 143 w 145"/>
              <a:gd name="T31" fmla="*/ 144 h 146"/>
              <a:gd name="T32" fmla="*/ 139 w 145"/>
              <a:gd name="T33" fmla="*/ 146 h 146"/>
              <a:gd name="T34" fmla="*/ 90 w 145"/>
              <a:gd name="T35" fmla="*/ 146 h 146"/>
              <a:gd name="T36" fmla="*/ 86 w 145"/>
              <a:gd name="T37" fmla="*/ 144 h 146"/>
              <a:gd name="T38" fmla="*/ 84 w 145"/>
              <a:gd name="T39" fmla="*/ 140 h 146"/>
              <a:gd name="T40" fmla="*/ 84 w 145"/>
              <a:gd name="T41" fmla="*/ 6 h 146"/>
              <a:gd name="T42" fmla="*/ 86 w 145"/>
              <a:gd name="T43" fmla="*/ 2 h 146"/>
              <a:gd name="T44" fmla="*/ 90 w 145"/>
              <a:gd name="T45" fmla="*/ 0 h 146"/>
              <a:gd name="T46" fmla="*/ 139 w 145"/>
              <a:gd name="T47" fmla="*/ 0 h 146"/>
              <a:gd name="T48" fmla="*/ 143 w 145"/>
              <a:gd name="T49" fmla="*/ 2 h 146"/>
              <a:gd name="T50" fmla="*/ 145 w 145"/>
              <a:gd name="T51" fmla="*/ 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5" h="146">
                <a:moveTo>
                  <a:pt x="60" y="6"/>
                </a:moveTo>
                <a:cubicBezTo>
                  <a:pt x="60" y="140"/>
                  <a:pt x="60" y="140"/>
                  <a:pt x="60" y="140"/>
                </a:cubicBezTo>
                <a:cubicBezTo>
                  <a:pt x="60" y="141"/>
                  <a:pt x="60" y="143"/>
                  <a:pt x="58" y="144"/>
                </a:cubicBezTo>
                <a:cubicBezTo>
                  <a:pt x="57" y="145"/>
                  <a:pt x="56" y="146"/>
                  <a:pt x="54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1" y="144"/>
                </a:cubicBezTo>
                <a:cubicBezTo>
                  <a:pt x="0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lose/>
                <a:moveTo>
                  <a:pt x="145" y="6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4" y="143"/>
                  <a:pt x="143" y="144"/>
                </a:cubicBezTo>
                <a:cubicBezTo>
                  <a:pt x="142" y="145"/>
                  <a:pt x="140" y="146"/>
                  <a:pt x="139" y="146"/>
                </a:cubicBezTo>
                <a:cubicBezTo>
                  <a:pt x="90" y="146"/>
                  <a:pt x="90" y="146"/>
                  <a:pt x="90" y="146"/>
                </a:cubicBezTo>
                <a:cubicBezTo>
                  <a:pt x="89" y="146"/>
                  <a:pt x="87" y="145"/>
                  <a:pt x="86" y="144"/>
                </a:cubicBezTo>
                <a:cubicBezTo>
                  <a:pt x="85" y="143"/>
                  <a:pt x="84" y="141"/>
                  <a:pt x="84" y="140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5"/>
                  <a:pt x="85" y="3"/>
                  <a:pt x="86" y="2"/>
                </a:cubicBezTo>
                <a:cubicBezTo>
                  <a:pt x="87" y="1"/>
                  <a:pt x="89" y="0"/>
                  <a:pt x="9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6" name="Freeform 78"/>
          <p:cNvSpPr>
            <a:spLocks/>
          </p:cNvSpPr>
          <p:nvPr/>
        </p:nvSpPr>
        <p:spPr bwMode="auto">
          <a:xfrm>
            <a:off x="7948984" y="1368289"/>
            <a:ext cx="155598" cy="157220"/>
          </a:xfrm>
          <a:custGeom>
            <a:avLst/>
            <a:gdLst>
              <a:gd name="T0" fmla="*/ 145 w 145"/>
              <a:gd name="T1" fmla="*/ 6 h 146"/>
              <a:gd name="T2" fmla="*/ 145 w 145"/>
              <a:gd name="T3" fmla="*/ 140 h 146"/>
              <a:gd name="T4" fmla="*/ 144 w 145"/>
              <a:gd name="T5" fmla="*/ 144 h 146"/>
              <a:gd name="T6" fmla="*/ 139 w 145"/>
              <a:gd name="T7" fmla="*/ 146 h 146"/>
              <a:gd name="T8" fmla="*/ 6 w 145"/>
              <a:gd name="T9" fmla="*/ 146 h 146"/>
              <a:gd name="T10" fmla="*/ 2 w 145"/>
              <a:gd name="T11" fmla="*/ 144 h 146"/>
              <a:gd name="T12" fmla="*/ 0 w 145"/>
              <a:gd name="T13" fmla="*/ 140 h 146"/>
              <a:gd name="T14" fmla="*/ 0 w 145"/>
              <a:gd name="T15" fmla="*/ 6 h 146"/>
              <a:gd name="T16" fmla="*/ 2 w 145"/>
              <a:gd name="T17" fmla="*/ 2 h 146"/>
              <a:gd name="T18" fmla="*/ 6 w 145"/>
              <a:gd name="T19" fmla="*/ 0 h 146"/>
              <a:gd name="T20" fmla="*/ 139 w 145"/>
              <a:gd name="T21" fmla="*/ 0 h 146"/>
              <a:gd name="T22" fmla="*/ 144 w 145"/>
              <a:gd name="T23" fmla="*/ 2 h 146"/>
              <a:gd name="T24" fmla="*/ 145 w 145"/>
              <a:gd name="T25" fmla="*/ 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6">
                <a:moveTo>
                  <a:pt x="145" y="6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4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5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4" y="2"/>
                </a:cubicBezTo>
                <a:cubicBezTo>
                  <a:pt x="145" y="3"/>
                  <a:pt x="145" y="5"/>
                  <a:pt x="145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7" name="Freeform 79"/>
          <p:cNvSpPr>
            <a:spLocks/>
          </p:cNvSpPr>
          <p:nvPr/>
        </p:nvSpPr>
        <p:spPr bwMode="auto">
          <a:xfrm>
            <a:off x="8151587" y="1368289"/>
            <a:ext cx="157220" cy="157220"/>
          </a:xfrm>
          <a:custGeom>
            <a:avLst/>
            <a:gdLst>
              <a:gd name="T0" fmla="*/ 4 w 146"/>
              <a:gd name="T1" fmla="*/ 144 h 146"/>
              <a:gd name="T2" fmla="*/ 1 w 146"/>
              <a:gd name="T3" fmla="*/ 146 h 146"/>
              <a:gd name="T4" fmla="*/ 0 w 146"/>
              <a:gd name="T5" fmla="*/ 143 h 146"/>
              <a:gd name="T6" fmla="*/ 0 w 146"/>
              <a:gd name="T7" fmla="*/ 3 h 146"/>
              <a:gd name="T8" fmla="*/ 1 w 146"/>
              <a:gd name="T9" fmla="*/ 0 h 146"/>
              <a:gd name="T10" fmla="*/ 4 w 146"/>
              <a:gd name="T11" fmla="*/ 2 h 146"/>
              <a:gd name="T12" fmla="*/ 71 w 146"/>
              <a:gd name="T13" fmla="*/ 69 h 146"/>
              <a:gd name="T14" fmla="*/ 72 w 146"/>
              <a:gd name="T15" fmla="*/ 71 h 146"/>
              <a:gd name="T16" fmla="*/ 72 w 146"/>
              <a:gd name="T17" fmla="*/ 3 h 146"/>
              <a:gd name="T18" fmla="*/ 74 w 146"/>
              <a:gd name="T19" fmla="*/ 0 h 146"/>
              <a:gd name="T20" fmla="*/ 77 w 146"/>
              <a:gd name="T21" fmla="*/ 2 h 146"/>
              <a:gd name="T22" fmla="*/ 144 w 146"/>
              <a:gd name="T23" fmla="*/ 69 h 146"/>
              <a:gd name="T24" fmla="*/ 146 w 146"/>
              <a:gd name="T25" fmla="*/ 73 h 146"/>
              <a:gd name="T26" fmla="*/ 144 w 146"/>
              <a:gd name="T27" fmla="*/ 77 h 146"/>
              <a:gd name="T28" fmla="*/ 77 w 146"/>
              <a:gd name="T29" fmla="*/ 144 h 146"/>
              <a:gd name="T30" fmla="*/ 74 w 146"/>
              <a:gd name="T31" fmla="*/ 146 h 146"/>
              <a:gd name="T32" fmla="*/ 72 w 146"/>
              <a:gd name="T33" fmla="*/ 143 h 146"/>
              <a:gd name="T34" fmla="*/ 72 w 146"/>
              <a:gd name="T35" fmla="*/ 75 h 146"/>
              <a:gd name="T36" fmla="*/ 71 w 146"/>
              <a:gd name="T37" fmla="*/ 77 h 146"/>
              <a:gd name="T38" fmla="*/ 4 w 146"/>
              <a:gd name="T39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6" h="146">
                <a:moveTo>
                  <a:pt x="4" y="144"/>
                </a:moveTo>
                <a:cubicBezTo>
                  <a:pt x="3" y="146"/>
                  <a:pt x="2" y="146"/>
                  <a:pt x="1" y="146"/>
                </a:cubicBezTo>
                <a:cubicBezTo>
                  <a:pt x="0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0"/>
                  <a:pt x="4" y="2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70"/>
                  <a:pt x="72" y="71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2"/>
                  <a:pt x="73" y="1"/>
                  <a:pt x="74" y="0"/>
                </a:cubicBezTo>
                <a:cubicBezTo>
                  <a:pt x="74" y="0"/>
                  <a:pt x="75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70"/>
                  <a:pt x="146" y="71"/>
                  <a:pt x="146" y="73"/>
                </a:cubicBezTo>
                <a:cubicBezTo>
                  <a:pt x="146" y="75"/>
                  <a:pt x="145" y="76"/>
                  <a:pt x="144" y="77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75" y="146"/>
                  <a:pt x="74" y="146"/>
                  <a:pt x="74" y="146"/>
                </a:cubicBezTo>
                <a:cubicBezTo>
                  <a:pt x="73" y="145"/>
                  <a:pt x="72" y="144"/>
                  <a:pt x="72" y="143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76"/>
                  <a:pt x="72" y="77"/>
                  <a:pt x="71" y="77"/>
                </a:cubicBezTo>
                <a:lnTo>
                  <a:pt x="4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8" name="Freeform 80"/>
          <p:cNvSpPr>
            <a:spLocks/>
          </p:cNvSpPr>
          <p:nvPr/>
        </p:nvSpPr>
        <p:spPr bwMode="auto">
          <a:xfrm>
            <a:off x="8367156" y="1368289"/>
            <a:ext cx="181532" cy="157220"/>
          </a:xfrm>
          <a:custGeom>
            <a:avLst/>
            <a:gdLst>
              <a:gd name="T0" fmla="*/ 5 w 170"/>
              <a:gd name="T1" fmla="*/ 144 h 146"/>
              <a:gd name="T2" fmla="*/ 2 w 170"/>
              <a:gd name="T3" fmla="*/ 146 h 146"/>
              <a:gd name="T4" fmla="*/ 0 w 170"/>
              <a:gd name="T5" fmla="*/ 143 h 146"/>
              <a:gd name="T6" fmla="*/ 0 w 170"/>
              <a:gd name="T7" fmla="*/ 3 h 146"/>
              <a:gd name="T8" fmla="*/ 2 w 170"/>
              <a:gd name="T9" fmla="*/ 0 h 146"/>
              <a:gd name="T10" fmla="*/ 5 w 170"/>
              <a:gd name="T11" fmla="*/ 2 h 146"/>
              <a:gd name="T12" fmla="*/ 72 w 170"/>
              <a:gd name="T13" fmla="*/ 69 h 146"/>
              <a:gd name="T14" fmla="*/ 73 w 170"/>
              <a:gd name="T15" fmla="*/ 71 h 146"/>
              <a:gd name="T16" fmla="*/ 73 w 170"/>
              <a:gd name="T17" fmla="*/ 3 h 146"/>
              <a:gd name="T18" fmla="*/ 74 w 170"/>
              <a:gd name="T19" fmla="*/ 0 h 146"/>
              <a:gd name="T20" fmla="*/ 77 w 170"/>
              <a:gd name="T21" fmla="*/ 2 h 146"/>
              <a:gd name="T22" fmla="*/ 144 w 170"/>
              <a:gd name="T23" fmla="*/ 69 h 146"/>
              <a:gd name="T24" fmla="*/ 146 w 170"/>
              <a:gd name="T25" fmla="*/ 71 h 146"/>
              <a:gd name="T26" fmla="*/ 146 w 170"/>
              <a:gd name="T27" fmla="*/ 6 h 146"/>
              <a:gd name="T28" fmla="*/ 147 w 170"/>
              <a:gd name="T29" fmla="*/ 2 h 146"/>
              <a:gd name="T30" fmla="*/ 152 w 170"/>
              <a:gd name="T31" fmla="*/ 0 h 146"/>
              <a:gd name="T32" fmla="*/ 164 w 170"/>
              <a:gd name="T33" fmla="*/ 0 h 146"/>
              <a:gd name="T34" fmla="*/ 168 w 170"/>
              <a:gd name="T35" fmla="*/ 2 h 146"/>
              <a:gd name="T36" fmla="*/ 170 w 170"/>
              <a:gd name="T37" fmla="*/ 6 h 146"/>
              <a:gd name="T38" fmla="*/ 170 w 170"/>
              <a:gd name="T39" fmla="*/ 140 h 146"/>
              <a:gd name="T40" fmla="*/ 168 w 170"/>
              <a:gd name="T41" fmla="*/ 144 h 146"/>
              <a:gd name="T42" fmla="*/ 164 w 170"/>
              <a:gd name="T43" fmla="*/ 146 h 146"/>
              <a:gd name="T44" fmla="*/ 152 w 170"/>
              <a:gd name="T45" fmla="*/ 146 h 146"/>
              <a:gd name="T46" fmla="*/ 147 w 170"/>
              <a:gd name="T47" fmla="*/ 144 h 146"/>
              <a:gd name="T48" fmla="*/ 146 w 170"/>
              <a:gd name="T49" fmla="*/ 140 h 146"/>
              <a:gd name="T50" fmla="*/ 146 w 170"/>
              <a:gd name="T51" fmla="*/ 75 h 146"/>
              <a:gd name="T52" fmla="*/ 144 w 170"/>
              <a:gd name="T53" fmla="*/ 77 h 146"/>
              <a:gd name="T54" fmla="*/ 77 w 170"/>
              <a:gd name="T55" fmla="*/ 144 h 146"/>
              <a:gd name="T56" fmla="*/ 74 w 170"/>
              <a:gd name="T57" fmla="*/ 146 h 146"/>
              <a:gd name="T58" fmla="*/ 73 w 170"/>
              <a:gd name="T59" fmla="*/ 143 h 146"/>
              <a:gd name="T60" fmla="*/ 73 w 170"/>
              <a:gd name="T61" fmla="*/ 75 h 146"/>
              <a:gd name="T62" fmla="*/ 72 w 170"/>
              <a:gd name="T63" fmla="*/ 77 h 146"/>
              <a:gd name="T64" fmla="*/ 5 w 170"/>
              <a:gd name="T65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46">
                <a:moveTo>
                  <a:pt x="5" y="144"/>
                </a:moveTo>
                <a:cubicBezTo>
                  <a:pt x="3" y="146"/>
                  <a:pt x="2" y="146"/>
                  <a:pt x="2" y="146"/>
                </a:cubicBezTo>
                <a:cubicBezTo>
                  <a:pt x="1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2" y="0"/>
                </a:cubicBezTo>
                <a:cubicBezTo>
                  <a:pt x="2" y="0"/>
                  <a:pt x="3" y="0"/>
                  <a:pt x="5" y="2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70"/>
                  <a:pt x="73" y="71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2"/>
                  <a:pt x="73" y="1"/>
                  <a:pt x="74" y="0"/>
                </a:cubicBezTo>
                <a:cubicBezTo>
                  <a:pt x="75" y="0"/>
                  <a:pt x="76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69"/>
                  <a:pt x="145" y="70"/>
                  <a:pt x="146" y="71"/>
                </a:cubicBezTo>
                <a:cubicBezTo>
                  <a:pt x="146" y="6"/>
                  <a:pt x="146" y="6"/>
                  <a:pt x="146" y="6"/>
                </a:cubicBezTo>
                <a:cubicBezTo>
                  <a:pt x="146" y="5"/>
                  <a:pt x="146" y="3"/>
                  <a:pt x="147" y="2"/>
                </a:cubicBezTo>
                <a:cubicBezTo>
                  <a:pt x="149" y="1"/>
                  <a:pt x="150" y="0"/>
                  <a:pt x="152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5" y="0"/>
                  <a:pt x="167" y="1"/>
                  <a:pt x="168" y="2"/>
                </a:cubicBezTo>
                <a:cubicBezTo>
                  <a:pt x="169" y="3"/>
                  <a:pt x="170" y="5"/>
                  <a:pt x="170" y="6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0" y="141"/>
                  <a:pt x="169" y="143"/>
                  <a:pt x="168" y="144"/>
                </a:cubicBezTo>
                <a:cubicBezTo>
                  <a:pt x="167" y="145"/>
                  <a:pt x="165" y="146"/>
                  <a:pt x="164" y="146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50" y="146"/>
                  <a:pt x="149" y="145"/>
                  <a:pt x="147" y="144"/>
                </a:cubicBezTo>
                <a:cubicBezTo>
                  <a:pt x="146" y="143"/>
                  <a:pt x="146" y="141"/>
                  <a:pt x="146" y="140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5" y="76"/>
                  <a:pt x="145" y="77"/>
                  <a:pt x="144" y="77"/>
                </a:cubicBezTo>
                <a:cubicBezTo>
                  <a:pt x="77" y="144"/>
                  <a:pt x="77" y="144"/>
                  <a:pt x="77" y="144"/>
                </a:cubicBezTo>
                <a:cubicBezTo>
                  <a:pt x="76" y="146"/>
                  <a:pt x="75" y="146"/>
                  <a:pt x="74" y="146"/>
                </a:cubicBezTo>
                <a:cubicBezTo>
                  <a:pt x="73" y="145"/>
                  <a:pt x="73" y="144"/>
                  <a:pt x="73" y="143"/>
                </a:cubicBezTo>
                <a:cubicBezTo>
                  <a:pt x="73" y="75"/>
                  <a:pt x="73" y="75"/>
                  <a:pt x="73" y="75"/>
                </a:cubicBezTo>
                <a:cubicBezTo>
                  <a:pt x="73" y="76"/>
                  <a:pt x="72" y="77"/>
                  <a:pt x="72" y="77"/>
                </a:cubicBezTo>
                <a:lnTo>
                  <a:pt x="5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9" name="Freeform 81"/>
          <p:cNvSpPr>
            <a:spLocks/>
          </p:cNvSpPr>
          <p:nvPr/>
        </p:nvSpPr>
        <p:spPr bwMode="auto">
          <a:xfrm>
            <a:off x="595313" y="1689212"/>
            <a:ext cx="103733" cy="157220"/>
          </a:xfrm>
          <a:custGeom>
            <a:avLst/>
            <a:gdLst>
              <a:gd name="T0" fmla="*/ 4 w 97"/>
              <a:gd name="T1" fmla="*/ 144 h 146"/>
              <a:gd name="T2" fmla="*/ 1 w 97"/>
              <a:gd name="T3" fmla="*/ 146 h 146"/>
              <a:gd name="T4" fmla="*/ 0 w 97"/>
              <a:gd name="T5" fmla="*/ 143 h 146"/>
              <a:gd name="T6" fmla="*/ 0 w 97"/>
              <a:gd name="T7" fmla="*/ 3 h 146"/>
              <a:gd name="T8" fmla="*/ 1 w 97"/>
              <a:gd name="T9" fmla="*/ 0 h 146"/>
              <a:gd name="T10" fmla="*/ 4 w 97"/>
              <a:gd name="T11" fmla="*/ 2 h 146"/>
              <a:gd name="T12" fmla="*/ 71 w 97"/>
              <a:gd name="T13" fmla="*/ 69 h 146"/>
              <a:gd name="T14" fmla="*/ 73 w 97"/>
              <a:gd name="T15" fmla="*/ 70 h 146"/>
              <a:gd name="T16" fmla="*/ 73 w 97"/>
              <a:gd name="T17" fmla="*/ 6 h 146"/>
              <a:gd name="T18" fmla="*/ 74 w 97"/>
              <a:gd name="T19" fmla="*/ 2 h 146"/>
              <a:gd name="T20" fmla="*/ 79 w 97"/>
              <a:gd name="T21" fmla="*/ 0 h 146"/>
              <a:gd name="T22" fmla="*/ 91 w 97"/>
              <a:gd name="T23" fmla="*/ 0 h 146"/>
              <a:gd name="T24" fmla="*/ 95 w 97"/>
              <a:gd name="T25" fmla="*/ 2 h 146"/>
              <a:gd name="T26" fmla="*/ 97 w 97"/>
              <a:gd name="T27" fmla="*/ 6 h 146"/>
              <a:gd name="T28" fmla="*/ 97 w 97"/>
              <a:gd name="T29" fmla="*/ 140 h 146"/>
              <a:gd name="T30" fmla="*/ 95 w 97"/>
              <a:gd name="T31" fmla="*/ 144 h 146"/>
              <a:gd name="T32" fmla="*/ 91 w 97"/>
              <a:gd name="T33" fmla="*/ 146 h 146"/>
              <a:gd name="T34" fmla="*/ 79 w 97"/>
              <a:gd name="T35" fmla="*/ 146 h 146"/>
              <a:gd name="T36" fmla="*/ 74 w 97"/>
              <a:gd name="T37" fmla="*/ 144 h 146"/>
              <a:gd name="T38" fmla="*/ 73 w 97"/>
              <a:gd name="T39" fmla="*/ 140 h 146"/>
              <a:gd name="T40" fmla="*/ 73 w 97"/>
              <a:gd name="T41" fmla="*/ 75 h 146"/>
              <a:gd name="T42" fmla="*/ 71 w 97"/>
              <a:gd name="T43" fmla="*/ 77 h 146"/>
              <a:gd name="T44" fmla="*/ 4 w 97"/>
              <a:gd name="T45" fmla="*/ 14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" h="146">
                <a:moveTo>
                  <a:pt x="4" y="144"/>
                </a:moveTo>
                <a:cubicBezTo>
                  <a:pt x="3" y="146"/>
                  <a:pt x="2" y="146"/>
                  <a:pt x="1" y="146"/>
                </a:cubicBezTo>
                <a:cubicBezTo>
                  <a:pt x="0" y="145"/>
                  <a:pt x="0" y="144"/>
                  <a:pt x="0" y="14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1" y="0"/>
                </a:cubicBezTo>
                <a:cubicBezTo>
                  <a:pt x="2" y="0"/>
                  <a:pt x="3" y="0"/>
                  <a:pt x="4" y="2"/>
                </a:cubicBezTo>
                <a:cubicBezTo>
                  <a:pt x="71" y="69"/>
                  <a:pt x="71" y="69"/>
                  <a:pt x="71" y="69"/>
                </a:cubicBezTo>
                <a:cubicBezTo>
                  <a:pt x="72" y="69"/>
                  <a:pt x="72" y="70"/>
                  <a:pt x="73" y="70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5"/>
                  <a:pt x="73" y="3"/>
                  <a:pt x="74" y="2"/>
                </a:cubicBezTo>
                <a:cubicBezTo>
                  <a:pt x="76" y="1"/>
                  <a:pt x="77" y="0"/>
                  <a:pt x="79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2" y="0"/>
                  <a:pt x="94" y="1"/>
                  <a:pt x="95" y="2"/>
                </a:cubicBezTo>
                <a:cubicBezTo>
                  <a:pt x="96" y="3"/>
                  <a:pt x="97" y="5"/>
                  <a:pt x="97" y="6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1"/>
                  <a:pt x="96" y="143"/>
                  <a:pt x="95" y="144"/>
                </a:cubicBezTo>
                <a:cubicBezTo>
                  <a:pt x="94" y="145"/>
                  <a:pt x="92" y="146"/>
                  <a:pt x="91" y="146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77" y="146"/>
                  <a:pt x="76" y="145"/>
                  <a:pt x="74" y="144"/>
                </a:cubicBezTo>
                <a:cubicBezTo>
                  <a:pt x="73" y="143"/>
                  <a:pt x="73" y="141"/>
                  <a:pt x="73" y="140"/>
                </a:cubicBezTo>
                <a:cubicBezTo>
                  <a:pt x="73" y="75"/>
                  <a:pt x="73" y="75"/>
                  <a:pt x="73" y="75"/>
                </a:cubicBezTo>
                <a:cubicBezTo>
                  <a:pt x="72" y="76"/>
                  <a:pt x="72" y="77"/>
                  <a:pt x="71" y="77"/>
                </a:cubicBezTo>
                <a:lnTo>
                  <a:pt x="4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0" name="Freeform 82"/>
          <p:cNvSpPr>
            <a:spLocks noEditPoints="1"/>
          </p:cNvSpPr>
          <p:nvPr/>
        </p:nvSpPr>
        <p:spPr bwMode="auto">
          <a:xfrm>
            <a:off x="744428" y="1702178"/>
            <a:ext cx="155598" cy="129665"/>
          </a:xfrm>
          <a:custGeom>
            <a:avLst/>
            <a:gdLst>
              <a:gd name="T0" fmla="*/ 2 w 146"/>
              <a:gd name="T1" fmla="*/ 69 h 121"/>
              <a:gd name="T2" fmla="*/ 69 w 146"/>
              <a:gd name="T3" fmla="*/ 2 h 121"/>
              <a:gd name="T4" fmla="*/ 73 w 146"/>
              <a:gd name="T5" fmla="*/ 0 h 121"/>
              <a:gd name="T6" fmla="*/ 77 w 146"/>
              <a:gd name="T7" fmla="*/ 2 h 121"/>
              <a:gd name="T8" fmla="*/ 144 w 146"/>
              <a:gd name="T9" fmla="*/ 69 h 121"/>
              <a:gd name="T10" fmla="*/ 146 w 146"/>
              <a:gd name="T11" fmla="*/ 72 h 121"/>
              <a:gd name="T12" fmla="*/ 143 w 146"/>
              <a:gd name="T13" fmla="*/ 73 h 121"/>
              <a:gd name="T14" fmla="*/ 3 w 146"/>
              <a:gd name="T15" fmla="*/ 73 h 121"/>
              <a:gd name="T16" fmla="*/ 0 w 146"/>
              <a:gd name="T17" fmla="*/ 72 h 121"/>
              <a:gd name="T18" fmla="*/ 2 w 146"/>
              <a:gd name="T19" fmla="*/ 69 h 121"/>
              <a:gd name="T20" fmla="*/ 140 w 146"/>
              <a:gd name="T21" fmla="*/ 121 h 121"/>
              <a:gd name="T22" fmla="*/ 6 w 146"/>
              <a:gd name="T23" fmla="*/ 121 h 121"/>
              <a:gd name="T24" fmla="*/ 2 w 146"/>
              <a:gd name="T25" fmla="*/ 120 h 121"/>
              <a:gd name="T26" fmla="*/ 0 w 146"/>
              <a:gd name="T27" fmla="*/ 115 h 121"/>
              <a:gd name="T28" fmla="*/ 0 w 146"/>
              <a:gd name="T29" fmla="*/ 91 h 121"/>
              <a:gd name="T30" fmla="*/ 2 w 146"/>
              <a:gd name="T31" fmla="*/ 87 h 121"/>
              <a:gd name="T32" fmla="*/ 6 w 146"/>
              <a:gd name="T33" fmla="*/ 85 h 121"/>
              <a:gd name="T34" fmla="*/ 140 w 146"/>
              <a:gd name="T35" fmla="*/ 85 h 121"/>
              <a:gd name="T36" fmla="*/ 144 w 146"/>
              <a:gd name="T37" fmla="*/ 87 h 121"/>
              <a:gd name="T38" fmla="*/ 146 w 146"/>
              <a:gd name="T39" fmla="*/ 91 h 121"/>
              <a:gd name="T40" fmla="*/ 146 w 146"/>
              <a:gd name="T41" fmla="*/ 115 h 121"/>
              <a:gd name="T42" fmla="*/ 144 w 146"/>
              <a:gd name="T43" fmla="*/ 120 h 121"/>
              <a:gd name="T44" fmla="*/ 140 w 146"/>
              <a:gd name="T4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" h="121">
                <a:moveTo>
                  <a:pt x="2" y="69"/>
                </a:moveTo>
                <a:cubicBezTo>
                  <a:pt x="69" y="2"/>
                  <a:pt x="69" y="2"/>
                  <a:pt x="69" y="2"/>
                </a:cubicBezTo>
                <a:cubicBezTo>
                  <a:pt x="70" y="0"/>
                  <a:pt x="71" y="0"/>
                  <a:pt x="73" y="0"/>
                </a:cubicBezTo>
                <a:cubicBezTo>
                  <a:pt x="75" y="0"/>
                  <a:pt x="76" y="0"/>
                  <a:pt x="77" y="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6" y="70"/>
                  <a:pt x="146" y="71"/>
                  <a:pt x="146" y="72"/>
                </a:cubicBezTo>
                <a:cubicBezTo>
                  <a:pt x="145" y="73"/>
                  <a:pt x="144" y="73"/>
                  <a:pt x="143" y="73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3"/>
                  <a:pt x="1" y="73"/>
                  <a:pt x="0" y="72"/>
                </a:cubicBezTo>
                <a:cubicBezTo>
                  <a:pt x="0" y="71"/>
                  <a:pt x="0" y="70"/>
                  <a:pt x="2" y="69"/>
                </a:cubicBezTo>
                <a:close/>
                <a:moveTo>
                  <a:pt x="140" y="121"/>
                </a:move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0"/>
                  <a:pt x="1" y="88"/>
                  <a:pt x="2" y="87"/>
                </a:cubicBezTo>
                <a:cubicBezTo>
                  <a:pt x="3" y="86"/>
                  <a:pt x="5" y="85"/>
                  <a:pt x="6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1" y="85"/>
                  <a:pt x="143" y="86"/>
                  <a:pt x="144" y="87"/>
                </a:cubicBezTo>
                <a:cubicBezTo>
                  <a:pt x="145" y="88"/>
                  <a:pt x="146" y="90"/>
                  <a:pt x="146" y="91"/>
                </a:cubicBezTo>
                <a:cubicBezTo>
                  <a:pt x="146" y="115"/>
                  <a:pt x="146" y="115"/>
                  <a:pt x="146" y="115"/>
                </a:cubicBezTo>
                <a:cubicBezTo>
                  <a:pt x="146" y="117"/>
                  <a:pt x="145" y="118"/>
                  <a:pt x="144" y="120"/>
                </a:cubicBezTo>
                <a:cubicBezTo>
                  <a:pt x="143" y="121"/>
                  <a:pt x="141" y="121"/>
                  <a:pt x="140" y="12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1" name="Freeform 83"/>
          <p:cNvSpPr>
            <a:spLocks/>
          </p:cNvSpPr>
          <p:nvPr/>
        </p:nvSpPr>
        <p:spPr bwMode="auto">
          <a:xfrm>
            <a:off x="959998" y="1679487"/>
            <a:ext cx="105354" cy="163703"/>
          </a:xfrm>
          <a:custGeom>
            <a:avLst/>
            <a:gdLst>
              <a:gd name="T0" fmla="*/ 96 w 98"/>
              <a:gd name="T1" fmla="*/ 26 h 152"/>
              <a:gd name="T2" fmla="*/ 46 w 98"/>
              <a:gd name="T3" fmla="*/ 76 h 152"/>
              <a:gd name="T4" fmla="*/ 96 w 98"/>
              <a:gd name="T5" fmla="*/ 126 h 152"/>
              <a:gd name="T6" fmla="*/ 98 w 98"/>
              <a:gd name="T7" fmla="*/ 130 h 152"/>
              <a:gd name="T8" fmla="*/ 96 w 98"/>
              <a:gd name="T9" fmla="*/ 135 h 152"/>
              <a:gd name="T10" fmla="*/ 80 w 98"/>
              <a:gd name="T11" fmla="*/ 150 h 152"/>
              <a:gd name="T12" fmla="*/ 76 w 98"/>
              <a:gd name="T13" fmla="*/ 152 h 152"/>
              <a:gd name="T14" fmla="*/ 72 w 98"/>
              <a:gd name="T15" fmla="*/ 150 h 152"/>
              <a:gd name="T16" fmla="*/ 2 w 98"/>
              <a:gd name="T17" fmla="*/ 80 h 152"/>
              <a:gd name="T18" fmla="*/ 0 w 98"/>
              <a:gd name="T19" fmla="*/ 76 h 152"/>
              <a:gd name="T20" fmla="*/ 2 w 98"/>
              <a:gd name="T21" fmla="*/ 72 h 152"/>
              <a:gd name="T22" fmla="*/ 72 w 98"/>
              <a:gd name="T23" fmla="*/ 1 h 152"/>
              <a:gd name="T24" fmla="*/ 76 w 98"/>
              <a:gd name="T25" fmla="*/ 0 h 152"/>
              <a:gd name="T26" fmla="*/ 80 w 98"/>
              <a:gd name="T27" fmla="*/ 1 h 152"/>
              <a:gd name="T28" fmla="*/ 96 w 98"/>
              <a:gd name="T29" fmla="*/ 17 h 152"/>
              <a:gd name="T30" fmla="*/ 98 w 98"/>
              <a:gd name="T31" fmla="*/ 21 h 152"/>
              <a:gd name="T32" fmla="*/ 96 w 98"/>
              <a:gd name="T33" fmla="*/ 2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152">
                <a:moveTo>
                  <a:pt x="96" y="26"/>
                </a:moveTo>
                <a:cubicBezTo>
                  <a:pt x="46" y="76"/>
                  <a:pt x="46" y="76"/>
                  <a:pt x="46" y="7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7" y="127"/>
                  <a:pt x="98" y="129"/>
                  <a:pt x="98" y="130"/>
                </a:cubicBezTo>
                <a:cubicBezTo>
                  <a:pt x="98" y="132"/>
                  <a:pt x="97" y="133"/>
                  <a:pt x="96" y="135"/>
                </a:cubicBezTo>
                <a:cubicBezTo>
                  <a:pt x="80" y="150"/>
                  <a:pt x="80" y="150"/>
                  <a:pt x="80" y="150"/>
                </a:cubicBezTo>
                <a:cubicBezTo>
                  <a:pt x="79" y="152"/>
                  <a:pt x="78" y="152"/>
                  <a:pt x="76" y="152"/>
                </a:cubicBezTo>
                <a:cubicBezTo>
                  <a:pt x="74" y="152"/>
                  <a:pt x="73" y="152"/>
                  <a:pt x="72" y="150"/>
                </a:cubicBezTo>
                <a:cubicBezTo>
                  <a:pt x="2" y="80"/>
                  <a:pt x="2" y="80"/>
                  <a:pt x="2" y="80"/>
                </a:cubicBezTo>
                <a:cubicBezTo>
                  <a:pt x="0" y="79"/>
                  <a:pt x="0" y="78"/>
                  <a:pt x="0" y="76"/>
                </a:cubicBezTo>
                <a:cubicBezTo>
                  <a:pt x="0" y="74"/>
                  <a:pt x="0" y="73"/>
                  <a:pt x="2" y="72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4" y="0"/>
                  <a:pt x="76" y="0"/>
                </a:cubicBezTo>
                <a:cubicBezTo>
                  <a:pt x="78" y="0"/>
                  <a:pt x="79" y="0"/>
                  <a:pt x="80" y="1"/>
                </a:cubicBezTo>
                <a:cubicBezTo>
                  <a:pt x="96" y="17"/>
                  <a:pt x="96" y="17"/>
                  <a:pt x="96" y="17"/>
                </a:cubicBezTo>
                <a:cubicBezTo>
                  <a:pt x="97" y="18"/>
                  <a:pt x="98" y="20"/>
                  <a:pt x="98" y="21"/>
                </a:cubicBezTo>
                <a:cubicBezTo>
                  <a:pt x="98" y="23"/>
                  <a:pt x="97" y="25"/>
                  <a:pt x="96" y="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2" name="Freeform 84"/>
          <p:cNvSpPr>
            <a:spLocks/>
          </p:cNvSpPr>
          <p:nvPr/>
        </p:nvSpPr>
        <p:spPr bwMode="auto">
          <a:xfrm>
            <a:off x="1128564" y="1679487"/>
            <a:ext cx="105354" cy="163703"/>
          </a:xfrm>
          <a:custGeom>
            <a:avLst/>
            <a:gdLst>
              <a:gd name="T0" fmla="*/ 96 w 98"/>
              <a:gd name="T1" fmla="*/ 80 h 152"/>
              <a:gd name="T2" fmla="*/ 26 w 98"/>
              <a:gd name="T3" fmla="*/ 150 h 152"/>
              <a:gd name="T4" fmla="*/ 22 w 98"/>
              <a:gd name="T5" fmla="*/ 152 h 152"/>
              <a:gd name="T6" fmla="*/ 18 w 98"/>
              <a:gd name="T7" fmla="*/ 150 h 152"/>
              <a:gd name="T8" fmla="*/ 2 w 98"/>
              <a:gd name="T9" fmla="*/ 135 h 152"/>
              <a:gd name="T10" fmla="*/ 0 w 98"/>
              <a:gd name="T11" fmla="*/ 130 h 152"/>
              <a:gd name="T12" fmla="*/ 2 w 98"/>
              <a:gd name="T13" fmla="*/ 126 h 152"/>
              <a:gd name="T14" fmla="*/ 52 w 98"/>
              <a:gd name="T15" fmla="*/ 76 h 152"/>
              <a:gd name="T16" fmla="*/ 2 w 98"/>
              <a:gd name="T17" fmla="*/ 26 h 152"/>
              <a:gd name="T18" fmla="*/ 0 w 98"/>
              <a:gd name="T19" fmla="*/ 21 h 152"/>
              <a:gd name="T20" fmla="*/ 2 w 98"/>
              <a:gd name="T21" fmla="*/ 17 h 152"/>
              <a:gd name="T22" fmla="*/ 18 w 98"/>
              <a:gd name="T23" fmla="*/ 1 h 152"/>
              <a:gd name="T24" fmla="*/ 22 w 98"/>
              <a:gd name="T25" fmla="*/ 0 h 152"/>
              <a:gd name="T26" fmla="*/ 26 w 98"/>
              <a:gd name="T27" fmla="*/ 1 h 152"/>
              <a:gd name="T28" fmla="*/ 96 w 98"/>
              <a:gd name="T29" fmla="*/ 72 h 152"/>
              <a:gd name="T30" fmla="*/ 98 w 98"/>
              <a:gd name="T31" fmla="*/ 76 h 152"/>
              <a:gd name="T32" fmla="*/ 96 w 98"/>
              <a:gd name="T33" fmla="*/ 8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152">
                <a:moveTo>
                  <a:pt x="96" y="80"/>
                </a:moveTo>
                <a:cubicBezTo>
                  <a:pt x="26" y="150"/>
                  <a:pt x="26" y="150"/>
                  <a:pt x="26" y="150"/>
                </a:cubicBezTo>
                <a:cubicBezTo>
                  <a:pt x="25" y="152"/>
                  <a:pt x="24" y="152"/>
                  <a:pt x="22" y="152"/>
                </a:cubicBezTo>
                <a:cubicBezTo>
                  <a:pt x="20" y="152"/>
                  <a:pt x="19" y="152"/>
                  <a:pt x="18" y="150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33"/>
                  <a:pt x="0" y="132"/>
                  <a:pt x="0" y="130"/>
                </a:cubicBezTo>
                <a:cubicBezTo>
                  <a:pt x="0" y="129"/>
                  <a:pt x="1" y="127"/>
                  <a:pt x="2" y="126"/>
                </a:cubicBezTo>
                <a:cubicBezTo>
                  <a:pt x="52" y="76"/>
                  <a:pt x="52" y="76"/>
                  <a:pt x="52" y="76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5"/>
                  <a:pt x="0" y="23"/>
                  <a:pt x="0" y="21"/>
                </a:cubicBezTo>
                <a:cubicBezTo>
                  <a:pt x="0" y="20"/>
                  <a:pt x="1" y="18"/>
                  <a:pt x="2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20" y="0"/>
                  <a:pt x="22" y="0"/>
                </a:cubicBezTo>
                <a:cubicBezTo>
                  <a:pt x="24" y="0"/>
                  <a:pt x="25" y="0"/>
                  <a:pt x="26" y="1"/>
                </a:cubicBezTo>
                <a:cubicBezTo>
                  <a:pt x="96" y="72"/>
                  <a:pt x="96" y="72"/>
                  <a:pt x="96" y="72"/>
                </a:cubicBezTo>
                <a:cubicBezTo>
                  <a:pt x="98" y="73"/>
                  <a:pt x="98" y="74"/>
                  <a:pt x="98" y="76"/>
                </a:cubicBezTo>
                <a:cubicBezTo>
                  <a:pt x="98" y="78"/>
                  <a:pt x="98" y="79"/>
                  <a:pt x="96" y="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3" name="Freeform 85"/>
          <p:cNvSpPr>
            <a:spLocks noEditPoints="1"/>
          </p:cNvSpPr>
          <p:nvPr/>
        </p:nvSpPr>
        <p:spPr bwMode="auto">
          <a:xfrm>
            <a:off x="1293887" y="1689212"/>
            <a:ext cx="157220" cy="157220"/>
          </a:xfrm>
          <a:custGeom>
            <a:avLst/>
            <a:gdLst>
              <a:gd name="T0" fmla="*/ 136 w 146"/>
              <a:gd name="T1" fmla="*/ 37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7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7 h 146"/>
              <a:gd name="T26" fmla="*/ 115 w 146"/>
              <a:gd name="T27" fmla="*/ 79 h 146"/>
              <a:gd name="T28" fmla="*/ 115 w 146"/>
              <a:gd name="T29" fmla="*/ 67 h 146"/>
              <a:gd name="T30" fmla="*/ 114 w 146"/>
              <a:gd name="T31" fmla="*/ 63 h 146"/>
              <a:gd name="T32" fmla="*/ 109 w 146"/>
              <a:gd name="T33" fmla="*/ 61 h 146"/>
              <a:gd name="T34" fmla="*/ 85 w 146"/>
              <a:gd name="T35" fmla="*/ 61 h 146"/>
              <a:gd name="T36" fmla="*/ 85 w 146"/>
              <a:gd name="T37" fmla="*/ 37 h 146"/>
              <a:gd name="T38" fmla="*/ 83 w 146"/>
              <a:gd name="T39" fmla="*/ 32 h 146"/>
              <a:gd name="T40" fmla="*/ 79 w 146"/>
              <a:gd name="T41" fmla="*/ 31 h 146"/>
              <a:gd name="T42" fmla="*/ 67 w 146"/>
              <a:gd name="T43" fmla="*/ 31 h 146"/>
              <a:gd name="T44" fmla="*/ 63 w 146"/>
              <a:gd name="T45" fmla="*/ 32 h 146"/>
              <a:gd name="T46" fmla="*/ 61 w 146"/>
              <a:gd name="T47" fmla="*/ 37 h 146"/>
              <a:gd name="T48" fmla="*/ 61 w 146"/>
              <a:gd name="T49" fmla="*/ 61 h 146"/>
              <a:gd name="T50" fmla="*/ 37 w 146"/>
              <a:gd name="T51" fmla="*/ 61 h 146"/>
              <a:gd name="T52" fmla="*/ 32 w 146"/>
              <a:gd name="T53" fmla="*/ 63 h 146"/>
              <a:gd name="T54" fmla="*/ 31 w 146"/>
              <a:gd name="T55" fmla="*/ 67 h 146"/>
              <a:gd name="T56" fmla="*/ 31 w 146"/>
              <a:gd name="T57" fmla="*/ 79 h 146"/>
              <a:gd name="T58" fmla="*/ 32 w 146"/>
              <a:gd name="T59" fmla="*/ 83 h 146"/>
              <a:gd name="T60" fmla="*/ 37 w 146"/>
              <a:gd name="T61" fmla="*/ 85 h 146"/>
              <a:gd name="T62" fmla="*/ 61 w 146"/>
              <a:gd name="T63" fmla="*/ 85 h 146"/>
              <a:gd name="T64" fmla="*/ 61 w 146"/>
              <a:gd name="T65" fmla="*/ 109 h 146"/>
              <a:gd name="T66" fmla="*/ 63 w 146"/>
              <a:gd name="T67" fmla="*/ 114 h 146"/>
              <a:gd name="T68" fmla="*/ 67 w 146"/>
              <a:gd name="T69" fmla="*/ 115 h 146"/>
              <a:gd name="T70" fmla="*/ 79 w 146"/>
              <a:gd name="T71" fmla="*/ 115 h 146"/>
              <a:gd name="T72" fmla="*/ 83 w 146"/>
              <a:gd name="T73" fmla="*/ 114 h 146"/>
              <a:gd name="T74" fmla="*/ 85 w 146"/>
              <a:gd name="T75" fmla="*/ 109 h 146"/>
              <a:gd name="T76" fmla="*/ 85 w 146"/>
              <a:gd name="T77" fmla="*/ 85 h 146"/>
              <a:gd name="T78" fmla="*/ 109 w 146"/>
              <a:gd name="T79" fmla="*/ 85 h 146"/>
              <a:gd name="T80" fmla="*/ 114 w 146"/>
              <a:gd name="T81" fmla="*/ 83 h 146"/>
              <a:gd name="T82" fmla="*/ 115 w 146"/>
              <a:gd name="T83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6" h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15" y="79"/>
                </a:moveTo>
                <a:cubicBezTo>
                  <a:pt x="115" y="67"/>
                  <a:pt x="115" y="67"/>
                  <a:pt x="115" y="67"/>
                </a:cubicBezTo>
                <a:cubicBezTo>
                  <a:pt x="115" y="65"/>
                  <a:pt x="115" y="64"/>
                  <a:pt x="114" y="63"/>
                </a:cubicBezTo>
                <a:cubicBezTo>
                  <a:pt x="112" y="61"/>
                  <a:pt x="111" y="61"/>
                  <a:pt x="109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37"/>
                  <a:pt x="85" y="37"/>
                  <a:pt x="85" y="37"/>
                </a:cubicBezTo>
                <a:cubicBezTo>
                  <a:pt x="85" y="35"/>
                  <a:pt x="85" y="34"/>
                  <a:pt x="83" y="32"/>
                </a:cubicBezTo>
                <a:cubicBezTo>
                  <a:pt x="82" y="31"/>
                  <a:pt x="81" y="31"/>
                  <a:pt x="79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5" y="31"/>
                  <a:pt x="64" y="31"/>
                  <a:pt x="63" y="32"/>
                </a:cubicBezTo>
                <a:cubicBezTo>
                  <a:pt x="61" y="34"/>
                  <a:pt x="61" y="35"/>
                  <a:pt x="61" y="37"/>
                </a:cubicBezTo>
                <a:cubicBezTo>
                  <a:pt x="61" y="61"/>
                  <a:pt x="61" y="61"/>
                  <a:pt x="61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5" y="61"/>
                  <a:pt x="34" y="61"/>
                  <a:pt x="32" y="63"/>
                </a:cubicBezTo>
                <a:cubicBezTo>
                  <a:pt x="31" y="64"/>
                  <a:pt x="31" y="65"/>
                  <a:pt x="31" y="67"/>
                </a:cubicBezTo>
                <a:cubicBezTo>
                  <a:pt x="31" y="79"/>
                  <a:pt x="31" y="79"/>
                  <a:pt x="31" y="79"/>
                </a:cubicBezTo>
                <a:cubicBezTo>
                  <a:pt x="31" y="81"/>
                  <a:pt x="31" y="82"/>
                  <a:pt x="32" y="83"/>
                </a:cubicBezTo>
                <a:cubicBezTo>
                  <a:pt x="34" y="84"/>
                  <a:pt x="35" y="85"/>
                  <a:pt x="37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61" y="111"/>
                  <a:pt x="61" y="112"/>
                  <a:pt x="63" y="114"/>
                </a:cubicBezTo>
                <a:cubicBezTo>
                  <a:pt x="64" y="115"/>
                  <a:pt x="65" y="115"/>
                  <a:pt x="67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81" y="115"/>
                  <a:pt x="82" y="115"/>
                  <a:pt x="83" y="114"/>
                </a:cubicBezTo>
                <a:cubicBezTo>
                  <a:pt x="85" y="112"/>
                  <a:pt x="85" y="111"/>
                  <a:pt x="85" y="109"/>
                </a:cubicBezTo>
                <a:cubicBezTo>
                  <a:pt x="85" y="85"/>
                  <a:pt x="85" y="85"/>
                  <a:pt x="85" y="85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1" y="85"/>
                  <a:pt x="112" y="84"/>
                  <a:pt x="114" y="83"/>
                </a:cubicBezTo>
                <a:cubicBezTo>
                  <a:pt x="115" y="82"/>
                  <a:pt x="115" y="81"/>
                  <a:pt x="115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4" name="Freeform 86"/>
          <p:cNvSpPr>
            <a:spLocks noEditPoints="1"/>
          </p:cNvSpPr>
          <p:nvPr/>
        </p:nvSpPr>
        <p:spPr bwMode="auto">
          <a:xfrm>
            <a:off x="1494869" y="1689212"/>
            <a:ext cx="155598" cy="157220"/>
          </a:xfrm>
          <a:custGeom>
            <a:avLst/>
            <a:gdLst>
              <a:gd name="T0" fmla="*/ 136 w 145"/>
              <a:gd name="T1" fmla="*/ 37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7 h 146"/>
              <a:gd name="T26" fmla="*/ 115 w 145"/>
              <a:gd name="T27" fmla="*/ 79 h 146"/>
              <a:gd name="T28" fmla="*/ 115 w 145"/>
              <a:gd name="T29" fmla="*/ 67 h 146"/>
              <a:gd name="T30" fmla="*/ 113 w 145"/>
              <a:gd name="T31" fmla="*/ 63 h 146"/>
              <a:gd name="T32" fmla="*/ 109 w 145"/>
              <a:gd name="T33" fmla="*/ 61 h 146"/>
              <a:gd name="T34" fmla="*/ 36 w 145"/>
              <a:gd name="T35" fmla="*/ 61 h 146"/>
              <a:gd name="T36" fmla="*/ 32 w 145"/>
              <a:gd name="T37" fmla="*/ 63 h 146"/>
              <a:gd name="T38" fmla="*/ 30 w 145"/>
              <a:gd name="T39" fmla="*/ 67 h 146"/>
              <a:gd name="T40" fmla="*/ 30 w 145"/>
              <a:gd name="T41" fmla="*/ 79 h 146"/>
              <a:gd name="T42" fmla="*/ 32 w 145"/>
              <a:gd name="T43" fmla="*/ 83 h 146"/>
              <a:gd name="T44" fmla="*/ 36 w 145"/>
              <a:gd name="T45" fmla="*/ 85 h 146"/>
              <a:gd name="T46" fmla="*/ 109 w 145"/>
              <a:gd name="T47" fmla="*/ 85 h 146"/>
              <a:gd name="T48" fmla="*/ 113 w 145"/>
              <a:gd name="T49" fmla="*/ 83 h 146"/>
              <a:gd name="T50" fmla="*/ 115 w 145"/>
              <a:gd name="T51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5" h="146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115" y="79"/>
                </a:moveTo>
                <a:cubicBezTo>
                  <a:pt x="115" y="67"/>
                  <a:pt x="115" y="67"/>
                  <a:pt x="115" y="67"/>
                </a:cubicBezTo>
                <a:cubicBezTo>
                  <a:pt x="115" y="65"/>
                  <a:pt x="115" y="64"/>
                  <a:pt x="113" y="63"/>
                </a:cubicBezTo>
                <a:cubicBezTo>
                  <a:pt x="112" y="61"/>
                  <a:pt x="111" y="61"/>
                  <a:pt x="109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5" y="61"/>
                  <a:pt x="33" y="61"/>
                  <a:pt x="32" y="63"/>
                </a:cubicBezTo>
                <a:cubicBezTo>
                  <a:pt x="31" y="64"/>
                  <a:pt x="30" y="65"/>
                  <a:pt x="30" y="67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81"/>
                  <a:pt x="31" y="82"/>
                  <a:pt x="32" y="83"/>
                </a:cubicBezTo>
                <a:cubicBezTo>
                  <a:pt x="33" y="84"/>
                  <a:pt x="35" y="85"/>
                  <a:pt x="36" y="85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1" y="85"/>
                  <a:pt x="112" y="84"/>
                  <a:pt x="113" y="83"/>
                </a:cubicBezTo>
                <a:cubicBezTo>
                  <a:pt x="115" y="82"/>
                  <a:pt x="115" y="81"/>
                  <a:pt x="115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5" name="Freeform 87"/>
          <p:cNvSpPr>
            <a:spLocks noEditPoints="1"/>
          </p:cNvSpPr>
          <p:nvPr/>
        </p:nvSpPr>
        <p:spPr bwMode="auto">
          <a:xfrm>
            <a:off x="1695851" y="1689212"/>
            <a:ext cx="155598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09 w 145"/>
              <a:gd name="T27" fmla="*/ 94 h 146"/>
              <a:gd name="T28" fmla="*/ 107 w 145"/>
              <a:gd name="T29" fmla="*/ 90 h 146"/>
              <a:gd name="T30" fmla="*/ 90 w 145"/>
              <a:gd name="T31" fmla="*/ 73 h 146"/>
              <a:gd name="T32" fmla="*/ 107 w 145"/>
              <a:gd name="T33" fmla="*/ 56 h 146"/>
              <a:gd name="T34" fmla="*/ 109 w 145"/>
              <a:gd name="T35" fmla="*/ 52 h 146"/>
              <a:gd name="T36" fmla="*/ 107 w 145"/>
              <a:gd name="T37" fmla="*/ 47 h 146"/>
              <a:gd name="T38" fmla="*/ 98 w 145"/>
              <a:gd name="T39" fmla="*/ 39 h 146"/>
              <a:gd name="T40" fmla="*/ 94 w 145"/>
              <a:gd name="T41" fmla="*/ 37 h 146"/>
              <a:gd name="T42" fmla="*/ 90 w 145"/>
              <a:gd name="T43" fmla="*/ 39 h 146"/>
              <a:gd name="T44" fmla="*/ 73 w 145"/>
              <a:gd name="T45" fmla="*/ 56 h 146"/>
              <a:gd name="T46" fmla="*/ 55 w 145"/>
              <a:gd name="T47" fmla="*/ 39 h 146"/>
              <a:gd name="T48" fmla="*/ 51 w 145"/>
              <a:gd name="T49" fmla="*/ 37 h 146"/>
              <a:gd name="T50" fmla="*/ 47 w 145"/>
              <a:gd name="T51" fmla="*/ 39 h 146"/>
              <a:gd name="T52" fmla="*/ 38 w 145"/>
              <a:gd name="T53" fmla="*/ 47 h 146"/>
              <a:gd name="T54" fmla="*/ 37 w 145"/>
              <a:gd name="T55" fmla="*/ 52 h 146"/>
              <a:gd name="T56" fmla="*/ 38 w 145"/>
              <a:gd name="T57" fmla="*/ 56 h 146"/>
              <a:gd name="T58" fmla="*/ 55 w 145"/>
              <a:gd name="T59" fmla="*/ 73 h 146"/>
              <a:gd name="T60" fmla="*/ 38 w 145"/>
              <a:gd name="T61" fmla="*/ 90 h 146"/>
              <a:gd name="T62" fmla="*/ 37 w 145"/>
              <a:gd name="T63" fmla="*/ 94 h 146"/>
              <a:gd name="T64" fmla="*/ 38 w 145"/>
              <a:gd name="T65" fmla="*/ 99 h 146"/>
              <a:gd name="T66" fmla="*/ 47 w 145"/>
              <a:gd name="T67" fmla="*/ 107 h 146"/>
              <a:gd name="T68" fmla="*/ 51 w 145"/>
              <a:gd name="T69" fmla="*/ 109 h 146"/>
              <a:gd name="T70" fmla="*/ 55 w 145"/>
              <a:gd name="T71" fmla="*/ 107 h 146"/>
              <a:gd name="T72" fmla="*/ 73 w 145"/>
              <a:gd name="T73" fmla="*/ 90 h 146"/>
              <a:gd name="T74" fmla="*/ 90 w 145"/>
              <a:gd name="T75" fmla="*/ 107 h 146"/>
              <a:gd name="T76" fmla="*/ 94 w 145"/>
              <a:gd name="T77" fmla="*/ 109 h 146"/>
              <a:gd name="T78" fmla="*/ 98 w 145"/>
              <a:gd name="T79" fmla="*/ 107 h 146"/>
              <a:gd name="T80" fmla="*/ 107 w 145"/>
              <a:gd name="T81" fmla="*/ 99 h 146"/>
              <a:gd name="T82" fmla="*/ 109 w 145"/>
              <a:gd name="T83" fmla="*/ 9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09" y="94"/>
                </a:moveTo>
                <a:cubicBezTo>
                  <a:pt x="109" y="93"/>
                  <a:pt x="108" y="91"/>
                  <a:pt x="107" y="90"/>
                </a:cubicBezTo>
                <a:cubicBezTo>
                  <a:pt x="90" y="73"/>
                  <a:pt x="90" y="73"/>
                  <a:pt x="90" y="73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08" y="55"/>
                  <a:pt x="109" y="53"/>
                  <a:pt x="109" y="52"/>
                </a:cubicBezTo>
                <a:cubicBezTo>
                  <a:pt x="109" y="50"/>
                  <a:pt x="108" y="48"/>
                  <a:pt x="107" y="47"/>
                </a:cubicBezTo>
                <a:cubicBezTo>
                  <a:pt x="98" y="39"/>
                  <a:pt x="98" y="39"/>
                  <a:pt x="98" y="39"/>
                </a:cubicBezTo>
                <a:cubicBezTo>
                  <a:pt x="97" y="38"/>
                  <a:pt x="96" y="37"/>
                  <a:pt x="94" y="37"/>
                </a:cubicBezTo>
                <a:cubicBezTo>
                  <a:pt x="92" y="37"/>
                  <a:pt x="91" y="38"/>
                  <a:pt x="90" y="39"/>
                </a:cubicBezTo>
                <a:cubicBezTo>
                  <a:pt x="73" y="56"/>
                  <a:pt x="73" y="56"/>
                  <a:pt x="73" y="56"/>
                </a:cubicBezTo>
                <a:cubicBezTo>
                  <a:pt x="55" y="39"/>
                  <a:pt x="55" y="39"/>
                  <a:pt x="55" y="39"/>
                </a:cubicBezTo>
                <a:cubicBezTo>
                  <a:pt x="54" y="38"/>
                  <a:pt x="53" y="37"/>
                  <a:pt x="51" y="37"/>
                </a:cubicBezTo>
                <a:cubicBezTo>
                  <a:pt x="49" y="37"/>
                  <a:pt x="48" y="38"/>
                  <a:pt x="47" y="39"/>
                </a:cubicBezTo>
                <a:cubicBezTo>
                  <a:pt x="38" y="47"/>
                  <a:pt x="38" y="47"/>
                  <a:pt x="38" y="47"/>
                </a:cubicBezTo>
                <a:cubicBezTo>
                  <a:pt x="37" y="48"/>
                  <a:pt x="37" y="50"/>
                  <a:pt x="37" y="52"/>
                </a:cubicBezTo>
                <a:cubicBezTo>
                  <a:pt x="37" y="53"/>
                  <a:pt x="37" y="55"/>
                  <a:pt x="38" y="56"/>
                </a:cubicBezTo>
                <a:cubicBezTo>
                  <a:pt x="55" y="73"/>
                  <a:pt x="55" y="73"/>
                  <a:pt x="55" y="73"/>
                </a:cubicBez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3"/>
                  <a:pt x="37" y="94"/>
                </a:cubicBezTo>
                <a:cubicBezTo>
                  <a:pt x="37" y="96"/>
                  <a:pt x="37" y="97"/>
                  <a:pt x="38" y="99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8" y="108"/>
                  <a:pt x="49" y="109"/>
                  <a:pt x="51" y="109"/>
                </a:cubicBezTo>
                <a:cubicBezTo>
                  <a:pt x="53" y="109"/>
                  <a:pt x="54" y="108"/>
                  <a:pt x="55" y="107"/>
                </a:cubicBezTo>
                <a:cubicBezTo>
                  <a:pt x="73" y="90"/>
                  <a:pt x="73" y="90"/>
                  <a:pt x="73" y="90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1" y="108"/>
                  <a:pt x="92" y="109"/>
                  <a:pt x="94" y="109"/>
                </a:cubicBezTo>
                <a:cubicBezTo>
                  <a:pt x="96" y="109"/>
                  <a:pt x="97" y="108"/>
                  <a:pt x="98" y="107"/>
                </a:cubicBezTo>
                <a:cubicBezTo>
                  <a:pt x="107" y="99"/>
                  <a:pt x="107" y="99"/>
                  <a:pt x="107" y="99"/>
                </a:cubicBezTo>
                <a:cubicBezTo>
                  <a:pt x="108" y="97"/>
                  <a:pt x="109" y="96"/>
                  <a:pt x="109" y="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6" name="Freeform 88"/>
          <p:cNvSpPr>
            <a:spLocks noEditPoints="1"/>
          </p:cNvSpPr>
          <p:nvPr/>
        </p:nvSpPr>
        <p:spPr bwMode="auto">
          <a:xfrm>
            <a:off x="1896833" y="1689212"/>
            <a:ext cx="155598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21 w 145"/>
              <a:gd name="T27" fmla="*/ 58 h 146"/>
              <a:gd name="T28" fmla="*/ 119 w 145"/>
              <a:gd name="T29" fmla="*/ 53 h 146"/>
              <a:gd name="T30" fmla="*/ 111 w 145"/>
              <a:gd name="T31" fmla="*/ 45 h 146"/>
              <a:gd name="T32" fmla="*/ 107 w 145"/>
              <a:gd name="T33" fmla="*/ 43 h 146"/>
              <a:gd name="T34" fmla="*/ 102 w 145"/>
              <a:gd name="T35" fmla="*/ 45 h 146"/>
              <a:gd name="T36" fmla="*/ 64 w 145"/>
              <a:gd name="T37" fmla="*/ 83 h 146"/>
              <a:gd name="T38" fmla="*/ 42 w 145"/>
              <a:gd name="T39" fmla="*/ 62 h 146"/>
              <a:gd name="T40" fmla="*/ 38 w 145"/>
              <a:gd name="T41" fmla="*/ 60 h 146"/>
              <a:gd name="T42" fmla="*/ 34 w 145"/>
              <a:gd name="T43" fmla="*/ 62 h 146"/>
              <a:gd name="T44" fmla="*/ 25 w 145"/>
              <a:gd name="T45" fmla="*/ 70 h 146"/>
              <a:gd name="T46" fmla="*/ 24 w 145"/>
              <a:gd name="T47" fmla="*/ 75 h 146"/>
              <a:gd name="T48" fmla="*/ 25 w 145"/>
              <a:gd name="T49" fmla="*/ 79 h 146"/>
              <a:gd name="T50" fmla="*/ 59 w 145"/>
              <a:gd name="T51" fmla="*/ 113 h 146"/>
              <a:gd name="T52" fmla="*/ 64 w 145"/>
              <a:gd name="T53" fmla="*/ 115 h 146"/>
              <a:gd name="T54" fmla="*/ 68 w 145"/>
              <a:gd name="T55" fmla="*/ 113 h 146"/>
              <a:gd name="T56" fmla="*/ 119 w 145"/>
              <a:gd name="T57" fmla="*/ 62 h 146"/>
              <a:gd name="T58" fmla="*/ 121 w 145"/>
              <a:gd name="T59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21" y="58"/>
                </a:moveTo>
                <a:cubicBezTo>
                  <a:pt x="121" y="56"/>
                  <a:pt x="121" y="54"/>
                  <a:pt x="119" y="53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0" y="44"/>
                  <a:pt x="108" y="43"/>
                  <a:pt x="107" y="43"/>
                </a:cubicBezTo>
                <a:cubicBezTo>
                  <a:pt x="105" y="43"/>
                  <a:pt x="103" y="44"/>
                  <a:pt x="102" y="45"/>
                </a:cubicBezTo>
                <a:cubicBezTo>
                  <a:pt x="64" y="83"/>
                  <a:pt x="64" y="83"/>
                  <a:pt x="64" y="8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1"/>
                  <a:pt x="40" y="60"/>
                  <a:pt x="38" y="60"/>
                </a:cubicBezTo>
                <a:cubicBezTo>
                  <a:pt x="36" y="60"/>
                  <a:pt x="35" y="61"/>
                  <a:pt x="34" y="62"/>
                </a:cubicBezTo>
                <a:cubicBezTo>
                  <a:pt x="25" y="70"/>
                  <a:pt x="25" y="70"/>
                  <a:pt x="25" y="70"/>
                </a:cubicBezTo>
                <a:cubicBezTo>
                  <a:pt x="24" y="72"/>
                  <a:pt x="24" y="73"/>
                  <a:pt x="24" y="75"/>
                </a:cubicBezTo>
                <a:cubicBezTo>
                  <a:pt x="24" y="76"/>
                  <a:pt x="24" y="78"/>
                  <a:pt x="25" y="79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61" y="114"/>
                  <a:pt x="62" y="115"/>
                  <a:pt x="64" y="115"/>
                </a:cubicBezTo>
                <a:cubicBezTo>
                  <a:pt x="65" y="115"/>
                  <a:pt x="67" y="114"/>
                  <a:pt x="68" y="11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21" y="61"/>
                  <a:pt x="121" y="59"/>
                  <a:pt x="121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7" name="Freeform 89"/>
          <p:cNvSpPr>
            <a:spLocks noEditPoints="1"/>
          </p:cNvSpPr>
          <p:nvPr/>
        </p:nvSpPr>
        <p:spPr bwMode="auto">
          <a:xfrm>
            <a:off x="2096194" y="1689212"/>
            <a:ext cx="157220" cy="157220"/>
          </a:xfrm>
          <a:custGeom>
            <a:avLst/>
            <a:gdLst>
              <a:gd name="T0" fmla="*/ 136 w 146"/>
              <a:gd name="T1" fmla="*/ 37 h 146"/>
              <a:gd name="T2" fmla="*/ 146 w 146"/>
              <a:gd name="T3" fmla="*/ 73 h 146"/>
              <a:gd name="T4" fmla="*/ 136 w 146"/>
              <a:gd name="T5" fmla="*/ 109 h 146"/>
              <a:gd name="T6" fmla="*/ 110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7 h 146"/>
              <a:gd name="T18" fmla="*/ 37 w 146"/>
              <a:gd name="T19" fmla="*/ 10 h 146"/>
              <a:gd name="T20" fmla="*/ 73 w 146"/>
              <a:gd name="T21" fmla="*/ 0 h 146"/>
              <a:gd name="T22" fmla="*/ 110 w 146"/>
              <a:gd name="T23" fmla="*/ 10 h 146"/>
              <a:gd name="T24" fmla="*/ 136 w 146"/>
              <a:gd name="T25" fmla="*/ 37 h 146"/>
              <a:gd name="T26" fmla="*/ 109 w 146"/>
              <a:gd name="T27" fmla="*/ 55 h 146"/>
              <a:gd name="T28" fmla="*/ 104 w 146"/>
              <a:gd name="T29" fmla="*/ 39 h 146"/>
              <a:gd name="T30" fmla="*/ 91 w 146"/>
              <a:gd name="T31" fmla="*/ 28 h 146"/>
              <a:gd name="T32" fmla="*/ 75 w 146"/>
              <a:gd name="T33" fmla="*/ 25 h 146"/>
              <a:gd name="T34" fmla="*/ 40 w 146"/>
              <a:gd name="T35" fmla="*/ 45 h 146"/>
              <a:gd name="T36" fmla="*/ 41 w 146"/>
              <a:gd name="T37" fmla="*/ 49 h 146"/>
              <a:gd name="T38" fmla="*/ 53 w 146"/>
              <a:gd name="T39" fmla="*/ 58 h 146"/>
              <a:gd name="T40" fmla="*/ 55 w 146"/>
              <a:gd name="T41" fmla="*/ 59 h 146"/>
              <a:gd name="T42" fmla="*/ 57 w 146"/>
              <a:gd name="T43" fmla="*/ 58 h 146"/>
              <a:gd name="T44" fmla="*/ 65 w 146"/>
              <a:gd name="T45" fmla="*/ 49 h 146"/>
              <a:gd name="T46" fmla="*/ 74 w 146"/>
              <a:gd name="T47" fmla="*/ 47 h 146"/>
              <a:gd name="T48" fmla="*/ 82 w 146"/>
              <a:gd name="T49" fmla="*/ 49 h 146"/>
              <a:gd name="T50" fmla="*/ 85 w 146"/>
              <a:gd name="T51" fmla="*/ 55 h 146"/>
              <a:gd name="T52" fmla="*/ 83 w 146"/>
              <a:gd name="T53" fmla="*/ 60 h 146"/>
              <a:gd name="T54" fmla="*/ 77 w 146"/>
              <a:gd name="T55" fmla="*/ 65 h 146"/>
              <a:gd name="T56" fmla="*/ 66 w 146"/>
              <a:gd name="T57" fmla="*/ 73 h 146"/>
              <a:gd name="T58" fmla="*/ 61 w 146"/>
              <a:gd name="T59" fmla="*/ 85 h 146"/>
              <a:gd name="T60" fmla="*/ 61 w 146"/>
              <a:gd name="T61" fmla="*/ 88 h 146"/>
              <a:gd name="T62" fmla="*/ 62 w 146"/>
              <a:gd name="T63" fmla="*/ 90 h 146"/>
              <a:gd name="T64" fmla="*/ 64 w 146"/>
              <a:gd name="T65" fmla="*/ 91 h 146"/>
              <a:gd name="T66" fmla="*/ 82 w 146"/>
              <a:gd name="T67" fmla="*/ 91 h 146"/>
              <a:gd name="T68" fmla="*/ 84 w 146"/>
              <a:gd name="T69" fmla="*/ 90 h 146"/>
              <a:gd name="T70" fmla="*/ 85 w 146"/>
              <a:gd name="T71" fmla="*/ 88 h 146"/>
              <a:gd name="T72" fmla="*/ 87 w 146"/>
              <a:gd name="T73" fmla="*/ 83 h 146"/>
              <a:gd name="T74" fmla="*/ 92 w 146"/>
              <a:gd name="T75" fmla="*/ 79 h 146"/>
              <a:gd name="T76" fmla="*/ 97 w 146"/>
              <a:gd name="T77" fmla="*/ 76 h 146"/>
              <a:gd name="T78" fmla="*/ 101 w 146"/>
              <a:gd name="T79" fmla="*/ 73 h 146"/>
              <a:gd name="T80" fmla="*/ 106 w 146"/>
              <a:gd name="T81" fmla="*/ 68 h 146"/>
              <a:gd name="T82" fmla="*/ 108 w 146"/>
              <a:gd name="T83" fmla="*/ 62 h 146"/>
              <a:gd name="T84" fmla="*/ 109 w 146"/>
              <a:gd name="T85" fmla="*/ 55 h 146"/>
              <a:gd name="T86" fmla="*/ 85 w 146"/>
              <a:gd name="T87" fmla="*/ 118 h 146"/>
              <a:gd name="T88" fmla="*/ 85 w 146"/>
              <a:gd name="T89" fmla="*/ 100 h 146"/>
              <a:gd name="T90" fmla="*/ 84 w 146"/>
              <a:gd name="T91" fmla="*/ 98 h 146"/>
              <a:gd name="T92" fmla="*/ 82 w 146"/>
              <a:gd name="T93" fmla="*/ 97 h 146"/>
              <a:gd name="T94" fmla="*/ 64 w 146"/>
              <a:gd name="T95" fmla="*/ 97 h 146"/>
              <a:gd name="T96" fmla="*/ 62 w 146"/>
              <a:gd name="T97" fmla="*/ 98 h 146"/>
              <a:gd name="T98" fmla="*/ 61 w 146"/>
              <a:gd name="T99" fmla="*/ 100 h 146"/>
              <a:gd name="T100" fmla="*/ 61 w 146"/>
              <a:gd name="T101" fmla="*/ 118 h 146"/>
              <a:gd name="T102" fmla="*/ 62 w 146"/>
              <a:gd name="T103" fmla="*/ 121 h 146"/>
              <a:gd name="T104" fmla="*/ 64 w 146"/>
              <a:gd name="T105" fmla="*/ 121 h 146"/>
              <a:gd name="T106" fmla="*/ 82 w 146"/>
              <a:gd name="T107" fmla="*/ 121 h 146"/>
              <a:gd name="T108" fmla="*/ 84 w 146"/>
              <a:gd name="T109" fmla="*/ 121 h 146"/>
              <a:gd name="T110" fmla="*/ 85 w 146"/>
              <a:gd name="T111" fmla="*/ 11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" h="146">
                <a:moveTo>
                  <a:pt x="136" y="37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7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7"/>
                </a:cubicBezTo>
                <a:close/>
                <a:moveTo>
                  <a:pt x="109" y="55"/>
                </a:moveTo>
                <a:cubicBezTo>
                  <a:pt x="109" y="49"/>
                  <a:pt x="108" y="44"/>
                  <a:pt x="104" y="39"/>
                </a:cubicBezTo>
                <a:cubicBezTo>
                  <a:pt x="101" y="35"/>
                  <a:pt x="96" y="31"/>
                  <a:pt x="91" y="28"/>
                </a:cubicBezTo>
                <a:cubicBezTo>
                  <a:pt x="86" y="26"/>
                  <a:pt x="80" y="25"/>
                  <a:pt x="75" y="25"/>
                </a:cubicBezTo>
                <a:cubicBezTo>
                  <a:pt x="60" y="25"/>
                  <a:pt x="48" y="31"/>
                  <a:pt x="40" y="45"/>
                </a:cubicBezTo>
                <a:cubicBezTo>
                  <a:pt x="39" y="46"/>
                  <a:pt x="39" y="48"/>
                  <a:pt x="41" y="49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58"/>
                  <a:pt x="54" y="59"/>
                  <a:pt x="55" y="59"/>
                </a:cubicBezTo>
                <a:cubicBezTo>
                  <a:pt x="56" y="59"/>
                  <a:pt x="57" y="58"/>
                  <a:pt x="57" y="58"/>
                </a:cubicBezTo>
                <a:cubicBezTo>
                  <a:pt x="61" y="53"/>
                  <a:pt x="63" y="50"/>
                  <a:pt x="65" y="49"/>
                </a:cubicBezTo>
                <a:cubicBezTo>
                  <a:pt x="68" y="47"/>
                  <a:pt x="70" y="47"/>
                  <a:pt x="74" y="47"/>
                </a:cubicBezTo>
                <a:cubicBezTo>
                  <a:pt x="77" y="47"/>
                  <a:pt x="79" y="47"/>
                  <a:pt x="82" y="49"/>
                </a:cubicBezTo>
                <a:cubicBezTo>
                  <a:pt x="84" y="51"/>
                  <a:pt x="85" y="53"/>
                  <a:pt x="85" y="55"/>
                </a:cubicBezTo>
                <a:cubicBezTo>
                  <a:pt x="85" y="57"/>
                  <a:pt x="85" y="59"/>
                  <a:pt x="83" y="60"/>
                </a:cubicBezTo>
                <a:cubicBezTo>
                  <a:pt x="82" y="62"/>
                  <a:pt x="80" y="63"/>
                  <a:pt x="77" y="65"/>
                </a:cubicBezTo>
                <a:cubicBezTo>
                  <a:pt x="73" y="66"/>
                  <a:pt x="69" y="69"/>
                  <a:pt x="66" y="73"/>
                </a:cubicBezTo>
                <a:cubicBezTo>
                  <a:pt x="63" y="76"/>
                  <a:pt x="61" y="80"/>
                  <a:pt x="61" y="85"/>
                </a:cubicBezTo>
                <a:cubicBezTo>
                  <a:pt x="61" y="88"/>
                  <a:pt x="61" y="88"/>
                  <a:pt x="61" y="88"/>
                </a:cubicBezTo>
                <a:cubicBezTo>
                  <a:pt x="61" y="89"/>
                  <a:pt x="61" y="90"/>
                  <a:pt x="62" y="90"/>
                </a:cubicBezTo>
                <a:cubicBezTo>
                  <a:pt x="62" y="91"/>
                  <a:pt x="63" y="91"/>
                  <a:pt x="64" y="91"/>
                </a:cubicBezTo>
                <a:cubicBezTo>
                  <a:pt x="82" y="91"/>
                  <a:pt x="82" y="91"/>
                  <a:pt x="82" y="91"/>
                </a:cubicBezTo>
                <a:cubicBezTo>
                  <a:pt x="83" y="91"/>
                  <a:pt x="84" y="91"/>
                  <a:pt x="84" y="90"/>
                </a:cubicBezTo>
                <a:cubicBezTo>
                  <a:pt x="85" y="90"/>
                  <a:pt x="85" y="89"/>
                  <a:pt x="85" y="88"/>
                </a:cubicBezTo>
                <a:cubicBezTo>
                  <a:pt x="85" y="87"/>
                  <a:pt x="86" y="85"/>
                  <a:pt x="87" y="83"/>
                </a:cubicBezTo>
                <a:cubicBezTo>
                  <a:pt x="89" y="81"/>
                  <a:pt x="90" y="80"/>
                  <a:pt x="92" y="79"/>
                </a:cubicBezTo>
                <a:cubicBezTo>
                  <a:pt x="94" y="78"/>
                  <a:pt x="96" y="77"/>
                  <a:pt x="97" y="76"/>
                </a:cubicBezTo>
                <a:cubicBezTo>
                  <a:pt x="98" y="75"/>
                  <a:pt x="100" y="74"/>
                  <a:pt x="101" y="73"/>
                </a:cubicBezTo>
                <a:cubicBezTo>
                  <a:pt x="103" y="71"/>
                  <a:pt x="105" y="70"/>
                  <a:pt x="106" y="68"/>
                </a:cubicBezTo>
                <a:cubicBezTo>
                  <a:pt x="107" y="67"/>
                  <a:pt x="107" y="65"/>
                  <a:pt x="108" y="62"/>
                </a:cubicBezTo>
                <a:cubicBezTo>
                  <a:pt x="109" y="60"/>
                  <a:pt x="109" y="58"/>
                  <a:pt x="109" y="55"/>
                </a:cubicBezTo>
                <a:close/>
                <a:moveTo>
                  <a:pt x="85" y="118"/>
                </a:moveTo>
                <a:cubicBezTo>
                  <a:pt x="85" y="100"/>
                  <a:pt x="85" y="100"/>
                  <a:pt x="85" y="100"/>
                </a:cubicBezTo>
                <a:cubicBezTo>
                  <a:pt x="85" y="99"/>
                  <a:pt x="85" y="99"/>
                  <a:pt x="84" y="98"/>
                </a:cubicBezTo>
                <a:cubicBezTo>
                  <a:pt x="84" y="97"/>
                  <a:pt x="83" y="97"/>
                  <a:pt x="82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2" y="98"/>
                </a:cubicBezTo>
                <a:cubicBezTo>
                  <a:pt x="61" y="99"/>
                  <a:pt x="61" y="99"/>
                  <a:pt x="61" y="100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20"/>
                  <a:pt x="62" y="121"/>
                </a:cubicBezTo>
                <a:cubicBezTo>
                  <a:pt x="62" y="121"/>
                  <a:pt x="63" y="121"/>
                  <a:pt x="64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3" y="121"/>
                  <a:pt x="84" y="121"/>
                  <a:pt x="84" y="121"/>
                </a:cubicBezTo>
                <a:cubicBezTo>
                  <a:pt x="85" y="120"/>
                  <a:pt x="85" y="119"/>
                  <a:pt x="85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2297176" y="1689212"/>
            <a:ext cx="157220" cy="157220"/>
          </a:xfrm>
          <a:custGeom>
            <a:avLst/>
            <a:gdLst>
              <a:gd name="T0" fmla="*/ 136 w 145"/>
              <a:gd name="T1" fmla="*/ 37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7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7 h 146"/>
              <a:gd name="T26" fmla="*/ 97 w 145"/>
              <a:gd name="T27" fmla="*/ 118 h 146"/>
              <a:gd name="T28" fmla="*/ 97 w 145"/>
              <a:gd name="T29" fmla="*/ 103 h 146"/>
              <a:gd name="T30" fmla="*/ 96 w 145"/>
              <a:gd name="T31" fmla="*/ 101 h 146"/>
              <a:gd name="T32" fmla="*/ 94 w 145"/>
              <a:gd name="T33" fmla="*/ 100 h 146"/>
              <a:gd name="T34" fmla="*/ 85 w 145"/>
              <a:gd name="T35" fmla="*/ 100 h 146"/>
              <a:gd name="T36" fmla="*/ 85 w 145"/>
              <a:gd name="T37" fmla="*/ 52 h 146"/>
              <a:gd name="T38" fmla="*/ 84 w 145"/>
              <a:gd name="T39" fmla="*/ 50 h 146"/>
              <a:gd name="T40" fmla="*/ 82 w 145"/>
              <a:gd name="T41" fmla="*/ 49 h 146"/>
              <a:gd name="T42" fmla="*/ 52 w 145"/>
              <a:gd name="T43" fmla="*/ 49 h 146"/>
              <a:gd name="T44" fmla="*/ 49 w 145"/>
              <a:gd name="T45" fmla="*/ 50 h 146"/>
              <a:gd name="T46" fmla="*/ 49 w 145"/>
              <a:gd name="T47" fmla="*/ 52 h 146"/>
              <a:gd name="T48" fmla="*/ 49 w 145"/>
              <a:gd name="T49" fmla="*/ 67 h 146"/>
              <a:gd name="T50" fmla="*/ 49 w 145"/>
              <a:gd name="T51" fmla="*/ 69 h 146"/>
              <a:gd name="T52" fmla="*/ 52 w 145"/>
              <a:gd name="T53" fmla="*/ 70 h 146"/>
              <a:gd name="T54" fmla="*/ 61 w 145"/>
              <a:gd name="T55" fmla="*/ 70 h 146"/>
              <a:gd name="T56" fmla="*/ 61 w 145"/>
              <a:gd name="T57" fmla="*/ 100 h 146"/>
              <a:gd name="T58" fmla="*/ 52 w 145"/>
              <a:gd name="T59" fmla="*/ 100 h 146"/>
              <a:gd name="T60" fmla="*/ 49 w 145"/>
              <a:gd name="T61" fmla="*/ 101 h 146"/>
              <a:gd name="T62" fmla="*/ 49 w 145"/>
              <a:gd name="T63" fmla="*/ 103 h 146"/>
              <a:gd name="T64" fmla="*/ 49 w 145"/>
              <a:gd name="T65" fmla="*/ 118 h 146"/>
              <a:gd name="T66" fmla="*/ 49 w 145"/>
              <a:gd name="T67" fmla="*/ 121 h 146"/>
              <a:gd name="T68" fmla="*/ 52 w 145"/>
              <a:gd name="T69" fmla="*/ 121 h 146"/>
              <a:gd name="T70" fmla="*/ 94 w 145"/>
              <a:gd name="T71" fmla="*/ 121 h 146"/>
              <a:gd name="T72" fmla="*/ 96 w 145"/>
              <a:gd name="T73" fmla="*/ 121 h 146"/>
              <a:gd name="T74" fmla="*/ 97 w 145"/>
              <a:gd name="T75" fmla="*/ 118 h 146"/>
              <a:gd name="T76" fmla="*/ 85 w 145"/>
              <a:gd name="T77" fmla="*/ 34 h 146"/>
              <a:gd name="T78" fmla="*/ 85 w 145"/>
              <a:gd name="T79" fmla="*/ 18 h 146"/>
              <a:gd name="T80" fmla="*/ 84 w 145"/>
              <a:gd name="T81" fmla="*/ 16 h 146"/>
              <a:gd name="T82" fmla="*/ 82 w 145"/>
              <a:gd name="T83" fmla="*/ 15 h 146"/>
              <a:gd name="T84" fmla="*/ 64 w 145"/>
              <a:gd name="T85" fmla="*/ 15 h 146"/>
              <a:gd name="T86" fmla="*/ 62 w 145"/>
              <a:gd name="T87" fmla="*/ 16 h 146"/>
              <a:gd name="T88" fmla="*/ 61 w 145"/>
              <a:gd name="T89" fmla="*/ 18 h 146"/>
              <a:gd name="T90" fmla="*/ 61 w 145"/>
              <a:gd name="T91" fmla="*/ 34 h 146"/>
              <a:gd name="T92" fmla="*/ 62 w 145"/>
              <a:gd name="T93" fmla="*/ 36 h 146"/>
              <a:gd name="T94" fmla="*/ 64 w 145"/>
              <a:gd name="T95" fmla="*/ 37 h 146"/>
              <a:gd name="T96" fmla="*/ 82 w 145"/>
              <a:gd name="T97" fmla="*/ 37 h 146"/>
              <a:gd name="T98" fmla="*/ 84 w 145"/>
              <a:gd name="T99" fmla="*/ 36 h 146"/>
              <a:gd name="T100" fmla="*/ 85 w 145"/>
              <a:gd name="T101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" h="146">
                <a:moveTo>
                  <a:pt x="136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lose/>
                <a:moveTo>
                  <a:pt x="97" y="118"/>
                </a:moveTo>
                <a:cubicBezTo>
                  <a:pt x="97" y="103"/>
                  <a:pt x="97" y="103"/>
                  <a:pt x="97" y="103"/>
                </a:cubicBezTo>
                <a:cubicBezTo>
                  <a:pt x="97" y="102"/>
                  <a:pt x="97" y="102"/>
                  <a:pt x="96" y="101"/>
                </a:cubicBezTo>
                <a:cubicBezTo>
                  <a:pt x="96" y="100"/>
                  <a:pt x="95" y="100"/>
                  <a:pt x="94" y="100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52"/>
                  <a:pt x="85" y="52"/>
                  <a:pt x="85" y="52"/>
                </a:cubicBezTo>
                <a:cubicBezTo>
                  <a:pt x="85" y="51"/>
                  <a:pt x="85" y="50"/>
                  <a:pt x="84" y="50"/>
                </a:cubicBezTo>
                <a:cubicBezTo>
                  <a:pt x="84" y="49"/>
                  <a:pt x="83" y="49"/>
                  <a:pt x="8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1" y="49"/>
                  <a:pt x="50" y="49"/>
                  <a:pt x="49" y="50"/>
                </a:cubicBezTo>
                <a:cubicBezTo>
                  <a:pt x="49" y="50"/>
                  <a:pt x="49" y="51"/>
                  <a:pt x="49" y="52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49" y="69"/>
                  <a:pt x="49" y="69"/>
                </a:cubicBezTo>
                <a:cubicBezTo>
                  <a:pt x="50" y="70"/>
                  <a:pt x="51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1" y="100"/>
                  <a:pt x="50" y="100"/>
                  <a:pt x="49" y="101"/>
                </a:cubicBezTo>
                <a:cubicBezTo>
                  <a:pt x="49" y="102"/>
                  <a:pt x="49" y="102"/>
                  <a:pt x="49" y="103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49" y="119"/>
                  <a:pt x="49" y="120"/>
                  <a:pt x="49" y="121"/>
                </a:cubicBezTo>
                <a:cubicBezTo>
                  <a:pt x="50" y="121"/>
                  <a:pt x="51" y="121"/>
                  <a:pt x="52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5" y="121"/>
                  <a:pt x="96" y="121"/>
                  <a:pt x="96" y="121"/>
                </a:cubicBezTo>
                <a:cubicBezTo>
                  <a:pt x="97" y="120"/>
                  <a:pt x="97" y="119"/>
                  <a:pt x="97" y="118"/>
                </a:cubicBezTo>
                <a:close/>
                <a:moveTo>
                  <a:pt x="85" y="34"/>
                </a:moveTo>
                <a:cubicBezTo>
                  <a:pt x="85" y="18"/>
                  <a:pt x="85" y="18"/>
                  <a:pt x="85" y="18"/>
                </a:cubicBezTo>
                <a:cubicBezTo>
                  <a:pt x="85" y="18"/>
                  <a:pt x="85" y="17"/>
                  <a:pt x="84" y="16"/>
                </a:cubicBezTo>
                <a:cubicBezTo>
                  <a:pt x="84" y="16"/>
                  <a:pt x="83" y="15"/>
                  <a:pt x="82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3" y="15"/>
                  <a:pt x="62" y="16"/>
                  <a:pt x="62" y="16"/>
                </a:cubicBezTo>
                <a:cubicBezTo>
                  <a:pt x="61" y="17"/>
                  <a:pt x="61" y="18"/>
                  <a:pt x="61" y="18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1" y="35"/>
                  <a:pt x="62" y="36"/>
                </a:cubicBezTo>
                <a:cubicBezTo>
                  <a:pt x="62" y="36"/>
                  <a:pt x="63" y="37"/>
                  <a:pt x="64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3" y="37"/>
                  <a:pt x="84" y="36"/>
                  <a:pt x="84" y="36"/>
                </a:cubicBezTo>
                <a:cubicBezTo>
                  <a:pt x="85" y="35"/>
                  <a:pt x="85" y="35"/>
                  <a:pt x="85" y="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9" name="Freeform 91"/>
          <p:cNvSpPr>
            <a:spLocks noEditPoints="1"/>
          </p:cNvSpPr>
          <p:nvPr/>
        </p:nvSpPr>
        <p:spPr bwMode="auto">
          <a:xfrm>
            <a:off x="2498158" y="1689212"/>
            <a:ext cx="157220" cy="157220"/>
          </a:xfrm>
          <a:custGeom>
            <a:avLst/>
            <a:gdLst>
              <a:gd name="T0" fmla="*/ 145 w 145"/>
              <a:gd name="T1" fmla="*/ 79 h 146"/>
              <a:gd name="T2" fmla="*/ 139 w 145"/>
              <a:gd name="T3" fmla="*/ 85 h 146"/>
              <a:gd name="T4" fmla="*/ 111 w 145"/>
              <a:gd name="T5" fmla="*/ 111 h 146"/>
              <a:gd name="T6" fmla="*/ 85 w 145"/>
              <a:gd name="T7" fmla="*/ 140 h 146"/>
              <a:gd name="T8" fmla="*/ 79 w 145"/>
              <a:gd name="T9" fmla="*/ 146 h 146"/>
              <a:gd name="T10" fmla="*/ 62 w 145"/>
              <a:gd name="T11" fmla="*/ 144 h 146"/>
              <a:gd name="T12" fmla="*/ 60 w 145"/>
              <a:gd name="T13" fmla="*/ 126 h 146"/>
              <a:gd name="T14" fmla="*/ 20 w 145"/>
              <a:gd name="T15" fmla="*/ 85 h 146"/>
              <a:gd name="T16" fmla="*/ 2 w 145"/>
              <a:gd name="T17" fmla="*/ 83 h 146"/>
              <a:gd name="T18" fmla="*/ 0 w 145"/>
              <a:gd name="T19" fmla="*/ 67 h 146"/>
              <a:gd name="T20" fmla="*/ 6 w 145"/>
              <a:gd name="T21" fmla="*/ 61 h 146"/>
              <a:gd name="T22" fmla="*/ 34 w 145"/>
              <a:gd name="T23" fmla="*/ 35 h 146"/>
              <a:gd name="T24" fmla="*/ 60 w 145"/>
              <a:gd name="T25" fmla="*/ 6 h 146"/>
              <a:gd name="T26" fmla="*/ 67 w 145"/>
              <a:gd name="T27" fmla="*/ 0 h 146"/>
              <a:gd name="T28" fmla="*/ 83 w 145"/>
              <a:gd name="T29" fmla="*/ 2 h 146"/>
              <a:gd name="T30" fmla="*/ 85 w 145"/>
              <a:gd name="T31" fmla="*/ 20 h 146"/>
              <a:gd name="T32" fmla="*/ 126 w 145"/>
              <a:gd name="T33" fmla="*/ 61 h 146"/>
              <a:gd name="T34" fmla="*/ 143 w 145"/>
              <a:gd name="T35" fmla="*/ 63 h 146"/>
              <a:gd name="T36" fmla="*/ 113 w 145"/>
              <a:gd name="T37" fmla="*/ 85 h 146"/>
              <a:gd name="T38" fmla="*/ 99 w 145"/>
              <a:gd name="T39" fmla="*/ 83 h 146"/>
              <a:gd name="T40" fmla="*/ 97 w 145"/>
              <a:gd name="T41" fmla="*/ 67 h 146"/>
              <a:gd name="T42" fmla="*/ 103 w 145"/>
              <a:gd name="T43" fmla="*/ 61 h 146"/>
              <a:gd name="T44" fmla="*/ 103 w 145"/>
              <a:gd name="T45" fmla="*/ 43 h 146"/>
              <a:gd name="T46" fmla="*/ 85 w 145"/>
              <a:gd name="T47" fmla="*/ 43 h 146"/>
              <a:gd name="T48" fmla="*/ 79 w 145"/>
              <a:gd name="T49" fmla="*/ 49 h 146"/>
              <a:gd name="T50" fmla="*/ 62 w 145"/>
              <a:gd name="T51" fmla="*/ 47 h 146"/>
              <a:gd name="T52" fmla="*/ 60 w 145"/>
              <a:gd name="T53" fmla="*/ 32 h 146"/>
              <a:gd name="T54" fmla="*/ 32 w 145"/>
              <a:gd name="T55" fmla="*/ 61 h 146"/>
              <a:gd name="T56" fmla="*/ 47 w 145"/>
              <a:gd name="T57" fmla="*/ 63 h 146"/>
              <a:gd name="T58" fmla="*/ 48 w 145"/>
              <a:gd name="T59" fmla="*/ 79 h 146"/>
              <a:gd name="T60" fmla="*/ 42 w 145"/>
              <a:gd name="T61" fmla="*/ 85 h 146"/>
              <a:gd name="T62" fmla="*/ 43 w 145"/>
              <a:gd name="T63" fmla="*/ 103 h 146"/>
              <a:gd name="T64" fmla="*/ 60 w 145"/>
              <a:gd name="T65" fmla="*/ 103 h 146"/>
              <a:gd name="T66" fmla="*/ 67 w 145"/>
              <a:gd name="T67" fmla="*/ 97 h 146"/>
              <a:gd name="T68" fmla="*/ 83 w 145"/>
              <a:gd name="T69" fmla="*/ 99 h 146"/>
              <a:gd name="T70" fmla="*/ 85 w 145"/>
              <a:gd name="T71" fmla="*/ 114 h 146"/>
              <a:gd name="T72" fmla="*/ 113 w 145"/>
              <a:gd name="T73" fmla="*/ 8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146">
                <a:moveTo>
                  <a:pt x="145" y="67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81"/>
                  <a:pt x="145" y="82"/>
                  <a:pt x="143" y="83"/>
                </a:cubicBezTo>
                <a:cubicBezTo>
                  <a:pt x="142" y="84"/>
                  <a:pt x="141" y="85"/>
                  <a:pt x="139" y="85"/>
                </a:cubicBezTo>
                <a:cubicBezTo>
                  <a:pt x="126" y="85"/>
                  <a:pt x="126" y="85"/>
                  <a:pt x="126" y="85"/>
                </a:cubicBezTo>
                <a:cubicBezTo>
                  <a:pt x="123" y="95"/>
                  <a:pt x="118" y="104"/>
                  <a:pt x="111" y="111"/>
                </a:cubicBezTo>
                <a:cubicBezTo>
                  <a:pt x="104" y="119"/>
                  <a:pt x="95" y="124"/>
                  <a:pt x="85" y="126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41"/>
                  <a:pt x="84" y="143"/>
                  <a:pt x="83" y="144"/>
                </a:cubicBezTo>
                <a:cubicBezTo>
                  <a:pt x="82" y="145"/>
                  <a:pt x="80" y="146"/>
                  <a:pt x="79" y="146"/>
                </a:cubicBezTo>
                <a:cubicBezTo>
                  <a:pt x="67" y="146"/>
                  <a:pt x="67" y="146"/>
                  <a:pt x="67" y="146"/>
                </a:cubicBezTo>
                <a:cubicBezTo>
                  <a:pt x="65" y="146"/>
                  <a:pt x="63" y="145"/>
                  <a:pt x="62" y="144"/>
                </a:cubicBezTo>
                <a:cubicBezTo>
                  <a:pt x="61" y="143"/>
                  <a:pt x="60" y="141"/>
                  <a:pt x="60" y="140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50" y="124"/>
                  <a:pt x="42" y="119"/>
                  <a:pt x="34" y="111"/>
                </a:cubicBezTo>
                <a:cubicBezTo>
                  <a:pt x="27" y="104"/>
                  <a:pt x="22" y="95"/>
                  <a:pt x="20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4"/>
                  <a:pt x="2" y="83"/>
                </a:cubicBezTo>
                <a:cubicBezTo>
                  <a:pt x="1" y="82"/>
                  <a:pt x="0" y="81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1" y="64"/>
                  <a:pt x="2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2" y="51"/>
                  <a:pt x="27" y="42"/>
                  <a:pt x="34" y="35"/>
                </a:cubicBezTo>
                <a:cubicBezTo>
                  <a:pt x="42" y="27"/>
                  <a:pt x="50" y="22"/>
                  <a:pt x="60" y="20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1" y="3"/>
                  <a:pt x="62" y="2"/>
                </a:cubicBezTo>
                <a:cubicBezTo>
                  <a:pt x="63" y="1"/>
                  <a:pt x="65" y="0"/>
                  <a:pt x="67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84" y="3"/>
                  <a:pt x="85" y="5"/>
                  <a:pt x="85" y="6"/>
                </a:cubicBezTo>
                <a:cubicBezTo>
                  <a:pt x="85" y="20"/>
                  <a:pt x="85" y="20"/>
                  <a:pt x="85" y="20"/>
                </a:cubicBezTo>
                <a:cubicBezTo>
                  <a:pt x="95" y="22"/>
                  <a:pt x="104" y="27"/>
                  <a:pt x="111" y="35"/>
                </a:cubicBezTo>
                <a:cubicBezTo>
                  <a:pt x="118" y="42"/>
                  <a:pt x="123" y="51"/>
                  <a:pt x="126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1" y="61"/>
                  <a:pt x="142" y="61"/>
                  <a:pt x="143" y="63"/>
                </a:cubicBezTo>
                <a:cubicBezTo>
                  <a:pt x="145" y="64"/>
                  <a:pt x="145" y="65"/>
                  <a:pt x="145" y="67"/>
                </a:cubicBezTo>
                <a:close/>
                <a:moveTo>
                  <a:pt x="113" y="85"/>
                </a:moveTo>
                <a:cubicBezTo>
                  <a:pt x="103" y="85"/>
                  <a:pt x="103" y="85"/>
                  <a:pt x="103" y="85"/>
                </a:cubicBezTo>
                <a:cubicBezTo>
                  <a:pt x="101" y="85"/>
                  <a:pt x="100" y="84"/>
                  <a:pt x="99" y="83"/>
                </a:cubicBezTo>
                <a:cubicBezTo>
                  <a:pt x="97" y="82"/>
                  <a:pt x="97" y="81"/>
                  <a:pt x="97" y="79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5"/>
                  <a:pt x="97" y="64"/>
                  <a:pt x="99" y="63"/>
                </a:cubicBezTo>
                <a:cubicBezTo>
                  <a:pt x="100" y="61"/>
                  <a:pt x="101" y="61"/>
                  <a:pt x="10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1" y="54"/>
                  <a:pt x="108" y="48"/>
                  <a:pt x="103" y="43"/>
                </a:cubicBezTo>
                <a:cubicBezTo>
                  <a:pt x="97" y="38"/>
                  <a:pt x="91" y="34"/>
                  <a:pt x="85" y="32"/>
                </a:cubicBezTo>
                <a:cubicBezTo>
                  <a:pt x="85" y="43"/>
                  <a:pt x="85" y="43"/>
                  <a:pt x="85" y="43"/>
                </a:cubicBezTo>
                <a:cubicBezTo>
                  <a:pt x="85" y="44"/>
                  <a:pt x="84" y="46"/>
                  <a:pt x="83" y="47"/>
                </a:cubicBezTo>
                <a:cubicBezTo>
                  <a:pt x="82" y="48"/>
                  <a:pt x="80" y="49"/>
                  <a:pt x="79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5" y="49"/>
                  <a:pt x="63" y="48"/>
                  <a:pt x="62" y="47"/>
                </a:cubicBezTo>
                <a:cubicBezTo>
                  <a:pt x="61" y="46"/>
                  <a:pt x="60" y="44"/>
                  <a:pt x="60" y="43"/>
                </a:cubicBezTo>
                <a:cubicBezTo>
                  <a:pt x="60" y="32"/>
                  <a:pt x="60" y="32"/>
                  <a:pt x="60" y="32"/>
                </a:cubicBezTo>
                <a:cubicBezTo>
                  <a:pt x="54" y="34"/>
                  <a:pt x="48" y="38"/>
                  <a:pt x="43" y="43"/>
                </a:cubicBezTo>
                <a:cubicBezTo>
                  <a:pt x="38" y="48"/>
                  <a:pt x="34" y="54"/>
                  <a:pt x="32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4" y="61"/>
                  <a:pt x="45" y="61"/>
                  <a:pt x="47" y="63"/>
                </a:cubicBezTo>
                <a:cubicBezTo>
                  <a:pt x="48" y="64"/>
                  <a:pt x="48" y="65"/>
                  <a:pt x="48" y="67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81"/>
                  <a:pt x="48" y="82"/>
                  <a:pt x="47" y="83"/>
                </a:cubicBezTo>
                <a:cubicBezTo>
                  <a:pt x="45" y="84"/>
                  <a:pt x="44" y="85"/>
                  <a:pt x="4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4" y="92"/>
                  <a:pt x="38" y="98"/>
                  <a:pt x="43" y="103"/>
                </a:cubicBezTo>
                <a:cubicBezTo>
                  <a:pt x="48" y="108"/>
                  <a:pt x="54" y="111"/>
                  <a:pt x="60" y="114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2"/>
                  <a:pt x="61" y="100"/>
                  <a:pt x="62" y="99"/>
                </a:cubicBezTo>
                <a:cubicBezTo>
                  <a:pt x="63" y="98"/>
                  <a:pt x="65" y="97"/>
                  <a:pt x="67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80" y="97"/>
                  <a:pt x="82" y="98"/>
                  <a:pt x="83" y="99"/>
                </a:cubicBezTo>
                <a:cubicBezTo>
                  <a:pt x="84" y="100"/>
                  <a:pt x="85" y="102"/>
                  <a:pt x="85" y="103"/>
                </a:cubicBezTo>
                <a:cubicBezTo>
                  <a:pt x="85" y="114"/>
                  <a:pt x="85" y="114"/>
                  <a:pt x="85" y="114"/>
                </a:cubicBezTo>
                <a:cubicBezTo>
                  <a:pt x="91" y="111"/>
                  <a:pt x="97" y="108"/>
                  <a:pt x="103" y="103"/>
                </a:cubicBezTo>
                <a:cubicBezTo>
                  <a:pt x="108" y="98"/>
                  <a:pt x="111" y="92"/>
                  <a:pt x="113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0" name="Freeform 92"/>
          <p:cNvSpPr>
            <a:spLocks noEditPoints="1"/>
          </p:cNvSpPr>
          <p:nvPr/>
        </p:nvSpPr>
        <p:spPr bwMode="auto">
          <a:xfrm>
            <a:off x="2699140" y="1689212"/>
            <a:ext cx="157220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17 w 145"/>
              <a:gd name="T27" fmla="*/ 99 h 146"/>
              <a:gd name="T28" fmla="*/ 124 w 145"/>
              <a:gd name="T29" fmla="*/ 73 h 146"/>
              <a:gd name="T30" fmla="*/ 117 w 145"/>
              <a:gd name="T31" fmla="*/ 47 h 146"/>
              <a:gd name="T32" fmla="*/ 98 w 145"/>
              <a:gd name="T33" fmla="*/ 28 h 146"/>
              <a:gd name="T34" fmla="*/ 72 w 145"/>
              <a:gd name="T35" fmla="*/ 22 h 146"/>
              <a:gd name="T36" fmla="*/ 47 w 145"/>
              <a:gd name="T37" fmla="*/ 28 h 146"/>
              <a:gd name="T38" fmla="*/ 28 w 145"/>
              <a:gd name="T39" fmla="*/ 47 h 146"/>
              <a:gd name="T40" fmla="*/ 21 w 145"/>
              <a:gd name="T41" fmla="*/ 73 h 146"/>
              <a:gd name="T42" fmla="*/ 28 w 145"/>
              <a:gd name="T43" fmla="*/ 99 h 146"/>
              <a:gd name="T44" fmla="*/ 47 w 145"/>
              <a:gd name="T45" fmla="*/ 117 h 146"/>
              <a:gd name="T46" fmla="*/ 72 w 145"/>
              <a:gd name="T47" fmla="*/ 124 h 146"/>
              <a:gd name="T48" fmla="*/ 98 w 145"/>
              <a:gd name="T49" fmla="*/ 117 h 146"/>
              <a:gd name="T50" fmla="*/ 117 w 145"/>
              <a:gd name="T51" fmla="*/ 99 h 146"/>
              <a:gd name="T52" fmla="*/ 103 w 145"/>
              <a:gd name="T53" fmla="*/ 90 h 146"/>
              <a:gd name="T54" fmla="*/ 90 w 145"/>
              <a:gd name="T55" fmla="*/ 104 h 146"/>
              <a:gd name="T56" fmla="*/ 87 w 145"/>
              <a:gd name="T57" fmla="*/ 105 h 146"/>
              <a:gd name="T58" fmla="*/ 85 w 145"/>
              <a:gd name="T59" fmla="*/ 104 h 146"/>
              <a:gd name="T60" fmla="*/ 72 w 145"/>
              <a:gd name="T61" fmla="*/ 91 h 146"/>
              <a:gd name="T62" fmla="*/ 59 w 145"/>
              <a:gd name="T63" fmla="*/ 104 h 146"/>
              <a:gd name="T64" fmla="*/ 57 w 145"/>
              <a:gd name="T65" fmla="*/ 105 h 146"/>
              <a:gd name="T66" fmla="*/ 55 w 145"/>
              <a:gd name="T67" fmla="*/ 104 h 146"/>
              <a:gd name="T68" fmla="*/ 41 w 145"/>
              <a:gd name="T69" fmla="*/ 90 h 146"/>
              <a:gd name="T70" fmla="*/ 40 w 145"/>
              <a:gd name="T71" fmla="*/ 88 h 146"/>
              <a:gd name="T72" fmla="*/ 41 w 145"/>
              <a:gd name="T73" fmla="*/ 86 h 146"/>
              <a:gd name="T74" fmla="*/ 54 w 145"/>
              <a:gd name="T75" fmla="*/ 73 h 146"/>
              <a:gd name="T76" fmla="*/ 41 w 145"/>
              <a:gd name="T77" fmla="*/ 60 h 146"/>
              <a:gd name="T78" fmla="*/ 40 w 145"/>
              <a:gd name="T79" fmla="*/ 58 h 146"/>
              <a:gd name="T80" fmla="*/ 41 w 145"/>
              <a:gd name="T81" fmla="*/ 56 h 146"/>
              <a:gd name="T82" fmla="*/ 55 w 145"/>
              <a:gd name="T83" fmla="*/ 42 h 146"/>
              <a:gd name="T84" fmla="*/ 57 w 145"/>
              <a:gd name="T85" fmla="*/ 41 h 146"/>
              <a:gd name="T86" fmla="*/ 59 w 145"/>
              <a:gd name="T87" fmla="*/ 42 h 146"/>
              <a:gd name="T88" fmla="*/ 72 w 145"/>
              <a:gd name="T89" fmla="*/ 55 h 146"/>
              <a:gd name="T90" fmla="*/ 85 w 145"/>
              <a:gd name="T91" fmla="*/ 42 h 146"/>
              <a:gd name="T92" fmla="*/ 87 w 145"/>
              <a:gd name="T93" fmla="*/ 41 h 146"/>
              <a:gd name="T94" fmla="*/ 90 w 145"/>
              <a:gd name="T95" fmla="*/ 42 h 146"/>
              <a:gd name="T96" fmla="*/ 103 w 145"/>
              <a:gd name="T97" fmla="*/ 56 h 146"/>
              <a:gd name="T98" fmla="*/ 104 w 145"/>
              <a:gd name="T99" fmla="*/ 58 h 146"/>
              <a:gd name="T100" fmla="*/ 103 w 145"/>
              <a:gd name="T101" fmla="*/ 60 h 146"/>
              <a:gd name="T102" fmla="*/ 91 w 145"/>
              <a:gd name="T103" fmla="*/ 73 h 146"/>
              <a:gd name="T104" fmla="*/ 103 w 145"/>
              <a:gd name="T105" fmla="*/ 86 h 146"/>
              <a:gd name="T106" fmla="*/ 104 w 145"/>
              <a:gd name="T107" fmla="*/ 88 h 146"/>
              <a:gd name="T108" fmla="*/ 103 w 145"/>
              <a:gd name="T109" fmla="*/ 9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2" y="22"/>
                  <a:pt x="72" y="22"/>
                </a:cubicBezTo>
                <a:cubicBezTo>
                  <a:pt x="63" y="22"/>
                  <a:pt x="54" y="24"/>
                  <a:pt x="47" y="28"/>
                </a:cubicBezTo>
                <a:cubicBezTo>
                  <a:pt x="39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9" y="113"/>
                  <a:pt x="47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2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103" y="90"/>
                </a:moveTo>
                <a:cubicBezTo>
                  <a:pt x="90" y="104"/>
                  <a:pt x="90" y="104"/>
                  <a:pt x="90" y="104"/>
                </a:cubicBezTo>
                <a:cubicBezTo>
                  <a:pt x="89" y="105"/>
                  <a:pt x="88" y="105"/>
                  <a:pt x="87" y="105"/>
                </a:cubicBezTo>
                <a:cubicBezTo>
                  <a:pt x="87" y="105"/>
                  <a:pt x="86" y="105"/>
                  <a:pt x="85" y="104"/>
                </a:cubicBezTo>
                <a:cubicBezTo>
                  <a:pt x="72" y="91"/>
                  <a:pt x="72" y="91"/>
                  <a:pt x="72" y="91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105"/>
                  <a:pt x="58" y="105"/>
                  <a:pt x="57" y="105"/>
                </a:cubicBezTo>
                <a:cubicBezTo>
                  <a:pt x="56" y="105"/>
                  <a:pt x="56" y="105"/>
                  <a:pt x="55" y="104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0"/>
                  <a:pt x="40" y="89"/>
                  <a:pt x="40" y="88"/>
                </a:cubicBezTo>
                <a:cubicBezTo>
                  <a:pt x="40" y="87"/>
                  <a:pt x="41" y="87"/>
                  <a:pt x="41" y="86"/>
                </a:cubicBezTo>
                <a:cubicBezTo>
                  <a:pt x="54" y="73"/>
                  <a:pt x="54" y="73"/>
                  <a:pt x="54" y="73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59"/>
                  <a:pt x="40" y="59"/>
                  <a:pt x="40" y="58"/>
                </a:cubicBezTo>
                <a:cubicBezTo>
                  <a:pt x="40" y="57"/>
                  <a:pt x="41" y="56"/>
                  <a:pt x="41" y="56"/>
                </a:cubicBezTo>
                <a:cubicBezTo>
                  <a:pt x="55" y="42"/>
                  <a:pt x="55" y="42"/>
                  <a:pt x="55" y="42"/>
                </a:cubicBezTo>
                <a:cubicBezTo>
                  <a:pt x="56" y="41"/>
                  <a:pt x="56" y="41"/>
                  <a:pt x="57" y="41"/>
                </a:cubicBezTo>
                <a:cubicBezTo>
                  <a:pt x="58" y="41"/>
                  <a:pt x="59" y="41"/>
                  <a:pt x="59" y="42"/>
                </a:cubicBezTo>
                <a:cubicBezTo>
                  <a:pt x="72" y="55"/>
                  <a:pt x="72" y="55"/>
                  <a:pt x="72" y="55"/>
                </a:cubicBezTo>
                <a:cubicBezTo>
                  <a:pt x="85" y="42"/>
                  <a:pt x="85" y="42"/>
                  <a:pt x="85" y="42"/>
                </a:cubicBezTo>
                <a:cubicBezTo>
                  <a:pt x="86" y="41"/>
                  <a:pt x="87" y="41"/>
                  <a:pt x="87" y="41"/>
                </a:cubicBezTo>
                <a:cubicBezTo>
                  <a:pt x="88" y="41"/>
                  <a:pt x="89" y="41"/>
                  <a:pt x="90" y="42"/>
                </a:cubicBezTo>
                <a:cubicBezTo>
                  <a:pt x="103" y="56"/>
                  <a:pt x="103" y="56"/>
                  <a:pt x="103" y="56"/>
                </a:cubicBezTo>
                <a:cubicBezTo>
                  <a:pt x="104" y="56"/>
                  <a:pt x="104" y="57"/>
                  <a:pt x="104" y="58"/>
                </a:cubicBezTo>
                <a:cubicBezTo>
                  <a:pt x="104" y="59"/>
                  <a:pt x="104" y="59"/>
                  <a:pt x="103" y="60"/>
                </a:cubicBezTo>
                <a:cubicBezTo>
                  <a:pt x="91" y="73"/>
                  <a:pt x="91" y="73"/>
                  <a:pt x="91" y="73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4" y="87"/>
                  <a:pt x="104" y="87"/>
                  <a:pt x="104" y="88"/>
                </a:cubicBezTo>
                <a:cubicBezTo>
                  <a:pt x="104" y="89"/>
                  <a:pt x="104" y="90"/>
                  <a:pt x="103" y="9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1" name="Freeform 93"/>
          <p:cNvSpPr>
            <a:spLocks noEditPoints="1"/>
          </p:cNvSpPr>
          <p:nvPr/>
        </p:nvSpPr>
        <p:spPr bwMode="auto">
          <a:xfrm>
            <a:off x="2900122" y="1689212"/>
            <a:ext cx="157220" cy="157220"/>
          </a:xfrm>
          <a:custGeom>
            <a:avLst/>
            <a:gdLst>
              <a:gd name="T0" fmla="*/ 135 w 145"/>
              <a:gd name="T1" fmla="*/ 37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7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7 h 146"/>
              <a:gd name="T26" fmla="*/ 117 w 145"/>
              <a:gd name="T27" fmla="*/ 99 h 146"/>
              <a:gd name="T28" fmla="*/ 124 w 145"/>
              <a:gd name="T29" fmla="*/ 73 h 146"/>
              <a:gd name="T30" fmla="*/ 117 w 145"/>
              <a:gd name="T31" fmla="*/ 47 h 146"/>
              <a:gd name="T32" fmla="*/ 98 w 145"/>
              <a:gd name="T33" fmla="*/ 28 h 146"/>
              <a:gd name="T34" fmla="*/ 72 w 145"/>
              <a:gd name="T35" fmla="*/ 22 h 146"/>
              <a:gd name="T36" fmla="*/ 46 w 145"/>
              <a:gd name="T37" fmla="*/ 28 h 146"/>
              <a:gd name="T38" fmla="*/ 28 w 145"/>
              <a:gd name="T39" fmla="*/ 47 h 146"/>
              <a:gd name="T40" fmla="*/ 21 w 145"/>
              <a:gd name="T41" fmla="*/ 73 h 146"/>
              <a:gd name="T42" fmla="*/ 28 w 145"/>
              <a:gd name="T43" fmla="*/ 99 h 146"/>
              <a:gd name="T44" fmla="*/ 46 w 145"/>
              <a:gd name="T45" fmla="*/ 117 h 146"/>
              <a:gd name="T46" fmla="*/ 72 w 145"/>
              <a:gd name="T47" fmla="*/ 124 h 146"/>
              <a:gd name="T48" fmla="*/ 98 w 145"/>
              <a:gd name="T49" fmla="*/ 117 h 146"/>
              <a:gd name="T50" fmla="*/ 117 w 145"/>
              <a:gd name="T51" fmla="*/ 99 h 146"/>
              <a:gd name="T52" fmla="*/ 110 w 145"/>
              <a:gd name="T53" fmla="*/ 65 h 146"/>
              <a:gd name="T54" fmla="*/ 70 w 145"/>
              <a:gd name="T55" fmla="*/ 105 h 146"/>
              <a:gd name="T56" fmla="*/ 66 w 145"/>
              <a:gd name="T57" fmla="*/ 107 h 146"/>
              <a:gd name="T58" fmla="*/ 62 w 145"/>
              <a:gd name="T59" fmla="*/ 105 h 146"/>
              <a:gd name="T60" fmla="*/ 34 w 145"/>
              <a:gd name="T61" fmla="*/ 77 h 146"/>
              <a:gd name="T62" fmla="*/ 32 w 145"/>
              <a:gd name="T63" fmla="*/ 73 h 146"/>
              <a:gd name="T64" fmla="*/ 34 w 145"/>
              <a:gd name="T65" fmla="*/ 69 h 146"/>
              <a:gd name="T66" fmla="*/ 44 w 145"/>
              <a:gd name="T67" fmla="*/ 59 h 146"/>
              <a:gd name="T68" fmla="*/ 48 w 145"/>
              <a:gd name="T69" fmla="*/ 57 h 146"/>
              <a:gd name="T70" fmla="*/ 52 w 145"/>
              <a:gd name="T71" fmla="*/ 59 h 146"/>
              <a:gd name="T72" fmla="*/ 66 w 145"/>
              <a:gd name="T73" fmla="*/ 73 h 146"/>
              <a:gd name="T74" fmla="*/ 92 w 145"/>
              <a:gd name="T75" fmla="*/ 47 h 146"/>
              <a:gd name="T76" fmla="*/ 96 w 145"/>
              <a:gd name="T77" fmla="*/ 45 h 146"/>
              <a:gd name="T78" fmla="*/ 101 w 145"/>
              <a:gd name="T79" fmla="*/ 47 h 146"/>
              <a:gd name="T80" fmla="*/ 110 w 145"/>
              <a:gd name="T81" fmla="*/ 57 h 146"/>
              <a:gd name="T82" fmla="*/ 112 w 145"/>
              <a:gd name="T83" fmla="*/ 61 h 146"/>
              <a:gd name="T84" fmla="*/ 110 w 145"/>
              <a:gd name="T85" fmla="*/ 6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5" h="146">
                <a:moveTo>
                  <a:pt x="135" y="37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7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7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1" y="22"/>
                  <a:pt x="72" y="22"/>
                </a:cubicBezTo>
                <a:cubicBezTo>
                  <a:pt x="63" y="22"/>
                  <a:pt x="54" y="24"/>
                  <a:pt x="46" y="28"/>
                </a:cubicBezTo>
                <a:cubicBezTo>
                  <a:pt x="38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8" y="113"/>
                  <a:pt x="46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1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110" y="65"/>
                </a:moveTo>
                <a:cubicBezTo>
                  <a:pt x="70" y="105"/>
                  <a:pt x="70" y="105"/>
                  <a:pt x="70" y="105"/>
                </a:cubicBezTo>
                <a:cubicBezTo>
                  <a:pt x="69" y="106"/>
                  <a:pt x="68" y="107"/>
                  <a:pt x="66" y="107"/>
                </a:cubicBezTo>
                <a:cubicBezTo>
                  <a:pt x="64" y="107"/>
                  <a:pt x="63" y="106"/>
                  <a:pt x="62" y="105"/>
                </a:cubicBezTo>
                <a:cubicBezTo>
                  <a:pt x="34" y="77"/>
                  <a:pt x="34" y="77"/>
                  <a:pt x="34" y="77"/>
                </a:cubicBezTo>
                <a:cubicBezTo>
                  <a:pt x="33" y="76"/>
                  <a:pt x="32" y="75"/>
                  <a:pt x="32" y="73"/>
                </a:cubicBezTo>
                <a:cubicBezTo>
                  <a:pt x="32" y="71"/>
                  <a:pt x="33" y="70"/>
                  <a:pt x="34" y="6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8"/>
                  <a:pt x="46" y="57"/>
                  <a:pt x="48" y="57"/>
                </a:cubicBezTo>
                <a:cubicBezTo>
                  <a:pt x="50" y="57"/>
                  <a:pt x="51" y="58"/>
                  <a:pt x="52" y="59"/>
                </a:cubicBezTo>
                <a:cubicBezTo>
                  <a:pt x="66" y="73"/>
                  <a:pt x="66" y="73"/>
                  <a:pt x="66" y="73"/>
                </a:cubicBezTo>
                <a:cubicBezTo>
                  <a:pt x="92" y="47"/>
                  <a:pt x="92" y="47"/>
                  <a:pt x="92" y="47"/>
                </a:cubicBezTo>
                <a:cubicBezTo>
                  <a:pt x="93" y="46"/>
                  <a:pt x="95" y="45"/>
                  <a:pt x="96" y="45"/>
                </a:cubicBezTo>
                <a:cubicBezTo>
                  <a:pt x="98" y="45"/>
                  <a:pt x="99" y="46"/>
                  <a:pt x="101" y="47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1" y="58"/>
                  <a:pt x="112" y="59"/>
                  <a:pt x="112" y="61"/>
                </a:cubicBezTo>
                <a:cubicBezTo>
                  <a:pt x="112" y="62"/>
                  <a:pt x="111" y="64"/>
                  <a:pt x="110" y="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2" name="Freeform 94"/>
          <p:cNvSpPr>
            <a:spLocks noEditPoints="1"/>
          </p:cNvSpPr>
          <p:nvPr/>
        </p:nvSpPr>
        <p:spPr bwMode="auto">
          <a:xfrm>
            <a:off x="3101104" y="1689212"/>
            <a:ext cx="157220" cy="157220"/>
          </a:xfrm>
          <a:custGeom>
            <a:avLst/>
            <a:gdLst>
              <a:gd name="T0" fmla="*/ 140 w 146"/>
              <a:gd name="T1" fmla="*/ 44 h 146"/>
              <a:gd name="T2" fmla="*/ 146 w 146"/>
              <a:gd name="T3" fmla="*/ 73 h 146"/>
              <a:gd name="T4" fmla="*/ 140 w 146"/>
              <a:gd name="T5" fmla="*/ 101 h 146"/>
              <a:gd name="T6" fmla="*/ 124 w 146"/>
              <a:gd name="T7" fmla="*/ 124 h 146"/>
              <a:gd name="T8" fmla="*/ 101 w 146"/>
              <a:gd name="T9" fmla="*/ 140 h 146"/>
              <a:gd name="T10" fmla="*/ 73 w 146"/>
              <a:gd name="T11" fmla="*/ 146 h 146"/>
              <a:gd name="T12" fmla="*/ 45 w 146"/>
              <a:gd name="T13" fmla="*/ 140 h 146"/>
              <a:gd name="T14" fmla="*/ 22 w 146"/>
              <a:gd name="T15" fmla="*/ 124 h 146"/>
              <a:gd name="T16" fmla="*/ 6 w 146"/>
              <a:gd name="T17" fmla="*/ 101 h 146"/>
              <a:gd name="T18" fmla="*/ 0 w 146"/>
              <a:gd name="T19" fmla="*/ 73 h 146"/>
              <a:gd name="T20" fmla="*/ 6 w 146"/>
              <a:gd name="T21" fmla="*/ 44 h 146"/>
              <a:gd name="T22" fmla="*/ 22 w 146"/>
              <a:gd name="T23" fmla="*/ 21 h 146"/>
              <a:gd name="T24" fmla="*/ 45 w 146"/>
              <a:gd name="T25" fmla="*/ 6 h 146"/>
              <a:gd name="T26" fmla="*/ 73 w 146"/>
              <a:gd name="T27" fmla="*/ 0 h 146"/>
              <a:gd name="T28" fmla="*/ 101 w 146"/>
              <a:gd name="T29" fmla="*/ 6 h 146"/>
              <a:gd name="T30" fmla="*/ 124 w 146"/>
              <a:gd name="T31" fmla="*/ 21 h 146"/>
              <a:gd name="T32" fmla="*/ 140 w 146"/>
              <a:gd name="T33" fmla="*/ 44 h 146"/>
              <a:gd name="T34" fmla="*/ 30 w 146"/>
              <a:gd name="T35" fmla="*/ 101 h 146"/>
              <a:gd name="T36" fmla="*/ 101 w 146"/>
              <a:gd name="T37" fmla="*/ 30 h 146"/>
              <a:gd name="T38" fmla="*/ 73 w 146"/>
              <a:gd name="T39" fmla="*/ 21 h 146"/>
              <a:gd name="T40" fmla="*/ 47 w 146"/>
              <a:gd name="T41" fmla="*/ 28 h 146"/>
              <a:gd name="T42" fmla="*/ 28 w 146"/>
              <a:gd name="T43" fmla="*/ 47 h 146"/>
              <a:gd name="T44" fmla="*/ 21 w 146"/>
              <a:gd name="T45" fmla="*/ 73 h 146"/>
              <a:gd name="T46" fmla="*/ 30 w 146"/>
              <a:gd name="T47" fmla="*/ 101 h 146"/>
              <a:gd name="T48" fmla="*/ 124 w 146"/>
              <a:gd name="T49" fmla="*/ 73 h 146"/>
              <a:gd name="T50" fmla="*/ 116 w 146"/>
              <a:gd name="T51" fmla="*/ 45 h 146"/>
              <a:gd name="T52" fmla="*/ 45 w 146"/>
              <a:gd name="T53" fmla="*/ 116 h 146"/>
              <a:gd name="T54" fmla="*/ 73 w 146"/>
              <a:gd name="T55" fmla="*/ 124 h 146"/>
              <a:gd name="T56" fmla="*/ 93 w 146"/>
              <a:gd name="T57" fmla="*/ 120 h 146"/>
              <a:gd name="T58" fmla="*/ 109 w 146"/>
              <a:gd name="T59" fmla="*/ 109 h 146"/>
              <a:gd name="T60" fmla="*/ 120 w 146"/>
              <a:gd name="T61" fmla="*/ 93 h 146"/>
              <a:gd name="T62" fmla="*/ 124 w 146"/>
              <a:gd name="T63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46">
                <a:moveTo>
                  <a:pt x="140" y="44"/>
                </a:moveTo>
                <a:cubicBezTo>
                  <a:pt x="144" y="53"/>
                  <a:pt x="146" y="63"/>
                  <a:pt x="146" y="73"/>
                </a:cubicBezTo>
                <a:cubicBezTo>
                  <a:pt x="146" y="83"/>
                  <a:pt x="144" y="92"/>
                  <a:pt x="140" y="101"/>
                </a:cubicBezTo>
                <a:cubicBezTo>
                  <a:pt x="136" y="110"/>
                  <a:pt x="131" y="118"/>
                  <a:pt x="124" y="124"/>
                </a:cubicBezTo>
                <a:cubicBezTo>
                  <a:pt x="118" y="131"/>
                  <a:pt x="110" y="136"/>
                  <a:pt x="101" y="140"/>
                </a:cubicBezTo>
                <a:cubicBezTo>
                  <a:pt x="92" y="144"/>
                  <a:pt x="83" y="146"/>
                  <a:pt x="73" y="146"/>
                </a:cubicBezTo>
                <a:cubicBezTo>
                  <a:pt x="63" y="146"/>
                  <a:pt x="54" y="144"/>
                  <a:pt x="45" y="140"/>
                </a:cubicBezTo>
                <a:cubicBezTo>
                  <a:pt x="36" y="136"/>
                  <a:pt x="28" y="131"/>
                  <a:pt x="22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3"/>
                  <a:pt x="6" y="44"/>
                </a:cubicBezTo>
                <a:cubicBezTo>
                  <a:pt x="10" y="35"/>
                  <a:pt x="15" y="28"/>
                  <a:pt x="22" y="21"/>
                </a:cubicBezTo>
                <a:cubicBezTo>
                  <a:pt x="28" y="15"/>
                  <a:pt x="36" y="9"/>
                  <a:pt x="45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3" y="0"/>
                  <a:pt x="92" y="2"/>
                  <a:pt x="101" y="6"/>
                </a:cubicBezTo>
                <a:cubicBezTo>
                  <a:pt x="110" y="9"/>
                  <a:pt x="118" y="15"/>
                  <a:pt x="124" y="21"/>
                </a:cubicBezTo>
                <a:cubicBezTo>
                  <a:pt x="131" y="28"/>
                  <a:pt x="136" y="35"/>
                  <a:pt x="140" y="44"/>
                </a:cubicBezTo>
                <a:close/>
                <a:moveTo>
                  <a:pt x="30" y="101"/>
                </a:moveTo>
                <a:cubicBezTo>
                  <a:pt x="101" y="30"/>
                  <a:pt x="101" y="30"/>
                  <a:pt x="101" y="30"/>
                </a:cubicBezTo>
                <a:cubicBezTo>
                  <a:pt x="93" y="24"/>
                  <a:pt x="83" y="21"/>
                  <a:pt x="73" y="21"/>
                </a:cubicBezTo>
                <a:cubicBezTo>
                  <a:pt x="64" y="21"/>
                  <a:pt x="55" y="23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3"/>
                  <a:pt x="21" y="73"/>
                </a:cubicBezTo>
                <a:cubicBezTo>
                  <a:pt x="21" y="83"/>
                  <a:pt x="24" y="92"/>
                  <a:pt x="30" y="101"/>
                </a:cubicBezTo>
                <a:close/>
                <a:moveTo>
                  <a:pt x="124" y="73"/>
                </a:moveTo>
                <a:cubicBezTo>
                  <a:pt x="124" y="63"/>
                  <a:pt x="122" y="53"/>
                  <a:pt x="116" y="45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53" y="122"/>
                  <a:pt x="63" y="124"/>
                  <a:pt x="73" y="124"/>
                </a:cubicBezTo>
                <a:cubicBezTo>
                  <a:pt x="80" y="124"/>
                  <a:pt x="87" y="123"/>
                  <a:pt x="93" y="120"/>
                </a:cubicBezTo>
                <a:cubicBezTo>
                  <a:pt x="99" y="118"/>
                  <a:pt x="105" y="114"/>
                  <a:pt x="109" y="109"/>
                </a:cubicBezTo>
                <a:cubicBezTo>
                  <a:pt x="114" y="105"/>
                  <a:pt x="118" y="99"/>
                  <a:pt x="120" y="93"/>
                </a:cubicBezTo>
                <a:cubicBezTo>
                  <a:pt x="123" y="86"/>
                  <a:pt x="124" y="80"/>
                  <a:pt x="124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3" name="Freeform 95"/>
          <p:cNvSpPr>
            <a:spLocks/>
          </p:cNvSpPr>
          <p:nvPr/>
        </p:nvSpPr>
        <p:spPr bwMode="auto">
          <a:xfrm>
            <a:off x="3308569" y="1694074"/>
            <a:ext cx="149115" cy="160461"/>
          </a:xfrm>
          <a:custGeom>
            <a:avLst/>
            <a:gdLst>
              <a:gd name="T0" fmla="*/ 139 w 139"/>
              <a:gd name="T1" fmla="*/ 68 h 148"/>
              <a:gd name="T2" fmla="*/ 139 w 139"/>
              <a:gd name="T3" fmla="*/ 80 h 148"/>
              <a:gd name="T4" fmla="*/ 136 w 139"/>
              <a:gd name="T5" fmla="*/ 89 h 148"/>
              <a:gd name="T6" fmla="*/ 128 w 139"/>
              <a:gd name="T7" fmla="*/ 92 h 148"/>
              <a:gd name="T8" fmla="*/ 62 w 139"/>
              <a:gd name="T9" fmla="*/ 92 h 148"/>
              <a:gd name="T10" fmla="*/ 89 w 139"/>
              <a:gd name="T11" fmla="*/ 120 h 148"/>
              <a:gd name="T12" fmla="*/ 93 w 139"/>
              <a:gd name="T13" fmla="*/ 128 h 148"/>
              <a:gd name="T14" fmla="*/ 89 w 139"/>
              <a:gd name="T15" fmla="*/ 137 h 148"/>
              <a:gd name="T16" fmla="*/ 82 w 139"/>
              <a:gd name="T17" fmla="*/ 144 h 148"/>
              <a:gd name="T18" fmla="*/ 74 w 139"/>
              <a:gd name="T19" fmla="*/ 148 h 148"/>
              <a:gd name="T20" fmla="*/ 65 w 139"/>
              <a:gd name="T21" fmla="*/ 144 h 148"/>
              <a:gd name="T22" fmla="*/ 4 w 139"/>
              <a:gd name="T23" fmla="*/ 83 h 148"/>
              <a:gd name="T24" fmla="*/ 0 w 139"/>
              <a:gd name="T25" fmla="*/ 74 h 148"/>
              <a:gd name="T26" fmla="*/ 4 w 139"/>
              <a:gd name="T27" fmla="*/ 65 h 148"/>
              <a:gd name="T28" fmla="*/ 65 w 139"/>
              <a:gd name="T29" fmla="*/ 4 h 148"/>
              <a:gd name="T30" fmla="*/ 74 w 139"/>
              <a:gd name="T31" fmla="*/ 0 h 148"/>
              <a:gd name="T32" fmla="*/ 82 w 139"/>
              <a:gd name="T33" fmla="*/ 4 h 148"/>
              <a:gd name="T34" fmla="*/ 89 w 139"/>
              <a:gd name="T35" fmla="*/ 11 h 148"/>
              <a:gd name="T36" fmla="*/ 93 w 139"/>
              <a:gd name="T37" fmla="*/ 20 h 148"/>
              <a:gd name="T38" fmla="*/ 89 w 139"/>
              <a:gd name="T39" fmla="*/ 28 h 148"/>
              <a:gd name="T40" fmla="*/ 62 w 139"/>
              <a:gd name="T41" fmla="*/ 56 h 148"/>
              <a:gd name="T42" fmla="*/ 128 w 139"/>
              <a:gd name="T43" fmla="*/ 56 h 148"/>
              <a:gd name="T44" fmla="*/ 136 w 139"/>
              <a:gd name="T45" fmla="*/ 59 h 148"/>
              <a:gd name="T46" fmla="*/ 139 w 139"/>
              <a:gd name="T47" fmla="*/ 6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9" h="148">
                <a:moveTo>
                  <a:pt x="139" y="68"/>
                </a:moveTo>
                <a:cubicBezTo>
                  <a:pt x="139" y="80"/>
                  <a:pt x="139" y="80"/>
                  <a:pt x="139" y="80"/>
                </a:cubicBezTo>
                <a:cubicBezTo>
                  <a:pt x="139" y="83"/>
                  <a:pt x="138" y="86"/>
                  <a:pt x="136" y="89"/>
                </a:cubicBezTo>
                <a:cubicBezTo>
                  <a:pt x="134" y="91"/>
                  <a:pt x="131" y="92"/>
                  <a:pt x="128" y="92"/>
                </a:cubicBezTo>
                <a:cubicBezTo>
                  <a:pt x="62" y="92"/>
                  <a:pt x="62" y="92"/>
                  <a:pt x="62" y="92"/>
                </a:cubicBezTo>
                <a:cubicBezTo>
                  <a:pt x="89" y="120"/>
                  <a:pt x="89" y="120"/>
                  <a:pt x="89" y="120"/>
                </a:cubicBezTo>
                <a:cubicBezTo>
                  <a:pt x="92" y="122"/>
                  <a:pt x="93" y="125"/>
                  <a:pt x="93" y="128"/>
                </a:cubicBezTo>
                <a:cubicBezTo>
                  <a:pt x="93" y="132"/>
                  <a:pt x="92" y="135"/>
                  <a:pt x="89" y="137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0" y="146"/>
                  <a:pt x="77" y="148"/>
                  <a:pt x="74" y="148"/>
                </a:cubicBezTo>
                <a:cubicBezTo>
                  <a:pt x="70" y="148"/>
                  <a:pt x="68" y="146"/>
                  <a:pt x="65" y="144"/>
                </a:cubicBezTo>
                <a:cubicBezTo>
                  <a:pt x="4" y="83"/>
                  <a:pt x="4" y="83"/>
                  <a:pt x="4" y="83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4" y="65"/>
                </a:cubicBezTo>
                <a:cubicBezTo>
                  <a:pt x="65" y="4"/>
                  <a:pt x="65" y="4"/>
                  <a:pt x="65" y="4"/>
                </a:cubicBezTo>
                <a:cubicBezTo>
                  <a:pt x="68" y="2"/>
                  <a:pt x="70" y="0"/>
                  <a:pt x="74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89" y="11"/>
                  <a:pt x="89" y="11"/>
                  <a:pt x="89" y="11"/>
                </a:cubicBezTo>
                <a:cubicBezTo>
                  <a:pt x="92" y="13"/>
                  <a:pt x="93" y="16"/>
                  <a:pt x="93" y="20"/>
                </a:cubicBezTo>
                <a:cubicBezTo>
                  <a:pt x="93" y="23"/>
                  <a:pt x="92" y="26"/>
                  <a:pt x="89" y="28"/>
                </a:cubicBezTo>
                <a:cubicBezTo>
                  <a:pt x="62" y="56"/>
                  <a:pt x="62" y="56"/>
                  <a:pt x="62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6"/>
                  <a:pt x="134" y="57"/>
                  <a:pt x="136" y="59"/>
                </a:cubicBezTo>
                <a:cubicBezTo>
                  <a:pt x="138" y="62"/>
                  <a:pt x="139" y="65"/>
                  <a:pt x="139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4" name="Freeform 96"/>
          <p:cNvSpPr>
            <a:spLocks/>
          </p:cNvSpPr>
          <p:nvPr/>
        </p:nvSpPr>
        <p:spPr bwMode="auto">
          <a:xfrm>
            <a:off x="3503068" y="1694074"/>
            <a:ext cx="149115" cy="160461"/>
          </a:xfrm>
          <a:custGeom>
            <a:avLst/>
            <a:gdLst>
              <a:gd name="T0" fmla="*/ 139 w 139"/>
              <a:gd name="T1" fmla="*/ 74 h 148"/>
              <a:gd name="T2" fmla="*/ 135 w 139"/>
              <a:gd name="T3" fmla="*/ 83 h 148"/>
              <a:gd name="T4" fmla="*/ 74 w 139"/>
              <a:gd name="T5" fmla="*/ 144 h 148"/>
              <a:gd name="T6" fmla="*/ 65 w 139"/>
              <a:gd name="T7" fmla="*/ 148 h 148"/>
              <a:gd name="T8" fmla="*/ 57 w 139"/>
              <a:gd name="T9" fmla="*/ 144 h 148"/>
              <a:gd name="T10" fmla="*/ 50 w 139"/>
              <a:gd name="T11" fmla="*/ 137 h 148"/>
              <a:gd name="T12" fmla="*/ 46 w 139"/>
              <a:gd name="T13" fmla="*/ 128 h 148"/>
              <a:gd name="T14" fmla="*/ 50 w 139"/>
              <a:gd name="T15" fmla="*/ 120 h 148"/>
              <a:gd name="T16" fmla="*/ 77 w 139"/>
              <a:gd name="T17" fmla="*/ 92 h 148"/>
              <a:gd name="T18" fmla="*/ 11 w 139"/>
              <a:gd name="T19" fmla="*/ 92 h 148"/>
              <a:gd name="T20" fmla="*/ 3 w 139"/>
              <a:gd name="T21" fmla="*/ 89 h 148"/>
              <a:gd name="T22" fmla="*/ 0 w 139"/>
              <a:gd name="T23" fmla="*/ 80 h 148"/>
              <a:gd name="T24" fmla="*/ 0 w 139"/>
              <a:gd name="T25" fmla="*/ 68 h 148"/>
              <a:gd name="T26" fmla="*/ 3 w 139"/>
              <a:gd name="T27" fmla="*/ 59 h 148"/>
              <a:gd name="T28" fmla="*/ 11 w 139"/>
              <a:gd name="T29" fmla="*/ 56 h 148"/>
              <a:gd name="T30" fmla="*/ 77 w 139"/>
              <a:gd name="T31" fmla="*/ 56 h 148"/>
              <a:gd name="T32" fmla="*/ 50 w 139"/>
              <a:gd name="T33" fmla="*/ 28 h 148"/>
              <a:gd name="T34" fmla="*/ 46 w 139"/>
              <a:gd name="T35" fmla="*/ 20 h 148"/>
              <a:gd name="T36" fmla="*/ 50 w 139"/>
              <a:gd name="T37" fmla="*/ 11 h 148"/>
              <a:gd name="T38" fmla="*/ 57 w 139"/>
              <a:gd name="T39" fmla="*/ 4 h 148"/>
              <a:gd name="T40" fmla="*/ 65 w 139"/>
              <a:gd name="T41" fmla="*/ 0 h 148"/>
              <a:gd name="T42" fmla="*/ 74 w 139"/>
              <a:gd name="T43" fmla="*/ 4 h 148"/>
              <a:gd name="T44" fmla="*/ 135 w 139"/>
              <a:gd name="T45" fmla="*/ 65 h 148"/>
              <a:gd name="T46" fmla="*/ 139 w 139"/>
              <a:gd name="T47" fmla="*/ 7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9" h="148">
                <a:moveTo>
                  <a:pt x="139" y="74"/>
                </a:moveTo>
                <a:cubicBezTo>
                  <a:pt x="139" y="77"/>
                  <a:pt x="138" y="80"/>
                  <a:pt x="135" y="83"/>
                </a:cubicBezTo>
                <a:cubicBezTo>
                  <a:pt x="74" y="144"/>
                  <a:pt x="74" y="144"/>
                  <a:pt x="74" y="144"/>
                </a:cubicBezTo>
                <a:cubicBezTo>
                  <a:pt x="71" y="146"/>
                  <a:pt x="69" y="148"/>
                  <a:pt x="65" y="148"/>
                </a:cubicBezTo>
                <a:cubicBezTo>
                  <a:pt x="62" y="148"/>
                  <a:pt x="59" y="146"/>
                  <a:pt x="57" y="144"/>
                </a:cubicBezTo>
                <a:cubicBezTo>
                  <a:pt x="50" y="137"/>
                  <a:pt x="50" y="137"/>
                  <a:pt x="50" y="137"/>
                </a:cubicBezTo>
                <a:cubicBezTo>
                  <a:pt x="47" y="135"/>
                  <a:pt x="46" y="132"/>
                  <a:pt x="46" y="128"/>
                </a:cubicBezTo>
                <a:cubicBezTo>
                  <a:pt x="46" y="125"/>
                  <a:pt x="47" y="122"/>
                  <a:pt x="50" y="120"/>
                </a:cubicBezTo>
                <a:cubicBezTo>
                  <a:pt x="77" y="92"/>
                  <a:pt x="77" y="92"/>
                  <a:pt x="77" y="92"/>
                </a:cubicBezTo>
                <a:cubicBezTo>
                  <a:pt x="11" y="92"/>
                  <a:pt x="11" y="92"/>
                  <a:pt x="11" y="92"/>
                </a:cubicBezTo>
                <a:cubicBezTo>
                  <a:pt x="8" y="92"/>
                  <a:pt x="5" y="91"/>
                  <a:pt x="3" y="89"/>
                </a:cubicBezTo>
                <a:cubicBezTo>
                  <a:pt x="1" y="86"/>
                  <a:pt x="0" y="83"/>
                  <a:pt x="0" y="8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1" y="62"/>
                  <a:pt x="3" y="59"/>
                </a:cubicBezTo>
                <a:cubicBezTo>
                  <a:pt x="5" y="57"/>
                  <a:pt x="8" y="56"/>
                  <a:pt x="11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50" y="28"/>
                  <a:pt x="50" y="28"/>
                  <a:pt x="50" y="28"/>
                </a:cubicBezTo>
                <a:cubicBezTo>
                  <a:pt x="47" y="26"/>
                  <a:pt x="46" y="23"/>
                  <a:pt x="46" y="20"/>
                </a:cubicBezTo>
                <a:cubicBezTo>
                  <a:pt x="46" y="16"/>
                  <a:pt x="47" y="13"/>
                  <a:pt x="50" y="11"/>
                </a:cubicBezTo>
                <a:cubicBezTo>
                  <a:pt x="57" y="4"/>
                  <a:pt x="57" y="4"/>
                  <a:pt x="57" y="4"/>
                </a:cubicBezTo>
                <a:cubicBezTo>
                  <a:pt x="59" y="2"/>
                  <a:pt x="62" y="0"/>
                  <a:pt x="65" y="0"/>
                </a:cubicBezTo>
                <a:cubicBezTo>
                  <a:pt x="69" y="0"/>
                  <a:pt x="72" y="2"/>
                  <a:pt x="74" y="4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8" y="68"/>
                  <a:pt x="139" y="71"/>
                  <a:pt x="139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5" name="Freeform 97"/>
          <p:cNvSpPr>
            <a:spLocks/>
          </p:cNvSpPr>
          <p:nvPr/>
        </p:nvSpPr>
        <p:spPr bwMode="auto">
          <a:xfrm>
            <a:off x="3708912" y="1695695"/>
            <a:ext cx="158841" cy="150736"/>
          </a:xfrm>
          <a:custGeom>
            <a:avLst/>
            <a:gdLst>
              <a:gd name="T0" fmla="*/ 147 w 147"/>
              <a:gd name="T1" fmla="*/ 74 h 140"/>
              <a:gd name="T2" fmla="*/ 143 w 147"/>
              <a:gd name="T3" fmla="*/ 83 h 140"/>
              <a:gd name="T4" fmla="*/ 136 w 147"/>
              <a:gd name="T5" fmla="*/ 90 h 140"/>
              <a:gd name="T6" fmla="*/ 128 w 147"/>
              <a:gd name="T7" fmla="*/ 93 h 140"/>
              <a:gd name="T8" fmla="*/ 119 w 147"/>
              <a:gd name="T9" fmla="*/ 90 h 140"/>
              <a:gd name="T10" fmla="*/ 91 w 147"/>
              <a:gd name="T11" fmla="*/ 62 h 140"/>
              <a:gd name="T12" fmla="*/ 91 w 147"/>
              <a:gd name="T13" fmla="*/ 129 h 140"/>
              <a:gd name="T14" fmla="*/ 88 w 147"/>
              <a:gd name="T15" fmla="*/ 136 h 140"/>
              <a:gd name="T16" fmla="*/ 79 w 147"/>
              <a:gd name="T17" fmla="*/ 140 h 140"/>
              <a:gd name="T18" fmla="*/ 67 w 147"/>
              <a:gd name="T19" fmla="*/ 140 h 140"/>
              <a:gd name="T20" fmla="*/ 59 w 147"/>
              <a:gd name="T21" fmla="*/ 136 h 140"/>
              <a:gd name="T22" fmla="*/ 55 w 147"/>
              <a:gd name="T23" fmla="*/ 129 h 140"/>
              <a:gd name="T24" fmla="*/ 55 w 147"/>
              <a:gd name="T25" fmla="*/ 62 h 140"/>
              <a:gd name="T26" fmla="*/ 27 w 147"/>
              <a:gd name="T27" fmla="*/ 90 h 140"/>
              <a:gd name="T28" fmla="*/ 19 w 147"/>
              <a:gd name="T29" fmla="*/ 93 h 140"/>
              <a:gd name="T30" fmla="*/ 10 w 147"/>
              <a:gd name="T31" fmla="*/ 90 h 140"/>
              <a:gd name="T32" fmla="*/ 3 w 147"/>
              <a:gd name="T33" fmla="*/ 83 h 140"/>
              <a:gd name="T34" fmla="*/ 0 w 147"/>
              <a:gd name="T35" fmla="*/ 74 h 140"/>
              <a:gd name="T36" fmla="*/ 3 w 147"/>
              <a:gd name="T37" fmla="*/ 65 h 140"/>
              <a:gd name="T38" fmla="*/ 65 w 147"/>
              <a:gd name="T39" fmla="*/ 4 h 140"/>
              <a:gd name="T40" fmla="*/ 73 w 147"/>
              <a:gd name="T41" fmla="*/ 0 h 140"/>
              <a:gd name="T42" fmla="*/ 82 w 147"/>
              <a:gd name="T43" fmla="*/ 4 h 140"/>
              <a:gd name="T44" fmla="*/ 143 w 147"/>
              <a:gd name="T45" fmla="*/ 65 h 140"/>
              <a:gd name="T46" fmla="*/ 147 w 147"/>
              <a:gd name="T47" fmla="*/ 7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7" h="140">
                <a:moveTo>
                  <a:pt x="147" y="74"/>
                </a:moveTo>
                <a:cubicBezTo>
                  <a:pt x="147" y="77"/>
                  <a:pt x="146" y="80"/>
                  <a:pt x="143" y="83"/>
                </a:cubicBezTo>
                <a:cubicBezTo>
                  <a:pt x="136" y="90"/>
                  <a:pt x="136" y="90"/>
                  <a:pt x="136" y="90"/>
                </a:cubicBezTo>
                <a:cubicBezTo>
                  <a:pt x="134" y="92"/>
                  <a:pt x="131" y="93"/>
                  <a:pt x="128" y="93"/>
                </a:cubicBezTo>
                <a:cubicBezTo>
                  <a:pt x="124" y="93"/>
                  <a:pt x="121" y="92"/>
                  <a:pt x="119" y="90"/>
                </a:cubicBezTo>
                <a:cubicBezTo>
                  <a:pt x="91" y="62"/>
                  <a:pt x="91" y="62"/>
                  <a:pt x="91" y="62"/>
                </a:cubicBezTo>
                <a:cubicBezTo>
                  <a:pt x="91" y="129"/>
                  <a:pt x="91" y="129"/>
                  <a:pt x="91" y="129"/>
                </a:cubicBezTo>
                <a:cubicBezTo>
                  <a:pt x="91" y="132"/>
                  <a:pt x="90" y="134"/>
                  <a:pt x="88" y="136"/>
                </a:cubicBezTo>
                <a:cubicBezTo>
                  <a:pt x="85" y="139"/>
                  <a:pt x="83" y="140"/>
                  <a:pt x="79" y="140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4" y="140"/>
                  <a:pt x="61" y="139"/>
                  <a:pt x="59" y="136"/>
                </a:cubicBezTo>
                <a:cubicBezTo>
                  <a:pt x="56" y="134"/>
                  <a:pt x="55" y="132"/>
                  <a:pt x="55" y="129"/>
                </a:cubicBezTo>
                <a:cubicBezTo>
                  <a:pt x="55" y="62"/>
                  <a:pt x="55" y="62"/>
                  <a:pt x="55" y="62"/>
                </a:cubicBezTo>
                <a:cubicBezTo>
                  <a:pt x="27" y="90"/>
                  <a:pt x="27" y="90"/>
                  <a:pt x="27" y="90"/>
                </a:cubicBezTo>
                <a:cubicBezTo>
                  <a:pt x="25" y="92"/>
                  <a:pt x="22" y="93"/>
                  <a:pt x="19" y="93"/>
                </a:cubicBezTo>
                <a:cubicBezTo>
                  <a:pt x="15" y="93"/>
                  <a:pt x="13" y="92"/>
                  <a:pt x="10" y="90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0"/>
                  <a:pt x="0" y="77"/>
                  <a:pt x="0" y="74"/>
                </a:cubicBezTo>
                <a:cubicBezTo>
                  <a:pt x="0" y="71"/>
                  <a:pt x="1" y="68"/>
                  <a:pt x="3" y="65"/>
                </a:cubicBezTo>
                <a:cubicBezTo>
                  <a:pt x="65" y="4"/>
                  <a:pt x="65" y="4"/>
                  <a:pt x="65" y="4"/>
                </a:cubicBezTo>
                <a:cubicBezTo>
                  <a:pt x="67" y="2"/>
                  <a:pt x="70" y="0"/>
                  <a:pt x="73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6" y="68"/>
                  <a:pt x="147" y="71"/>
                  <a:pt x="147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6" name="Freeform 98"/>
          <p:cNvSpPr>
            <a:spLocks/>
          </p:cNvSpPr>
          <p:nvPr/>
        </p:nvSpPr>
        <p:spPr bwMode="auto">
          <a:xfrm>
            <a:off x="3921240" y="1689212"/>
            <a:ext cx="160461" cy="152357"/>
          </a:xfrm>
          <a:custGeom>
            <a:avLst/>
            <a:gdLst>
              <a:gd name="T0" fmla="*/ 148 w 148"/>
              <a:gd name="T1" fmla="*/ 67 h 141"/>
              <a:gd name="T2" fmla="*/ 144 w 148"/>
              <a:gd name="T3" fmla="*/ 75 h 141"/>
              <a:gd name="T4" fmla="*/ 83 w 148"/>
              <a:gd name="T5" fmla="*/ 137 h 141"/>
              <a:gd name="T6" fmla="*/ 74 w 148"/>
              <a:gd name="T7" fmla="*/ 141 h 141"/>
              <a:gd name="T8" fmla="*/ 66 w 148"/>
              <a:gd name="T9" fmla="*/ 137 h 141"/>
              <a:gd name="T10" fmla="*/ 4 w 148"/>
              <a:gd name="T11" fmla="*/ 75 h 141"/>
              <a:gd name="T12" fmla="*/ 0 w 148"/>
              <a:gd name="T13" fmla="*/ 67 h 141"/>
              <a:gd name="T14" fmla="*/ 4 w 148"/>
              <a:gd name="T15" fmla="*/ 58 h 141"/>
              <a:gd name="T16" fmla="*/ 11 w 148"/>
              <a:gd name="T17" fmla="*/ 51 h 141"/>
              <a:gd name="T18" fmla="*/ 20 w 148"/>
              <a:gd name="T19" fmla="*/ 48 h 141"/>
              <a:gd name="T20" fmla="*/ 28 w 148"/>
              <a:gd name="T21" fmla="*/ 51 h 141"/>
              <a:gd name="T22" fmla="*/ 56 w 148"/>
              <a:gd name="T23" fmla="*/ 79 h 141"/>
              <a:gd name="T24" fmla="*/ 56 w 148"/>
              <a:gd name="T25" fmla="*/ 12 h 141"/>
              <a:gd name="T26" fmla="*/ 60 w 148"/>
              <a:gd name="T27" fmla="*/ 4 h 141"/>
              <a:gd name="T28" fmla="*/ 68 w 148"/>
              <a:gd name="T29" fmla="*/ 0 h 141"/>
              <a:gd name="T30" fmla="*/ 80 w 148"/>
              <a:gd name="T31" fmla="*/ 0 h 141"/>
              <a:gd name="T32" fmla="*/ 89 w 148"/>
              <a:gd name="T33" fmla="*/ 4 h 141"/>
              <a:gd name="T34" fmla="*/ 92 w 148"/>
              <a:gd name="T35" fmla="*/ 12 h 141"/>
              <a:gd name="T36" fmla="*/ 92 w 148"/>
              <a:gd name="T37" fmla="*/ 79 h 141"/>
              <a:gd name="T38" fmla="*/ 120 w 148"/>
              <a:gd name="T39" fmla="*/ 51 h 141"/>
              <a:gd name="T40" fmla="*/ 129 w 148"/>
              <a:gd name="T41" fmla="*/ 48 h 141"/>
              <a:gd name="T42" fmla="*/ 137 w 148"/>
              <a:gd name="T43" fmla="*/ 51 h 141"/>
              <a:gd name="T44" fmla="*/ 144 w 148"/>
              <a:gd name="T45" fmla="*/ 58 h 141"/>
              <a:gd name="T46" fmla="*/ 148 w 148"/>
              <a:gd name="T47" fmla="*/ 67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1">
                <a:moveTo>
                  <a:pt x="148" y="67"/>
                </a:moveTo>
                <a:cubicBezTo>
                  <a:pt x="148" y="70"/>
                  <a:pt x="147" y="73"/>
                  <a:pt x="144" y="75"/>
                </a:cubicBezTo>
                <a:cubicBezTo>
                  <a:pt x="83" y="137"/>
                  <a:pt x="83" y="137"/>
                  <a:pt x="83" y="137"/>
                </a:cubicBezTo>
                <a:cubicBezTo>
                  <a:pt x="80" y="139"/>
                  <a:pt x="77" y="141"/>
                  <a:pt x="74" y="141"/>
                </a:cubicBezTo>
                <a:cubicBezTo>
                  <a:pt x="71" y="141"/>
                  <a:pt x="68" y="139"/>
                  <a:pt x="66" y="137"/>
                </a:cubicBezTo>
                <a:cubicBezTo>
                  <a:pt x="4" y="75"/>
                  <a:pt x="4" y="75"/>
                  <a:pt x="4" y="75"/>
                </a:cubicBezTo>
                <a:cubicBezTo>
                  <a:pt x="2" y="73"/>
                  <a:pt x="0" y="70"/>
                  <a:pt x="0" y="67"/>
                </a:cubicBezTo>
                <a:cubicBezTo>
                  <a:pt x="0" y="64"/>
                  <a:pt x="2" y="61"/>
                  <a:pt x="4" y="58"/>
                </a:cubicBezTo>
                <a:cubicBezTo>
                  <a:pt x="11" y="51"/>
                  <a:pt x="11" y="51"/>
                  <a:pt x="11" y="51"/>
                </a:cubicBezTo>
                <a:cubicBezTo>
                  <a:pt x="14" y="49"/>
                  <a:pt x="16" y="48"/>
                  <a:pt x="20" y="48"/>
                </a:cubicBezTo>
                <a:cubicBezTo>
                  <a:pt x="23" y="48"/>
                  <a:pt x="26" y="49"/>
                  <a:pt x="28" y="51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9"/>
                  <a:pt x="57" y="6"/>
                  <a:pt x="60" y="4"/>
                </a:cubicBezTo>
                <a:cubicBezTo>
                  <a:pt x="62" y="2"/>
                  <a:pt x="65" y="0"/>
                  <a:pt x="68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3" y="0"/>
                  <a:pt x="86" y="2"/>
                  <a:pt x="89" y="4"/>
                </a:cubicBezTo>
                <a:cubicBezTo>
                  <a:pt x="91" y="6"/>
                  <a:pt x="92" y="9"/>
                  <a:pt x="92" y="12"/>
                </a:cubicBezTo>
                <a:cubicBezTo>
                  <a:pt x="92" y="79"/>
                  <a:pt x="92" y="79"/>
                  <a:pt x="92" y="79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2" y="49"/>
                  <a:pt x="125" y="48"/>
                  <a:pt x="129" y="48"/>
                </a:cubicBezTo>
                <a:cubicBezTo>
                  <a:pt x="132" y="48"/>
                  <a:pt x="135" y="49"/>
                  <a:pt x="137" y="51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7" y="61"/>
                  <a:pt x="148" y="64"/>
                  <a:pt x="148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7" name="Freeform 99"/>
          <p:cNvSpPr>
            <a:spLocks/>
          </p:cNvSpPr>
          <p:nvPr/>
        </p:nvSpPr>
        <p:spPr bwMode="auto">
          <a:xfrm>
            <a:off x="4130327" y="1682729"/>
            <a:ext cx="183153" cy="163703"/>
          </a:xfrm>
          <a:custGeom>
            <a:avLst/>
            <a:gdLst>
              <a:gd name="T0" fmla="*/ 170 w 170"/>
              <a:gd name="T1" fmla="*/ 55 h 152"/>
              <a:gd name="T2" fmla="*/ 168 w 170"/>
              <a:gd name="T3" fmla="*/ 59 h 152"/>
              <a:gd name="T4" fmla="*/ 120 w 170"/>
              <a:gd name="T5" fmla="*/ 107 h 152"/>
              <a:gd name="T6" fmla="*/ 115 w 170"/>
              <a:gd name="T7" fmla="*/ 109 h 152"/>
              <a:gd name="T8" fmla="*/ 111 w 170"/>
              <a:gd name="T9" fmla="*/ 107 h 152"/>
              <a:gd name="T10" fmla="*/ 109 w 170"/>
              <a:gd name="T11" fmla="*/ 103 h 152"/>
              <a:gd name="T12" fmla="*/ 109 w 170"/>
              <a:gd name="T13" fmla="*/ 79 h 152"/>
              <a:gd name="T14" fmla="*/ 88 w 170"/>
              <a:gd name="T15" fmla="*/ 79 h 152"/>
              <a:gd name="T16" fmla="*/ 71 w 170"/>
              <a:gd name="T17" fmla="*/ 80 h 152"/>
              <a:gd name="T18" fmla="*/ 57 w 170"/>
              <a:gd name="T19" fmla="*/ 82 h 152"/>
              <a:gd name="T20" fmla="*/ 44 w 170"/>
              <a:gd name="T21" fmla="*/ 86 h 152"/>
              <a:gd name="T22" fmla="*/ 34 w 170"/>
              <a:gd name="T23" fmla="*/ 92 h 152"/>
              <a:gd name="T24" fmla="*/ 27 w 170"/>
              <a:gd name="T25" fmla="*/ 102 h 152"/>
              <a:gd name="T26" fmla="*/ 22 w 170"/>
              <a:gd name="T27" fmla="*/ 115 h 152"/>
              <a:gd name="T28" fmla="*/ 21 w 170"/>
              <a:gd name="T29" fmla="*/ 132 h 152"/>
              <a:gd name="T30" fmla="*/ 21 w 170"/>
              <a:gd name="T31" fmla="*/ 144 h 152"/>
              <a:gd name="T32" fmla="*/ 21 w 170"/>
              <a:gd name="T33" fmla="*/ 146 h 152"/>
              <a:gd name="T34" fmla="*/ 21 w 170"/>
              <a:gd name="T35" fmla="*/ 148 h 152"/>
              <a:gd name="T36" fmla="*/ 21 w 170"/>
              <a:gd name="T37" fmla="*/ 151 h 152"/>
              <a:gd name="T38" fmla="*/ 18 w 170"/>
              <a:gd name="T39" fmla="*/ 152 h 152"/>
              <a:gd name="T40" fmla="*/ 16 w 170"/>
              <a:gd name="T41" fmla="*/ 150 h 152"/>
              <a:gd name="T42" fmla="*/ 15 w 170"/>
              <a:gd name="T43" fmla="*/ 148 h 152"/>
              <a:gd name="T44" fmla="*/ 13 w 170"/>
              <a:gd name="T45" fmla="*/ 145 h 152"/>
              <a:gd name="T46" fmla="*/ 12 w 170"/>
              <a:gd name="T47" fmla="*/ 143 h 152"/>
              <a:gd name="T48" fmla="*/ 0 w 170"/>
              <a:gd name="T49" fmla="*/ 100 h 152"/>
              <a:gd name="T50" fmla="*/ 5 w 170"/>
              <a:gd name="T51" fmla="*/ 69 h 152"/>
              <a:gd name="T52" fmla="*/ 88 w 170"/>
              <a:gd name="T53" fmla="*/ 31 h 152"/>
              <a:gd name="T54" fmla="*/ 109 w 170"/>
              <a:gd name="T55" fmla="*/ 31 h 152"/>
              <a:gd name="T56" fmla="*/ 109 w 170"/>
              <a:gd name="T57" fmla="*/ 6 h 152"/>
              <a:gd name="T58" fmla="*/ 111 w 170"/>
              <a:gd name="T59" fmla="*/ 2 h 152"/>
              <a:gd name="T60" fmla="*/ 115 w 170"/>
              <a:gd name="T61" fmla="*/ 0 h 152"/>
              <a:gd name="T62" fmla="*/ 120 w 170"/>
              <a:gd name="T63" fmla="*/ 2 h 152"/>
              <a:gd name="T64" fmla="*/ 168 w 170"/>
              <a:gd name="T65" fmla="*/ 50 h 152"/>
              <a:gd name="T66" fmla="*/ 170 w 170"/>
              <a:gd name="T67" fmla="*/ 5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0" h="152">
                <a:moveTo>
                  <a:pt x="170" y="55"/>
                </a:moveTo>
                <a:cubicBezTo>
                  <a:pt x="170" y="56"/>
                  <a:pt x="169" y="58"/>
                  <a:pt x="168" y="59"/>
                </a:cubicBezTo>
                <a:cubicBezTo>
                  <a:pt x="120" y="107"/>
                  <a:pt x="120" y="107"/>
                  <a:pt x="120" y="107"/>
                </a:cubicBezTo>
                <a:cubicBezTo>
                  <a:pt x="118" y="109"/>
                  <a:pt x="117" y="109"/>
                  <a:pt x="115" y="109"/>
                </a:cubicBezTo>
                <a:cubicBezTo>
                  <a:pt x="114" y="109"/>
                  <a:pt x="112" y="109"/>
                  <a:pt x="111" y="107"/>
                </a:cubicBezTo>
                <a:cubicBezTo>
                  <a:pt x="110" y="106"/>
                  <a:pt x="109" y="105"/>
                  <a:pt x="109" y="103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82" y="79"/>
                  <a:pt x="76" y="79"/>
                  <a:pt x="71" y="80"/>
                </a:cubicBezTo>
                <a:cubicBezTo>
                  <a:pt x="67" y="80"/>
                  <a:pt x="62" y="81"/>
                  <a:pt x="57" y="82"/>
                </a:cubicBezTo>
                <a:cubicBezTo>
                  <a:pt x="52" y="83"/>
                  <a:pt x="48" y="84"/>
                  <a:pt x="44" y="86"/>
                </a:cubicBezTo>
                <a:cubicBezTo>
                  <a:pt x="41" y="87"/>
                  <a:pt x="37" y="89"/>
                  <a:pt x="34" y="92"/>
                </a:cubicBezTo>
                <a:cubicBezTo>
                  <a:pt x="31" y="95"/>
                  <a:pt x="29" y="98"/>
                  <a:pt x="27" y="102"/>
                </a:cubicBezTo>
                <a:cubicBezTo>
                  <a:pt x="25" y="105"/>
                  <a:pt x="23" y="110"/>
                  <a:pt x="22" y="115"/>
                </a:cubicBezTo>
                <a:cubicBezTo>
                  <a:pt x="21" y="120"/>
                  <a:pt x="21" y="126"/>
                  <a:pt x="21" y="132"/>
                </a:cubicBezTo>
                <a:cubicBezTo>
                  <a:pt x="21" y="135"/>
                  <a:pt x="21" y="139"/>
                  <a:pt x="21" y="144"/>
                </a:cubicBezTo>
                <a:cubicBezTo>
                  <a:pt x="21" y="144"/>
                  <a:pt x="21" y="145"/>
                  <a:pt x="21" y="146"/>
                </a:cubicBezTo>
                <a:cubicBezTo>
                  <a:pt x="21" y="147"/>
                  <a:pt x="21" y="148"/>
                  <a:pt x="21" y="148"/>
                </a:cubicBezTo>
                <a:cubicBezTo>
                  <a:pt x="21" y="149"/>
                  <a:pt x="21" y="150"/>
                  <a:pt x="21" y="151"/>
                </a:cubicBezTo>
                <a:cubicBezTo>
                  <a:pt x="20" y="151"/>
                  <a:pt x="19" y="152"/>
                  <a:pt x="18" y="152"/>
                </a:cubicBezTo>
                <a:cubicBezTo>
                  <a:pt x="17" y="152"/>
                  <a:pt x="17" y="151"/>
                  <a:pt x="16" y="150"/>
                </a:cubicBezTo>
                <a:cubicBezTo>
                  <a:pt x="15" y="149"/>
                  <a:pt x="15" y="149"/>
                  <a:pt x="15" y="148"/>
                </a:cubicBezTo>
                <a:cubicBezTo>
                  <a:pt x="14" y="147"/>
                  <a:pt x="14" y="146"/>
                  <a:pt x="13" y="145"/>
                </a:cubicBezTo>
                <a:cubicBezTo>
                  <a:pt x="13" y="144"/>
                  <a:pt x="13" y="143"/>
                  <a:pt x="12" y="143"/>
                </a:cubicBezTo>
                <a:cubicBezTo>
                  <a:pt x="4" y="125"/>
                  <a:pt x="0" y="111"/>
                  <a:pt x="0" y="100"/>
                </a:cubicBezTo>
                <a:cubicBezTo>
                  <a:pt x="0" y="88"/>
                  <a:pt x="2" y="77"/>
                  <a:pt x="5" y="69"/>
                </a:cubicBezTo>
                <a:cubicBezTo>
                  <a:pt x="16" y="43"/>
                  <a:pt x="43" y="31"/>
                  <a:pt x="88" y="31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5"/>
                  <a:pt x="110" y="3"/>
                  <a:pt x="111" y="2"/>
                </a:cubicBezTo>
                <a:cubicBezTo>
                  <a:pt x="112" y="1"/>
                  <a:pt x="114" y="0"/>
                  <a:pt x="115" y="0"/>
                </a:cubicBezTo>
                <a:cubicBezTo>
                  <a:pt x="117" y="0"/>
                  <a:pt x="118" y="1"/>
                  <a:pt x="120" y="2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9" y="52"/>
                  <a:pt x="170" y="53"/>
                  <a:pt x="170" y="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8" name="Freeform 100"/>
          <p:cNvSpPr>
            <a:spLocks noEditPoints="1"/>
          </p:cNvSpPr>
          <p:nvPr/>
        </p:nvSpPr>
        <p:spPr bwMode="auto">
          <a:xfrm>
            <a:off x="4357242" y="1689212"/>
            <a:ext cx="157220" cy="157220"/>
          </a:xfrm>
          <a:custGeom>
            <a:avLst/>
            <a:gdLst>
              <a:gd name="T0" fmla="*/ 72 w 146"/>
              <a:gd name="T1" fmla="*/ 88 h 146"/>
              <a:gd name="T2" fmla="*/ 71 w 146"/>
              <a:gd name="T3" fmla="*/ 90 h 146"/>
              <a:gd name="T4" fmla="*/ 39 w 146"/>
              <a:gd name="T5" fmla="*/ 122 h 146"/>
              <a:gd name="T6" fmla="*/ 53 w 146"/>
              <a:gd name="T7" fmla="*/ 135 h 146"/>
              <a:gd name="T8" fmla="*/ 55 w 146"/>
              <a:gd name="T9" fmla="*/ 140 h 146"/>
              <a:gd name="T10" fmla="*/ 53 w 146"/>
              <a:gd name="T11" fmla="*/ 144 h 146"/>
              <a:gd name="T12" fmla="*/ 49 w 146"/>
              <a:gd name="T13" fmla="*/ 146 h 146"/>
              <a:gd name="T14" fmla="*/ 6 w 146"/>
              <a:gd name="T15" fmla="*/ 146 h 146"/>
              <a:gd name="T16" fmla="*/ 2 w 146"/>
              <a:gd name="T17" fmla="*/ 144 h 146"/>
              <a:gd name="T18" fmla="*/ 0 w 146"/>
              <a:gd name="T19" fmla="*/ 140 h 146"/>
              <a:gd name="T20" fmla="*/ 0 w 146"/>
              <a:gd name="T21" fmla="*/ 97 h 146"/>
              <a:gd name="T22" fmla="*/ 2 w 146"/>
              <a:gd name="T23" fmla="*/ 93 h 146"/>
              <a:gd name="T24" fmla="*/ 6 w 146"/>
              <a:gd name="T25" fmla="*/ 91 h 146"/>
              <a:gd name="T26" fmla="*/ 11 w 146"/>
              <a:gd name="T27" fmla="*/ 93 h 146"/>
              <a:gd name="T28" fmla="*/ 24 w 146"/>
              <a:gd name="T29" fmla="*/ 107 h 146"/>
              <a:gd name="T30" fmla="*/ 56 w 146"/>
              <a:gd name="T31" fmla="*/ 75 h 146"/>
              <a:gd name="T32" fmla="*/ 58 w 146"/>
              <a:gd name="T33" fmla="*/ 74 h 146"/>
              <a:gd name="T34" fmla="*/ 60 w 146"/>
              <a:gd name="T35" fmla="*/ 75 h 146"/>
              <a:gd name="T36" fmla="*/ 71 w 146"/>
              <a:gd name="T37" fmla="*/ 86 h 146"/>
              <a:gd name="T38" fmla="*/ 72 w 146"/>
              <a:gd name="T39" fmla="*/ 88 h 146"/>
              <a:gd name="T40" fmla="*/ 146 w 146"/>
              <a:gd name="T41" fmla="*/ 6 h 146"/>
              <a:gd name="T42" fmla="*/ 146 w 146"/>
              <a:gd name="T43" fmla="*/ 49 h 146"/>
              <a:gd name="T44" fmla="*/ 144 w 146"/>
              <a:gd name="T45" fmla="*/ 53 h 146"/>
              <a:gd name="T46" fmla="*/ 139 w 146"/>
              <a:gd name="T47" fmla="*/ 55 h 146"/>
              <a:gd name="T48" fmla="*/ 135 w 146"/>
              <a:gd name="T49" fmla="*/ 53 h 146"/>
              <a:gd name="T50" fmla="*/ 122 w 146"/>
              <a:gd name="T51" fmla="*/ 39 h 146"/>
              <a:gd name="T52" fmla="*/ 90 w 146"/>
              <a:gd name="T53" fmla="*/ 71 h 146"/>
              <a:gd name="T54" fmla="*/ 88 w 146"/>
              <a:gd name="T55" fmla="*/ 72 h 146"/>
              <a:gd name="T56" fmla="*/ 86 w 146"/>
              <a:gd name="T57" fmla="*/ 71 h 146"/>
              <a:gd name="T58" fmla="*/ 75 w 146"/>
              <a:gd name="T59" fmla="*/ 60 h 146"/>
              <a:gd name="T60" fmla="*/ 74 w 146"/>
              <a:gd name="T61" fmla="*/ 58 h 146"/>
              <a:gd name="T62" fmla="*/ 75 w 146"/>
              <a:gd name="T63" fmla="*/ 56 h 146"/>
              <a:gd name="T64" fmla="*/ 106 w 146"/>
              <a:gd name="T65" fmla="*/ 24 h 146"/>
              <a:gd name="T66" fmla="*/ 93 w 146"/>
              <a:gd name="T67" fmla="*/ 11 h 146"/>
              <a:gd name="T68" fmla="*/ 91 w 146"/>
              <a:gd name="T69" fmla="*/ 6 h 146"/>
              <a:gd name="T70" fmla="*/ 93 w 146"/>
              <a:gd name="T71" fmla="*/ 2 h 146"/>
              <a:gd name="T72" fmla="*/ 97 w 146"/>
              <a:gd name="T73" fmla="*/ 0 h 146"/>
              <a:gd name="T74" fmla="*/ 139 w 146"/>
              <a:gd name="T75" fmla="*/ 0 h 146"/>
              <a:gd name="T76" fmla="*/ 144 w 146"/>
              <a:gd name="T77" fmla="*/ 2 h 146"/>
              <a:gd name="T78" fmla="*/ 146 w 146"/>
              <a:gd name="T79" fmla="*/ 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6" h="146">
                <a:moveTo>
                  <a:pt x="72" y="88"/>
                </a:moveTo>
                <a:cubicBezTo>
                  <a:pt x="72" y="89"/>
                  <a:pt x="71" y="90"/>
                  <a:pt x="71" y="90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4" y="136"/>
                  <a:pt x="55" y="138"/>
                  <a:pt x="55" y="140"/>
                </a:cubicBezTo>
                <a:cubicBezTo>
                  <a:pt x="55" y="141"/>
                  <a:pt x="54" y="143"/>
                  <a:pt x="53" y="144"/>
                </a:cubicBezTo>
                <a:cubicBezTo>
                  <a:pt x="52" y="145"/>
                  <a:pt x="50" y="146"/>
                  <a:pt x="4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5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6"/>
                  <a:pt x="1" y="94"/>
                  <a:pt x="2" y="93"/>
                </a:cubicBezTo>
                <a:cubicBezTo>
                  <a:pt x="3" y="92"/>
                  <a:pt x="5" y="91"/>
                  <a:pt x="6" y="91"/>
                </a:cubicBezTo>
                <a:cubicBezTo>
                  <a:pt x="8" y="91"/>
                  <a:pt x="9" y="92"/>
                  <a:pt x="11" y="93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56" y="74"/>
                  <a:pt x="57" y="74"/>
                  <a:pt x="58" y="74"/>
                </a:cubicBezTo>
                <a:cubicBezTo>
                  <a:pt x="59" y="74"/>
                  <a:pt x="59" y="74"/>
                  <a:pt x="60" y="75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7"/>
                  <a:pt x="72" y="87"/>
                  <a:pt x="72" y="88"/>
                </a:cubicBezTo>
                <a:close/>
                <a:moveTo>
                  <a:pt x="146" y="6"/>
                </a:moveTo>
                <a:cubicBezTo>
                  <a:pt x="146" y="49"/>
                  <a:pt x="146" y="49"/>
                  <a:pt x="146" y="49"/>
                </a:cubicBezTo>
                <a:cubicBezTo>
                  <a:pt x="146" y="50"/>
                  <a:pt x="145" y="52"/>
                  <a:pt x="144" y="53"/>
                </a:cubicBezTo>
                <a:cubicBezTo>
                  <a:pt x="143" y="54"/>
                  <a:pt x="141" y="55"/>
                  <a:pt x="139" y="55"/>
                </a:cubicBezTo>
                <a:cubicBezTo>
                  <a:pt x="138" y="55"/>
                  <a:pt x="136" y="54"/>
                  <a:pt x="135" y="53"/>
                </a:cubicBezTo>
                <a:cubicBezTo>
                  <a:pt x="122" y="39"/>
                  <a:pt x="122" y="39"/>
                  <a:pt x="122" y="39"/>
                </a:cubicBezTo>
                <a:cubicBezTo>
                  <a:pt x="90" y="71"/>
                  <a:pt x="90" y="71"/>
                  <a:pt x="90" y="71"/>
                </a:cubicBezTo>
                <a:cubicBezTo>
                  <a:pt x="90" y="71"/>
                  <a:pt x="89" y="72"/>
                  <a:pt x="88" y="72"/>
                </a:cubicBezTo>
                <a:cubicBezTo>
                  <a:pt x="87" y="72"/>
                  <a:pt x="86" y="71"/>
                  <a:pt x="86" y="71"/>
                </a:cubicBezTo>
                <a:cubicBezTo>
                  <a:pt x="75" y="60"/>
                  <a:pt x="75" y="60"/>
                  <a:pt x="75" y="60"/>
                </a:cubicBezTo>
                <a:cubicBezTo>
                  <a:pt x="74" y="59"/>
                  <a:pt x="74" y="59"/>
                  <a:pt x="74" y="58"/>
                </a:cubicBezTo>
                <a:cubicBezTo>
                  <a:pt x="74" y="57"/>
                  <a:pt x="74" y="56"/>
                  <a:pt x="75" y="5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9"/>
                  <a:pt x="91" y="8"/>
                  <a:pt x="91" y="6"/>
                </a:cubicBezTo>
                <a:cubicBezTo>
                  <a:pt x="91" y="5"/>
                  <a:pt x="92" y="3"/>
                  <a:pt x="93" y="2"/>
                </a:cubicBezTo>
                <a:cubicBezTo>
                  <a:pt x="94" y="1"/>
                  <a:pt x="95" y="0"/>
                  <a:pt x="9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3" y="1"/>
                  <a:pt x="144" y="2"/>
                </a:cubicBezTo>
                <a:cubicBezTo>
                  <a:pt x="145" y="3"/>
                  <a:pt x="146" y="5"/>
                  <a:pt x="146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9" name="Freeform 101"/>
          <p:cNvSpPr>
            <a:spLocks noEditPoints="1"/>
          </p:cNvSpPr>
          <p:nvPr/>
        </p:nvSpPr>
        <p:spPr bwMode="auto">
          <a:xfrm>
            <a:off x="4559844" y="1690832"/>
            <a:ext cx="153978" cy="153978"/>
          </a:xfrm>
          <a:custGeom>
            <a:avLst/>
            <a:gdLst>
              <a:gd name="T0" fmla="*/ 72 w 143"/>
              <a:gd name="T1" fmla="*/ 77 h 142"/>
              <a:gd name="T2" fmla="*/ 72 w 143"/>
              <a:gd name="T3" fmla="*/ 119 h 142"/>
              <a:gd name="T4" fmla="*/ 70 w 143"/>
              <a:gd name="T5" fmla="*/ 124 h 142"/>
              <a:gd name="T6" fmla="*/ 66 w 143"/>
              <a:gd name="T7" fmla="*/ 125 h 142"/>
              <a:gd name="T8" fmla="*/ 61 w 143"/>
              <a:gd name="T9" fmla="*/ 124 h 142"/>
              <a:gd name="T10" fmla="*/ 48 w 143"/>
              <a:gd name="T11" fmla="*/ 110 h 142"/>
              <a:gd name="T12" fmla="*/ 16 w 143"/>
              <a:gd name="T13" fmla="*/ 141 h 142"/>
              <a:gd name="T14" fmla="*/ 14 w 143"/>
              <a:gd name="T15" fmla="*/ 142 h 142"/>
              <a:gd name="T16" fmla="*/ 12 w 143"/>
              <a:gd name="T17" fmla="*/ 141 h 142"/>
              <a:gd name="T18" fmla="*/ 1 w 143"/>
              <a:gd name="T19" fmla="*/ 131 h 142"/>
              <a:gd name="T20" fmla="*/ 0 w 143"/>
              <a:gd name="T21" fmla="*/ 128 h 142"/>
              <a:gd name="T22" fmla="*/ 1 w 143"/>
              <a:gd name="T23" fmla="*/ 126 h 142"/>
              <a:gd name="T24" fmla="*/ 33 w 143"/>
              <a:gd name="T25" fmla="*/ 95 h 142"/>
              <a:gd name="T26" fmla="*/ 19 w 143"/>
              <a:gd name="T27" fmla="*/ 81 h 142"/>
              <a:gd name="T28" fmla="*/ 17 w 143"/>
              <a:gd name="T29" fmla="*/ 77 h 142"/>
              <a:gd name="T30" fmla="*/ 19 w 143"/>
              <a:gd name="T31" fmla="*/ 73 h 142"/>
              <a:gd name="T32" fmla="*/ 23 w 143"/>
              <a:gd name="T33" fmla="*/ 71 h 142"/>
              <a:gd name="T34" fmla="*/ 66 w 143"/>
              <a:gd name="T35" fmla="*/ 71 h 142"/>
              <a:gd name="T36" fmla="*/ 70 w 143"/>
              <a:gd name="T37" fmla="*/ 73 h 142"/>
              <a:gd name="T38" fmla="*/ 72 w 143"/>
              <a:gd name="T39" fmla="*/ 77 h 142"/>
              <a:gd name="T40" fmla="*/ 143 w 143"/>
              <a:gd name="T41" fmla="*/ 13 h 142"/>
              <a:gd name="T42" fmla="*/ 142 w 143"/>
              <a:gd name="T43" fmla="*/ 16 h 142"/>
              <a:gd name="T44" fmla="*/ 111 w 143"/>
              <a:gd name="T45" fmla="*/ 47 h 142"/>
              <a:gd name="T46" fmla="*/ 124 w 143"/>
              <a:gd name="T47" fmla="*/ 61 h 142"/>
              <a:gd name="T48" fmla="*/ 126 w 143"/>
              <a:gd name="T49" fmla="*/ 65 h 142"/>
              <a:gd name="T50" fmla="*/ 124 w 143"/>
              <a:gd name="T51" fmla="*/ 69 h 142"/>
              <a:gd name="T52" fmla="*/ 120 w 143"/>
              <a:gd name="T53" fmla="*/ 71 h 142"/>
              <a:gd name="T54" fmla="*/ 78 w 143"/>
              <a:gd name="T55" fmla="*/ 71 h 142"/>
              <a:gd name="T56" fmla="*/ 73 w 143"/>
              <a:gd name="T57" fmla="*/ 69 h 142"/>
              <a:gd name="T58" fmla="*/ 72 w 143"/>
              <a:gd name="T59" fmla="*/ 65 h 142"/>
              <a:gd name="T60" fmla="*/ 72 w 143"/>
              <a:gd name="T61" fmla="*/ 23 h 142"/>
              <a:gd name="T62" fmla="*/ 73 w 143"/>
              <a:gd name="T63" fmla="*/ 18 h 142"/>
              <a:gd name="T64" fmla="*/ 78 w 143"/>
              <a:gd name="T65" fmla="*/ 16 h 142"/>
              <a:gd name="T66" fmla="*/ 82 w 143"/>
              <a:gd name="T67" fmla="*/ 18 h 142"/>
              <a:gd name="T68" fmla="*/ 96 w 143"/>
              <a:gd name="T69" fmla="*/ 32 h 142"/>
              <a:gd name="T70" fmla="*/ 127 w 143"/>
              <a:gd name="T71" fmla="*/ 1 h 142"/>
              <a:gd name="T72" fmla="*/ 129 w 143"/>
              <a:gd name="T73" fmla="*/ 0 h 142"/>
              <a:gd name="T74" fmla="*/ 131 w 143"/>
              <a:gd name="T75" fmla="*/ 1 h 142"/>
              <a:gd name="T76" fmla="*/ 142 w 143"/>
              <a:gd name="T77" fmla="*/ 11 h 142"/>
              <a:gd name="T78" fmla="*/ 143 w 143"/>
              <a:gd name="T79" fmla="*/ 1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3" h="142">
                <a:moveTo>
                  <a:pt x="72" y="77"/>
                </a:moveTo>
                <a:cubicBezTo>
                  <a:pt x="72" y="119"/>
                  <a:pt x="72" y="119"/>
                  <a:pt x="72" y="119"/>
                </a:cubicBezTo>
                <a:cubicBezTo>
                  <a:pt x="72" y="121"/>
                  <a:pt x="71" y="122"/>
                  <a:pt x="70" y="124"/>
                </a:cubicBezTo>
                <a:cubicBezTo>
                  <a:pt x="69" y="125"/>
                  <a:pt x="67" y="125"/>
                  <a:pt x="66" y="125"/>
                </a:cubicBezTo>
                <a:cubicBezTo>
                  <a:pt x="64" y="125"/>
                  <a:pt x="63" y="125"/>
                  <a:pt x="61" y="124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16" y="142"/>
                  <a:pt x="15" y="142"/>
                  <a:pt x="14" y="142"/>
                </a:cubicBezTo>
                <a:cubicBezTo>
                  <a:pt x="13" y="142"/>
                  <a:pt x="13" y="142"/>
                  <a:pt x="12" y="141"/>
                </a:cubicBezTo>
                <a:cubicBezTo>
                  <a:pt x="1" y="131"/>
                  <a:pt x="1" y="131"/>
                  <a:pt x="1" y="131"/>
                </a:cubicBezTo>
                <a:cubicBezTo>
                  <a:pt x="1" y="130"/>
                  <a:pt x="0" y="129"/>
                  <a:pt x="0" y="128"/>
                </a:cubicBezTo>
                <a:cubicBezTo>
                  <a:pt x="0" y="128"/>
                  <a:pt x="1" y="127"/>
                  <a:pt x="1" y="126"/>
                </a:cubicBezTo>
                <a:cubicBezTo>
                  <a:pt x="33" y="95"/>
                  <a:pt x="33" y="95"/>
                  <a:pt x="33" y="95"/>
                </a:cubicBezTo>
                <a:cubicBezTo>
                  <a:pt x="19" y="81"/>
                  <a:pt x="19" y="81"/>
                  <a:pt x="19" y="81"/>
                </a:cubicBezTo>
                <a:cubicBezTo>
                  <a:pt x="18" y="80"/>
                  <a:pt x="17" y="79"/>
                  <a:pt x="17" y="77"/>
                </a:cubicBezTo>
                <a:cubicBezTo>
                  <a:pt x="17" y="75"/>
                  <a:pt x="18" y="74"/>
                  <a:pt x="19" y="73"/>
                </a:cubicBezTo>
                <a:cubicBezTo>
                  <a:pt x="20" y="72"/>
                  <a:pt x="22" y="71"/>
                  <a:pt x="23" y="71"/>
                </a:cubicBezTo>
                <a:cubicBezTo>
                  <a:pt x="66" y="71"/>
                  <a:pt x="66" y="71"/>
                  <a:pt x="66" y="71"/>
                </a:cubicBezTo>
                <a:cubicBezTo>
                  <a:pt x="67" y="71"/>
                  <a:pt x="69" y="72"/>
                  <a:pt x="70" y="73"/>
                </a:cubicBezTo>
                <a:cubicBezTo>
                  <a:pt x="71" y="74"/>
                  <a:pt x="72" y="75"/>
                  <a:pt x="72" y="77"/>
                </a:cubicBezTo>
                <a:close/>
                <a:moveTo>
                  <a:pt x="143" y="13"/>
                </a:moveTo>
                <a:cubicBezTo>
                  <a:pt x="143" y="14"/>
                  <a:pt x="143" y="15"/>
                  <a:pt x="142" y="16"/>
                </a:cubicBezTo>
                <a:cubicBezTo>
                  <a:pt x="111" y="47"/>
                  <a:pt x="111" y="47"/>
                  <a:pt x="111" y="47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26" y="62"/>
                  <a:pt x="126" y="63"/>
                  <a:pt x="126" y="65"/>
                </a:cubicBezTo>
                <a:cubicBezTo>
                  <a:pt x="126" y="67"/>
                  <a:pt x="126" y="68"/>
                  <a:pt x="124" y="69"/>
                </a:cubicBezTo>
                <a:cubicBezTo>
                  <a:pt x="123" y="70"/>
                  <a:pt x="122" y="71"/>
                  <a:pt x="120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6" y="71"/>
                  <a:pt x="75" y="70"/>
                  <a:pt x="73" y="69"/>
                </a:cubicBezTo>
                <a:cubicBezTo>
                  <a:pt x="72" y="68"/>
                  <a:pt x="72" y="67"/>
                  <a:pt x="72" y="65"/>
                </a:cubicBezTo>
                <a:cubicBezTo>
                  <a:pt x="72" y="23"/>
                  <a:pt x="72" y="23"/>
                  <a:pt x="72" y="23"/>
                </a:cubicBezTo>
                <a:cubicBezTo>
                  <a:pt x="72" y="21"/>
                  <a:pt x="72" y="19"/>
                  <a:pt x="73" y="18"/>
                </a:cubicBezTo>
                <a:cubicBezTo>
                  <a:pt x="75" y="17"/>
                  <a:pt x="76" y="16"/>
                  <a:pt x="78" y="16"/>
                </a:cubicBezTo>
                <a:cubicBezTo>
                  <a:pt x="79" y="16"/>
                  <a:pt x="81" y="17"/>
                  <a:pt x="82" y="18"/>
                </a:cubicBezTo>
                <a:cubicBezTo>
                  <a:pt x="96" y="32"/>
                  <a:pt x="96" y="32"/>
                  <a:pt x="96" y="32"/>
                </a:cubicBezTo>
                <a:cubicBezTo>
                  <a:pt x="127" y="1"/>
                  <a:pt x="127" y="1"/>
                  <a:pt x="127" y="1"/>
                </a:cubicBezTo>
                <a:cubicBezTo>
                  <a:pt x="128" y="0"/>
                  <a:pt x="128" y="0"/>
                  <a:pt x="129" y="0"/>
                </a:cubicBezTo>
                <a:cubicBezTo>
                  <a:pt x="130" y="0"/>
                  <a:pt x="131" y="0"/>
                  <a:pt x="131" y="1"/>
                </a:cubicBezTo>
                <a:cubicBezTo>
                  <a:pt x="142" y="11"/>
                  <a:pt x="142" y="11"/>
                  <a:pt x="142" y="11"/>
                </a:cubicBezTo>
                <a:cubicBezTo>
                  <a:pt x="143" y="12"/>
                  <a:pt x="143" y="13"/>
                  <a:pt x="143" y="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0" name="Freeform 102"/>
          <p:cNvSpPr>
            <a:spLocks/>
          </p:cNvSpPr>
          <p:nvPr/>
        </p:nvSpPr>
        <p:spPr bwMode="auto">
          <a:xfrm>
            <a:off x="4759206" y="1689212"/>
            <a:ext cx="142632" cy="142632"/>
          </a:xfrm>
          <a:custGeom>
            <a:avLst/>
            <a:gdLst>
              <a:gd name="T0" fmla="*/ 133 w 133"/>
              <a:gd name="T1" fmla="*/ 58 h 133"/>
              <a:gd name="T2" fmla="*/ 133 w 133"/>
              <a:gd name="T3" fmla="*/ 76 h 133"/>
              <a:gd name="T4" fmla="*/ 130 w 133"/>
              <a:gd name="T5" fmla="*/ 82 h 133"/>
              <a:gd name="T6" fmla="*/ 124 w 133"/>
              <a:gd name="T7" fmla="*/ 85 h 133"/>
              <a:gd name="T8" fmla="*/ 85 w 133"/>
              <a:gd name="T9" fmla="*/ 85 h 133"/>
              <a:gd name="T10" fmla="*/ 85 w 133"/>
              <a:gd name="T11" fmla="*/ 124 h 133"/>
              <a:gd name="T12" fmla="*/ 82 w 133"/>
              <a:gd name="T13" fmla="*/ 131 h 133"/>
              <a:gd name="T14" fmla="*/ 75 w 133"/>
              <a:gd name="T15" fmla="*/ 133 h 133"/>
              <a:gd name="T16" fmla="*/ 57 w 133"/>
              <a:gd name="T17" fmla="*/ 133 h 133"/>
              <a:gd name="T18" fmla="*/ 51 w 133"/>
              <a:gd name="T19" fmla="*/ 131 h 133"/>
              <a:gd name="T20" fmla="*/ 48 w 133"/>
              <a:gd name="T21" fmla="*/ 124 h 133"/>
              <a:gd name="T22" fmla="*/ 48 w 133"/>
              <a:gd name="T23" fmla="*/ 85 h 133"/>
              <a:gd name="T24" fmla="*/ 9 w 133"/>
              <a:gd name="T25" fmla="*/ 85 h 133"/>
              <a:gd name="T26" fmla="*/ 2 w 133"/>
              <a:gd name="T27" fmla="*/ 82 h 133"/>
              <a:gd name="T28" fmla="*/ 0 w 133"/>
              <a:gd name="T29" fmla="*/ 76 h 133"/>
              <a:gd name="T30" fmla="*/ 0 w 133"/>
              <a:gd name="T31" fmla="*/ 58 h 133"/>
              <a:gd name="T32" fmla="*/ 2 w 133"/>
              <a:gd name="T33" fmla="*/ 51 h 133"/>
              <a:gd name="T34" fmla="*/ 9 w 133"/>
              <a:gd name="T35" fmla="*/ 49 h 133"/>
              <a:gd name="T36" fmla="*/ 48 w 133"/>
              <a:gd name="T37" fmla="*/ 49 h 133"/>
              <a:gd name="T38" fmla="*/ 48 w 133"/>
              <a:gd name="T39" fmla="*/ 9 h 133"/>
              <a:gd name="T40" fmla="*/ 51 w 133"/>
              <a:gd name="T41" fmla="*/ 3 h 133"/>
              <a:gd name="T42" fmla="*/ 57 w 133"/>
              <a:gd name="T43" fmla="*/ 0 h 133"/>
              <a:gd name="T44" fmla="*/ 75 w 133"/>
              <a:gd name="T45" fmla="*/ 0 h 133"/>
              <a:gd name="T46" fmla="*/ 82 w 133"/>
              <a:gd name="T47" fmla="*/ 3 h 133"/>
              <a:gd name="T48" fmla="*/ 85 w 133"/>
              <a:gd name="T49" fmla="*/ 9 h 133"/>
              <a:gd name="T50" fmla="*/ 85 w 133"/>
              <a:gd name="T51" fmla="*/ 49 h 133"/>
              <a:gd name="T52" fmla="*/ 124 w 133"/>
              <a:gd name="T53" fmla="*/ 49 h 133"/>
              <a:gd name="T54" fmla="*/ 130 w 133"/>
              <a:gd name="T55" fmla="*/ 51 h 133"/>
              <a:gd name="T56" fmla="*/ 133 w 133"/>
              <a:gd name="T57" fmla="*/ 5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3" h="133">
                <a:moveTo>
                  <a:pt x="133" y="58"/>
                </a:moveTo>
                <a:cubicBezTo>
                  <a:pt x="133" y="76"/>
                  <a:pt x="133" y="76"/>
                  <a:pt x="133" y="76"/>
                </a:cubicBezTo>
                <a:cubicBezTo>
                  <a:pt x="133" y="79"/>
                  <a:pt x="132" y="81"/>
                  <a:pt x="130" y="82"/>
                </a:cubicBezTo>
                <a:cubicBezTo>
                  <a:pt x="129" y="84"/>
                  <a:pt x="126" y="85"/>
                  <a:pt x="124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5" y="127"/>
                  <a:pt x="84" y="129"/>
                  <a:pt x="82" y="131"/>
                </a:cubicBezTo>
                <a:cubicBezTo>
                  <a:pt x="80" y="133"/>
                  <a:pt x="78" y="133"/>
                  <a:pt x="75" y="133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5" y="133"/>
                  <a:pt x="53" y="133"/>
                  <a:pt x="51" y="131"/>
                </a:cubicBezTo>
                <a:cubicBezTo>
                  <a:pt x="49" y="129"/>
                  <a:pt x="48" y="127"/>
                  <a:pt x="48" y="124"/>
                </a:cubicBezTo>
                <a:cubicBezTo>
                  <a:pt x="48" y="85"/>
                  <a:pt x="48" y="85"/>
                  <a:pt x="48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5"/>
                  <a:pt x="4" y="84"/>
                  <a:pt x="2" y="82"/>
                </a:cubicBezTo>
                <a:cubicBezTo>
                  <a:pt x="1" y="81"/>
                  <a:pt x="0" y="79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2" y="51"/>
                </a:cubicBezTo>
                <a:cubicBezTo>
                  <a:pt x="4" y="50"/>
                  <a:pt x="6" y="49"/>
                  <a:pt x="9" y="49"/>
                </a:cubicBezTo>
                <a:cubicBezTo>
                  <a:pt x="48" y="49"/>
                  <a:pt x="48" y="49"/>
                  <a:pt x="48" y="4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8" y="0"/>
                  <a:pt x="80" y="1"/>
                  <a:pt x="82" y="3"/>
                </a:cubicBezTo>
                <a:cubicBezTo>
                  <a:pt x="84" y="5"/>
                  <a:pt x="85" y="7"/>
                  <a:pt x="85" y="9"/>
                </a:cubicBezTo>
                <a:cubicBezTo>
                  <a:pt x="85" y="49"/>
                  <a:pt x="85" y="49"/>
                  <a:pt x="85" y="49"/>
                </a:cubicBezTo>
                <a:cubicBezTo>
                  <a:pt x="124" y="49"/>
                  <a:pt x="124" y="49"/>
                  <a:pt x="124" y="49"/>
                </a:cubicBezTo>
                <a:cubicBezTo>
                  <a:pt x="126" y="49"/>
                  <a:pt x="129" y="50"/>
                  <a:pt x="130" y="51"/>
                </a:cubicBezTo>
                <a:cubicBezTo>
                  <a:pt x="132" y="53"/>
                  <a:pt x="133" y="55"/>
                  <a:pt x="133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1" name="Freeform 103"/>
          <p:cNvSpPr>
            <a:spLocks/>
          </p:cNvSpPr>
          <p:nvPr/>
        </p:nvSpPr>
        <p:spPr bwMode="auto">
          <a:xfrm>
            <a:off x="4945600" y="1742699"/>
            <a:ext cx="144253" cy="37279"/>
          </a:xfrm>
          <a:custGeom>
            <a:avLst/>
            <a:gdLst>
              <a:gd name="T0" fmla="*/ 134 w 134"/>
              <a:gd name="T1" fmla="*/ 9 h 36"/>
              <a:gd name="T2" fmla="*/ 134 w 134"/>
              <a:gd name="T3" fmla="*/ 27 h 36"/>
              <a:gd name="T4" fmla="*/ 131 w 134"/>
              <a:gd name="T5" fmla="*/ 33 h 36"/>
              <a:gd name="T6" fmla="*/ 125 w 134"/>
              <a:gd name="T7" fmla="*/ 36 h 36"/>
              <a:gd name="T8" fmla="*/ 10 w 134"/>
              <a:gd name="T9" fmla="*/ 36 h 36"/>
              <a:gd name="T10" fmla="*/ 3 w 134"/>
              <a:gd name="T11" fmla="*/ 33 h 36"/>
              <a:gd name="T12" fmla="*/ 0 w 134"/>
              <a:gd name="T13" fmla="*/ 27 h 36"/>
              <a:gd name="T14" fmla="*/ 0 w 134"/>
              <a:gd name="T15" fmla="*/ 9 h 36"/>
              <a:gd name="T16" fmla="*/ 3 w 134"/>
              <a:gd name="T17" fmla="*/ 2 h 36"/>
              <a:gd name="T18" fmla="*/ 10 w 134"/>
              <a:gd name="T19" fmla="*/ 0 h 36"/>
              <a:gd name="T20" fmla="*/ 125 w 134"/>
              <a:gd name="T21" fmla="*/ 0 h 36"/>
              <a:gd name="T22" fmla="*/ 131 w 134"/>
              <a:gd name="T23" fmla="*/ 2 h 36"/>
              <a:gd name="T24" fmla="*/ 134 w 134"/>
              <a:gd name="T25" fmla="*/ 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4" h="36">
                <a:moveTo>
                  <a:pt x="134" y="9"/>
                </a:moveTo>
                <a:cubicBezTo>
                  <a:pt x="134" y="27"/>
                  <a:pt x="134" y="27"/>
                  <a:pt x="134" y="27"/>
                </a:cubicBezTo>
                <a:cubicBezTo>
                  <a:pt x="134" y="30"/>
                  <a:pt x="133" y="32"/>
                  <a:pt x="131" y="33"/>
                </a:cubicBezTo>
                <a:cubicBezTo>
                  <a:pt x="129" y="35"/>
                  <a:pt x="127" y="36"/>
                  <a:pt x="125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7" y="36"/>
                  <a:pt x="5" y="35"/>
                  <a:pt x="3" y="33"/>
                </a:cubicBezTo>
                <a:cubicBezTo>
                  <a:pt x="1" y="32"/>
                  <a:pt x="0" y="30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7" y="0"/>
                  <a:pt x="10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7" y="0"/>
                  <a:pt x="129" y="1"/>
                  <a:pt x="131" y="2"/>
                </a:cubicBezTo>
                <a:cubicBezTo>
                  <a:pt x="133" y="4"/>
                  <a:pt x="134" y="6"/>
                  <a:pt x="134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2" name="Freeform 104"/>
          <p:cNvSpPr>
            <a:spLocks/>
          </p:cNvSpPr>
          <p:nvPr/>
        </p:nvSpPr>
        <p:spPr bwMode="auto">
          <a:xfrm>
            <a:off x="5146582" y="1689212"/>
            <a:ext cx="145874" cy="157220"/>
          </a:xfrm>
          <a:custGeom>
            <a:avLst/>
            <a:gdLst>
              <a:gd name="T0" fmla="*/ 129 w 136"/>
              <a:gd name="T1" fmla="*/ 88 h 146"/>
              <a:gd name="T2" fmla="*/ 135 w 136"/>
              <a:gd name="T3" fmla="*/ 95 h 146"/>
              <a:gd name="T4" fmla="*/ 134 w 136"/>
              <a:gd name="T5" fmla="*/ 104 h 146"/>
              <a:gd name="T6" fmla="*/ 128 w 136"/>
              <a:gd name="T7" fmla="*/ 114 h 146"/>
              <a:gd name="T8" fmla="*/ 120 w 136"/>
              <a:gd name="T9" fmla="*/ 120 h 146"/>
              <a:gd name="T10" fmla="*/ 111 w 136"/>
              <a:gd name="T11" fmla="*/ 119 h 146"/>
              <a:gd name="T12" fmla="*/ 86 w 136"/>
              <a:gd name="T13" fmla="*/ 104 h 146"/>
              <a:gd name="T14" fmla="*/ 86 w 136"/>
              <a:gd name="T15" fmla="*/ 133 h 146"/>
              <a:gd name="T16" fmla="*/ 82 w 136"/>
              <a:gd name="T17" fmla="*/ 142 h 146"/>
              <a:gd name="T18" fmla="*/ 74 w 136"/>
              <a:gd name="T19" fmla="*/ 146 h 146"/>
              <a:gd name="T20" fmla="*/ 62 w 136"/>
              <a:gd name="T21" fmla="*/ 146 h 146"/>
              <a:gd name="T22" fmla="*/ 53 w 136"/>
              <a:gd name="T23" fmla="*/ 142 h 146"/>
              <a:gd name="T24" fmla="*/ 50 w 136"/>
              <a:gd name="T25" fmla="*/ 133 h 146"/>
              <a:gd name="T26" fmla="*/ 50 w 136"/>
              <a:gd name="T27" fmla="*/ 104 h 146"/>
              <a:gd name="T28" fmla="*/ 25 w 136"/>
              <a:gd name="T29" fmla="*/ 119 h 146"/>
              <a:gd name="T30" fmla="*/ 15 w 136"/>
              <a:gd name="T31" fmla="*/ 120 h 146"/>
              <a:gd name="T32" fmla="*/ 8 w 136"/>
              <a:gd name="T33" fmla="*/ 114 h 146"/>
              <a:gd name="T34" fmla="*/ 2 w 136"/>
              <a:gd name="T35" fmla="*/ 104 h 146"/>
              <a:gd name="T36" fmla="*/ 1 w 136"/>
              <a:gd name="T37" fmla="*/ 95 h 146"/>
              <a:gd name="T38" fmla="*/ 6 w 136"/>
              <a:gd name="T39" fmla="*/ 88 h 146"/>
              <a:gd name="T40" fmla="*/ 32 w 136"/>
              <a:gd name="T41" fmla="*/ 73 h 146"/>
              <a:gd name="T42" fmla="*/ 6 w 136"/>
              <a:gd name="T43" fmla="*/ 58 h 146"/>
              <a:gd name="T44" fmla="*/ 1 w 136"/>
              <a:gd name="T45" fmla="*/ 51 h 146"/>
              <a:gd name="T46" fmla="*/ 2 w 136"/>
              <a:gd name="T47" fmla="*/ 42 h 146"/>
              <a:gd name="T48" fmla="*/ 8 w 136"/>
              <a:gd name="T49" fmla="*/ 31 h 146"/>
              <a:gd name="T50" fmla="*/ 15 w 136"/>
              <a:gd name="T51" fmla="*/ 26 h 146"/>
              <a:gd name="T52" fmla="*/ 25 w 136"/>
              <a:gd name="T53" fmla="*/ 27 h 146"/>
              <a:gd name="T54" fmla="*/ 50 w 136"/>
              <a:gd name="T55" fmla="*/ 41 h 146"/>
              <a:gd name="T56" fmla="*/ 50 w 136"/>
              <a:gd name="T57" fmla="*/ 12 h 146"/>
              <a:gd name="T58" fmla="*/ 53 w 136"/>
              <a:gd name="T59" fmla="*/ 4 h 146"/>
              <a:gd name="T60" fmla="*/ 62 w 136"/>
              <a:gd name="T61" fmla="*/ 0 h 146"/>
              <a:gd name="T62" fmla="*/ 74 w 136"/>
              <a:gd name="T63" fmla="*/ 0 h 146"/>
              <a:gd name="T64" fmla="*/ 82 w 136"/>
              <a:gd name="T65" fmla="*/ 4 h 146"/>
              <a:gd name="T66" fmla="*/ 86 w 136"/>
              <a:gd name="T67" fmla="*/ 12 h 146"/>
              <a:gd name="T68" fmla="*/ 86 w 136"/>
              <a:gd name="T69" fmla="*/ 41 h 146"/>
              <a:gd name="T70" fmla="*/ 111 w 136"/>
              <a:gd name="T71" fmla="*/ 27 h 146"/>
              <a:gd name="T72" fmla="*/ 120 w 136"/>
              <a:gd name="T73" fmla="*/ 26 h 146"/>
              <a:gd name="T74" fmla="*/ 128 w 136"/>
              <a:gd name="T75" fmla="*/ 31 h 146"/>
              <a:gd name="T76" fmla="*/ 134 w 136"/>
              <a:gd name="T77" fmla="*/ 42 h 146"/>
              <a:gd name="T78" fmla="*/ 135 w 136"/>
              <a:gd name="T79" fmla="*/ 51 h 146"/>
              <a:gd name="T80" fmla="*/ 129 w 136"/>
              <a:gd name="T81" fmla="*/ 58 h 146"/>
              <a:gd name="T82" fmla="*/ 104 w 136"/>
              <a:gd name="T83" fmla="*/ 73 h 146"/>
              <a:gd name="T84" fmla="*/ 129 w 136"/>
              <a:gd name="T85" fmla="*/ 8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6" h="146">
                <a:moveTo>
                  <a:pt x="129" y="88"/>
                </a:moveTo>
                <a:cubicBezTo>
                  <a:pt x="132" y="89"/>
                  <a:pt x="134" y="92"/>
                  <a:pt x="135" y="95"/>
                </a:cubicBezTo>
                <a:cubicBezTo>
                  <a:pt x="136" y="98"/>
                  <a:pt x="135" y="101"/>
                  <a:pt x="134" y="104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6" y="117"/>
                  <a:pt x="124" y="119"/>
                  <a:pt x="120" y="120"/>
                </a:cubicBezTo>
                <a:cubicBezTo>
                  <a:pt x="117" y="121"/>
                  <a:pt x="114" y="121"/>
                  <a:pt x="111" y="119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7"/>
                  <a:pt x="85" y="140"/>
                  <a:pt x="82" y="142"/>
                </a:cubicBezTo>
                <a:cubicBezTo>
                  <a:pt x="80" y="144"/>
                  <a:pt x="77" y="146"/>
                  <a:pt x="74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58" y="146"/>
                  <a:pt x="56" y="144"/>
                  <a:pt x="53" y="142"/>
                </a:cubicBezTo>
                <a:cubicBezTo>
                  <a:pt x="51" y="140"/>
                  <a:pt x="50" y="137"/>
                  <a:pt x="50" y="133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2" y="121"/>
                  <a:pt x="19" y="121"/>
                  <a:pt x="15" y="120"/>
                </a:cubicBezTo>
                <a:cubicBezTo>
                  <a:pt x="12" y="119"/>
                  <a:pt x="10" y="117"/>
                  <a:pt x="8" y="114"/>
                </a:cubicBezTo>
                <a:cubicBezTo>
                  <a:pt x="2" y="104"/>
                  <a:pt x="2" y="104"/>
                  <a:pt x="2" y="104"/>
                </a:cubicBezTo>
                <a:cubicBezTo>
                  <a:pt x="0" y="101"/>
                  <a:pt x="0" y="98"/>
                  <a:pt x="1" y="95"/>
                </a:cubicBezTo>
                <a:cubicBezTo>
                  <a:pt x="2" y="92"/>
                  <a:pt x="3" y="89"/>
                  <a:pt x="6" y="88"/>
                </a:cubicBezTo>
                <a:cubicBezTo>
                  <a:pt x="32" y="73"/>
                  <a:pt x="32" y="73"/>
                  <a:pt x="32" y="73"/>
                </a:cubicBezTo>
                <a:cubicBezTo>
                  <a:pt x="6" y="58"/>
                  <a:pt x="6" y="58"/>
                  <a:pt x="6" y="58"/>
                </a:cubicBezTo>
                <a:cubicBezTo>
                  <a:pt x="3" y="57"/>
                  <a:pt x="2" y="54"/>
                  <a:pt x="1" y="51"/>
                </a:cubicBezTo>
                <a:cubicBezTo>
                  <a:pt x="0" y="48"/>
                  <a:pt x="0" y="45"/>
                  <a:pt x="2" y="42"/>
                </a:cubicBezTo>
                <a:cubicBezTo>
                  <a:pt x="8" y="31"/>
                  <a:pt x="8" y="31"/>
                  <a:pt x="8" y="31"/>
                </a:cubicBezTo>
                <a:cubicBezTo>
                  <a:pt x="10" y="29"/>
                  <a:pt x="12" y="27"/>
                  <a:pt x="15" y="26"/>
                </a:cubicBezTo>
                <a:cubicBezTo>
                  <a:pt x="19" y="25"/>
                  <a:pt x="22" y="25"/>
                  <a:pt x="25" y="27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9"/>
                  <a:pt x="51" y="6"/>
                  <a:pt x="53" y="4"/>
                </a:cubicBezTo>
                <a:cubicBezTo>
                  <a:pt x="56" y="2"/>
                  <a:pt x="58" y="0"/>
                  <a:pt x="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2" y="4"/>
                </a:cubicBezTo>
                <a:cubicBezTo>
                  <a:pt x="85" y="6"/>
                  <a:pt x="86" y="9"/>
                  <a:pt x="86" y="12"/>
                </a:cubicBezTo>
                <a:cubicBezTo>
                  <a:pt x="86" y="41"/>
                  <a:pt x="86" y="41"/>
                  <a:pt x="86" y="41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4" y="25"/>
                  <a:pt x="117" y="25"/>
                  <a:pt x="120" y="26"/>
                </a:cubicBezTo>
                <a:cubicBezTo>
                  <a:pt x="124" y="27"/>
                  <a:pt x="126" y="29"/>
                  <a:pt x="128" y="31"/>
                </a:cubicBezTo>
                <a:cubicBezTo>
                  <a:pt x="134" y="42"/>
                  <a:pt x="134" y="42"/>
                  <a:pt x="134" y="42"/>
                </a:cubicBezTo>
                <a:cubicBezTo>
                  <a:pt x="135" y="45"/>
                  <a:pt x="136" y="48"/>
                  <a:pt x="135" y="51"/>
                </a:cubicBezTo>
                <a:cubicBezTo>
                  <a:pt x="134" y="54"/>
                  <a:pt x="132" y="57"/>
                  <a:pt x="129" y="58"/>
                </a:cubicBezTo>
                <a:cubicBezTo>
                  <a:pt x="104" y="73"/>
                  <a:pt x="104" y="73"/>
                  <a:pt x="104" y="73"/>
                </a:cubicBezTo>
                <a:lnTo>
                  <a:pt x="129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3" name="Freeform 105"/>
          <p:cNvSpPr>
            <a:spLocks noEditPoints="1"/>
          </p:cNvSpPr>
          <p:nvPr/>
        </p:nvSpPr>
        <p:spPr bwMode="auto">
          <a:xfrm>
            <a:off x="5347564" y="1689212"/>
            <a:ext cx="157220" cy="157220"/>
          </a:xfrm>
          <a:custGeom>
            <a:avLst/>
            <a:gdLst>
              <a:gd name="T0" fmla="*/ 36 w 145"/>
              <a:gd name="T1" fmla="*/ 10 h 146"/>
              <a:gd name="T2" fmla="*/ 73 w 145"/>
              <a:gd name="T3" fmla="*/ 0 h 146"/>
              <a:gd name="T4" fmla="*/ 109 w 145"/>
              <a:gd name="T5" fmla="*/ 10 h 146"/>
              <a:gd name="T6" fmla="*/ 136 w 145"/>
              <a:gd name="T7" fmla="*/ 37 h 146"/>
              <a:gd name="T8" fmla="*/ 145 w 145"/>
              <a:gd name="T9" fmla="*/ 73 h 146"/>
              <a:gd name="T10" fmla="*/ 136 w 145"/>
              <a:gd name="T11" fmla="*/ 109 h 146"/>
              <a:gd name="T12" fmla="*/ 109 w 145"/>
              <a:gd name="T13" fmla="*/ 136 h 146"/>
              <a:gd name="T14" fmla="*/ 73 w 145"/>
              <a:gd name="T15" fmla="*/ 146 h 146"/>
              <a:gd name="T16" fmla="*/ 36 w 145"/>
              <a:gd name="T17" fmla="*/ 136 h 146"/>
              <a:gd name="T18" fmla="*/ 10 w 145"/>
              <a:gd name="T19" fmla="*/ 109 h 146"/>
              <a:gd name="T20" fmla="*/ 0 w 145"/>
              <a:gd name="T21" fmla="*/ 73 h 146"/>
              <a:gd name="T22" fmla="*/ 10 w 145"/>
              <a:gd name="T23" fmla="*/ 37 h 146"/>
              <a:gd name="T24" fmla="*/ 36 w 145"/>
              <a:gd name="T25" fmla="*/ 10 h 146"/>
              <a:gd name="T26" fmla="*/ 85 w 145"/>
              <a:gd name="T27" fmla="*/ 86 h 146"/>
              <a:gd name="T28" fmla="*/ 86 w 145"/>
              <a:gd name="T29" fmla="*/ 27 h 146"/>
              <a:gd name="T30" fmla="*/ 85 w 145"/>
              <a:gd name="T31" fmla="*/ 25 h 146"/>
              <a:gd name="T32" fmla="*/ 83 w 145"/>
              <a:gd name="T33" fmla="*/ 25 h 146"/>
              <a:gd name="T34" fmla="*/ 62 w 145"/>
              <a:gd name="T35" fmla="*/ 25 h 146"/>
              <a:gd name="T36" fmla="*/ 60 w 145"/>
              <a:gd name="T37" fmla="*/ 25 h 146"/>
              <a:gd name="T38" fmla="*/ 59 w 145"/>
              <a:gd name="T39" fmla="*/ 27 h 146"/>
              <a:gd name="T40" fmla="*/ 61 w 145"/>
              <a:gd name="T41" fmla="*/ 86 h 146"/>
              <a:gd name="T42" fmla="*/ 62 w 145"/>
              <a:gd name="T43" fmla="*/ 87 h 146"/>
              <a:gd name="T44" fmla="*/ 64 w 145"/>
              <a:gd name="T45" fmla="*/ 88 h 146"/>
              <a:gd name="T46" fmla="*/ 81 w 145"/>
              <a:gd name="T47" fmla="*/ 88 h 146"/>
              <a:gd name="T48" fmla="*/ 84 w 145"/>
              <a:gd name="T49" fmla="*/ 87 h 146"/>
              <a:gd name="T50" fmla="*/ 85 w 145"/>
              <a:gd name="T51" fmla="*/ 86 h 146"/>
              <a:gd name="T52" fmla="*/ 85 w 145"/>
              <a:gd name="T53" fmla="*/ 118 h 146"/>
              <a:gd name="T54" fmla="*/ 85 w 145"/>
              <a:gd name="T55" fmla="*/ 100 h 146"/>
              <a:gd name="T56" fmla="*/ 84 w 145"/>
              <a:gd name="T57" fmla="*/ 98 h 146"/>
              <a:gd name="T58" fmla="*/ 82 w 145"/>
              <a:gd name="T59" fmla="*/ 97 h 146"/>
              <a:gd name="T60" fmla="*/ 64 w 145"/>
              <a:gd name="T61" fmla="*/ 97 h 146"/>
              <a:gd name="T62" fmla="*/ 61 w 145"/>
              <a:gd name="T63" fmla="*/ 98 h 146"/>
              <a:gd name="T64" fmla="*/ 61 w 145"/>
              <a:gd name="T65" fmla="*/ 100 h 146"/>
              <a:gd name="T66" fmla="*/ 61 w 145"/>
              <a:gd name="T67" fmla="*/ 118 h 146"/>
              <a:gd name="T68" fmla="*/ 61 w 145"/>
              <a:gd name="T69" fmla="*/ 120 h 146"/>
              <a:gd name="T70" fmla="*/ 64 w 145"/>
              <a:gd name="T71" fmla="*/ 121 h 146"/>
              <a:gd name="T72" fmla="*/ 82 w 145"/>
              <a:gd name="T73" fmla="*/ 121 h 146"/>
              <a:gd name="T74" fmla="*/ 84 w 145"/>
              <a:gd name="T75" fmla="*/ 120 h 146"/>
              <a:gd name="T76" fmla="*/ 85 w 145"/>
              <a:gd name="T77" fmla="*/ 11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6">
                <a:moveTo>
                  <a:pt x="36" y="10"/>
                </a:move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7"/>
                </a:cubicBez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7"/>
                </a:cubicBezTo>
                <a:cubicBezTo>
                  <a:pt x="16" y="25"/>
                  <a:pt x="25" y="17"/>
                  <a:pt x="36" y="10"/>
                </a:cubicBezTo>
                <a:close/>
                <a:moveTo>
                  <a:pt x="85" y="86"/>
                </a:moveTo>
                <a:cubicBezTo>
                  <a:pt x="86" y="27"/>
                  <a:pt x="86" y="27"/>
                  <a:pt x="86" y="27"/>
                </a:cubicBezTo>
                <a:cubicBezTo>
                  <a:pt x="86" y="26"/>
                  <a:pt x="86" y="26"/>
                  <a:pt x="85" y="25"/>
                </a:cubicBezTo>
                <a:cubicBezTo>
                  <a:pt x="85" y="25"/>
                  <a:pt x="84" y="25"/>
                  <a:pt x="83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1" y="25"/>
                  <a:pt x="61" y="25"/>
                  <a:pt x="60" y="25"/>
                </a:cubicBezTo>
                <a:cubicBezTo>
                  <a:pt x="59" y="26"/>
                  <a:pt x="59" y="26"/>
                  <a:pt x="59" y="27"/>
                </a:cubicBezTo>
                <a:cubicBezTo>
                  <a:pt x="61" y="86"/>
                  <a:pt x="61" y="86"/>
                  <a:pt x="61" y="86"/>
                </a:cubicBezTo>
                <a:cubicBezTo>
                  <a:pt x="61" y="86"/>
                  <a:pt x="61" y="87"/>
                  <a:pt x="62" y="87"/>
                </a:cubicBezTo>
                <a:cubicBezTo>
                  <a:pt x="62" y="88"/>
                  <a:pt x="63" y="88"/>
                  <a:pt x="64" y="88"/>
                </a:cubicBezTo>
                <a:cubicBezTo>
                  <a:pt x="81" y="88"/>
                  <a:pt x="81" y="88"/>
                  <a:pt x="81" y="88"/>
                </a:cubicBezTo>
                <a:cubicBezTo>
                  <a:pt x="82" y="88"/>
                  <a:pt x="83" y="88"/>
                  <a:pt x="84" y="87"/>
                </a:cubicBezTo>
                <a:cubicBezTo>
                  <a:pt x="84" y="87"/>
                  <a:pt x="84" y="86"/>
                  <a:pt x="85" y="86"/>
                </a:cubicBezTo>
                <a:close/>
                <a:moveTo>
                  <a:pt x="85" y="118"/>
                </a:moveTo>
                <a:cubicBezTo>
                  <a:pt x="85" y="100"/>
                  <a:pt x="85" y="100"/>
                  <a:pt x="85" y="100"/>
                </a:cubicBezTo>
                <a:cubicBezTo>
                  <a:pt x="85" y="99"/>
                  <a:pt x="84" y="99"/>
                  <a:pt x="84" y="98"/>
                </a:cubicBezTo>
                <a:cubicBezTo>
                  <a:pt x="83" y="97"/>
                  <a:pt x="83" y="97"/>
                  <a:pt x="82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63" y="97"/>
                  <a:pt x="62" y="97"/>
                  <a:pt x="61" y="98"/>
                </a:cubicBezTo>
                <a:cubicBezTo>
                  <a:pt x="61" y="99"/>
                  <a:pt x="61" y="99"/>
                  <a:pt x="61" y="100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61" y="119"/>
                  <a:pt x="61" y="120"/>
                  <a:pt x="61" y="120"/>
                </a:cubicBezTo>
                <a:cubicBezTo>
                  <a:pt x="62" y="121"/>
                  <a:pt x="63" y="121"/>
                  <a:pt x="64" y="121"/>
                </a:cubicBezTo>
                <a:cubicBezTo>
                  <a:pt x="82" y="121"/>
                  <a:pt x="82" y="121"/>
                  <a:pt x="82" y="121"/>
                </a:cubicBezTo>
                <a:cubicBezTo>
                  <a:pt x="83" y="121"/>
                  <a:pt x="83" y="121"/>
                  <a:pt x="84" y="120"/>
                </a:cubicBezTo>
                <a:cubicBezTo>
                  <a:pt x="84" y="120"/>
                  <a:pt x="85" y="119"/>
                  <a:pt x="85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4" name="Freeform 106"/>
          <p:cNvSpPr>
            <a:spLocks noEditPoints="1"/>
          </p:cNvSpPr>
          <p:nvPr/>
        </p:nvSpPr>
        <p:spPr bwMode="auto">
          <a:xfrm>
            <a:off x="5548546" y="1695695"/>
            <a:ext cx="157220" cy="136149"/>
          </a:xfrm>
          <a:custGeom>
            <a:avLst/>
            <a:gdLst>
              <a:gd name="T0" fmla="*/ 145 w 145"/>
              <a:gd name="T1" fmla="*/ 46 h 127"/>
              <a:gd name="T2" fmla="*/ 145 w 145"/>
              <a:gd name="T3" fmla="*/ 76 h 127"/>
              <a:gd name="T4" fmla="*/ 144 w 145"/>
              <a:gd name="T5" fmla="*/ 78 h 127"/>
              <a:gd name="T6" fmla="*/ 142 w 145"/>
              <a:gd name="T7" fmla="*/ 79 h 127"/>
              <a:gd name="T8" fmla="*/ 133 w 145"/>
              <a:gd name="T9" fmla="*/ 79 h 127"/>
              <a:gd name="T10" fmla="*/ 133 w 145"/>
              <a:gd name="T11" fmla="*/ 118 h 127"/>
              <a:gd name="T12" fmla="*/ 130 w 145"/>
              <a:gd name="T13" fmla="*/ 125 h 127"/>
              <a:gd name="T14" fmla="*/ 124 w 145"/>
              <a:gd name="T15" fmla="*/ 127 h 127"/>
              <a:gd name="T16" fmla="*/ 21 w 145"/>
              <a:gd name="T17" fmla="*/ 127 h 127"/>
              <a:gd name="T18" fmla="*/ 15 w 145"/>
              <a:gd name="T19" fmla="*/ 125 h 127"/>
              <a:gd name="T20" fmla="*/ 12 w 145"/>
              <a:gd name="T21" fmla="*/ 118 h 127"/>
              <a:gd name="T22" fmla="*/ 12 w 145"/>
              <a:gd name="T23" fmla="*/ 79 h 127"/>
              <a:gd name="T24" fmla="*/ 3 w 145"/>
              <a:gd name="T25" fmla="*/ 79 h 127"/>
              <a:gd name="T26" fmla="*/ 1 w 145"/>
              <a:gd name="T27" fmla="*/ 78 h 127"/>
              <a:gd name="T28" fmla="*/ 0 w 145"/>
              <a:gd name="T29" fmla="*/ 76 h 127"/>
              <a:gd name="T30" fmla="*/ 0 w 145"/>
              <a:gd name="T31" fmla="*/ 46 h 127"/>
              <a:gd name="T32" fmla="*/ 1 w 145"/>
              <a:gd name="T33" fmla="*/ 44 h 127"/>
              <a:gd name="T34" fmla="*/ 3 w 145"/>
              <a:gd name="T35" fmla="*/ 43 h 127"/>
              <a:gd name="T36" fmla="*/ 44 w 145"/>
              <a:gd name="T37" fmla="*/ 43 h 127"/>
              <a:gd name="T38" fmla="*/ 29 w 145"/>
              <a:gd name="T39" fmla="*/ 37 h 127"/>
              <a:gd name="T40" fmla="*/ 23 w 145"/>
              <a:gd name="T41" fmla="*/ 22 h 127"/>
              <a:gd name="T42" fmla="*/ 29 w 145"/>
              <a:gd name="T43" fmla="*/ 7 h 127"/>
              <a:gd name="T44" fmla="*/ 44 w 145"/>
              <a:gd name="T45" fmla="*/ 0 h 127"/>
              <a:gd name="T46" fmla="*/ 60 w 145"/>
              <a:gd name="T47" fmla="*/ 8 h 127"/>
              <a:gd name="T48" fmla="*/ 72 w 145"/>
              <a:gd name="T49" fmla="*/ 23 h 127"/>
              <a:gd name="T50" fmla="*/ 85 w 145"/>
              <a:gd name="T51" fmla="*/ 8 h 127"/>
              <a:gd name="T52" fmla="*/ 100 w 145"/>
              <a:gd name="T53" fmla="*/ 0 h 127"/>
              <a:gd name="T54" fmla="*/ 115 w 145"/>
              <a:gd name="T55" fmla="*/ 7 h 127"/>
              <a:gd name="T56" fmla="*/ 122 w 145"/>
              <a:gd name="T57" fmla="*/ 22 h 127"/>
              <a:gd name="T58" fmla="*/ 115 w 145"/>
              <a:gd name="T59" fmla="*/ 37 h 127"/>
              <a:gd name="T60" fmla="*/ 100 w 145"/>
              <a:gd name="T61" fmla="*/ 43 h 127"/>
              <a:gd name="T62" fmla="*/ 142 w 145"/>
              <a:gd name="T63" fmla="*/ 43 h 127"/>
              <a:gd name="T64" fmla="*/ 144 w 145"/>
              <a:gd name="T65" fmla="*/ 44 h 127"/>
              <a:gd name="T66" fmla="*/ 145 w 145"/>
              <a:gd name="T67" fmla="*/ 46 h 127"/>
              <a:gd name="T68" fmla="*/ 44 w 145"/>
              <a:gd name="T69" fmla="*/ 31 h 127"/>
              <a:gd name="T70" fmla="*/ 63 w 145"/>
              <a:gd name="T71" fmla="*/ 31 h 127"/>
              <a:gd name="T72" fmla="*/ 51 w 145"/>
              <a:gd name="T73" fmla="*/ 15 h 127"/>
              <a:gd name="T74" fmla="*/ 44 w 145"/>
              <a:gd name="T75" fmla="*/ 12 h 127"/>
              <a:gd name="T76" fmla="*/ 38 w 145"/>
              <a:gd name="T77" fmla="*/ 15 h 127"/>
              <a:gd name="T78" fmla="*/ 35 w 145"/>
              <a:gd name="T79" fmla="*/ 22 h 127"/>
              <a:gd name="T80" fmla="*/ 38 w 145"/>
              <a:gd name="T81" fmla="*/ 28 h 127"/>
              <a:gd name="T82" fmla="*/ 44 w 145"/>
              <a:gd name="T83" fmla="*/ 31 h 127"/>
              <a:gd name="T84" fmla="*/ 88 w 145"/>
              <a:gd name="T85" fmla="*/ 110 h 127"/>
              <a:gd name="T86" fmla="*/ 88 w 145"/>
              <a:gd name="T87" fmla="*/ 105 h 127"/>
              <a:gd name="T88" fmla="*/ 88 w 145"/>
              <a:gd name="T89" fmla="*/ 61 h 127"/>
              <a:gd name="T90" fmla="*/ 88 w 145"/>
              <a:gd name="T91" fmla="*/ 43 h 127"/>
              <a:gd name="T92" fmla="*/ 57 w 145"/>
              <a:gd name="T93" fmla="*/ 43 h 127"/>
              <a:gd name="T94" fmla="*/ 57 w 145"/>
              <a:gd name="T95" fmla="*/ 61 h 127"/>
              <a:gd name="T96" fmla="*/ 57 w 145"/>
              <a:gd name="T97" fmla="*/ 105 h 127"/>
              <a:gd name="T98" fmla="*/ 57 w 145"/>
              <a:gd name="T99" fmla="*/ 110 h 127"/>
              <a:gd name="T100" fmla="*/ 59 w 145"/>
              <a:gd name="T101" fmla="*/ 114 h 127"/>
              <a:gd name="T102" fmla="*/ 63 w 145"/>
              <a:gd name="T103" fmla="*/ 115 h 127"/>
              <a:gd name="T104" fmla="*/ 81 w 145"/>
              <a:gd name="T105" fmla="*/ 115 h 127"/>
              <a:gd name="T106" fmla="*/ 86 w 145"/>
              <a:gd name="T107" fmla="*/ 114 h 127"/>
              <a:gd name="T108" fmla="*/ 88 w 145"/>
              <a:gd name="T109" fmla="*/ 110 h 127"/>
              <a:gd name="T110" fmla="*/ 107 w 145"/>
              <a:gd name="T111" fmla="*/ 28 h 127"/>
              <a:gd name="T112" fmla="*/ 109 w 145"/>
              <a:gd name="T113" fmla="*/ 22 h 127"/>
              <a:gd name="T114" fmla="*/ 107 w 145"/>
              <a:gd name="T115" fmla="*/ 15 h 127"/>
              <a:gd name="T116" fmla="*/ 100 w 145"/>
              <a:gd name="T117" fmla="*/ 12 h 127"/>
              <a:gd name="T118" fmla="*/ 94 w 145"/>
              <a:gd name="T119" fmla="*/ 15 h 127"/>
              <a:gd name="T120" fmla="*/ 82 w 145"/>
              <a:gd name="T121" fmla="*/ 31 h 127"/>
              <a:gd name="T122" fmla="*/ 100 w 145"/>
              <a:gd name="T123" fmla="*/ 31 h 127"/>
              <a:gd name="T124" fmla="*/ 107 w 145"/>
              <a:gd name="T125" fmla="*/ 28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" h="127">
                <a:moveTo>
                  <a:pt x="145" y="46"/>
                </a:moveTo>
                <a:cubicBezTo>
                  <a:pt x="145" y="76"/>
                  <a:pt x="145" y="76"/>
                  <a:pt x="145" y="76"/>
                </a:cubicBezTo>
                <a:cubicBezTo>
                  <a:pt x="145" y="77"/>
                  <a:pt x="145" y="78"/>
                  <a:pt x="144" y="78"/>
                </a:cubicBezTo>
                <a:cubicBezTo>
                  <a:pt x="144" y="79"/>
                  <a:pt x="143" y="79"/>
                  <a:pt x="142" y="79"/>
                </a:cubicBezTo>
                <a:cubicBezTo>
                  <a:pt x="133" y="79"/>
                  <a:pt x="133" y="79"/>
                  <a:pt x="133" y="79"/>
                </a:cubicBezTo>
                <a:cubicBezTo>
                  <a:pt x="133" y="118"/>
                  <a:pt x="133" y="118"/>
                  <a:pt x="133" y="118"/>
                </a:cubicBezTo>
                <a:cubicBezTo>
                  <a:pt x="133" y="121"/>
                  <a:pt x="132" y="123"/>
                  <a:pt x="130" y="125"/>
                </a:cubicBezTo>
                <a:cubicBezTo>
                  <a:pt x="128" y="127"/>
                  <a:pt x="126" y="127"/>
                  <a:pt x="124" y="127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18" y="127"/>
                  <a:pt x="16" y="127"/>
                  <a:pt x="15" y="125"/>
                </a:cubicBezTo>
                <a:cubicBezTo>
                  <a:pt x="13" y="123"/>
                  <a:pt x="12" y="121"/>
                  <a:pt x="12" y="118"/>
                </a:cubicBezTo>
                <a:cubicBezTo>
                  <a:pt x="12" y="79"/>
                  <a:pt x="12" y="79"/>
                  <a:pt x="12" y="79"/>
                </a:cubicBezTo>
                <a:cubicBezTo>
                  <a:pt x="3" y="79"/>
                  <a:pt x="3" y="79"/>
                  <a:pt x="3" y="79"/>
                </a:cubicBezTo>
                <a:cubicBezTo>
                  <a:pt x="2" y="79"/>
                  <a:pt x="1" y="79"/>
                  <a:pt x="1" y="78"/>
                </a:cubicBezTo>
                <a:cubicBezTo>
                  <a:pt x="0" y="78"/>
                  <a:pt x="0" y="77"/>
                  <a:pt x="0" y="7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1" y="44"/>
                </a:cubicBezTo>
                <a:cubicBezTo>
                  <a:pt x="1" y="43"/>
                  <a:pt x="2" y="43"/>
                  <a:pt x="3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39" y="43"/>
                  <a:pt x="34" y="41"/>
                  <a:pt x="29" y="37"/>
                </a:cubicBezTo>
                <a:cubicBezTo>
                  <a:pt x="25" y="32"/>
                  <a:pt x="23" y="27"/>
                  <a:pt x="23" y="22"/>
                </a:cubicBezTo>
                <a:cubicBezTo>
                  <a:pt x="23" y="16"/>
                  <a:pt x="25" y="11"/>
                  <a:pt x="29" y="7"/>
                </a:cubicBezTo>
                <a:cubicBezTo>
                  <a:pt x="34" y="2"/>
                  <a:pt x="39" y="0"/>
                  <a:pt x="44" y="0"/>
                </a:cubicBezTo>
                <a:cubicBezTo>
                  <a:pt x="51" y="0"/>
                  <a:pt x="56" y="3"/>
                  <a:pt x="60" y="8"/>
                </a:cubicBezTo>
                <a:cubicBezTo>
                  <a:pt x="72" y="23"/>
                  <a:pt x="72" y="23"/>
                  <a:pt x="72" y="23"/>
                </a:cubicBezTo>
                <a:cubicBezTo>
                  <a:pt x="85" y="8"/>
                  <a:pt x="85" y="8"/>
                  <a:pt x="85" y="8"/>
                </a:cubicBezTo>
                <a:cubicBezTo>
                  <a:pt x="88" y="3"/>
                  <a:pt x="94" y="0"/>
                  <a:pt x="100" y="0"/>
                </a:cubicBezTo>
                <a:cubicBezTo>
                  <a:pt x="106" y="0"/>
                  <a:pt x="111" y="2"/>
                  <a:pt x="115" y="7"/>
                </a:cubicBezTo>
                <a:cubicBezTo>
                  <a:pt x="120" y="11"/>
                  <a:pt x="122" y="16"/>
                  <a:pt x="122" y="22"/>
                </a:cubicBezTo>
                <a:cubicBezTo>
                  <a:pt x="122" y="27"/>
                  <a:pt x="120" y="32"/>
                  <a:pt x="115" y="37"/>
                </a:cubicBezTo>
                <a:cubicBezTo>
                  <a:pt x="111" y="41"/>
                  <a:pt x="106" y="43"/>
                  <a:pt x="100" y="43"/>
                </a:cubicBezTo>
                <a:cubicBezTo>
                  <a:pt x="142" y="43"/>
                  <a:pt x="142" y="43"/>
                  <a:pt x="142" y="43"/>
                </a:cubicBezTo>
                <a:cubicBezTo>
                  <a:pt x="143" y="43"/>
                  <a:pt x="144" y="43"/>
                  <a:pt x="144" y="44"/>
                </a:cubicBezTo>
                <a:cubicBezTo>
                  <a:pt x="145" y="44"/>
                  <a:pt x="145" y="45"/>
                  <a:pt x="145" y="46"/>
                </a:cubicBezTo>
                <a:close/>
                <a:moveTo>
                  <a:pt x="44" y="31"/>
                </a:moveTo>
                <a:cubicBezTo>
                  <a:pt x="63" y="31"/>
                  <a:pt x="63" y="31"/>
                  <a:pt x="63" y="31"/>
                </a:cubicBezTo>
                <a:cubicBezTo>
                  <a:pt x="51" y="15"/>
                  <a:pt x="51" y="15"/>
                  <a:pt x="51" y="15"/>
                </a:cubicBezTo>
                <a:cubicBezTo>
                  <a:pt x="49" y="13"/>
                  <a:pt x="47" y="12"/>
                  <a:pt x="44" y="12"/>
                </a:cubicBezTo>
                <a:cubicBezTo>
                  <a:pt x="42" y="12"/>
                  <a:pt x="40" y="13"/>
                  <a:pt x="38" y="15"/>
                </a:cubicBezTo>
                <a:cubicBezTo>
                  <a:pt x="36" y="17"/>
                  <a:pt x="35" y="19"/>
                  <a:pt x="35" y="22"/>
                </a:cubicBezTo>
                <a:cubicBezTo>
                  <a:pt x="35" y="24"/>
                  <a:pt x="36" y="26"/>
                  <a:pt x="38" y="28"/>
                </a:cubicBezTo>
                <a:cubicBezTo>
                  <a:pt x="40" y="30"/>
                  <a:pt x="42" y="31"/>
                  <a:pt x="44" y="31"/>
                </a:cubicBezTo>
                <a:close/>
                <a:moveTo>
                  <a:pt x="88" y="110"/>
                </a:moveTo>
                <a:cubicBezTo>
                  <a:pt x="88" y="105"/>
                  <a:pt x="88" y="105"/>
                  <a:pt x="88" y="105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43"/>
                  <a:pt x="88" y="43"/>
                  <a:pt x="88" y="43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7" y="112"/>
                  <a:pt x="58" y="113"/>
                  <a:pt x="59" y="114"/>
                </a:cubicBezTo>
                <a:cubicBezTo>
                  <a:pt x="60" y="115"/>
                  <a:pt x="62" y="115"/>
                  <a:pt x="63" y="115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3" y="115"/>
                  <a:pt x="85" y="115"/>
                  <a:pt x="86" y="114"/>
                </a:cubicBezTo>
                <a:cubicBezTo>
                  <a:pt x="87" y="113"/>
                  <a:pt x="88" y="112"/>
                  <a:pt x="88" y="110"/>
                </a:cubicBezTo>
                <a:close/>
                <a:moveTo>
                  <a:pt x="107" y="28"/>
                </a:moveTo>
                <a:cubicBezTo>
                  <a:pt x="109" y="26"/>
                  <a:pt x="109" y="24"/>
                  <a:pt x="109" y="22"/>
                </a:cubicBezTo>
                <a:cubicBezTo>
                  <a:pt x="109" y="19"/>
                  <a:pt x="109" y="17"/>
                  <a:pt x="107" y="15"/>
                </a:cubicBezTo>
                <a:cubicBezTo>
                  <a:pt x="105" y="13"/>
                  <a:pt x="103" y="12"/>
                  <a:pt x="100" y="12"/>
                </a:cubicBezTo>
                <a:cubicBezTo>
                  <a:pt x="98" y="12"/>
                  <a:pt x="96" y="13"/>
                  <a:pt x="94" y="15"/>
                </a:cubicBezTo>
                <a:cubicBezTo>
                  <a:pt x="82" y="31"/>
                  <a:pt x="82" y="31"/>
                  <a:pt x="82" y="31"/>
                </a:cubicBezTo>
                <a:cubicBezTo>
                  <a:pt x="100" y="31"/>
                  <a:pt x="100" y="31"/>
                  <a:pt x="100" y="31"/>
                </a:cubicBezTo>
                <a:cubicBezTo>
                  <a:pt x="103" y="31"/>
                  <a:pt x="105" y="30"/>
                  <a:pt x="107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5" name="Freeform 107"/>
          <p:cNvSpPr>
            <a:spLocks noEditPoints="1"/>
          </p:cNvSpPr>
          <p:nvPr/>
        </p:nvSpPr>
        <p:spPr bwMode="auto">
          <a:xfrm>
            <a:off x="5749528" y="1689212"/>
            <a:ext cx="183153" cy="142632"/>
          </a:xfrm>
          <a:custGeom>
            <a:avLst/>
            <a:gdLst>
              <a:gd name="T0" fmla="*/ 169 w 169"/>
              <a:gd name="T1" fmla="*/ 36 h 133"/>
              <a:gd name="T2" fmla="*/ 167 w 169"/>
              <a:gd name="T3" fmla="*/ 54 h 133"/>
              <a:gd name="T4" fmla="*/ 150 w 169"/>
              <a:gd name="T5" fmla="*/ 91 h 133"/>
              <a:gd name="T6" fmla="*/ 116 w 169"/>
              <a:gd name="T7" fmla="*/ 116 h 133"/>
              <a:gd name="T8" fmla="*/ 74 w 169"/>
              <a:gd name="T9" fmla="*/ 126 h 133"/>
              <a:gd name="T10" fmla="*/ 47 w 169"/>
              <a:gd name="T11" fmla="*/ 122 h 133"/>
              <a:gd name="T12" fmla="*/ 39 w 169"/>
              <a:gd name="T13" fmla="*/ 118 h 133"/>
              <a:gd name="T14" fmla="*/ 30 w 169"/>
              <a:gd name="T15" fmla="*/ 114 h 133"/>
              <a:gd name="T16" fmla="*/ 26 w 169"/>
              <a:gd name="T17" fmla="*/ 117 h 133"/>
              <a:gd name="T18" fmla="*/ 22 w 169"/>
              <a:gd name="T19" fmla="*/ 124 h 133"/>
              <a:gd name="T20" fmla="*/ 17 w 169"/>
              <a:gd name="T21" fmla="*/ 130 h 133"/>
              <a:gd name="T22" fmla="*/ 11 w 169"/>
              <a:gd name="T23" fmla="*/ 133 h 133"/>
              <a:gd name="T24" fmla="*/ 7 w 169"/>
              <a:gd name="T25" fmla="*/ 132 h 133"/>
              <a:gd name="T26" fmla="*/ 4 w 169"/>
              <a:gd name="T27" fmla="*/ 130 h 133"/>
              <a:gd name="T28" fmla="*/ 1 w 169"/>
              <a:gd name="T29" fmla="*/ 126 h 133"/>
              <a:gd name="T30" fmla="*/ 0 w 169"/>
              <a:gd name="T31" fmla="*/ 125 h 133"/>
              <a:gd name="T32" fmla="*/ 0 w 169"/>
              <a:gd name="T33" fmla="*/ 124 h 133"/>
              <a:gd name="T34" fmla="*/ 0 w 169"/>
              <a:gd name="T35" fmla="*/ 123 h 133"/>
              <a:gd name="T36" fmla="*/ 0 w 169"/>
              <a:gd name="T37" fmla="*/ 122 h 133"/>
              <a:gd name="T38" fmla="*/ 2 w 169"/>
              <a:gd name="T39" fmla="*/ 115 h 133"/>
              <a:gd name="T40" fmla="*/ 9 w 169"/>
              <a:gd name="T41" fmla="*/ 109 h 133"/>
              <a:gd name="T42" fmla="*/ 15 w 169"/>
              <a:gd name="T43" fmla="*/ 104 h 133"/>
              <a:gd name="T44" fmla="*/ 18 w 169"/>
              <a:gd name="T45" fmla="*/ 99 h 133"/>
              <a:gd name="T46" fmla="*/ 17 w 169"/>
              <a:gd name="T47" fmla="*/ 95 h 133"/>
              <a:gd name="T48" fmla="*/ 15 w 169"/>
              <a:gd name="T49" fmla="*/ 91 h 133"/>
              <a:gd name="T50" fmla="*/ 15 w 169"/>
              <a:gd name="T51" fmla="*/ 81 h 133"/>
              <a:gd name="T52" fmla="*/ 19 w 169"/>
              <a:gd name="T53" fmla="*/ 61 h 133"/>
              <a:gd name="T54" fmla="*/ 30 w 169"/>
              <a:gd name="T55" fmla="*/ 43 h 133"/>
              <a:gd name="T56" fmla="*/ 46 w 169"/>
              <a:gd name="T57" fmla="*/ 30 h 133"/>
              <a:gd name="T58" fmla="*/ 65 w 169"/>
              <a:gd name="T59" fmla="*/ 21 h 133"/>
              <a:gd name="T60" fmla="*/ 79 w 169"/>
              <a:gd name="T61" fmla="*/ 19 h 133"/>
              <a:gd name="T62" fmla="*/ 96 w 169"/>
              <a:gd name="T63" fmla="*/ 18 h 133"/>
              <a:gd name="T64" fmla="*/ 113 w 169"/>
              <a:gd name="T65" fmla="*/ 17 h 133"/>
              <a:gd name="T66" fmla="*/ 128 w 169"/>
              <a:gd name="T67" fmla="*/ 15 h 133"/>
              <a:gd name="T68" fmla="*/ 139 w 169"/>
              <a:gd name="T69" fmla="*/ 10 h 133"/>
              <a:gd name="T70" fmla="*/ 142 w 169"/>
              <a:gd name="T71" fmla="*/ 7 h 133"/>
              <a:gd name="T72" fmla="*/ 145 w 169"/>
              <a:gd name="T73" fmla="*/ 4 h 133"/>
              <a:gd name="T74" fmla="*/ 147 w 169"/>
              <a:gd name="T75" fmla="*/ 2 h 133"/>
              <a:gd name="T76" fmla="*/ 151 w 169"/>
              <a:gd name="T77" fmla="*/ 1 h 133"/>
              <a:gd name="T78" fmla="*/ 155 w 169"/>
              <a:gd name="T79" fmla="*/ 0 h 133"/>
              <a:gd name="T80" fmla="*/ 161 w 169"/>
              <a:gd name="T81" fmla="*/ 5 h 133"/>
              <a:gd name="T82" fmla="*/ 166 w 169"/>
              <a:gd name="T83" fmla="*/ 15 h 133"/>
              <a:gd name="T84" fmla="*/ 168 w 169"/>
              <a:gd name="T85" fmla="*/ 27 h 133"/>
              <a:gd name="T86" fmla="*/ 169 w 169"/>
              <a:gd name="T87" fmla="*/ 36 h 133"/>
              <a:gd name="T88" fmla="*/ 119 w 169"/>
              <a:gd name="T89" fmla="*/ 59 h 133"/>
              <a:gd name="T90" fmla="*/ 121 w 169"/>
              <a:gd name="T91" fmla="*/ 55 h 133"/>
              <a:gd name="T92" fmla="*/ 119 w 169"/>
              <a:gd name="T93" fmla="*/ 51 h 133"/>
              <a:gd name="T94" fmla="*/ 115 w 169"/>
              <a:gd name="T95" fmla="*/ 49 h 133"/>
              <a:gd name="T96" fmla="*/ 84 w 169"/>
              <a:gd name="T97" fmla="*/ 53 h 133"/>
              <a:gd name="T98" fmla="*/ 60 w 169"/>
              <a:gd name="T99" fmla="*/ 66 h 133"/>
              <a:gd name="T100" fmla="*/ 38 w 169"/>
              <a:gd name="T101" fmla="*/ 87 h 133"/>
              <a:gd name="T102" fmla="*/ 36 w 169"/>
              <a:gd name="T103" fmla="*/ 91 h 133"/>
              <a:gd name="T104" fmla="*/ 38 w 169"/>
              <a:gd name="T105" fmla="*/ 95 h 133"/>
              <a:gd name="T106" fmla="*/ 42 w 169"/>
              <a:gd name="T107" fmla="*/ 97 h 133"/>
              <a:gd name="T108" fmla="*/ 46 w 169"/>
              <a:gd name="T109" fmla="*/ 95 h 133"/>
              <a:gd name="T110" fmla="*/ 53 w 169"/>
              <a:gd name="T111" fmla="*/ 89 h 133"/>
              <a:gd name="T112" fmla="*/ 59 w 169"/>
              <a:gd name="T113" fmla="*/ 82 h 133"/>
              <a:gd name="T114" fmla="*/ 85 w 169"/>
              <a:gd name="T115" fmla="*/ 66 h 133"/>
              <a:gd name="T116" fmla="*/ 115 w 169"/>
              <a:gd name="T117" fmla="*/ 61 h 133"/>
              <a:gd name="T118" fmla="*/ 119 w 169"/>
              <a:gd name="T119" fmla="*/ 5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9" h="133">
                <a:moveTo>
                  <a:pt x="169" y="36"/>
                </a:moveTo>
                <a:cubicBezTo>
                  <a:pt x="169" y="42"/>
                  <a:pt x="168" y="48"/>
                  <a:pt x="167" y="54"/>
                </a:cubicBezTo>
                <a:cubicBezTo>
                  <a:pt x="164" y="68"/>
                  <a:pt x="158" y="81"/>
                  <a:pt x="150" y="91"/>
                </a:cubicBezTo>
                <a:cubicBezTo>
                  <a:pt x="141" y="101"/>
                  <a:pt x="130" y="109"/>
                  <a:pt x="116" y="116"/>
                </a:cubicBezTo>
                <a:cubicBezTo>
                  <a:pt x="102" y="123"/>
                  <a:pt x="89" y="126"/>
                  <a:pt x="74" y="126"/>
                </a:cubicBezTo>
                <a:cubicBezTo>
                  <a:pt x="65" y="126"/>
                  <a:pt x="56" y="125"/>
                  <a:pt x="47" y="122"/>
                </a:cubicBezTo>
                <a:cubicBezTo>
                  <a:pt x="46" y="121"/>
                  <a:pt x="44" y="120"/>
                  <a:pt x="39" y="118"/>
                </a:cubicBezTo>
                <a:cubicBezTo>
                  <a:pt x="34" y="115"/>
                  <a:pt x="31" y="114"/>
                  <a:pt x="30" y="114"/>
                </a:cubicBezTo>
                <a:cubicBezTo>
                  <a:pt x="29" y="114"/>
                  <a:pt x="28" y="115"/>
                  <a:pt x="26" y="117"/>
                </a:cubicBezTo>
                <a:cubicBezTo>
                  <a:pt x="25" y="119"/>
                  <a:pt x="23" y="121"/>
                  <a:pt x="22" y="124"/>
                </a:cubicBezTo>
                <a:cubicBezTo>
                  <a:pt x="21" y="126"/>
                  <a:pt x="19" y="128"/>
                  <a:pt x="17" y="130"/>
                </a:cubicBezTo>
                <a:cubicBezTo>
                  <a:pt x="15" y="132"/>
                  <a:pt x="13" y="133"/>
                  <a:pt x="11" y="133"/>
                </a:cubicBezTo>
                <a:cubicBezTo>
                  <a:pt x="9" y="133"/>
                  <a:pt x="8" y="133"/>
                  <a:pt x="7" y="132"/>
                </a:cubicBezTo>
                <a:cubicBezTo>
                  <a:pt x="5" y="132"/>
                  <a:pt x="4" y="131"/>
                  <a:pt x="4" y="130"/>
                </a:cubicBezTo>
                <a:cubicBezTo>
                  <a:pt x="3" y="129"/>
                  <a:pt x="2" y="128"/>
                  <a:pt x="1" y="126"/>
                </a:cubicBezTo>
                <a:cubicBezTo>
                  <a:pt x="1" y="126"/>
                  <a:pt x="1" y="126"/>
                  <a:pt x="0" y="125"/>
                </a:cubicBezTo>
                <a:cubicBezTo>
                  <a:pt x="0" y="125"/>
                  <a:pt x="0" y="124"/>
                  <a:pt x="0" y="124"/>
                </a:cubicBezTo>
                <a:cubicBezTo>
                  <a:pt x="0" y="124"/>
                  <a:pt x="0" y="124"/>
                  <a:pt x="0" y="123"/>
                </a:cubicBezTo>
                <a:cubicBezTo>
                  <a:pt x="0" y="123"/>
                  <a:pt x="0" y="122"/>
                  <a:pt x="0" y="122"/>
                </a:cubicBezTo>
                <a:cubicBezTo>
                  <a:pt x="0" y="120"/>
                  <a:pt x="1" y="118"/>
                  <a:pt x="2" y="115"/>
                </a:cubicBezTo>
                <a:cubicBezTo>
                  <a:pt x="4" y="113"/>
                  <a:pt x="7" y="111"/>
                  <a:pt x="9" y="109"/>
                </a:cubicBezTo>
                <a:cubicBezTo>
                  <a:pt x="11" y="107"/>
                  <a:pt x="13" y="105"/>
                  <a:pt x="15" y="104"/>
                </a:cubicBezTo>
                <a:cubicBezTo>
                  <a:pt x="17" y="102"/>
                  <a:pt x="18" y="100"/>
                  <a:pt x="18" y="99"/>
                </a:cubicBezTo>
                <a:cubicBezTo>
                  <a:pt x="18" y="99"/>
                  <a:pt x="18" y="98"/>
                  <a:pt x="17" y="95"/>
                </a:cubicBezTo>
                <a:cubicBezTo>
                  <a:pt x="16" y="93"/>
                  <a:pt x="16" y="92"/>
                  <a:pt x="15" y="91"/>
                </a:cubicBezTo>
                <a:cubicBezTo>
                  <a:pt x="15" y="88"/>
                  <a:pt x="15" y="85"/>
                  <a:pt x="15" y="81"/>
                </a:cubicBezTo>
                <a:cubicBezTo>
                  <a:pt x="15" y="74"/>
                  <a:pt x="16" y="67"/>
                  <a:pt x="19" y="61"/>
                </a:cubicBezTo>
                <a:cubicBezTo>
                  <a:pt x="21" y="54"/>
                  <a:pt x="25" y="48"/>
                  <a:pt x="30" y="43"/>
                </a:cubicBezTo>
                <a:cubicBezTo>
                  <a:pt x="35" y="38"/>
                  <a:pt x="40" y="34"/>
                  <a:pt x="46" y="30"/>
                </a:cubicBezTo>
                <a:cubicBezTo>
                  <a:pt x="52" y="26"/>
                  <a:pt x="58" y="23"/>
                  <a:pt x="65" y="21"/>
                </a:cubicBezTo>
                <a:cubicBezTo>
                  <a:pt x="69" y="20"/>
                  <a:pt x="73" y="19"/>
                  <a:pt x="79" y="19"/>
                </a:cubicBezTo>
                <a:cubicBezTo>
                  <a:pt x="85" y="18"/>
                  <a:pt x="90" y="18"/>
                  <a:pt x="96" y="18"/>
                </a:cubicBezTo>
                <a:cubicBezTo>
                  <a:pt x="102" y="18"/>
                  <a:pt x="107" y="18"/>
                  <a:pt x="113" y="17"/>
                </a:cubicBezTo>
                <a:cubicBezTo>
                  <a:pt x="119" y="17"/>
                  <a:pt x="124" y="16"/>
                  <a:pt x="128" y="15"/>
                </a:cubicBezTo>
                <a:cubicBezTo>
                  <a:pt x="133" y="14"/>
                  <a:pt x="137" y="12"/>
                  <a:pt x="139" y="10"/>
                </a:cubicBezTo>
                <a:cubicBezTo>
                  <a:pt x="140" y="9"/>
                  <a:pt x="141" y="8"/>
                  <a:pt x="142" y="7"/>
                </a:cubicBezTo>
                <a:cubicBezTo>
                  <a:pt x="143" y="6"/>
                  <a:pt x="144" y="5"/>
                  <a:pt x="145" y="4"/>
                </a:cubicBezTo>
                <a:cubicBezTo>
                  <a:pt x="145" y="4"/>
                  <a:pt x="146" y="3"/>
                  <a:pt x="147" y="2"/>
                </a:cubicBezTo>
                <a:cubicBezTo>
                  <a:pt x="148" y="2"/>
                  <a:pt x="149" y="1"/>
                  <a:pt x="151" y="1"/>
                </a:cubicBezTo>
                <a:cubicBezTo>
                  <a:pt x="152" y="0"/>
                  <a:pt x="153" y="0"/>
                  <a:pt x="155" y="0"/>
                </a:cubicBezTo>
                <a:cubicBezTo>
                  <a:pt x="157" y="0"/>
                  <a:pt x="159" y="2"/>
                  <a:pt x="161" y="5"/>
                </a:cubicBezTo>
                <a:cubicBezTo>
                  <a:pt x="163" y="8"/>
                  <a:pt x="165" y="11"/>
                  <a:pt x="166" y="15"/>
                </a:cubicBezTo>
                <a:cubicBezTo>
                  <a:pt x="167" y="19"/>
                  <a:pt x="168" y="23"/>
                  <a:pt x="168" y="27"/>
                </a:cubicBezTo>
                <a:cubicBezTo>
                  <a:pt x="169" y="31"/>
                  <a:pt x="169" y="34"/>
                  <a:pt x="169" y="36"/>
                </a:cubicBezTo>
                <a:close/>
                <a:moveTo>
                  <a:pt x="119" y="59"/>
                </a:moveTo>
                <a:cubicBezTo>
                  <a:pt x="120" y="58"/>
                  <a:pt x="121" y="56"/>
                  <a:pt x="121" y="55"/>
                </a:cubicBezTo>
                <a:cubicBezTo>
                  <a:pt x="121" y="53"/>
                  <a:pt x="120" y="52"/>
                  <a:pt x="119" y="51"/>
                </a:cubicBezTo>
                <a:cubicBezTo>
                  <a:pt x="118" y="49"/>
                  <a:pt x="116" y="49"/>
                  <a:pt x="115" y="49"/>
                </a:cubicBezTo>
                <a:cubicBezTo>
                  <a:pt x="104" y="49"/>
                  <a:pt x="94" y="50"/>
                  <a:pt x="84" y="53"/>
                </a:cubicBezTo>
                <a:cubicBezTo>
                  <a:pt x="75" y="57"/>
                  <a:pt x="67" y="61"/>
                  <a:pt x="60" y="66"/>
                </a:cubicBezTo>
                <a:cubicBezTo>
                  <a:pt x="53" y="71"/>
                  <a:pt x="45" y="78"/>
                  <a:pt x="38" y="87"/>
                </a:cubicBezTo>
                <a:cubicBezTo>
                  <a:pt x="36" y="88"/>
                  <a:pt x="36" y="90"/>
                  <a:pt x="36" y="91"/>
                </a:cubicBezTo>
                <a:cubicBezTo>
                  <a:pt x="36" y="93"/>
                  <a:pt x="36" y="94"/>
                  <a:pt x="38" y="95"/>
                </a:cubicBezTo>
                <a:cubicBezTo>
                  <a:pt x="39" y="97"/>
                  <a:pt x="40" y="97"/>
                  <a:pt x="42" y="97"/>
                </a:cubicBezTo>
                <a:cubicBezTo>
                  <a:pt x="43" y="97"/>
                  <a:pt x="45" y="97"/>
                  <a:pt x="46" y="95"/>
                </a:cubicBezTo>
                <a:cubicBezTo>
                  <a:pt x="48" y="94"/>
                  <a:pt x="50" y="92"/>
                  <a:pt x="53" y="89"/>
                </a:cubicBezTo>
                <a:cubicBezTo>
                  <a:pt x="56" y="86"/>
                  <a:pt x="58" y="84"/>
                  <a:pt x="59" y="82"/>
                </a:cubicBezTo>
                <a:cubicBezTo>
                  <a:pt x="68" y="75"/>
                  <a:pt x="77" y="69"/>
                  <a:pt x="85" y="66"/>
                </a:cubicBezTo>
                <a:cubicBezTo>
                  <a:pt x="93" y="62"/>
                  <a:pt x="103" y="61"/>
                  <a:pt x="115" y="61"/>
                </a:cubicBezTo>
                <a:cubicBezTo>
                  <a:pt x="116" y="61"/>
                  <a:pt x="118" y="60"/>
                  <a:pt x="119" y="5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6" name="Freeform 108"/>
          <p:cNvSpPr>
            <a:spLocks noEditPoints="1"/>
          </p:cNvSpPr>
          <p:nvPr/>
        </p:nvSpPr>
        <p:spPr bwMode="auto">
          <a:xfrm>
            <a:off x="5976443" y="1676246"/>
            <a:ext cx="144253" cy="183153"/>
          </a:xfrm>
          <a:custGeom>
            <a:avLst/>
            <a:gdLst>
              <a:gd name="T0" fmla="*/ 133 w 133"/>
              <a:gd name="T1" fmla="*/ 161 h 170"/>
              <a:gd name="T2" fmla="*/ 133 w 133"/>
              <a:gd name="T3" fmla="*/ 167 h 170"/>
              <a:gd name="T4" fmla="*/ 132 w 133"/>
              <a:gd name="T5" fmla="*/ 169 h 170"/>
              <a:gd name="T6" fmla="*/ 130 w 133"/>
              <a:gd name="T7" fmla="*/ 170 h 170"/>
              <a:gd name="T8" fmla="*/ 3 w 133"/>
              <a:gd name="T9" fmla="*/ 170 h 170"/>
              <a:gd name="T10" fmla="*/ 0 w 133"/>
              <a:gd name="T11" fmla="*/ 169 h 170"/>
              <a:gd name="T12" fmla="*/ 0 w 133"/>
              <a:gd name="T13" fmla="*/ 167 h 170"/>
              <a:gd name="T14" fmla="*/ 0 w 133"/>
              <a:gd name="T15" fmla="*/ 161 h 170"/>
              <a:gd name="T16" fmla="*/ 0 w 133"/>
              <a:gd name="T17" fmla="*/ 158 h 170"/>
              <a:gd name="T18" fmla="*/ 3 w 133"/>
              <a:gd name="T19" fmla="*/ 158 h 170"/>
              <a:gd name="T20" fmla="*/ 130 w 133"/>
              <a:gd name="T21" fmla="*/ 158 h 170"/>
              <a:gd name="T22" fmla="*/ 132 w 133"/>
              <a:gd name="T23" fmla="*/ 158 h 170"/>
              <a:gd name="T24" fmla="*/ 133 w 133"/>
              <a:gd name="T25" fmla="*/ 161 h 170"/>
              <a:gd name="T26" fmla="*/ 108 w 133"/>
              <a:gd name="T27" fmla="*/ 61 h 170"/>
              <a:gd name="T28" fmla="*/ 106 w 133"/>
              <a:gd name="T29" fmla="*/ 74 h 170"/>
              <a:gd name="T30" fmla="*/ 100 w 133"/>
              <a:gd name="T31" fmla="*/ 85 h 170"/>
              <a:gd name="T32" fmla="*/ 92 w 133"/>
              <a:gd name="T33" fmla="*/ 93 h 170"/>
              <a:gd name="T34" fmla="*/ 83 w 133"/>
              <a:gd name="T35" fmla="*/ 101 h 170"/>
              <a:gd name="T36" fmla="*/ 74 w 133"/>
              <a:gd name="T37" fmla="*/ 107 h 170"/>
              <a:gd name="T38" fmla="*/ 68 w 133"/>
              <a:gd name="T39" fmla="*/ 115 h 170"/>
              <a:gd name="T40" fmla="*/ 66 w 133"/>
              <a:gd name="T41" fmla="*/ 124 h 170"/>
              <a:gd name="T42" fmla="*/ 72 w 133"/>
              <a:gd name="T43" fmla="*/ 145 h 170"/>
              <a:gd name="T44" fmla="*/ 72 w 133"/>
              <a:gd name="T45" fmla="*/ 145 h 170"/>
              <a:gd name="T46" fmla="*/ 72 w 133"/>
              <a:gd name="T47" fmla="*/ 145 h 170"/>
              <a:gd name="T48" fmla="*/ 57 w 133"/>
              <a:gd name="T49" fmla="*/ 138 h 170"/>
              <a:gd name="T50" fmla="*/ 44 w 133"/>
              <a:gd name="T51" fmla="*/ 128 h 170"/>
              <a:gd name="T52" fmla="*/ 33 w 133"/>
              <a:gd name="T53" fmla="*/ 117 h 170"/>
              <a:gd name="T54" fmla="*/ 26 w 133"/>
              <a:gd name="T55" fmla="*/ 102 h 170"/>
              <a:gd name="T56" fmla="*/ 24 w 133"/>
              <a:gd name="T57" fmla="*/ 85 h 170"/>
              <a:gd name="T58" fmla="*/ 26 w 133"/>
              <a:gd name="T59" fmla="*/ 71 h 170"/>
              <a:gd name="T60" fmla="*/ 32 w 133"/>
              <a:gd name="T61" fmla="*/ 61 h 170"/>
              <a:gd name="T62" fmla="*/ 40 w 133"/>
              <a:gd name="T63" fmla="*/ 52 h 170"/>
              <a:gd name="T64" fmla="*/ 49 w 133"/>
              <a:gd name="T65" fmla="*/ 45 h 170"/>
              <a:gd name="T66" fmla="*/ 58 w 133"/>
              <a:gd name="T67" fmla="*/ 38 h 170"/>
              <a:gd name="T68" fmla="*/ 64 w 133"/>
              <a:gd name="T69" fmla="*/ 31 h 170"/>
              <a:gd name="T70" fmla="*/ 66 w 133"/>
              <a:gd name="T71" fmla="*/ 21 h 170"/>
              <a:gd name="T72" fmla="*/ 60 w 133"/>
              <a:gd name="T73" fmla="*/ 0 h 170"/>
              <a:gd name="T74" fmla="*/ 60 w 133"/>
              <a:gd name="T75" fmla="*/ 0 h 170"/>
              <a:gd name="T76" fmla="*/ 60 w 133"/>
              <a:gd name="T77" fmla="*/ 0 h 170"/>
              <a:gd name="T78" fmla="*/ 75 w 133"/>
              <a:gd name="T79" fmla="*/ 8 h 170"/>
              <a:gd name="T80" fmla="*/ 88 w 133"/>
              <a:gd name="T81" fmla="*/ 18 h 170"/>
              <a:gd name="T82" fmla="*/ 99 w 133"/>
              <a:gd name="T83" fmla="*/ 29 h 170"/>
              <a:gd name="T84" fmla="*/ 106 w 133"/>
              <a:gd name="T85" fmla="*/ 43 h 170"/>
              <a:gd name="T86" fmla="*/ 108 w 133"/>
              <a:gd name="T87" fmla="*/ 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3" h="170">
                <a:moveTo>
                  <a:pt x="133" y="161"/>
                </a:moveTo>
                <a:cubicBezTo>
                  <a:pt x="133" y="167"/>
                  <a:pt x="133" y="167"/>
                  <a:pt x="133" y="167"/>
                </a:cubicBezTo>
                <a:cubicBezTo>
                  <a:pt x="133" y="167"/>
                  <a:pt x="132" y="168"/>
                  <a:pt x="132" y="169"/>
                </a:cubicBezTo>
                <a:cubicBezTo>
                  <a:pt x="131" y="169"/>
                  <a:pt x="130" y="170"/>
                  <a:pt x="130" y="170"/>
                </a:cubicBezTo>
                <a:cubicBezTo>
                  <a:pt x="3" y="170"/>
                  <a:pt x="3" y="170"/>
                  <a:pt x="3" y="170"/>
                </a:cubicBezTo>
                <a:cubicBezTo>
                  <a:pt x="2" y="170"/>
                  <a:pt x="1" y="169"/>
                  <a:pt x="0" y="169"/>
                </a:cubicBezTo>
                <a:cubicBezTo>
                  <a:pt x="0" y="168"/>
                  <a:pt x="0" y="167"/>
                  <a:pt x="0" y="16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0"/>
                  <a:pt x="0" y="159"/>
                  <a:pt x="0" y="158"/>
                </a:cubicBezTo>
                <a:cubicBezTo>
                  <a:pt x="1" y="158"/>
                  <a:pt x="2" y="158"/>
                  <a:pt x="3" y="158"/>
                </a:cubicBezTo>
                <a:cubicBezTo>
                  <a:pt x="130" y="158"/>
                  <a:pt x="130" y="158"/>
                  <a:pt x="130" y="158"/>
                </a:cubicBezTo>
                <a:cubicBezTo>
                  <a:pt x="130" y="158"/>
                  <a:pt x="131" y="158"/>
                  <a:pt x="132" y="158"/>
                </a:cubicBezTo>
                <a:cubicBezTo>
                  <a:pt x="132" y="159"/>
                  <a:pt x="133" y="160"/>
                  <a:pt x="133" y="161"/>
                </a:cubicBezTo>
                <a:close/>
                <a:moveTo>
                  <a:pt x="108" y="61"/>
                </a:moveTo>
                <a:cubicBezTo>
                  <a:pt x="108" y="66"/>
                  <a:pt x="108" y="70"/>
                  <a:pt x="106" y="74"/>
                </a:cubicBezTo>
                <a:cubicBezTo>
                  <a:pt x="105" y="79"/>
                  <a:pt x="103" y="82"/>
                  <a:pt x="100" y="85"/>
                </a:cubicBezTo>
                <a:cubicBezTo>
                  <a:pt x="98" y="88"/>
                  <a:pt x="95" y="91"/>
                  <a:pt x="92" y="93"/>
                </a:cubicBezTo>
                <a:cubicBezTo>
                  <a:pt x="89" y="96"/>
                  <a:pt x="86" y="98"/>
                  <a:pt x="83" y="101"/>
                </a:cubicBezTo>
                <a:cubicBezTo>
                  <a:pt x="80" y="103"/>
                  <a:pt x="77" y="105"/>
                  <a:pt x="74" y="107"/>
                </a:cubicBezTo>
                <a:cubicBezTo>
                  <a:pt x="72" y="110"/>
                  <a:pt x="70" y="112"/>
                  <a:pt x="68" y="115"/>
                </a:cubicBezTo>
                <a:cubicBezTo>
                  <a:pt x="67" y="118"/>
                  <a:pt x="66" y="121"/>
                  <a:pt x="66" y="124"/>
                </a:cubicBezTo>
                <a:cubicBezTo>
                  <a:pt x="66" y="130"/>
                  <a:pt x="68" y="137"/>
                  <a:pt x="72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66" y="143"/>
                  <a:pt x="61" y="140"/>
                  <a:pt x="57" y="138"/>
                </a:cubicBezTo>
                <a:cubicBezTo>
                  <a:pt x="53" y="135"/>
                  <a:pt x="48" y="132"/>
                  <a:pt x="44" y="128"/>
                </a:cubicBezTo>
                <a:cubicBezTo>
                  <a:pt x="40" y="125"/>
                  <a:pt x="36" y="121"/>
                  <a:pt x="33" y="117"/>
                </a:cubicBezTo>
                <a:cubicBezTo>
                  <a:pt x="30" y="113"/>
                  <a:pt x="28" y="108"/>
                  <a:pt x="26" y="102"/>
                </a:cubicBezTo>
                <a:cubicBezTo>
                  <a:pt x="25" y="97"/>
                  <a:pt x="24" y="91"/>
                  <a:pt x="24" y="85"/>
                </a:cubicBezTo>
                <a:cubicBezTo>
                  <a:pt x="24" y="80"/>
                  <a:pt x="24" y="76"/>
                  <a:pt x="26" y="71"/>
                </a:cubicBezTo>
                <a:cubicBezTo>
                  <a:pt x="28" y="67"/>
                  <a:pt x="30" y="64"/>
                  <a:pt x="32" y="61"/>
                </a:cubicBezTo>
                <a:cubicBezTo>
                  <a:pt x="35" y="58"/>
                  <a:pt x="37" y="55"/>
                  <a:pt x="40" y="52"/>
                </a:cubicBezTo>
                <a:cubicBezTo>
                  <a:pt x="43" y="50"/>
                  <a:pt x="46" y="47"/>
                  <a:pt x="49" y="45"/>
                </a:cubicBezTo>
                <a:cubicBezTo>
                  <a:pt x="52" y="43"/>
                  <a:pt x="55" y="41"/>
                  <a:pt x="58" y="38"/>
                </a:cubicBezTo>
                <a:cubicBezTo>
                  <a:pt x="60" y="36"/>
                  <a:pt x="62" y="33"/>
                  <a:pt x="64" y="31"/>
                </a:cubicBezTo>
                <a:cubicBezTo>
                  <a:pt x="65" y="28"/>
                  <a:pt x="66" y="25"/>
                  <a:pt x="66" y="21"/>
                </a:cubicBezTo>
                <a:cubicBezTo>
                  <a:pt x="66" y="15"/>
                  <a:pt x="64" y="8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6" y="3"/>
                  <a:pt x="71" y="5"/>
                  <a:pt x="75" y="8"/>
                </a:cubicBezTo>
                <a:cubicBezTo>
                  <a:pt x="80" y="11"/>
                  <a:pt x="84" y="14"/>
                  <a:pt x="88" y="18"/>
                </a:cubicBezTo>
                <a:cubicBezTo>
                  <a:pt x="93" y="21"/>
                  <a:pt x="96" y="25"/>
                  <a:pt x="99" y="29"/>
                </a:cubicBezTo>
                <a:cubicBezTo>
                  <a:pt x="102" y="33"/>
                  <a:pt x="104" y="38"/>
                  <a:pt x="106" y="43"/>
                </a:cubicBezTo>
                <a:cubicBezTo>
                  <a:pt x="108" y="49"/>
                  <a:pt x="108" y="55"/>
                  <a:pt x="108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7" name="Freeform 109"/>
          <p:cNvSpPr>
            <a:spLocks noEditPoints="1"/>
          </p:cNvSpPr>
          <p:nvPr/>
        </p:nvSpPr>
        <p:spPr bwMode="auto">
          <a:xfrm>
            <a:off x="6164459" y="1716766"/>
            <a:ext cx="183153" cy="115079"/>
          </a:xfrm>
          <a:custGeom>
            <a:avLst/>
            <a:gdLst>
              <a:gd name="T0" fmla="*/ 170 w 170"/>
              <a:gd name="T1" fmla="*/ 54 h 108"/>
              <a:gd name="T2" fmla="*/ 168 w 170"/>
              <a:gd name="T3" fmla="*/ 61 h 108"/>
              <a:gd name="T4" fmla="*/ 132 w 170"/>
              <a:gd name="T5" fmla="*/ 95 h 108"/>
              <a:gd name="T6" fmla="*/ 85 w 170"/>
              <a:gd name="T7" fmla="*/ 108 h 108"/>
              <a:gd name="T8" fmla="*/ 38 w 170"/>
              <a:gd name="T9" fmla="*/ 95 h 108"/>
              <a:gd name="T10" fmla="*/ 2 w 170"/>
              <a:gd name="T11" fmla="*/ 61 h 108"/>
              <a:gd name="T12" fmla="*/ 0 w 170"/>
              <a:gd name="T13" fmla="*/ 54 h 108"/>
              <a:gd name="T14" fmla="*/ 2 w 170"/>
              <a:gd name="T15" fmla="*/ 47 h 108"/>
              <a:gd name="T16" fmla="*/ 38 w 170"/>
              <a:gd name="T17" fmla="*/ 13 h 108"/>
              <a:gd name="T18" fmla="*/ 85 w 170"/>
              <a:gd name="T19" fmla="*/ 0 h 108"/>
              <a:gd name="T20" fmla="*/ 132 w 170"/>
              <a:gd name="T21" fmla="*/ 13 h 108"/>
              <a:gd name="T22" fmla="*/ 168 w 170"/>
              <a:gd name="T23" fmla="*/ 47 h 108"/>
              <a:gd name="T24" fmla="*/ 170 w 170"/>
              <a:gd name="T25" fmla="*/ 54 h 108"/>
              <a:gd name="T26" fmla="*/ 158 w 170"/>
              <a:gd name="T27" fmla="*/ 54 h 108"/>
              <a:gd name="T28" fmla="*/ 121 w 170"/>
              <a:gd name="T29" fmla="*/ 21 h 108"/>
              <a:gd name="T30" fmla="*/ 127 w 170"/>
              <a:gd name="T31" fmla="*/ 42 h 108"/>
              <a:gd name="T32" fmla="*/ 115 w 170"/>
              <a:gd name="T33" fmla="*/ 72 h 108"/>
              <a:gd name="T34" fmla="*/ 85 w 170"/>
              <a:gd name="T35" fmla="*/ 84 h 108"/>
              <a:gd name="T36" fmla="*/ 55 w 170"/>
              <a:gd name="T37" fmla="*/ 72 h 108"/>
              <a:gd name="T38" fmla="*/ 43 w 170"/>
              <a:gd name="T39" fmla="*/ 42 h 108"/>
              <a:gd name="T40" fmla="*/ 48 w 170"/>
              <a:gd name="T41" fmla="*/ 21 h 108"/>
              <a:gd name="T42" fmla="*/ 12 w 170"/>
              <a:gd name="T43" fmla="*/ 54 h 108"/>
              <a:gd name="T44" fmla="*/ 44 w 170"/>
              <a:gd name="T45" fmla="*/ 85 h 108"/>
              <a:gd name="T46" fmla="*/ 85 w 170"/>
              <a:gd name="T47" fmla="*/ 96 h 108"/>
              <a:gd name="T48" fmla="*/ 126 w 170"/>
              <a:gd name="T49" fmla="*/ 85 h 108"/>
              <a:gd name="T50" fmla="*/ 158 w 170"/>
              <a:gd name="T51" fmla="*/ 54 h 108"/>
              <a:gd name="T52" fmla="*/ 88 w 170"/>
              <a:gd name="T53" fmla="*/ 21 h 108"/>
              <a:gd name="T54" fmla="*/ 89 w 170"/>
              <a:gd name="T55" fmla="*/ 18 h 108"/>
              <a:gd name="T56" fmla="*/ 88 w 170"/>
              <a:gd name="T57" fmla="*/ 14 h 108"/>
              <a:gd name="T58" fmla="*/ 85 w 170"/>
              <a:gd name="T59" fmla="*/ 13 h 108"/>
              <a:gd name="T60" fmla="*/ 65 w 170"/>
              <a:gd name="T61" fmla="*/ 22 h 108"/>
              <a:gd name="T62" fmla="*/ 56 w 170"/>
              <a:gd name="T63" fmla="*/ 42 h 108"/>
              <a:gd name="T64" fmla="*/ 57 w 170"/>
              <a:gd name="T65" fmla="*/ 45 h 108"/>
              <a:gd name="T66" fmla="*/ 61 w 170"/>
              <a:gd name="T67" fmla="*/ 46 h 108"/>
              <a:gd name="T68" fmla="*/ 64 w 170"/>
              <a:gd name="T69" fmla="*/ 45 h 108"/>
              <a:gd name="T70" fmla="*/ 65 w 170"/>
              <a:gd name="T71" fmla="*/ 42 h 108"/>
              <a:gd name="T72" fmla="*/ 71 w 170"/>
              <a:gd name="T73" fmla="*/ 28 h 108"/>
              <a:gd name="T74" fmla="*/ 85 w 170"/>
              <a:gd name="T75" fmla="*/ 22 h 108"/>
              <a:gd name="T76" fmla="*/ 88 w 170"/>
              <a:gd name="T77" fmla="*/ 2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0" h="108">
                <a:moveTo>
                  <a:pt x="170" y="54"/>
                </a:moveTo>
                <a:cubicBezTo>
                  <a:pt x="170" y="56"/>
                  <a:pt x="169" y="58"/>
                  <a:pt x="168" y="61"/>
                </a:cubicBezTo>
                <a:cubicBezTo>
                  <a:pt x="159" y="75"/>
                  <a:pt x="147" y="87"/>
                  <a:pt x="132" y="95"/>
                </a:cubicBezTo>
                <a:cubicBezTo>
                  <a:pt x="117" y="104"/>
                  <a:pt x="101" y="108"/>
                  <a:pt x="85" y="108"/>
                </a:cubicBezTo>
                <a:cubicBezTo>
                  <a:pt x="68" y="108"/>
                  <a:pt x="53" y="104"/>
                  <a:pt x="38" y="95"/>
                </a:cubicBezTo>
                <a:cubicBezTo>
                  <a:pt x="23" y="87"/>
                  <a:pt x="11" y="75"/>
                  <a:pt x="2" y="61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52"/>
                  <a:pt x="1" y="50"/>
                  <a:pt x="2" y="47"/>
                </a:cubicBezTo>
                <a:cubicBezTo>
                  <a:pt x="11" y="33"/>
                  <a:pt x="23" y="21"/>
                  <a:pt x="38" y="13"/>
                </a:cubicBezTo>
                <a:cubicBezTo>
                  <a:pt x="53" y="4"/>
                  <a:pt x="68" y="0"/>
                  <a:pt x="85" y="0"/>
                </a:cubicBezTo>
                <a:cubicBezTo>
                  <a:pt x="101" y="0"/>
                  <a:pt x="117" y="4"/>
                  <a:pt x="132" y="13"/>
                </a:cubicBezTo>
                <a:cubicBezTo>
                  <a:pt x="147" y="21"/>
                  <a:pt x="159" y="33"/>
                  <a:pt x="168" y="47"/>
                </a:cubicBezTo>
                <a:cubicBezTo>
                  <a:pt x="169" y="50"/>
                  <a:pt x="170" y="52"/>
                  <a:pt x="170" y="54"/>
                </a:cubicBezTo>
                <a:close/>
                <a:moveTo>
                  <a:pt x="158" y="54"/>
                </a:moveTo>
                <a:cubicBezTo>
                  <a:pt x="148" y="39"/>
                  <a:pt x="136" y="28"/>
                  <a:pt x="121" y="21"/>
                </a:cubicBezTo>
                <a:cubicBezTo>
                  <a:pt x="125" y="27"/>
                  <a:pt x="127" y="34"/>
                  <a:pt x="127" y="42"/>
                </a:cubicBezTo>
                <a:cubicBezTo>
                  <a:pt x="127" y="54"/>
                  <a:pt x="123" y="64"/>
                  <a:pt x="115" y="72"/>
                </a:cubicBezTo>
                <a:cubicBezTo>
                  <a:pt x="107" y="80"/>
                  <a:pt x="97" y="84"/>
                  <a:pt x="85" y="84"/>
                </a:cubicBezTo>
                <a:cubicBezTo>
                  <a:pt x="73" y="84"/>
                  <a:pt x="63" y="80"/>
                  <a:pt x="55" y="72"/>
                </a:cubicBezTo>
                <a:cubicBezTo>
                  <a:pt x="47" y="64"/>
                  <a:pt x="43" y="54"/>
                  <a:pt x="43" y="42"/>
                </a:cubicBezTo>
                <a:cubicBezTo>
                  <a:pt x="43" y="34"/>
                  <a:pt x="44" y="27"/>
                  <a:pt x="48" y="21"/>
                </a:cubicBezTo>
                <a:cubicBezTo>
                  <a:pt x="34" y="28"/>
                  <a:pt x="22" y="39"/>
                  <a:pt x="12" y="54"/>
                </a:cubicBezTo>
                <a:cubicBezTo>
                  <a:pt x="21" y="67"/>
                  <a:pt x="31" y="77"/>
                  <a:pt x="44" y="85"/>
                </a:cubicBezTo>
                <a:cubicBezTo>
                  <a:pt x="56" y="93"/>
                  <a:pt x="70" y="96"/>
                  <a:pt x="85" y="96"/>
                </a:cubicBezTo>
                <a:cubicBezTo>
                  <a:pt x="100" y="96"/>
                  <a:pt x="113" y="93"/>
                  <a:pt x="126" y="85"/>
                </a:cubicBezTo>
                <a:cubicBezTo>
                  <a:pt x="139" y="77"/>
                  <a:pt x="149" y="67"/>
                  <a:pt x="158" y="54"/>
                </a:cubicBezTo>
                <a:close/>
                <a:moveTo>
                  <a:pt x="88" y="21"/>
                </a:moveTo>
                <a:cubicBezTo>
                  <a:pt x="89" y="20"/>
                  <a:pt x="89" y="19"/>
                  <a:pt x="89" y="18"/>
                </a:cubicBezTo>
                <a:cubicBezTo>
                  <a:pt x="89" y="16"/>
                  <a:pt x="89" y="15"/>
                  <a:pt x="88" y="14"/>
                </a:cubicBezTo>
                <a:cubicBezTo>
                  <a:pt x="87" y="14"/>
                  <a:pt x="86" y="13"/>
                  <a:pt x="85" y="13"/>
                </a:cubicBezTo>
                <a:cubicBezTo>
                  <a:pt x="77" y="13"/>
                  <a:pt x="70" y="16"/>
                  <a:pt x="65" y="22"/>
                </a:cubicBezTo>
                <a:cubicBezTo>
                  <a:pt x="59" y="27"/>
                  <a:pt x="56" y="34"/>
                  <a:pt x="56" y="42"/>
                </a:cubicBezTo>
                <a:cubicBezTo>
                  <a:pt x="56" y="43"/>
                  <a:pt x="57" y="44"/>
                  <a:pt x="57" y="45"/>
                </a:cubicBezTo>
                <a:cubicBezTo>
                  <a:pt x="58" y="46"/>
                  <a:pt x="59" y="46"/>
                  <a:pt x="61" y="46"/>
                </a:cubicBezTo>
                <a:cubicBezTo>
                  <a:pt x="62" y="46"/>
                  <a:pt x="63" y="46"/>
                  <a:pt x="64" y="45"/>
                </a:cubicBezTo>
                <a:cubicBezTo>
                  <a:pt x="65" y="44"/>
                  <a:pt x="65" y="43"/>
                  <a:pt x="65" y="42"/>
                </a:cubicBezTo>
                <a:cubicBezTo>
                  <a:pt x="65" y="36"/>
                  <a:pt x="67" y="32"/>
                  <a:pt x="71" y="28"/>
                </a:cubicBezTo>
                <a:cubicBezTo>
                  <a:pt x="75" y="24"/>
                  <a:pt x="79" y="22"/>
                  <a:pt x="85" y="22"/>
                </a:cubicBezTo>
                <a:cubicBezTo>
                  <a:pt x="86" y="22"/>
                  <a:pt x="87" y="22"/>
                  <a:pt x="88" y="2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8" name="Freeform 110"/>
          <p:cNvSpPr>
            <a:spLocks noEditPoints="1"/>
          </p:cNvSpPr>
          <p:nvPr/>
        </p:nvSpPr>
        <p:spPr bwMode="auto">
          <a:xfrm>
            <a:off x="6391374" y="1705420"/>
            <a:ext cx="181532" cy="137770"/>
          </a:xfrm>
          <a:custGeom>
            <a:avLst/>
            <a:gdLst>
              <a:gd name="T0" fmla="*/ 124 w 170"/>
              <a:gd name="T1" fmla="*/ 10 h 128"/>
              <a:gd name="T2" fmla="*/ 124 w 170"/>
              <a:gd name="T3" fmla="*/ 10 h 128"/>
              <a:gd name="T4" fmla="*/ 94 w 170"/>
              <a:gd name="T5" fmla="*/ 64 h 128"/>
              <a:gd name="T6" fmla="*/ 64 w 170"/>
              <a:gd name="T7" fmla="*/ 118 h 128"/>
              <a:gd name="T8" fmla="*/ 59 w 170"/>
              <a:gd name="T9" fmla="*/ 126 h 128"/>
              <a:gd name="T10" fmla="*/ 57 w 170"/>
              <a:gd name="T11" fmla="*/ 128 h 128"/>
              <a:gd name="T12" fmla="*/ 44 w 170"/>
              <a:gd name="T13" fmla="*/ 121 h 128"/>
              <a:gd name="T14" fmla="*/ 43 w 170"/>
              <a:gd name="T15" fmla="*/ 118 h 128"/>
              <a:gd name="T16" fmla="*/ 47 w 170"/>
              <a:gd name="T17" fmla="*/ 110 h 128"/>
              <a:gd name="T18" fmla="*/ 22 w 170"/>
              <a:gd name="T19" fmla="*/ 94 h 128"/>
              <a:gd name="T20" fmla="*/ 2 w 170"/>
              <a:gd name="T21" fmla="*/ 71 h 128"/>
              <a:gd name="T22" fmla="*/ 0 w 170"/>
              <a:gd name="T23" fmla="*/ 64 h 128"/>
              <a:gd name="T24" fmla="*/ 2 w 170"/>
              <a:gd name="T25" fmla="*/ 57 h 128"/>
              <a:gd name="T26" fmla="*/ 38 w 170"/>
              <a:gd name="T27" fmla="*/ 22 h 128"/>
              <a:gd name="T28" fmla="*/ 85 w 170"/>
              <a:gd name="T29" fmla="*/ 10 h 128"/>
              <a:gd name="T30" fmla="*/ 102 w 170"/>
              <a:gd name="T31" fmla="*/ 11 h 128"/>
              <a:gd name="T32" fmla="*/ 107 w 170"/>
              <a:gd name="T33" fmla="*/ 2 h 128"/>
              <a:gd name="T34" fmla="*/ 110 w 170"/>
              <a:gd name="T35" fmla="*/ 0 h 128"/>
              <a:gd name="T36" fmla="*/ 111 w 170"/>
              <a:gd name="T37" fmla="*/ 1 h 128"/>
              <a:gd name="T38" fmla="*/ 114 w 170"/>
              <a:gd name="T39" fmla="*/ 3 h 128"/>
              <a:gd name="T40" fmla="*/ 117 w 170"/>
              <a:gd name="T41" fmla="*/ 4 h 128"/>
              <a:gd name="T42" fmla="*/ 120 w 170"/>
              <a:gd name="T43" fmla="*/ 6 h 128"/>
              <a:gd name="T44" fmla="*/ 122 w 170"/>
              <a:gd name="T45" fmla="*/ 7 h 128"/>
              <a:gd name="T46" fmla="*/ 124 w 170"/>
              <a:gd name="T47" fmla="*/ 10 h 128"/>
              <a:gd name="T48" fmla="*/ 53 w 170"/>
              <a:gd name="T49" fmla="*/ 99 h 128"/>
              <a:gd name="T50" fmla="*/ 60 w 170"/>
              <a:gd name="T51" fmla="*/ 86 h 128"/>
              <a:gd name="T52" fmla="*/ 47 w 170"/>
              <a:gd name="T53" fmla="*/ 71 h 128"/>
              <a:gd name="T54" fmla="*/ 43 w 170"/>
              <a:gd name="T55" fmla="*/ 52 h 128"/>
              <a:gd name="T56" fmla="*/ 48 w 170"/>
              <a:gd name="T57" fmla="*/ 31 h 128"/>
              <a:gd name="T58" fmla="*/ 12 w 170"/>
              <a:gd name="T59" fmla="*/ 64 h 128"/>
              <a:gd name="T60" fmla="*/ 53 w 170"/>
              <a:gd name="T61" fmla="*/ 99 h 128"/>
              <a:gd name="T62" fmla="*/ 88 w 170"/>
              <a:gd name="T63" fmla="*/ 31 h 128"/>
              <a:gd name="T64" fmla="*/ 89 w 170"/>
              <a:gd name="T65" fmla="*/ 28 h 128"/>
              <a:gd name="T66" fmla="*/ 88 w 170"/>
              <a:gd name="T67" fmla="*/ 24 h 128"/>
              <a:gd name="T68" fmla="*/ 85 w 170"/>
              <a:gd name="T69" fmla="*/ 23 h 128"/>
              <a:gd name="T70" fmla="*/ 65 w 170"/>
              <a:gd name="T71" fmla="*/ 32 h 128"/>
              <a:gd name="T72" fmla="*/ 56 w 170"/>
              <a:gd name="T73" fmla="*/ 52 h 128"/>
              <a:gd name="T74" fmla="*/ 57 w 170"/>
              <a:gd name="T75" fmla="*/ 55 h 128"/>
              <a:gd name="T76" fmla="*/ 61 w 170"/>
              <a:gd name="T77" fmla="*/ 56 h 128"/>
              <a:gd name="T78" fmla="*/ 64 w 170"/>
              <a:gd name="T79" fmla="*/ 55 h 128"/>
              <a:gd name="T80" fmla="*/ 65 w 170"/>
              <a:gd name="T81" fmla="*/ 52 h 128"/>
              <a:gd name="T82" fmla="*/ 71 w 170"/>
              <a:gd name="T83" fmla="*/ 38 h 128"/>
              <a:gd name="T84" fmla="*/ 85 w 170"/>
              <a:gd name="T85" fmla="*/ 32 h 128"/>
              <a:gd name="T86" fmla="*/ 88 w 170"/>
              <a:gd name="T87" fmla="*/ 31 h 128"/>
              <a:gd name="T88" fmla="*/ 170 w 170"/>
              <a:gd name="T89" fmla="*/ 64 h 128"/>
              <a:gd name="T90" fmla="*/ 168 w 170"/>
              <a:gd name="T91" fmla="*/ 71 h 128"/>
              <a:gd name="T92" fmla="*/ 157 w 170"/>
              <a:gd name="T93" fmla="*/ 84 h 128"/>
              <a:gd name="T94" fmla="*/ 125 w 170"/>
              <a:gd name="T95" fmla="*/ 109 h 128"/>
              <a:gd name="T96" fmla="*/ 85 w 170"/>
              <a:gd name="T97" fmla="*/ 118 h 128"/>
              <a:gd name="T98" fmla="*/ 92 w 170"/>
              <a:gd name="T99" fmla="*/ 106 h 128"/>
              <a:gd name="T100" fmla="*/ 129 w 170"/>
              <a:gd name="T101" fmla="*/ 93 h 128"/>
              <a:gd name="T102" fmla="*/ 157 w 170"/>
              <a:gd name="T103" fmla="*/ 64 h 128"/>
              <a:gd name="T104" fmla="*/ 131 w 170"/>
              <a:gd name="T105" fmla="*/ 36 h 128"/>
              <a:gd name="T106" fmla="*/ 137 w 170"/>
              <a:gd name="T107" fmla="*/ 26 h 128"/>
              <a:gd name="T108" fmla="*/ 154 w 170"/>
              <a:gd name="T109" fmla="*/ 40 h 128"/>
              <a:gd name="T110" fmla="*/ 168 w 170"/>
              <a:gd name="T111" fmla="*/ 57 h 128"/>
              <a:gd name="T112" fmla="*/ 170 w 170"/>
              <a:gd name="T113" fmla="*/ 64 h 128"/>
              <a:gd name="T114" fmla="*/ 127 w 170"/>
              <a:gd name="T115" fmla="*/ 52 h 128"/>
              <a:gd name="T116" fmla="*/ 120 w 170"/>
              <a:gd name="T117" fmla="*/ 76 h 128"/>
              <a:gd name="T118" fmla="*/ 100 w 170"/>
              <a:gd name="T119" fmla="*/ 91 h 128"/>
              <a:gd name="T120" fmla="*/ 126 w 170"/>
              <a:gd name="T121" fmla="*/ 44 h 128"/>
              <a:gd name="T122" fmla="*/ 127 w 170"/>
              <a:gd name="T123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0" h="128">
                <a:moveTo>
                  <a:pt x="124" y="10"/>
                </a:moveTo>
                <a:cubicBezTo>
                  <a:pt x="124" y="10"/>
                  <a:pt x="124" y="10"/>
                  <a:pt x="124" y="10"/>
                </a:cubicBezTo>
                <a:cubicBezTo>
                  <a:pt x="117" y="22"/>
                  <a:pt x="107" y="40"/>
                  <a:pt x="94" y="64"/>
                </a:cubicBezTo>
                <a:cubicBezTo>
                  <a:pt x="81" y="88"/>
                  <a:pt x="71" y="106"/>
                  <a:pt x="64" y="118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59" y="127"/>
                  <a:pt x="58" y="128"/>
                  <a:pt x="57" y="128"/>
                </a:cubicBezTo>
                <a:cubicBezTo>
                  <a:pt x="56" y="128"/>
                  <a:pt x="52" y="125"/>
                  <a:pt x="44" y="121"/>
                </a:cubicBezTo>
                <a:cubicBezTo>
                  <a:pt x="43" y="120"/>
                  <a:pt x="43" y="119"/>
                  <a:pt x="43" y="118"/>
                </a:cubicBezTo>
                <a:cubicBezTo>
                  <a:pt x="43" y="118"/>
                  <a:pt x="44" y="115"/>
                  <a:pt x="47" y="110"/>
                </a:cubicBezTo>
                <a:cubicBezTo>
                  <a:pt x="38" y="106"/>
                  <a:pt x="29" y="101"/>
                  <a:pt x="22" y="94"/>
                </a:cubicBezTo>
                <a:cubicBezTo>
                  <a:pt x="14" y="87"/>
                  <a:pt x="8" y="79"/>
                  <a:pt x="2" y="71"/>
                </a:cubicBezTo>
                <a:cubicBezTo>
                  <a:pt x="1" y="69"/>
                  <a:pt x="0" y="66"/>
                  <a:pt x="0" y="64"/>
                </a:cubicBezTo>
                <a:cubicBezTo>
                  <a:pt x="0" y="62"/>
                  <a:pt x="1" y="59"/>
                  <a:pt x="2" y="57"/>
                </a:cubicBezTo>
                <a:cubicBezTo>
                  <a:pt x="12" y="43"/>
                  <a:pt x="24" y="31"/>
                  <a:pt x="38" y="22"/>
                </a:cubicBezTo>
                <a:cubicBezTo>
                  <a:pt x="52" y="14"/>
                  <a:pt x="68" y="10"/>
                  <a:pt x="85" y="10"/>
                </a:cubicBezTo>
                <a:cubicBezTo>
                  <a:pt x="90" y="10"/>
                  <a:pt x="96" y="10"/>
                  <a:pt x="102" y="11"/>
                </a:cubicBezTo>
                <a:cubicBezTo>
                  <a:pt x="107" y="2"/>
                  <a:pt x="107" y="2"/>
                  <a:pt x="107" y="2"/>
                </a:cubicBezTo>
                <a:cubicBezTo>
                  <a:pt x="108" y="1"/>
                  <a:pt x="109" y="0"/>
                  <a:pt x="110" y="0"/>
                </a:cubicBezTo>
                <a:cubicBezTo>
                  <a:pt x="110" y="0"/>
                  <a:pt x="111" y="1"/>
                  <a:pt x="111" y="1"/>
                </a:cubicBezTo>
                <a:cubicBezTo>
                  <a:pt x="112" y="1"/>
                  <a:pt x="113" y="2"/>
                  <a:pt x="114" y="3"/>
                </a:cubicBezTo>
                <a:cubicBezTo>
                  <a:pt x="115" y="3"/>
                  <a:pt x="116" y="4"/>
                  <a:pt x="117" y="4"/>
                </a:cubicBezTo>
                <a:cubicBezTo>
                  <a:pt x="118" y="5"/>
                  <a:pt x="119" y="5"/>
                  <a:pt x="120" y="6"/>
                </a:cubicBezTo>
                <a:cubicBezTo>
                  <a:pt x="121" y="7"/>
                  <a:pt x="122" y="7"/>
                  <a:pt x="122" y="7"/>
                </a:cubicBezTo>
                <a:cubicBezTo>
                  <a:pt x="123" y="8"/>
                  <a:pt x="124" y="9"/>
                  <a:pt x="124" y="10"/>
                </a:cubicBezTo>
                <a:close/>
                <a:moveTo>
                  <a:pt x="53" y="99"/>
                </a:moveTo>
                <a:cubicBezTo>
                  <a:pt x="60" y="86"/>
                  <a:pt x="60" y="86"/>
                  <a:pt x="60" y="86"/>
                </a:cubicBezTo>
                <a:cubicBezTo>
                  <a:pt x="55" y="82"/>
                  <a:pt x="50" y="77"/>
                  <a:pt x="47" y="71"/>
                </a:cubicBezTo>
                <a:cubicBezTo>
                  <a:pt x="44" y="65"/>
                  <a:pt x="43" y="59"/>
                  <a:pt x="43" y="52"/>
                </a:cubicBezTo>
                <a:cubicBezTo>
                  <a:pt x="43" y="44"/>
                  <a:pt x="44" y="37"/>
                  <a:pt x="48" y="31"/>
                </a:cubicBezTo>
                <a:cubicBezTo>
                  <a:pt x="34" y="38"/>
                  <a:pt x="22" y="49"/>
                  <a:pt x="12" y="64"/>
                </a:cubicBezTo>
                <a:cubicBezTo>
                  <a:pt x="23" y="80"/>
                  <a:pt x="36" y="92"/>
                  <a:pt x="53" y="99"/>
                </a:cubicBezTo>
                <a:close/>
                <a:moveTo>
                  <a:pt x="88" y="31"/>
                </a:moveTo>
                <a:cubicBezTo>
                  <a:pt x="89" y="30"/>
                  <a:pt x="89" y="29"/>
                  <a:pt x="89" y="28"/>
                </a:cubicBezTo>
                <a:cubicBezTo>
                  <a:pt x="89" y="26"/>
                  <a:pt x="89" y="25"/>
                  <a:pt x="88" y="24"/>
                </a:cubicBezTo>
                <a:cubicBezTo>
                  <a:pt x="87" y="24"/>
                  <a:pt x="86" y="23"/>
                  <a:pt x="85" y="23"/>
                </a:cubicBezTo>
                <a:cubicBezTo>
                  <a:pt x="77" y="23"/>
                  <a:pt x="70" y="26"/>
                  <a:pt x="65" y="32"/>
                </a:cubicBezTo>
                <a:cubicBezTo>
                  <a:pt x="59" y="37"/>
                  <a:pt x="56" y="44"/>
                  <a:pt x="56" y="52"/>
                </a:cubicBezTo>
                <a:cubicBezTo>
                  <a:pt x="56" y="53"/>
                  <a:pt x="57" y="54"/>
                  <a:pt x="57" y="55"/>
                </a:cubicBezTo>
                <a:cubicBezTo>
                  <a:pt x="58" y="56"/>
                  <a:pt x="59" y="56"/>
                  <a:pt x="61" y="56"/>
                </a:cubicBezTo>
                <a:cubicBezTo>
                  <a:pt x="62" y="56"/>
                  <a:pt x="63" y="56"/>
                  <a:pt x="64" y="55"/>
                </a:cubicBezTo>
                <a:cubicBezTo>
                  <a:pt x="65" y="54"/>
                  <a:pt x="65" y="53"/>
                  <a:pt x="65" y="52"/>
                </a:cubicBezTo>
                <a:cubicBezTo>
                  <a:pt x="65" y="46"/>
                  <a:pt x="67" y="42"/>
                  <a:pt x="71" y="38"/>
                </a:cubicBezTo>
                <a:cubicBezTo>
                  <a:pt x="75" y="34"/>
                  <a:pt x="79" y="32"/>
                  <a:pt x="85" y="32"/>
                </a:cubicBezTo>
                <a:cubicBezTo>
                  <a:pt x="86" y="32"/>
                  <a:pt x="87" y="32"/>
                  <a:pt x="88" y="31"/>
                </a:cubicBezTo>
                <a:close/>
                <a:moveTo>
                  <a:pt x="170" y="64"/>
                </a:moveTo>
                <a:cubicBezTo>
                  <a:pt x="170" y="66"/>
                  <a:pt x="169" y="68"/>
                  <a:pt x="168" y="71"/>
                </a:cubicBezTo>
                <a:cubicBezTo>
                  <a:pt x="165" y="75"/>
                  <a:pt x="162" y="79"/>
                  <a:pt x="157" y="84"/>
                </a:cubicBezTo>
                <a:cubicBezTo>
                  <a:pt x="148" y="95"/>
                  <a:pt x="137" y="103"/>
                  <a:pt x="125" y="109"/>
                </a:cubicBezTo>
                <a:cubicBezTo>
                  <a:pt x="112" y="115"/>
                  <a:pt x="99" y="118"/>
                  <a:pt x="85" y="118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105" y="105"/>
                  <a:pt x="118" y="101"/>
                  <a:pt x="129" y="93"/>
                </a:cubicBezTo>
                <a:cubicBezTo>
                  <a:pt x="140" y="86"/>
                  <a:pt x="150" y="76"/>
                  <a:pt x="157" y="64"/>
                </a:cubicBezTo>
                <a:cubicBezTo>
                  <a:pt x="150" y="53"/>
                  <a:pt x="141" y="43"/>
                  <a:pt x="131" y="36"/>
                </a:cubicBezTo>
                <a:cubicBezTo>
                  <a:pt x="137" y="26"/>
                  <a:pt x="137" y="26"/>
                  <a:pt x="137" y="26"/>
                </a:cubicBezTo>
                <a:cubicBezTo>
                  <a:pt x="143" y="30"/>
                  <a:pt x="149" y="34"/>
                  <a:pt x="154" y="40"/>
                </a:cubicBezTo>
                <a:cubicBezTo>
                  <a:pt x="160" y="46"/>
                  <a:pt x="164" y="51"/>
                  <a:pt x="168" y="57"/>
                </a:cubicBezTo>
                <a:cubicBezTo>
                  <a:pt x="169" y="60"/>
                  <a:pt x="170" y="62"/>
                  <a:pt x="170" y="64"/>
                </a:cubicBezTo>
                <a:close/>
                <a:moveTo>
                  <a:pt x="127" y="52"/>
                </a:moveTo>
                <a:cubicBezTo>
                  <a:pt x="127" y="61"/>
                  <a:pt x="125" y="69"/>
                  <a:pt x="120" y="76"/>
                </a:cubicBezTo>
                <a:cubicBezTo>
                  <a:pt x="115" y="83"/>
                  <a:pt x="108" y="88"/>
                  <a:pt x="100" y="91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7" y="47"/>
                  <a:pt x="127" y="49"/>
                  <a:pt x="127" y="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9" name="Freeform 111"/>
          <p:cNvSpPr>
            <a:spLocks noEditPoints="1"/>
          </p:cNvSpPr>
          <p:nvPr/>
        </p:nvSpPr>
        <p:spPr bwMode="auto">
          <a:xfrm>
            <a:off x="6616667" y="1676246"/>
            <a:ext cx="183153" cy="170186"/>
          </a:xfrm>
          <a:custGeom>
            <a:avLst/>
            <a:gdLst>
              <a:gd name="T0" fmla="*/ 96 w 171"/>
              <a:gd name="T1" fmla="*/ 7 h 158"/>
              <a:gd name="T2" fmla="*/ 169 w 171"/>
              <a:gd name="T3" fmla="*/ 140 h 158"/>
              <a:gd name="T4" fmla="*/ 169 w 171"/>
              <a:gd name="T5" fmla="*/ 152 h 158"/>
              <a:gd name="T6" fmla="*/ 164 w 171"/>
              <a:gd name="T7" fmla="*/ 156 h 158"/>
              <a:gd name="T8" fmla="*/ 158 w 171"/>
              <a:gd name="T9" fmla="*/ 158 h 158"/>
              <a:gd name="T10" fmla="*/ 13 w 171"/>
              <a:gd name="T11" fmla="*/ 158 h 158"/>
              <a:gd name="T12" fmla="*/ 7 w 171"/>
              <a:gd name="T13" fmla="*/ 156 h 158"/>
              <a:gd name="T14" fmla="*/ 3 w 171"/>
              <a:gd name="T15" fmla="*/ 152 h 158"/>
              <a:gd name="T16" fmla="*/ 3 w 171"/>
              <a:gd name="T17" fmla="*/ 140 h 158"/>
              <a:gd name="T18" fmla="*/ 75 w 171"/>
              <a:gd name="T19" fmla="*/ 7 h 158"/>
              <a:gd name="T20" fmla="*/ 80 w 171"/>
              <a:gd name="T21" fmla="*/ 2 h 158"/>
              <a:gd name="T22" fmla="*/ 86 w 171"/>
              <a:gd name="T23" fmla="*/ 0 h 158"/>
              <a:gd name="T24" fmla="*/ 92 w 171"/>
              <a:gd name="T25" fmla="*/ 2 h 158"/>
              <a:gd name="T26" fmla="*/ 96 w 171"/>
              <a:gd name="T27" fmla="*/ 7 h 158"/>
              <a:gd name="T28" fmla="*/ 98 w 171"/>
              <a:gd name="T29" fmla="*/ 95 h 158"/>
              <a:gd name="T30" fmla="*/ 99 w 171"/>
              <a:gd name="T31" fmla="*/ 51 h 158"/>
              <a:gd name="T32" fmla="*/ 99 w 171"/>
              <a:gd name="T33" fmla="*/ 50 h 158"/>
              <a:gd name="T34" fmla="*/ 96 w 171"/>
              <a:gd name="T35" fmla="*/ 49 h 158"/>
              <a:gd name="T36" fmla="*/ 75 w 171"/>
              <a:gd name="T37" fmla="*/ 49 h 158"/>
              <a:gd name="T38" fmla="*/ 73 w 171"/>
              <a:gd name="T39" fmla="*/ 50 h 158"/>
              <a:gd name="T40" fmla="*/ 72 w 171"/>
              <a:gd name="T41" fmla="*/ 52 h 158"/>
              <a:gd name="T42" fmla="*/ 74 w 171"/>
              <a:gd name="T43" fmla="*/ 95 h 158"/>
              <a:gd name="T44" fmla="*/ 75 w 171"/>
              <a:gd name="T45" fmla="*/ 96 h 158"/>
              <a:gd name="T46" fmla="*/ 77 w 171"/>
              <a:gd name="T47" fmla="*/ 97 h 158"/>
              <a:gd name="T48" fmla="*/ 95 w 171"/>
              <a:gd name="T49" fmla="*/ 97 h 158"/>
              <a:gd name="T50" fmla="*/ 97 w 171"/>
              <a:gd name="T51" fmla="*/ 96 h 158"/>
              <a:gd name="T52" fmla="*/ 98 w 171"/>
              <a:gd name="T53" fmla="*/ 95 h 158"/>
              <a:gd name="T54" fmla="*/ 98 w 171"/>
              <a:gd name="T55" fmla="*/ 130 h 158"/>
              <a:gd name="T56" fmla="*/ 98 w 171"/>
              <a:gd name="T57" fmla="*/ 112 h 158"/>
              <a:gd name="T58" fmla="*/ 97 w 171"/>
              <a:gd name="T59" fmla="*/ 110 h 158"/>
              <a:gd name="T60" fmla="*/ 95 w 171"/>
              <a:gd name="T61" fmla="*/ 109 h 158"/>
              <a:gd name="T62" fmla="*/ 77 w 171"/>
              <a:gd name="T63" fmla="*/ 109 h 158"/>
              <a:gd name="T64" fmla="*/ 75 w 171"/>
              <a:gd name="T65" fmla="*/ 110 h 158"/>
              <a:gd name="T66" fmla="*/ 74 w 171"/>
              <a:gd name="T67" fmla="*/ 112 h 158"/>
              <a:gd name="T68" fmla="*/ 74 w 171"/>
              <a:gd name="T69" fmla="*/ 130 h 158"/>
              <a:gd name="T70" fmla="*/ 75 w 171"/>
              <a:gd name="T71" fmla="*/ 132 h 158"/>
              <a:gd name="T72" fmla="*/ 77 w 171"/>
              <a:gd name="T73" fmla="*/ 133 h 158"/>
              <a:gd name="T74" fmla="*/ 95 w 171"/>
              <a:gd name="T75" fmla="*/ 133 h 158"/>
              <a:gd name="T76" fmla="*/ 97 w 171"/>
              <a:gd name="T77" fmla="*/ 132 h 158"/>
              <a:gd name="T78" fmla="*/ 98 w 171"/>
              <a:gd name="T79" fmla="*/ 13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1" h="158">
                <a:moveTo>
                  <a:pt x="96" y="7"/>
                </a:moveTo>
                <a:cubicBezTo>
                  <a:pt x="169" y="140"/>
                  <a:pt x="169" y="140"/>
                  <a:pt x="169" y="140"/>
                </a:cubicBezTo>
                <a:cubicBezTo>
                  <a:pt x="171" y="144"/>
                  <a:pt x="171" y="148"/>
                  <a:pt x="169" y="152"/>
                </a:cubicBezTo>
                <a:cubicBezTo>
                  <a:pt x="168" y="153"/>
                  <a:pt x="166" y="155"/>
                  <a:pt x="164" y="156"/>
                </a:cubicBezTo>
                <a:cubicBezTo>
                  <a:pt x="163" y="157"/>
                  <a:pt x="161" y="158"/>
                  <a:pt x="158" y="158"/>
                </a:cubicBezTo>
                <a:cubicBezTo>
                  <a:pt x="13" y="158"/>
                  <a:pt x="13" y="158"/>
                  <a:pt x="13" y="158"/>
                </a:cubicBezTo>
                <a:cubicBezTo>
                  <a:pt x="11" y="158"/>
                  <a:pt x="9" y="157"/>
                  <a:pt x="7" y="156"/>
                </a:cubicBezTo>
                <a:cubicBezTo>
                  <a:pt x="5" y="155"/>
                  <a:pt x="4" y="153"/>
                  <a:pt x="3" y="152"/>
                </a:cubicBezTo>
                <a:cubicBezTo>
                  <a:pt x="1" y="148"/>
                  <a:pt x="0" y="144"/>
                  <a:pt x="3" y="140"/>
                </a:cubicBezTo>
                <a:cubicBezTo>
                  <a:pt x="75" y="7"/>
                  <a:pt x="75" y="7"/>
                  <a:pt x="75" y="7"/>
                </a:cubicBezTo>
                <a:cubicBezTo>
                  <a:pt x="76" y="5"/>
                  <a:pt x="78" y="3"/>
                  <a:pt x="80" y="2"/>
                </a:cubicBezTo>
                <a:cubicBezTo>
                  <a:pt x="82" y="1"/>
                  <a:pt x="84" y="0"/>
                  <a:pt x="86" y="0"/>
                </a:cubicBezTo>
                <a:cubicBezTo>
                  <a:pt x="88" y="0"/>
                  <a:pt x="90" y="1"/>
                  <a:pt x="92" y="2"/>
                </a:cubicBezTo>
                <a:cubicBezTo>
                  <a:pt x="94" y="3"/>
                  <a:pt x="95" y="5"/>
                  <a:pt x="96" y="7"/>
                </a:cubicBezTo>
                <a:close/>
                <a:moveTo>
                  <a:pt x="98" y="95"/>
                </a:moveTo>
                <a:cubicBezTo>
                  <a:pt x="99" y="51"/>
                  <a:pt x="99" y="51"/>
                  <a:pt x="99" y="51"/>
                </a:cubicBezTo>
                <a:cubicBezTo>
                  <a:pt x="99" y="51"/>
                  <a:pt x="99" y="50"/>
                  <a:pt x="99" y="50"/>
                </a:cubicBezTo>
                <a:cubicBezTo>
                  <a:pt x="98" y="49"/>
                  <a:pt x="97" y="49"/>
                  <a:pt x="96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5" y="49"/>
                  <a:pt x="74" y="49"/>
                  <a:pt x="73" y="50"/>
                </a:cubicBezTo>
                <a:cubicBezTo>
                  <a:pt x="73" y="50"/>
                  <a:pt x="72" y="51"/>
                  <a:pt x="72" y="52"/>
                </a:cubicBezTo>
                <a:cubicBezTo>
                  <a:pt x="74" y="95"/>
                  <a:pt x="74" y="95"/>
                  <a:pt x="74" y="95"/>
                </a:cubicBezTo>
                <a:cubicBezTo>
                  <a:pt x="74" y="96"/>
                  <a:pt x="74" y="96"/>
                  <a:pt x="75" y="96"/>
                </a:cubicBezTo>
                <a:cubicBezTo>
                  <a:pt x="75" y="97"/>
                  <a:pt x="76" y="97"/>
                  <a:pt x="77" y="97"/>
                </a:cubicBezTo>
                <a:cubicBezTo>
                  <a:pt x="95" y="97"/>
                  <a:pt x="95" y="97"/>
                  <a:pt x="95" y="97"/>
                </a:cubicBezTo>
                <a:cubicBezTo>
                  <a:pt x="95" y="97"/>
                  <a:pt x="96" y="97"/>
                  <a:pt x="97" y="96"/>
                </a:cubicBezTo>
                <a:cubicBezTo>
                  <a:pt x="97" y="96"/>
                  <a:pt x="98" y="96"/>
                  <a:pt x="98" y="95"/>
                </a:cubicBezTo>
                <a:close/>
                <a:moveTo>
                  <a:pt x="98" y="130"/>
                </a:moveTo>
                <a:cubicBezTo>
                  <a:pt x="98" y="112"/>
                  <a:pt x="98" y="112"/>
                  <a:pt x="98" y="112"/>
                </a:cubicBezTo>
                <a:cubicBezTo>
                  <a:pt x="98" y="111"/>
                  <a:pt x="98" y="111"/>
                  <a:pt x="97" y="110"/>
                </a:cubicBezTo>
                <a:cubicBezTo>
                  <a:pt x="96" y="109"/>
                  <a:pt x="96" y="109"/>
                  <a:pt x="95" y="109"/>
                </a:cubicBezTo>
                <a:cubicBezTo>
                  <a:pt x="77" y="109"/>
                  <a:pt x="77" y="109"/>
                  <a:pt x="77" y="109"/>
                </a:cubicBezTo>
                <a:cubicBezTo>
                  <a:pt x="76" y="109"/>
                  <a:pt x="75" y="109"/>
                  <a:pt x="75" y="110"/>
                </a:cubicBezTo>
                <a:cubicBezTo>
                  <a:pt x="74" y="111"/>
                  <a:pt x="74" y="111"/>
                  <a:pt x="74" y="112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74" y="131"/>
                  <a:pt x="74" y="132"/>
                  <a:pt x="75" y="132"/>
                </a:cubicBezTo>
                <a:cubicBezTo>
                  <a:pt x="75" y="133"/>
                  <a:pt x="76" y="133"/>
                  <a:pt x="77" y="133"/>
                </a:cubicBezTo>
                <a:cubicBezTo>
                  <a:pt x="95" y="133"/>
                  <a:pt x="95" y="133"/>
                  <a:pt x="95" y="133"/>
                </a:cubicBezTo>
                <a:cubicBezTo>
                  <a:pt x="96" y="133"/>
                  <a:pt x="96" y="133"/>
                  <a:pt x="97" y="132"/>
                </a:cubicBezTo>
                <a:cubicBezTo>
                  <a:pt x="98" y="132"/>
                  <a:pt x="98" y="131"/>
                  <a:pt x="98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0" name="Freeform 112"/>
          <p:cNvSpPr>
            <a:spLocks/>
          </p:cNvSpPr>
          <p:nvPr/>
        </p:nvSpPr>
        <p:spPr bwMode="auto">
          <a:xfrm>
            <a:off x="6845204" y="1689212"/>
            <a:ext cx="142632" cy="142632"/>
          </a:xfrm>
          <a:custGeom>
            <a:avLst/>
            <a:gdLst>
              <a:gd name="T0" fmla="*/ 130 w 133"/>
              <a:gd name="T1" fmla="*/ 3 h 133"/>
              <a:gd name="T2" fmla="*/ 131 w 133"/>
              <a:gd name="T3" fmla="*/ 17 h 133"/>
              <a:gd name="T4" fmla="*/ 121 w 133"/>
              <a:gd name="T5" fmla="*/ 34 h 133"/>
              <a:gd name="T6" fmla="*/ 106 w 133"/>
              <a:gd name="T7" fmla="*/ 49 h 133"/>
              <a:gd name="T8" fmla="*/ 121 w 133"/>
              <a:gd name="T9" fmla="*/ 115 h 133"/>
              <a:gd name="T10" fmla="*/ 120 w 133"/>
              <a:gd name="T11" fmla="*/ 118 h 133"/>
              <a:gd name="T12" fmla="*/ 108 w 133"/>
              <a:gd name="T13" fmla="*/ 127 h 133"/>
              <a:gd name="T14" fmla="*/ 106 w 133"/>
              <a:gd name="T15" fmla="*/ 127 h 133"/>
              <a:gd name="T16" fmla="*/ 105 w 133"/>
              <a:gd name="T17" fmla="*/ 127 h 133"/>
              <a:gd name="T18" fmla="*/ 103 w 133"/>
              <a:gd name="T19" fmla="*/ 126 h 133"/>
              <a:gd name="T20" fmla="*/ 77 w 133"/>
              <a:gd name="T21" fmla="*/ 78 h 133"/>
              <a:gd name="T22" fmla="*/ 52 w 133"/>
              <a:gd name="T23" fmla="*/ 102 h 133"/>
              <a:gd name="T24" fmla="*/ 57 w 133"/>
              <a:gd name="T25" fmla="*/ 121 h 133"/>
              <a:gd name="T26" fmla="*/ 57 w 133"/>
              <a:gd name="T27" fmla="*/ 124 h 133"/>
              <a:gd name="T28" fmla="*/ 48 w 133"/>
              <a:gd name="T29" fmla="*/ 133 h 133"/>
              <a:gd name="T30" fmla="*/ 45 w 133"/>
              <a:gd name="T31" fmla="*/ 133 h 133"/>
              <a:gd name="T32" fmla="*/ 45 w 133"/>
              <a:gd name="T33" fmla="*/ 133 h 133"/>
              <a:gd name="T34" fmla="*/ 43 w 133"/>
              <a:gd name="T35" fmla="*/ 132 h 133"/>
              <a:gd name="T36" fmla="*/ 25 w 133"/>
              <a:gd name="T37" fmla="*/ 108 h 133"/>
              <a:gd name="T38" fmla="*/ 1 w 133"/>
              <a:gd name="T39" fmla="*/ 91 h 133"/>
              <a:gd name="T40" fmla="*/ 0 w 133"/>
              <a:gd name="T41" fmla="*/ 88 h 133"/>
              <a:gd name="T42" fmla="*/ 1 w 133"/>
              <a:gd name="T43" fmla="*/ 86 h 133"/>
              <a:gd name="T44" fmla="*/ 10 w 133"/>
              <a:gd name="T45" fmla="*/ 77 h 133"/>
              <a:gd name="T46" fmla="*/ 12 w 133"/>
              <a:gd name="T47" fmla="*/ 76 h 133"/>
              <a:gd name="T48" fmla="*/ 13 w 133"/>
              <a:gd name="T49" fmla="*/ 76 h 133"/>
              <a:gd name="T50" fmla="*/ 31 w 133"/>
              <a:gd name="T51" fmla="*/ 81 h 133"/>
              <a:gd name="T52" fmla="*/ 56 w 133"/>
              <a:gd name="T53" fmla="*/ 57 h 133"/>
              <a:gd name="T54" fmla="*/ 8 w 133"/>
              <a:gd name="T55" fmla="*/ 30 h 133"/>
              <a:gd name="T56" fmla="*/ 6 w 133"/>
              <a:gd name="T57" fmla="*/ 28 h 133"/>
              <a:gd name="T58" fmla="*/ 7 w 133"/>
              <a:gd name="T59" fmla="*/ 25 h 133"/>
              <a:gd name="T60" fmla="*/ 19 w 133"/>
              <a:gd name="T61" fmla="*/ 13 h 133"/>
              <a:gd name="T62" fmla="*/ 22 w 133"/>
              <a:gd name="T63" fmla="*/ 13 h 133"/>
              <a:gd name="T64" fmla="*/ 85 w 133"/>
              <a:gd name="T65" fmla="*/ 28 h 133"/>
              <a:gd name="T66" fmla="*/ 100 w 133"/>
              <a:gd name="T67" fmla="*/ 12 h 133"/>
              <a:gd name="T68" fmla="*/ 116 w 133"/>
              <a:gd name="T69" fmla="*/ 2 h 133"/>
              <a:gd name="T70" fmla="*/ 130 w 133"/>
              <a:gd name="T71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3" h="133">
                <a:moveTo>
                  <a:pt x="130" y="3"/>
                </a:moveTo>
                <a:cubicBezTo>
                  <a:pt x="133" y="7"/>
                  <a:pt x="133" y="11"/>
                  <a:pt x="131" y="17"/>
                </a:cubicBezTo>
                <a:cubicBezTo>
                  <a:pt x="129" y="23"/>
                  <a:pt x="126" y="29"/>
                  <a:pt x="121" y="34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21" y="115"/>
                  <a:pt x="121" y="115"/>
                  <a:pt x="121" y="115"/>
                </a:cubicBezTo>
                <a:cubicBezTo>
                  <a:pt x="121" y="116"/>
                  <a:pt x="121" y="117"/>
                  <a:pt x="120" y="118"/>
                </a:cubicBezTo>
                <a:cubicBezTo>
                  <a:pt x="108" y="127"/>
                  <a:pt x="108" y="127"/>
                  <a:pt x="108" y="127"/>
                </a:cubicBezTo>
                <a:cubicBezTo>
                  <a:pt x="107" y="127"/>
                  <a:pt x="107" y="127"/>
                  <a:pt x="106" y="127"/>
                </a:cubicBezTo>
                <a:cubicBezTo>
                  <a:pt x="106" y="127"/>
                  <a:pt x="106" y="127"/>
                  <a:pt x="105" y="127"/>
                </a:cubicBezTo>
                <a:cubicBezTo>
                  <a:pt x="104" y="127"/>
                  <a:pt x="104" y="127"/>
                  <a:pt x="103" y="126"/>
                </a:cubicBezTo>
                <a:cubicBezTo>
                  <a:pt x="77" y="78"/>
                  <a:pt x="77" y="78"/>
                  <a:pt x="77" y="78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8" y="122"/>
                  <a:pt x="58" y="123"/>
                  <a:pt x="57" y="124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7" y="133"/>
                  <a:pt x="46" y="133"/>
                  <a:pt x="45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44" y="133"/>
                  <a:pt x="44" y="133"/>
                  <a:pt x="43" y="132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0"/>
                  <a:pt x="0" y="89"/>
                  <a:pt x="0" y="88"/>
                </a:cubicBezTo>
                <a:cubicBezTo>
                  <a:pt x="0" y="88"/>
                  <a:pt x="0" y="87"/>
                  <a:pt x="1" y="86"/>
                </a:cubicBezTo>
                <a:cubicBezTo>
                  <a:pt x="10" y="77"/>
                  <a:pt x="10" y="77"/>
                  <a:pt x="10" y="77"/>
                </a:cubicBezTo>
                <a:cubicBezTo>
                  <a:pt x="11" y="76"/>
                  <a:pt x="11" y="76"/>
                  <a:pt x="12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31" y="81"/>
                  <a:pt x="31" y="81"/>
                  <a:pt x="31" y="81"/>
                </a:cubicBezTo>
                <a:cubicBezTo>
                  <a:pt x="56" y="57"/>
                  <a:pt x="56" y="57"/>
                  <a:pt x="56" y="57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6" y="29"/>
                  <a:pt x="6" y="28"/>
                </a:cubicBezTo>
                <a:cubicBezTo>
                  <a:pt x="6" y="27"/>
                  <a:pt x="6" y="26"/>
                  <a:pt x="7" y="25"/>
                </a:cubicBezTo>
                <a:cubicBezTo>
                  <a:pt x="19" y="13"/>
                  <a:pt x="19" y="13"/>
                  <a:pt x="19" y="13"/>
                </a:cubicBezTo>
                <a:cubicBezTo>
                  <a:pt x="20" y="12"/>
                  <a:pt x="21" y="12"/>
                  <a:pt x="22" y="13"/>
                </a:cubicBezTo>
                <a:cubicBezTo>
                  <a:pt x="85" y="28"/>
                  <a:pt x="85" y="28"/>
                  <a:pt x="85" y="28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5" y="8"/>
                  <a:pt x="110" y="4"/>
                  <a:pt x="116" y="2"/>
                </a:cubicBezTo>
                <a:cubicBezTo>
                  <a:pt x="122" y="0"/>
                  <a:pt x="127" y="1"/>
                  <a:pt x="130" y="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1" name="Freeform 113"/>
          <p:cNvSpPr>
            <a:spLocks noEditPoints="1"/>
          </p:cNvSpPr>
          <p:nvPr/>
        </p:nvSpPr>
        <p:spPr bwMode="auto">
          <a:xfrm>
            <a:off x="7033219" y="1676246"/>
            <a:ext cx="168566" cy="183153"/>
          </a:xfrm>
          <a:custGeom>
            <a:avLst/>
            <a:gdLst>
              <a:gd name="T0" fmla="*/ 157 w 157"/>
              <a:gd name="T1" fmla="*/ 158 h 170"/>
              <a:gd name="T2" fmla="*/ 145 w 157"/>
              <a:gd name="T3" fmla="*/ 170 h 170"/>
              <a:gd name="T4" fmla="*/ 3 w 157"/>
              <a:gd name="T5" fmla="*/ 166 h 170"/>
              <a:gd name="T6" fmla="*/ 0 w 157"/>
              <a:gd name="T7" fmla="*/ 37 h 170"/>
              <a:gd name="T8" fmla="*/ 12 w 157"/>
              <a:gd name="T9" fmla="*/ 24 h 170"/>
              <a:gd name="T10" fmla="*/ 24 w 157"/>
              <a:gd name="T11" fmla="*/ 15 h 170"/>
              <a:gd name="T12" fmla="*/ 39 w 157"/>
              <a:gd name="T13" fmla="*/ 0 h 170"/>
              <a:gd name="T14" fmla="*/ 56 w 157"/>
              <a:gd name="T15" fmla="*/ 5 h 170"/>
              <a:gd name="T16" fmla="*/ 60 w 157"/>
              <a:gd name="T17" fmla="*/ 24 h 170"/>
              <a:gd name="T18" fmla="*/ 97 w 157"/>
              <a:gd name="T19" fmla="*/ 15 h 170"/>
              <a:gd name="T20" fmla="*/ 112 w 157"/>
              <a:gd name="T21" fmla="*/ 0 h 170"/>
              <a:gd name="T22" fmla="*/ 128 w 157"/>
              <a:gd name="T23" fmla="*/ 5 h 170"/>
              <a:gd name="T24" fmla="*/ 133 w 157"/>
              <a:gd name="T25" fmla="*/ 24 h 170"/>
              <a:gd name="T26" fmla="*/ 154 w 157"/>
              <a:gd name="T27" fmla="*/ 28 h 170"/>
              <a:gd name="T28" fmla="*/ 12 w 157"/>
              <a:gd name="T29" fmla="*/ 88 h 170"/>
              <a:gd name="T30" fmla="*/ 39 w 157"/>
              <a:gd name="T31" fmla="*/ 61 h 170"/>
              <a:gd name="T32" fmla="*/ 12 w 157"/>
              <a:gd name="T33" fmla="*/ 88 h 170"/>
              <a:gd name="T34" fmla="*/ 39 w 157"/>
              <a:gd name="T35" fmla="*/ 124 h 170"/>
              <a:gd name="T36" fmla="*/ 12 w 157"/>
              <a:gd name="T37" fmla="*/ 94 h 170"/>
              <a:gd name="T38" fmla="*/ 12 w 157"/>
              <a:gd name="T39" fmla="*/ 158 h 170"/>
              <a:gd name="T40" fmla="*/ 39 w 157"/>
              <a:gd name="T41" fmla="*/ 130 h 170"/>
              <a:gd name="T42" fmla="*/ 12 w 157"/>
              <a:gd name="T43" fmla="*/ 158 h 170"/>
              <a:gd name="T44" fmla="*/ 48 w 157"/>
              <a:gd name="T45" fmla="*/ 15 h 170"/>
              <a:gd name="T46" fmla="*/ 45 w 157"/>
              <a:gd name="T47" fmla="*/ 12 h 170"/>
              <a:gd name="T48" fmla="*/ 37 w 157"/>
              <a:gd name="T49" fmla="*/ 13 h 170"/>
              <a:gd name="T50" fmla="*/ 36 w 157"/>
              <a:gd name="T51" fmla="*/ 43 h 170"/>
              <a:gd name="T52" fmla="*/ 39 w 157"/>
              <a:gd name="T53" fmla="*/ 46 h 170"/>
              <a:gd name="T54" fmla="*/ 47 w 157"/>
              <a:gd name="T55" fmla="*/ 45 h 170"/>
              <a:gd name="T56" fmla="*/ 45 w 157"/>
              <a:gd name="T57" fmla="*/ 88 h 170"/>
              <a:gd name="T58" fmla="*/ 75 w 157"/>
              <a:gd name="T59" fmla="*/ 61 h 170"/>
              <a:gd name="T60" fmla="*/ 45 w 157"/>
              <a:gd name="T61" fmla="*/ 88 h 170"/>
              <a:gd name="T62" fmla="*/ 75 w 157"/>
              <a:gd name="T63" fmla="*/ 124 h 170"/>
              <a:gd name="T64" fmla="*/ 45 w 157"/>
              <a:gd name="T65" fmla="*/ 94 h 170"/>
              <a:gd name="T66" fmla="*/ 45 w 157"/>
              <a:gd name="T67" fmla="*/ 158 h 170"/>
              <a:gd name="T68" fmla="*/ 75 w 157"/>
              <a:gd name="T69" fmla="*/ 130 h 170"/>
              <a:gd name="T70" fmla="*/ 45 w 157"/>
              <a:gd name="T71" fmla="*/ 158 h 170"/>
              <a:gd name="T72" fmla="*/ 112 w 157"/>
              <a:gd name="T73" fmla="*/ 88 h 170"/>
              <a:gd name="T74" fmla="*/ 81 w 157"/>
              <a:gd name="T75" fmla="*/ 61 h 170"/>
              <a:gd name="T76" fmla="*/ 81 w 157"/>
              <a:gd name="T77" fmla="*/ 124 h 170"/>
              <a:gd name="T78" fmla="*/ 112 w 157"/>
              <a:gd name="T79" fmla="*/ 94 h 170"/>
              <a:gd name="T80" fmla="*/ 81 w 157"/>
              <a:gd name="T81" fmla="*/ 124 h 170"/>
              <a:gd name="T82" fmla="*/ 112 w 157"/>
              <a:gd name="T83" fmla="*/ 158 h 170"/>
              <a:gd name="T84" fmla="*/ 81 w 157"/>
              <a:gd name="T85" fmla="*/ 130 h 170"/>
              <a:gd name="T86" fmla="*/ 121 w 157"/>
              <a:gd name="T87" fmla="*/ 43 h 170"/>
              <a:gd name="T88" fmla="*/ 120 w 157"/>
              <a:gd name="T89" fmla="*/ 13 h 170"/>
              <a:gd name="T90" fmla="*/ 112 w 157"/>
              <a:gd name="T91" fmla="*/ 12 h 170"/>
              <a:gd name="T92" fmla="*/ 109 w 157"/>
              <a:gd name="T93" fmla="*/ 15 h 170"/>
              <a:gd name="T94" fmla="*/ 110 w 157"/>
              <a:gd name="T95" fmla="*/ 45 h 170"/>
              <a:gd name="T96" fmla="*/ 118 w 157"/>
              <a:gd name="T97" fmla="*/ 46 h 170"/>
              <a:gd name="T98" fmla="*/ 121 w 157"/>
              <a:gd name="T99" fmla="*/ 43 h 170"/>
              <a:gd name="T100" fmla="*/ 145 w 157"/>
              <a:gd name="T101" fmla="*/ 88 h 170"/>
              <a:gd name="T102" fmla="*/ 118 w 157"/>
              <a:gd name="T103" fmla="*/ 61 h 170"/>
              <a:gd name="T104" fmla="*/ 118 w 157"/>
              <a:gd name="T105" fmla="*/ 124 h 170"/>
              <a:gd name="T106" fmla="*/ 145 w 157"/>
              <a:gd name="T107" fmla="*/ 94 h 170"/>
              <a:gd name="T108" fmla="*/ 118 w 157"/>
              <a:gd name="T109" fmla="*/ 124 h 170"/>
              <a:gd name="T110" fmla="*/ 145 w 157"/>
              <a:gd name="T111" fmla="*/ 158 h 170"/>
              <a:gd name="T112" fmla="*/ 118 w 157"/>
              <a:gd name="T113" fmla="*/ 13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7" h="170">
                <a:moveTo>
                  <a:pt x="157" y="37"/>
                </a:moveTo>
                <a:cubicBezTo>
                  <a:pt x="157" y="158"/>
                  <a:pt x="157" y="158"/>
                  <a:pt x="157" y="158"/>
                </a:cubicBezTo>
                <a:cubicBezTo>
                  <a:pt x="157" y="161"/>
                  <a:pt x="156" y="164"/>
                  <a:pt x="154" y="166"/>
                </a:cubicBezTo>
                <a:cubicBezTo>
                  <a:pt x="151" y="168"/>
                  <a:pt x="148" y="170"/>
                  <a:pt x="145" y="170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9" y="170"/>
                  <a:pt x="6" y="168"/>
                  <a:pt x="3" y="166"/>
                </a:cubicBezTo>
                <a:cubicBezTo>
                  <a:pt x="1" y="164"/>
                  <a:pt x="0" y="161"/>
                  <a:pt x="0" y="15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1" y="30"/>
                  <a:pt x="3" y="28"/>
                </a:cubicBezTo>
                <a:cubicBezTo>
                  <a:pt x="6" y="26"/>
                  <a:pt x="9" y="24"/>
                  <a:pt x="1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1"/>
                  <a:pt x="25" y="8"/>
                  <a:pt x="28" y="5"/>
                </a:cubicBezTo>
                <a:cubicBezTo>
                  <a:pt x="31" y="2"/>
                  <a:pt x="35" y="0"/>
                  <a:pt x="3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3" y="2"/>
                  <a:pt x="56" y="5"/>
                </a:cubicBezTo>
                <a:cubicBezTo>
                  <a:pt x="59" y="8"/>
                  <a:pt x="60" y="11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15"/>
                  <a:pt x="97" y="15"/>
                  <a:pt x="97" y="15"/>
                </a:cubicBezTo>
                <a:cubicBezTo>
                  <a:pt x="97" y="11"/>
                  <a:pt x="98" y="8"/>
                  <a:pt x="101" y="5"/>
                </a:cubicBezTo>
                <a:cubicBezTo>
                  <a:pt x="104" y="2"/>
                  <a:pt x="108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2" y="0"/>
                  <a:pt x="125" y="2"/>
                  <a:pt x="128" y="5"/>
                </a:cubicBezTo>
                <a:cubicBezTo>
                  <a:pt x="131" y="8"/>
                  <a:pt x="133" y="11"/>
                  <a:pt x="133" y="1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8" y="24"/>
                  <a:pt x="151" y="26"/>
                  <a:pt x="154" y="28"/>
                </a:cubicBezTo>
                <a:cubicBezTo>
                  <a:pt x="156" y="30"/>
                  <a:pt x="157" y="33"/>
                  <a:pt x="157" y="37"/>
                </a:cubicBezTo>
                <a:close/>
                <a:moveTo>
                  <a:pt x="12" y="88"/>
                </a:moveTo>
                <a:cubicBezTo>
                  <a:pt x="39" y="88"/>
                  <a:pt x="39" y="88"/>
                  <a:pt x="39" y="88"/>
                </a:cubicBezTo>
                <a:cubicBezTo>
                  <a:pt x="39" y="61"/>
                  <a:pt x="39" y="61"/>
                  <a:pt x="39" y="61"/>
                </a:cubicBezTo>
                <a:cubicBezTo>
                  <a:pt x="12" y="61"/>
                  <a:pt x="12" y="61"/>
                  <a:pt x="12" y="61"/>
                </a:cubicBezTo>
                <a:lnTo>
                  <a:pt x="12" y="88"/>
                </a:lnTo>
                <a:close/>
                <a:moveTo>
                  <a:pt x="12" y="124"/>
                </a:moveTo>
                <a:cubicBezTo>
                  <a:pt x="39" y="124"/>
                  <a:pt x="39" y="124"/>
                  <a:pt x="39" y="124"/>
                </a:cubicBezTo>
                <a:cubicBezTo>
                  <a:pt x="39" y="94"/>
                  <a:pt x="39" y="94"/>
                  <a:pt x="39" y="94"/>
                </a:cubicBezTo>
                <a:cubicBezTo>
                  <a:pt x="12" y="94"/>
                  <a:pt x="12" y="94"/>
                  <a:pt x="12" y="94"/>
                </a:cubicBezTo>
                <a:lnTo>
                  <a:pt x="12" y="124"/>
                </a:lnTo>
                <a:close/>
                <a:moveTo>
                  <a:pt x="12" y="158"/>
                </a:moveTo>
                <a:cubicBezTo>
                  <a:pt x="39" y="158"/>
                  <a:pt x="39" y="158"/>
                  <a:pt x="39" y="158"/>
                </a:cubicBezTo>
                <a:cubicBezTo>
                  <a:pt x="39" y="130"/>
                  <a:pt x="39" y="130"/>
                  <a:pt x="39" y="130"/>
                </a:cubicBezTo>
                <a:cubicBezTo>
                  <a:pt x="12" y="130"/>
                  <a:pt x="12" y="130"/>
                  <a:pt x="12" y="130"/>
                </a:cubicBezTo>
                <a:lnTo>
                  <a:pt x="12" y="158"/>
                </a:lnTo>
                <a:close/>
                <a:moveTo>
                  <a:pt x="48" y="43"/>
                </a:move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4"/>
                  <a:pt x="47" y="13"/>
                </a:cubicBezTo>
                <a:cubicBezTo>
                  <a:pt x="47" y="13"/>
                  <a:pt x="46" y="12"/>
                  <a:pt x="4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8" y="12"/>
                  <a:pt x="38" y="13"/>
                  <a:pt x="37" y="13"/>
                </a:cubicBezTo>
                <a:cubicBezTo>
                  <a:pt x="36" y="14"/>
                  <a:pt x="36" y="15"/>
                  <a:pt x="36" y="15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4"/>
                  <a:pt x="37" y="45"/>
                </a:cubicBezTo>
                <a:cubicBezTo>
                  <a:pt x="38" y="45"/>
                  <a:pt x="38" y="46"/>
                  <a:pt x="39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6" y="46"/>
                  <a:pt x="47" y="45"/>
                  <a:pt x="47" y="45"/>
                </a:cubicBezTo>
                <a:cubicBezTo>
                  <a:pt x="48" y="44"/>
                  <a:pt x="48" y="43"/>
                  <a:pt x="48" y="43"/>
                </a:cubicBezTo>
                <a:close/>
                <a:moveTo>
                  <a:pt x="45" y="88"/>
                </a:moveTo>
                <a:cubicBezTo>
                  <a:pt x="75" y="88"/>
                  <a:pt x="75" y="88"/>
                  <a:pt x="75" y="88"/>
                </a:cubicBezTo>
                <a:cubicBezTo>
                  <a:pt x="75" y="61"/>
                  <a:pt x="75" y="61"/>
                  <a:pt x="75" y="61"/>
                </a:cubicBezTo>
                <a:cubicBezTo>
                  <a:pt x="45" y="61"/>
                  <a:pt x="45" y="61"/>
                  <a:pt x="45" y="61"/>
                </a:cubicBezTo>
                <a:lnTo>
                  <a:pt x="45" y="88"/>
                </a:lnTo>
                <a:close/>
                <a:moveTo>
                  <a:pt x="45" y="124"/>
                </a:moveTo>
                <a:cubicBezTo>
                  <a:pt x="75" y="124"/>
                  <a:pt x="75" y="124"/>
                  <a:pt x="75" y="124"/>
                </a:cubicBezTo>
                <a:cubicBezTo>
                  <a:pt x="75" y="94"/>
                  <a:pt x="75" y="94"/>
                  <a:pt x="75" y="94"/>
                </a:cubicBezTo>
                <a:cubicBezTo>
                  <a:pt x="45" y="94"/>
                  <a:pt x="45" y="94"/>
                  <a:pt x="45" y="94"/>
                </a:cubicBezTo>
                <a:lnTo>
                  <a:pt x="45" y="124"/>
                </a:lnTo>
                <a:close/>
                <a:moveTo>
                  <a:pt x="45" y="158"/>
                </a:moveTo>
                <a:cubicBezTo>
                  <a:pt x="75" y="158"/>
                  <a:pt x="75" y="158"/>
                  <a:pt x="75" y="158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45" y="130"/>
                  <a:pt x="45" y="130"/>
                  <a:pt x="45" y="130"/>
                </a:cubicBezTo>
                <a:lnTo>
                  <a:pt x="45" y="158"/>
                </a:lnTo>
                <a:close/>
                <a:moveTo>
                  <a:pt x="81" y="88"/>
                </a:moveTo>
                <a:cubicBezTo>
                  <a:pt x="112" y="88"/>
                  <a:pt x="112" y="88"/>
                  <a:pt x="112" y="88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81" y="61"/>
                  <a:pt x="81" y="61"/>
                  <a:pt x="81" y="61"/>
                </a:cubicBezTo>
                <a:lnTo>
                  <a:pt x="81" y="88"/>
                </a:lnTo>
                <a:close/>
                <a:moveTo>
                  <a:pt x="81" y="124"/>
                </a:moveTo>
                <a:cubicBezTo>
                  <a:pt x="112" y="124"/>
                  <a:pt x="112" y="124"/>
                  <a:pt x="112" y="124"/>
                </a:cubicBezTo>
                <a:cubicBezTo>
                  <a:pt x="112" y="94"/>
                  <a:pt x="112" y="94"/>
                  <a:pt x="112" y="94"/>
                </a:cubicBezTo>
                <a:cubicBezTo>
                  <a:pt x="81" y="94"/>
                  <a:pt x="81" y="94"/>
                  <a:pt x="81" y="94"/>
                </a:cubicBezTo>
                <a:lnTo>
                  <a:pt x="81" y="124"/>
                </a:lnTo>
                <a:close/>
                <a:moveTo>
                  <a:pt x="81" y="158"/>
                </a:moveTo>
                <a:cubicBezTo>
                  <a:pt x="112" y="158"/>
                  <a:pt x="112" y="158"/>
                  <a:pt x="112" y="158"/>
                </a:cubicBezTo>
                <a:cubicBezTo>
                  <a:pt x="112" y="130"/>
                  <a:pt x="112" y="130"/>
                  <a:pt x="112" y="130"/>
                </a:cubicBezTo>
                <a:cubicBezTo>
                  <a:pt x="81" y="130"/>
                  <a:pt x="81" y="130"/>
                  <a:pt x="81" y="130"/>
                </a:cubicBezTo>
                <a:lnTo>
                  <a:pt x="81" y="158"/>
                </a:lnTo>
                <a:close/>
                <a:moveTo>
                  <a:pt x="121" y="43"/>
                </a:moveTo>
                <a:cubicBezTo>
                  <a:pt x="121" y="15"/>
                  <a:pt x="121" y="15"/>
                  <a:pt x="121" y="15"/>
                </a:cubicBezTo>
                <a:cubicBezTo>
                  <a:pt x="121" y="15"/>
                  <a:pt x="120" y="14"/>
                  <a:pt x="120" y="13"/>
                </a:cubicBezTo>
                <a:cubicBezTo>
                  <a:pt x="119" y="13"/>
                  <a:pt x="119" y="12"/>
                  <a:pt x="118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1" y="12"/>
                  <a:pt x="110" y="13"/>
                  <a:pt x="110" y="13"/>
                </a:cubicBezTo>
                <a:cubicBezTo>
                  <a:pt x="109" y="14"/>
                  <a:pt x="109" y="15"/>
                  <a:pt x="109" y="15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43"/>
                  <a:pt x="109" y="44"/>
                  <a:pt x="110" y="45"/>
                </a:cubicBezTo>
                <a:cubicBezTo>
                  <a:pt x="110" y="45"/>
                  <a:pt x="111" y="46"/>
                  <a:pt x="112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9" y="46"/>
                  <a:pt x="119" y="45"/>
                  <a:pt x="120" y="45"/>
                </a:cubicBezTo>
                <a:cubicBezTo>
                  <a:pt x="120" y="44"/>
                  <a:pt x="121" y="43"/>
                  <a:pt x="121" y="43"/>
                </a:cubicBezTo>
                <a:close/>
                <a:moveTo>
                  <a:pt x="118" y="88"/>
                </a:moveTo>
                <a:cubicBezTo>
                  <a:pt x="145" y="88"/>
                  <a:pt x="145" y="88"/>
                  <a:pt x="145" y="88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18" y="61"/>
                  <a:pt x="118" y="61"/>
                  <a:pt x="118" y="61"/>
                </a:cubicBezTo>
                <a:lnTo>
                  <a:pt x="118" y="88"/>
                </a:lnTo>
                <a:close/>
                <a:moveTo>
                  <a:pt x="118" y="124"/>
                </a:moveTo>
                <a:cubicBezTo>
                  <a:pt x="145" y="124"/>
                  <a:pt x="145" y="124"/>
                  <a:pt x="145" y="12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18" y="94"/>
                  <a:pt x="118" y="94"/>
                  <a:pt x="118" y="94"/>
                </a:cubicBezTo>
                <a:lnTo>
                  <a:pt x="118" y="124"/>
                </a:lnTo>
                <a:close/>
                <a:moveTo>
                  <a:pt x="118" y="158"/>
                </a:moveTo>
                <a:cubicBezTo>
                  <a:pt x="145" y="158"/>
                  <a:pt x="145" y="158"/>
                  <a:pt x="145" y="158"/>
                </a:cubicBezTo>
                <a:cubicBezTo>
                  <a:pt x="145" y="130"/>
                  <a:pt x="145" y="130"/>
                  <a:pt x="145" y="130"/>
                </a:cubicBezTo>
                <a:cubicBezTo>
                  <a:pt x="118" y="130"/>
                  <a:pt x="118" y="130"/>
                  <a:pt x="118" y="130"/>
                </a:cubicBezTo>
                <a:lnTo>
                  <a:pt x="118" y="1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2" name="Freeform 114"/>
          <p:cNvSpPr>
            <a:spLocks noEditPoints="1"/>
          </p:cNvSpPr>
          <p:nvPr/>
        </p:nvSpPr>
        <p:spPr bwMode="auto">
          <a:xfrm>
            <a:off x="7247168" y="1679487"/>
            <a:ext cx="181532" cy="163703"/>
          </a:xfrm>
          <a:custGeom>
            <a:avLst/>
            <a:gdLst>
              <a:gd name="T0" fmla="*/ 168 w 169"/>
              <a:gd name="T1" fmla="*/ 36 h 152"/>
              <a:gd name="T2" fmla="*/ 136 w 169"/>
              <a:gd name="T3" fmla="*/ 67 h 152"/>
              <a:gd name="T4" fmla="*/ 133 w 169"/>
              <a:gd name="T5" fmla="*/ 64 h 152"/>
              <a:gd name="T6" fmla="*/ 109 w 169"/>
              <a:gd name="T7" fmla="*/ 46 h 152"/>
              <a:gd name="T8" fmla="*/ 94 w 169"/>
              <a:gd name="T9" fmla="*/ 51 h 152"/>
              <a:gd name="T10" fmla="*/ 85 w 169"/>
              <a:gd name="T11" fmla="*/ 64 h 152"/>
              <a:gd name="T12" fmla="*/ 73 w 169"/>
              <a:gd name="T13" fmla="*/ 91 h 152"/>
              <a:gd name="T14" fmla="*/ 62 w 169"/>
              <a:gd name="T15" fmla="*/ 111 h 152"/>
              <a:gd name="T16" fmla="*/ 46 w 169"/>
              <a:gd name="T17" fmla="*/ 125 h 152"/>
              <a:gd name="T18" fmla="*/ 24 w 169"/>
              <a:gd name="T19" fmla="*/ 130 h 152"/>
              <a:gd name="T20" fmla="*/ 0 w 169"/>
              <a:gd name="T21" fmla="*/ 130 h 152"/>
              <a:gd name="T22" fmla="*/ 0 w 169"/>
              <a:gd name="T23" fmla="*/ 109 h 152"/>
              <a:gd name="T24" fmla="*/ 3 w 169"/>
              <a:gd name="T25" fmla="*/ 106 h 152"/>
              <a:gd name="T26" fmla="*/ 32 w 169"/>
              <a:gd name="T27" fmla="*/ 105 h 152"/>
              <a:gd name="T28" fmla="*/ 43 w 169"/>
              <a:gd name="T29" fmla="*/ 95 h 152"/>
              <a:gd name="T30" fmla="*/ 55 w 169"/>
              <a:gd name="T31" fmla="*/ 71 h 152"/>
              <a:gd name="T32" fmla="*/ 65 w 169"/>
              <a:gd name="T33" fmla="*/ 51 h 152"/>
              <a:gd name="T34" fmla="*/ 78 w 169"/>
              <a:gd name="T35" fmla="*/ 33 h 152"/>
              <a:gd name="T36" fmla="*/ 96 w 169"/>
              <a:gd name="T37" fmla="*/ 23 h 152"/>
              <a:gd name="T38" fmla="*/ 133 w 169"/>
              <a:gd name="T39" fmla="*/ 21 h 152"/>
              <a:gd name="T40" fmla="*/ 134 w 169"/>
              <a:gd name="T41" fmla="*/ 1 h 152"/>
              <a:gd name="T42" fmla="*/ 138 w 169"/>
              <a:gd name="T43" fmla="*/ 1 h 152"/>
              <a:gd name="T44" fmla="*/ 169 w 169"/>
              <a:gd name="T45" fmla="*/ 34 h 152"/>
              <a:gd name="T46" fmla="*/ 50 w 169"/>
              <a:gd name="T47" fmla="*/ 69 h 152"/>
              <a:gd name="T48" fmla="*/ 42 w 169"/>
              <a:gd name="T49" fmla="*/ 56 h 152"/>
              <a:gd name="T50" fmla="*/ 32 w 169"/>
              <a:gd name="T51" fmla="*/ 47 h 152"/>
              <a:gd name="T52" fmla="*/ 3 w 169"/>
              <a:gd name="T53" fmla="*/ 46 h 152"/>
              <a:gd name="T54" fmla="*/ 0 w 169"/>
              <a:gd name="T55" fmla="*/ 43 h 152"/>
              <a:gd name="T56" fmla="*/ 0 w 169"/>
              <a:gd name="T57" fmla="*/ 22 h 152"/>
              <a:gd name="T58" fmla="*/ 24 w 169"/>
              <a:gd name="T59" fmla="*/ 21 h 152"/>
              <a:gd name="T60" fmla="*/ 169 w 169"/>
              <a:gd name="T61" fmla="*/ 118 h 152"/>
              <a:gd name="T62" fmla="*/ 138 w 169"/>
              <a:gd name="T63" fmla="*/ 151 h 152"/>
              <a:gd name="T64" fmla="*/ 134 w 169"/>
              <a:gd name="T65" fmla="*/ 151 h 152"/>
              <a:gd name="T66" fmla="*/ 133 w 169"/>
              <a:gd name="T67" fmla="*/ 130 h 152"/>
              <a:gd name="T68" fmla="*/ 117 w 169"/>
              <a:gd name="T69" fmla="*/ 131 h 152"/>
              <a:gd name="T70" fmla="*/ 103 w 169"/>
              <a:gd name="T71" fmla="*/ 130 h 152"/>
              <a:gd name="T72" fmla="*/ 91 w 169"/>
              <a:gd name="T73" fmla="*/ 127 h 152"/>
              <a:gd name="T74" fmla="*/ 80 w 169"/>
              <a:gd name="T75" fmla="*/ 121 h 152"/>
              <a:gd name="T76" fmla="*/ 70 w 169"/>
              <a:gd name="T77" fmla="*/ 109 h 152"/>
              <a:gd name="T78" fmla="*/ 86 w 169"/>
              <a:gd name="T79" fmla="*/ 90 h 152"/>
              <a:gd name="T80" fmla="*/ 95 w 169"/>
              <a:gd name="T81" fmla="*/ 101 h 152"/>
              <a:gd name="T82" fmla="*/ 109 w 169"/>
              <a:gd name="T83" fmla="*/ 106 h 152"/>
              <a:gd name="T84" fmla="*/ 133 w 169"/>
              <a:gd name="T85" fmla="*/ 88 h 152"/>
              <a:gd name="T86" fmla="*/ 136 w 169"/>
              <a:gd name="T87" fmla="*/ 85 h 152"/>
              <a:gd name="T88" fmla="*/ 168 w 169"/>
              <a:gd name="T89" fmla="*/ 11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9" h="152">
                <a:moveTo>
                  <a:pt x="169" y="34"/>
                </a:moveTo>
                <a:cubicBezTo>
                  <a:pt x="169" y="34"/>
                  <a:pt x="169" y="35"/>
                  <a:pt x="168" y="3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7" y="67"/>
                  <a:pt x="137" y="67"/>
                  <a:pt x="136" y="67"/>
                </a:cubicBezTo>
                <a:cubicBezTo>
                  <a:pt x="135" y="67"/>
                  <a:pt x="134" y="67"/>
                  <a:pt x="134" y="66"/>
                </a:cubicBezTo>
                <a:cubicBezTo>
                  <a:pt x="133" y="65"/>
                  <a:pt x="133" y="65"/>
                  <a:pt x="133" y="64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6" y="46"/>
                  <a:pt x="103" y="46"/>
                  <a:pt x="100" y="47"/>
                </a:cubicBezTo>
                <a:cubicBezTo>
                  <a:pt x="98" y="48"/>
                  <a:pt x="96" y="49"/>
                  <a:pt x="94" y="51"/>
                </a:cubicBezTo>
                <a:cubicBezTo>
                  <a:pt x="92" y="53"/>
                  <a:pt x="90" y="55"/>
                  <a:pt x="89" y="57"/>
                </a:cubicBezTo>
                <a:cubicBezTo>
                  <a:pt x="88" y="59"/>
                  <a:pt x="86" y="62"/>
                  <a:pt x="85" y="64"/>
                </a:cubicBezTo>
                <a:cubicBezTo>
                  <a:pt x="83" y="68"/>
                  <a:pt x="80" y="74"/>
                  <a:pt x="77" y="81"/>
                </a:cubicBezTo>
                <a:cubicBezTo>
                  <a:pt x="76" y="85"/>
                  <a:pt x="74" y="88"/>
                  <a:pt x="73" y="91"/>
                </a:cubicBezTo>
                <a:cubicBezTo>
                  <a:pt x="71" y="94"/>
                  <a:pt x="70" y="97"/>
                  <a:pt x="68" y="101"/>
                </a:cubicBezTo>
                <a:cubicBezTo>
                  <a:pt x="65" y="105"/>
                  <a:pt x="63" y="108"/>
                  <a:pt x="62" y="111"/>
                </a:cubicBezTo>
                <a:cubicBezTo>
                  <a:pt x="60" y="113"/>
                  <a:pt x="57" y="116"/>
                  <a:pt x="55" y="118"/>
                </a:cubicBezTo>
                <a:cubicBezTo>
                  <a:pt x="52" y="121"/>
                  <a:pt x="49" y="123"/>
                  <a:pt x="46" y="125"/>
                </a:cubicBezTo>
                <a:cubicBezTo>
                  <a:pt x="43" y="126"/>
                  <a:pt x="40" y="128"/>
                  <a:pt x="36" y="129"/>
                </a:cubicBezTo>
                <a:cubicBezTo>
                  <a:pt x="32" y="130"/>
                  <a:pt x="28" y="130"/>
                  <a:pt x="24" y="130"/>
                </a:cubicBezTo>
                <a:cubicBezTo>
                  <a:pt x="3" y="130"/>
                  <a:pt x="3" y="130"/>
                  <a:pt x="3" y="130"/>
                </a:cubicBezTo>
                <a:cubicBezTo>
                  <a:pt x="2" y="130"/>
                  <a:pt x="1" y="130"/>
                  <a:pt x="0" y="130"/>
                </a:cubicBezTo>
                <a:cubicBezTo>
                  <a:pt x="0" y="129"/>
                  <a:pt x="0" y="128"/>
                  <a:pt x="0" y="12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8"/>
                  <a:pt x="0" y="108"/>
                  <a:pt x="0" y="107"/>
                </a:cubicBezTo>
                <a:cubicBezTo>
                  <a:pt x="1" y="106"/>
                  <a:pt x="2" y="106"/>
                  <a:pt x="3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7" y="106"/>
                  <a:pt x="30" y="106"/>
                  <a:pt x="32" y="105"/>
                </a:cubicBezTo>
                <a:cubicBezTo>
                  <a:pt x="35" y="104"/>
                  <a:pt x="37" y="102"/>
                  <a:pt x="39" y="100"/>
                </a:cubicBezTo>
                <a:cubicBezTo>
                  <a:pt x="40" y="99"/>
                  <a:pt x="42" y="97"/>
                  <a:pt x="43" y="95"/>
                </a:cubicBezTo>
                <a:cubicBezTo>
                  <a:pt x="45" y="93"/>
                  <a:pt x="46" y="90"/>
                  <a:pt x="48" y="87"/>
                </a:cubicBezTo>
                <a:cubicBezTo>
                  <a:pt x="50" y="83"/>
                  <a:pt x="52" y="78"/>
                  <a:pt x="55" y="71"/>
                </a:cubicBezTo>
                <a:cubicBezTo>
                  <a:pt x="57" y="67"/>
                  <a:pt x="58" y="64"/>
                  <a:pt x="60" y="61"/>
                </a:cubicBezTo>
                <a:cubicBezTo>
                  <a:pt x="61" y="58"/>
                  <a:pt x="63" y="55"/>
                  <a:pt x="65" y="51"/>
                </a:cubicBezTo>
                <a:cubicBezTo>
                  <a:pt x="67" y="47"/>
                  <a:pt x="69" y="44"/>
                  <a:pt x="71" y="41"/>
                </a:cubicBezTo>
                <a:cubicBezTo>
                  <a:pt x="73" y="39"/>
                  <a:pt x="75" y="36"/>
                  <a:pt x="78" y="33"/>
                </a:cubicBezTo>
                <a:cubicBezTo>
                  <a:pt x="81" y="31"/>
                  <a:pt x="83" y="29"/>
                  <a:pt x="86" y="27"/>
                </a:cubicBezTo>
                <a:cubicBezTo>
                  <a:pt x="89" y="25"/>
                  <a:pt x="93" y="24"/>
                  <a:pt x="96" y="23"/>
                </a:cubicBezTo>
                <a:cubicBezTo>
                  <a:pt x="100" y="22"/>
                  <a:pt x="104" y="21"/>
                  <a:pt x="109" y="21"/>
                </a:cubicBezTo>
                <a:cubicBezTo>
                  <a:pt x="133" y="21"/>
                  <a:pt x="133" y="21"/>
                  <a:pt x="133" y="21"/>
                </a:cubicBezTo>
                <a:cubicBezTo>
                  <a:pt x="133" y="3"/>
                  <a:pt x="133" y="3"/>
                  <a:pt x="133" y="3"/>
                </a:cubicBezTo>
                <a:cubicBezTo>
                  <a:pt x="133" y="2"/>
                  <a:pt x="133" y="2"/>
                  <a:pt x="134" y="1"/>
                </a:cubicBezTo>
                <a:cubicBezTo>
                  <a:pt x="134" y="1"/>
                  <a:pt x="135" y="0"/>
                  <a:pt x="136" y="0"/>
                </a:cubicBezTo>
                <a:cubicBezTo>
                  <a:pt x="137" y="0"/>
                  <a:pt x="137" y="1"/>
                  <a:pt x="138" y="1"/>
                </a:cubicBezTo>
                <a:cubicBezTo>
                  <a:pt x="168" y="31"/>
                  <a:pt x="168" y="31"/>
                  <a:pt x="168" y="31"/>
                </a:cubicBezTo>
                <a:cubicBezTo>
                  <a:pt x="169" y="32"/>
                  <a:pt x="169" y="33"/>
                  <a:pt x="169" y="34"/>
                </a:cubicBezTo>
                <a:close/>
                <a:moveTo>
                  <a:pt x="63" y="43"/>
                </a:moveTo>
                <a:cubicBezTo>
                  <a:pt x="59" y="49"/>
                  <a:pt x="54" y="57"/>
                  <a:pt x="50" y="69"/>
                </a:cubicBezTo>
                <a:cubicBezTo>
                  <a:pt x="48" y="66"/>
                  <a:pt x="47" y="63"/>
                  <a:pt x="46" y="62"/>
                </a:cubicBezTo>
                <a:cubicBezTo>
                  <a:pt x="45" y="60"/>
                  <a:pt x="44" y="58"/>
                  <a:pt x="42" y="56"/>
                </a:cubicBezTo>
                <a:cubicBezTo>
                  <a:pt x="41" y="53"/>
                  <a:pt x="39" y="52"/>
                  <a:pt x="38" y="50"/>
                </a:cubicBezTo>
                <a:cubicBezTo>
                  <a:pt x="36" y="49"/>
                  <a:pt x="34" y="48"/>
                  <a:pt x="32" y="47"/>
                </a:cubicBezTo>
                <a:cubicBezTo>
                  <a:pt x="29" y="46"/>
                  <a:pt x="27" y="46"/>
                  <a:pt x="24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2" y="46"/>
                  <a:pt x="1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1" y="22"/>
                  <a:pt x="2" y="21"/>
                  <a:pt x="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40" y="21"/>
                  <a:pt x="53" y="29"/>
                  <a:pt x="63" y="43"/>
                </a:cubicBezTo>
                <a:close/>
                <a:moveTo>
                  <a:pt x="169" y="118"/>
                </a:moveTo>
                <a:cubicBezTo>
                  <a:pt x="169" y="119"/>
                  <a:pt x="169" y="120"/>
                  <a:pt x="168" y="120"/>
                </a:cubicBezTo>
                <a:cubicBezTo>
                  <a:pt x="138" y="151"/>
                  <a:pt x="138" y="151"/>
                  <a:pt x="138" y="151"/>
                </a:cubicBezTo>
                <a:cubicBezTo>
                  <a:pt x="137" y="151"/>
                  <a:pt x="137" y="152"/>
                  <a:pt x="136" y="152"/>
                </a:cubicBezTo>
                <a:cubicBezTo>
                  <a:pt x="135" y="152"/>
                  <a:pt x="134" y="151"/>
                  <a:pt x="134" y="151"/>
                </a:cubicBezTo>
                <a:cubicBezTo>
                  <a:pt x="133" y="150"/>
                  <a:pt x="133" y="149"/>
                  <a:pt x="133" y="149"/>
                </a:cubicBezTo>
                <a:cubicBezTo>
                  <a:pt x="133" y="130"/>
                  <a:pt x="133" y="130"/>
                  <a:pt x="133" y="130"/>
                </a:cubicBezTo>
                <a:cubicBezTo>
                  <a:pt x="131" y="130"/>
                  <a:pt x="128" y="130"/>
                  <a:pt x="125" y="130"/>
                </a:cubicBezTo>
                <a:cubicBezTo>
                  <a:pt x="121" y="130"/>
                  <a:pt x="119" y="130"/>
                  <a:pt x="117" y="131"/>
                </a:cubicBezTo>
                <a:cubicBezTo>
                  <a:pt x="115" y="131"/>
                  <a:pt x="113" y="131"/>
                  <a:pt x="110" y="130"/>
                </a:cubicBezTo>
                <a:cubicBezTo>
                  <a:pt x="107" y="130"/>
                  <a:pt x="105" y="130"/>
                  <a:pt x="103" y="130"/>
                </a:cubicBezTo>
                <a:cubicBezTo>
                  <a:pt x="102" y="130"/>
                  <a:pt x="100" y="129"/>
                  <a:pt x="97" y="129"/>
                </a:cubicBezTo>
                <a:cubicBezTo>
                  <a:pt x="95" y="129"/>
                  <a:pt x="93" y="128"/>
                  <a:pt x="91" y="127"/>
                </a:cubicBezTo>
                <a:cubicBezTo>
                  <a:pt x="90" y="126"/>
                  <a:pt x="88" y="126"/>
                  <a:pt x="86" y="125"/>
                </a:cubicBezTo>
                <a:cubicBezTo>
                  <a:pt x="84" y="123"/>
                  <a:pt x="82" y="122"/>
                  <a:pt x="80" y="121"/>
                </a:cubicBezTo>
                <a:cubicBezTo>
                  <a:pt x="79" y="119"/>
                  <a:pt x="77" y="118"/>
                  <a:pt x="75" y="116"/>
                </a:cubicBezTo>
                <a:cubicBezTo>
                  <a:pt x="73" y="114"/>
                  <a:pt x="72" y="112"/>
                  <a:pt x="70" y="109"/>
                </a:cubicBezTo>
                <a:cubicBezTo>
                  <a:pt x="74" y="103"/>
                  <a:pt x="78" y="95"/>
                  <a:pt x="83" y="83"/>
                </a:cubicBezTo>
                <a:cubicBezTo>
                  <a:pt x="84" y="86"/>
                  <a:pt x="85" y="88"/>
                  <a:pt x="86" y="90"/>
                </a:cubicBezTo>
                <a:cubicBezTo>
                  <a:pt x="87" y="92"/>
                  <a:pt x="88" y="94"/>
                  <a:pt x="90" y="96"/>
                </a:cubicBezTo>
                <a:cubicBezTo>
                  <a:pt x="92" y="98"/>
                  <a:pt x="93" y="100"/>
                  <a:pt x="95" y="101"/>
                </a:cubicBezTo>
                <a:cubicBezTo>
                  <a:pt x="96" y="103"/>
                  <a:pt x="98" y="104"/>
                  <a:pt x="101" y="105"/>
                </a:cubicBezTo>
                <a:cubicBezTo>
                  <a:pt x="103" y="106"/>
                  <a:pt x="106" y="106"/>
                  <a:pt x="109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3" y="87"/>
                  <a:pt x="133" y="86"/>
                  <a:pt x="134" y="86"/>
                </a:cubicBezTo>
                <a:cubicBezTo>
                  <a:pt x="134" y="85"/>
                  <a:pt x="135" y="85"/>
                  <a:pt x="136" y="85"/>
                </a:cubicBezTo>
                <a:cubicBezTo>
                  <a:pt x="137" y="85"/>
                  <a:pt x="137" y="85"/>
                  <a:pt x="138" y="86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9" y="117"/>
                  <a:pt x="169" y="117"/>
                  <a:pt x="169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3" name="Freeform 115"/>
          <p:cNvSpPr>
            <a:spLocks/>
          </p:cNvSpPr>
          <p:nvPr/>
        </p:nvSpPr>
        <p:spPr bwMode="auto">
          <a:xfrm>
            <a:off x="7474083" y="1702178"/>
            <a:ext cx="181532" cy="157220"/>
          </a:xfrm>
          <a:custGeom>
            <a:avLst/>
            <a:gdLst>
              <a:gd name="T0" fmla="*/ 158 w 169"/>
              <a:gd name="T1" fmla="*/ 31 h 146"/>
              <a:gd name="T2" fmla="*/ 169 w 169"/>
              <a:gd name="T3" fmla="*/ 61 h 146"/>
              <a:gd name="T4" fmla="*/ 158 w 169"/>
              <a:gd name="T5" fmla="*/ 91 h 146"/>
              <a:gd name="T6" fmla="*/ 127 w 169"/>
              <a:gd name="T7" fmla="*/ 113 h 146"/>
              <a:gd name="T8" fmla="*/ 84 w 169"/>
              <a:gd name="T9" fmla="*/ 121 h 146"/>
              <a:gd name="T10" fmla="*/ 71 w 169"/>
              <a:gd name="T11" fmla="*/ 121 h 146"/>
              <a:gd name="T12" fmla="*/ 27 w 169"/>
              <a:gd name="T13" fmla="*/ 144 h 146"/>
              <a:gd name="T14" fmla="*/ 16 w 169"/>
              <a:gd name="T15" fmla="*/ 146 h 146"/>
              <a:gd name="T16" fmla="*/ 13 w 169"/>
              <a:gd name="T17" fmla="*/ 145 h 146"/>
              <a:gd name="T18" fmla="*/ 12 w 169"/>
              <a:gd name="T19" fmla="*/ 142 h 146"/>
              <a:gd name="T20" fmla="*/ 12 w 169"/>
              <a:gd name="T21" fmla="*/ 142 h 146"/>
              <a:gd name="T22" fmla="*/ 12 w 169"/>
              <a:gd name="T23" fmla="*/ 141 h 146"/>
              <a:gd name="T24" fmla="*/ 12 w 169"/>
              <a:gd name="T25" fmla="*/ 140 h 146"/>
              <a:gd name="T26" fmla="*/ 12 w 169"/>
              <a:gd name="T27" fmla="*/ 139 h 146"/>
              <a:gd name="T28" fmla="*/ 13 w 169"/>
              <a:gd name="T29" fmla="*/ 138 h 146"/>
              <a:gd name="T30" fmla="*/ 14 w 169"/>
              <a:gd name="T31" fmla="*/ 137 h 146"/>
              <a:gd name="T32" fmla="*/ 14 w 169"/>
              <a:gd name="T33" fmla="*/ 136 h 146"/>
              <a:gd name="T34" fmla="*/ 17 w 169"/>
              <a:gd name="T35" fmla="*/ 133 h 146"/>
              <a:gd name="T36" fmla="*/ 21 w 169"/>
              <a:gd name="T37" fmla="*/ 130 h 146"/>
              <a:gd name="T38" fmla="*/ 23 w 169"/>
              <a:gd name="T39" fmla="*/ 126 h 146"/>
              <a:gd name="T40" fmla="*/ 27 w 169"/>
              <a:gd name="T41" fmla="*/ 121 h 146"/>
              <a:gd name="T42" fmla="*/ 29 w 169"/>
              <a:gd name="T43" fmla="*/ 116 h 146"/>
              <a:gd name="T44" fmla="*/ 32 w 169"/>
              <a:gd name="T45" fmla="*/ 108 h 146"/>
              <a:gd name="T46" fmla="*/ 8 w 169"/>
              <a:gd name="T47" fmla="*/ 88 h 146"/>
              <a:gd name="T48" fmla="*/ 0 w 169"/>
              <a:gd name="T49" fmla="*/ 61 h 146"/>
              <a:gd name="T50" fmla="*/ 6 w 169"/>
              <a:gd name="T51" fmla="*/ 37 h 146"/>
              <a:gd name="T52" fmla="*/ 24 w 169"/>
              <a:gd name="T53" fmla="*/ 18 h 146"/>
              <a:gd name="T54" fmla="*/ 51 w 169"/>
              <a:gd name="T55" fmla="*/ 5 h 146"/>
              <a:gd name="T56" fmla="*/ 84 w 169"/>
              <a:gd name="T57" fmla="*/ 0 h 146"/>
              <a:gd name="T58" fmla="*/ 127 w 169"/>
              <a:gd name="T59" fmla="*/ 9 h 146"/>
              <a:gd name="T60" fmla="*/ 158 w 169"/>
              <a:gd name="T61" fmla="*/ 3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9" h="146">
                <a:moveTo>
                  <a:pt x="158" y="31"/>
                </a:moveTo>
                <a:cubicBezTo>
                  <a:pt x="165" y="40"/>
                  <a:pt x="169" y="50"/>
                  <a:pt x="169" y="61"/>
                </a:cubicBezTo>
                <a:cubicBezTo>
                  <a:pt x="169" y="72"/>
                  <a:pt x="165" y="82"/>
                  <a:pt x="158" y="91"/>
                </a:cubicBezTo>
                <a:cubicBezTo>
                  <a:pt x="150" y="101"/>
                  <a:pt x="140" y="108"/>
                  <a:pt x="127" y="113"/>
                </a:cubicBezTo>
                <a:cubicBezTo>
                  <a:pt x="114" y="119"/>
                  <a:pt x="100" y="121"/>
                  <a:pt x="84" y="121"/>
                </a:cubicBezTo>
                <a:cubicBezTo>
                  <a:pt x="80" y="121"/>
                  <a:pt x="75" y="121"/>
                  <a:pt x="71" y="121"/>
                </a:cubicBezTo>
                <a:cubicBezTo>
                  <a:pt x="58" y="132"/>
                  <a:pt x="44" y="139"/>
                  <a:pt x="27" y="144"/>
                </a:cubicBezTo>
                <a:cubicBezTo>
                  <a:pt x="24" y="144"/>
                  <a:pt x="20" y="145"/>
                  <a:pt x="16" y="146"/>
                </a:cubicBezTo>
                <a:cubicBezTo>
                  <a:pt x="15" y="146"/>
                  <a:pt x="14" y="146"/>
                  <a:pt x="13" y="145"/>
                </a:cubicBezTo>
                <a:cubicBezTo>
                  <a:pt x="13" y="144"/>
                  <a:pt x="12" y="143"/>
                  <a:pt x="12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2"/>
                  <a:pt x="12" y="141"/>
                  <a:pt x="12" y="141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0"/>
                  <a:pt x="12" y="139"/>
                  <a:pt x="12" y="139"/>
                </a:cubicBezTo>
                <a:cubicBezTo>
                  <a:pt x="13" y="139"/>
                  <a:pt x="13" y="138"/>
                  <a:pt x="13" y="138"/>
                </a:cubicBezTo>
                <a:cubicBezTo>
                  <a:pt x="13" y="138"/>
                  <a:pt x="13" y="138"/>
                  <a:pt x="14" y="137"/>
                </a:cubicBezTo>
                <a:cubicBezTo>
                  <a:pt x="14" y="137"/>
                  <a:pt x="14" y="137"/>
                  <a:pt x="14" y="136"/>
                </a:cubicBezTo>
                <a:cubicBezTo>
                  <a:pt x="15" y="136"/>
                  <a:pt x="16" y="135"/>
                  <a:pt x="17" y="133"/>
                </a:cubicBezTo>
                <a:cubicBezTo>
                  <a:pt x="19" y="132"/>
                  <a:pt x="20" y="130"/>
                  <a:pt x="21" y="130"/>
                </a:cubicBezTo>
                <a:cubicBezTo>
                  <a:pt x="21" y="129"/>
                  <a:pt x="22" y="128"/>
                  <a:pt x="23" y="126"/>
                </a:cubicBezTo>
                <a:cubicBezTo>
                  <a:pt x="25" y="124"/>
                  <a:pt x="26" y="123"/>
                  <a:pt x="27" y="121"/>
                </a:cubicBezTo>
                <a:cubicBezTo>
                  <a:pt x="27" y="120"/>
                  <a:pt x="28" y="118"/>
                  <a:pt x="29" y="116"/>
                </a:cubicBezTo>
                <a:cubicBezTo>
                  <a:pt x="30" y="113"/>
                  <a:pt x="31" y="111"/>
                  <a:pt x="32" y="108"/>
                </a:cubicBezTo>
                <a:cubicBezTo>
                  <a:pt x="22" y="103"/>
                  <a:pt x="14" y="96"/>
                  <a:pt x="8" y="88"/>
                </a:cubicBezTo>
                <a:cubicBezTo>
                  <a:pt x="2" y="79"/>
                  <a:pt x="0" y="70"/>
                  <a:pt x="0" y="61"/>
                </a:cubicBezTo>
                <a:cubicBezTo>
                  <a:pt x="0" y="53"/>
                  <a:pt x="2" y="45"/>
                  <a:pt x="6" y="37"/>
                </a:cubicBezTo>
                <a:cubicBezTo>
                  <a:pt x="11" y="30"/>
                  <a:pt x="17" y="24"/>
                  <a:pt x="24" y="18"/>
                </a:cubicBezTo>
                <a:cubicBezTo>
                  <a:pt x="32" y="13"/>
                  <a:pt x="41" y="8"/>
                  <a:pt x="51" y="5"/>
                </a:cubicBezTo>
                <a:cubicBezTo>
                  <a:pt x="62" y="2"/>
                  <a:pt x="73" y="0"/>
                  <a:pt x="84" y="0"/>
                </a:cubicBezTo>
                <a:cubicBezTo>
                  <a:pt x="100" y="0"/>
                  <a:pt x="114" y="3"/>
                  <a:pt x="127" y="9"/>
                </a:cubicBezTo>
                <a:cubicBezTo>
                  <a:pt x="140" y="14"/>
                  <a:pt x="150" y="21"/>
                  <a:pt x="158" y="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4" name="Freeform 116"/>
          <p:cNvSpPr>
            <a:spLocks noEditPoints="1"/>
          </p:cNvSpPr>
          <p:nvPr/>
        </p:nvSpPr>
        <p:spPr bwMode="auto">
          <a:xfrm>
            <a:off x="7699377" y="1689212"/>
            <a:ext cx="157220" cy="157220"/>
          </a:xfrm>
          <a:custGeom>
            <a:avLst/>
            <a:gdLst>
              <a:gd name="T0" fmla="*/ 48 w 145"/>
              <a:gd name="T1" fmla="*/ 6 h 146"/>
              <a:gd name="T2" fmla="*/ 48 w 145"/>
              <a:gd name="T3" fmla="*/ 43 h 146"/>
              <a:gd name="T4" fmla="*/ 46 w 145"/>
              <a:gd name="T5" fmla="*/ 47 h 146"/>
              <a:gd name="T6" fmla="*/ 42 w 145"/>
              <a:gd name="T7" fmla="*/ 49 h 146"/>
              <a:gd name="T8" fmla="*/ 6 w 145"/>
              <a:gd name="T9" fmla="*/ 49 h 146"/>
              <a:gd name="T10" fmla="*/ 1 w 145"/>
              <a:gd name="T11" fmla="*/ 47 h 146"/>
              <a:gd name="T12" fmla="*/ 0 w 145"/>
              <a:gd name="T13" fmla="*/ 43 h 146"/>
              <a:gd name="T14" fmla="*/ 0 w 145"/>
              <a:gd name="T15" fmla="*/ 6 h 146"/>
              <a:gd name="T16" fmla="*/ 1 w 145"/>
              <a:gd name="T17" fmla="*/ 2 h 146"/>
              <a:gd name="T18" fmla="*/ 6 w 145"/>
              <a:gd name="T19" fmla="*/ 0 h 146"/>
              <a:gd name="T20" fmla="*/ 42 w 145"/>
              <a:gd name="T21" fmla="*/ 0 h 146"/>
              <a:gd name="T22" fmla="*/ 46 w 145"/>
              <a:gd name="T23" fmla="*/ 2 h 146"/>
              <a:gd name="T24" fmla="*/ 48 w 145"/>
              <a:gd name="T25" fmla="*/ 6 h 146"/>
              <a:gd name="T26" fmla="*/ 145 w 145"/>
              <a:gd name="T27" fmla="*/ 67 h 146"/>
              <a:gd name="T28" fmla="*/ 145 w 145"/>
              <a:gd name="T29" fmla="*/ 79 h 146"/>
              <a:gd name="T30" fmla="*/ 135 w 145"/>
              <a:gd name="T31" fmla="*/ 113 h 146"/>
              <a:gd name="T32" fmla="*/ 110 w 145"/>
              <a:gd name="T33" fmla="*/ 137 h 146"/>
              <a:gd name="T34" fmla="*/ 72 w 145"/>
              <a:gd name="T35" fmla="*/ 146 h 146"/>
              <a:gd name="T36" fmla="*/ 35 w 145"/>
              <a:gd name="T37" fmla="*/ 137 h 146"/>
              <a:gd name="T38" fmla="*/ 9 w 145"/>
              <a:gd name="T39" fmla="*/ 113 h 146"/>
              <a:gd name="T40" fmla="*/ 0 w 145"/>
              <a:gd name="T41" fmla="*/ 79 h 146"/>
              <a:gd name="T42" fmla="*/ 0 w 145"/>
              <a:gd name="T43" fmla="*/ 67 h 146"/>
              <a:gd name="T44" fmla="*/ 1 w 145"/>
              <a:gd name="T45" fmla="*/ 63 h 146"/>
              <a:gd name="T46" fmla="*/ 6 w 145"/>
              <a:gd name="T47" fmla="*/ 61 h 146"/>
              <a:gd name="T48" fmla="*/ 42 w 145"/>
              <a:gd name="T49" fmla="*/ 61 h 146"/>
              <a:gd name="T50" fmla="*/ 46 w 145"/>
              <a:gd name="T51" fmla="*/ 63 h 146"/>
              <a:gd name="T52" fmla="*/ 48 w 145"/>
              <a:gd name="T53" fmla="*/ 67 h 146"/>
              <a:gd name="T54" fmla="*/ 48 w 145"/>
              <a:gd name="T55" fmla="*/ 79 h 146"/>
              <a:gd name="T56" fmla="*/ 50 w 145"/>
              <a:gd name="T57" fmla="*/ 88 h 146"/>
              <a:gd name="T58" fmla="*/ 55 w 145"/>
              <a:gd name="T59" fmla="*/ 93 h 146"/>
              <a:gd name="T60" fmla="*/ 62 w 145"/>
              <a:gd name="T61" fmla="*/ 96 h 146"/>
              <a:gd name="T62" fmla="*/ 68 w 145"/>
              <a:gd name="T63" fmla="*/ 97 h 146"/>
              <a:gd name="T64" fmla="*/ 72 w 145"/>
              <a:gd name="T65" fmla="*/ 97 h 146"/>
              <a:gd name="T66" fmla="*/ 76 w 145"/>
              <a:gd name="T67" fmla="*/ 97 h 146"/>
              <a:gd name="T68" fmla="*/ 82 w 145"/>
              <a:gd name="T69" fmla="*/ 96 h 146"/>
              <a:gd name="T70" fmla="*/ 89 w 145"/>
              <a:gd name="T71" fmla="*/ 93 h 146"/>
              <a:gd name="T72" fmla="*/ 94 w 145"/>
              <a:gd name="T73" fmla="*/ 88 h 146"/>
              <a:gd name="T74" fmla="*/ 96 w 145"/>
              <a:gd name="T75" fmla="*/ 79 h 146"/>
              <a:gd name="T76" fmla="*/ 96 w 145"/>
              <a:gd name="T77" fmla="*/ 67 h 146"/>
              <a:gd name="T78" fmla="*/ 98 w 145"/>
              <a:gd name="T79" fmla="*/ 63 h 146"/>
              <a:gd name="T80" fmla="*/ 102 w 145"/>
              <a:gd name="T81" fmla="*/ 61 h 146"/>
              <a:gd name="T82" fmla="*/ 139 w 145"/>
              <a:gd name="T83" fmla="*/ 61 h 146"/>
              <a:gd name="T84" fmla="*/ 143 w 145"/>
              <a:gd name="T85" fmla="*/ 63 h 146"/>
              <a:gd name="T86" fmla="*/ 145 w 145"/>
              <a:gd name="T87" fmla="*/ 67 h 146"/>
              <a:gd name="T88" fmla="*/ 145 w 145"/>
              <a:gd name="T89" fmla="*/ 6 h 146"/>
              <a:gd name="T90" fmla="*/ 145 w 145"/>
              <a:gd name="T91" fmla="*/ 43 h 146"/>
              <a:gd name="T92" fmla="*/ 143 w 145"/>
              <a:gd name="T93" fmla="*/ 47 h 146"/>
              <a:gd name="T94" fmla="*/ 139 w 145"/>
              <a:gd name="T95" fmla="*/ 49 h 146"/>
              <a:gd name="T96" fmla="*/ 102 w 145"/>
              <a:gd name="T97" fmla="*/ 49 h 146"/>
              <a:gd name="T98" fmla="*/ 98 w 145"/>
              <a:gd name="T99" fmla="*/ 47 h 146"/>
              <a:gd name="T100" fmla="*/ 96 w 145"/>
              <a:gd name="T101" fmla="*/ 43 h 146"/>
              <a:gd name="T102" fmla="*/ 96 w 145"/>
              <a:gd name="T103" fmla="*/ 6 h 146"/>
              <a:gd name="T104" fmla="*/ 98 w 145"/>
              <a:gd name="T105" fmla="*/ 2 h 146"/>
              <a:gd name="T106" fmla="*/ 102 w 145"/>
              <a:gd name="T107" fmla="*/ 0 h 146"/>
              <a:gd name="T108" fmla="*/ 139 w 145"/>
              <a:gd name="T109" fmla="*/ 0 h 146"/>
              <a:gd name="T110" fmla="*/ 143 w 145"/>
              <a:gd name="T111" fmla="*/ 2 h 146"/>
              <a:gd name="T112" fmla="*/ 145 w 145"/>
              <a:gd name="T113" fmla="*/ 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6">
                <a:moveTo>
                  <a:pt x="48" y="6"/>
                </a:moveTo>
                <a:cubicBezTo>
                  <a:pt x="48" y="43"/>
                  <a:pt x="48" y="43"/>
                  <a:pt x="48" y="43"/>
                </a:cubicBezTo>
                <a:cubicBezTo>
                  <a:pt x="48" y="44"/>
                  <a:pt x="47" y="46"/>
                  <a:pt x="46" y="47"/>
                </a:cubicBezTo>
                <a:cubicBezTo>
                  <a:pt x="45" y="48"/>
                  <a:pt x="44" y="49"/>
                  <a:pt x="42" y="49"/>
                </a:cubicBezTo>
                <a:cubicBezTo>
                  <a:pt x="6" y="49"/>
                  <a:pt x="6" y="49"/>
                  <a:pt x="6" y="49"/>
                </a:cubicBezTo>
                <a:cubicBezTo>
                  <a:pt x="4" y="49"/>
                  <a:pt x="3" y="48"/>
                  <a:pt x="1" y="47"/>
                </a:cubicBezTo>
                <a:cubicBezTo>
                  <a:pt x="0" y="46"/>
                  <a:pt x="0" y="44"/>
                  <a:pt x="0" y="43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6" y="2"/>
                </a:cubicBezTo>
                <a:cubicBezTo>
                  <a:pt x="47" y="3"/>
                  <a:pt x="48" y="5"/>
                  <a:pt x="48" y="6"/>
                </a:cubicBezTo>
                <a:close/>
                <a:moveTo>
                  <a:pt x="145" y="67"/>
                </a:moveTo>
                <a:cubicBezTo>
                  <a:pt x="145" y="79"/>
                  <a:pt x="145" y="79"/>
                  <a:pt x="145" y="79"/>
                </a:cubicBezTo>
                <a:cubicBezTo>
                  <a:pt x="145" y="92"/>
                  <a:pt x="142" y="103"/>
                  <a:pt x="135" y="113"/>
                </a:cubicBezTo>
                <a:cubicBezTo>
                  <a:pt x="129" y="123"/>
                  <a:pt x="121" y="131"/>
                  <a:pt x="110" y="137"/>
                </a:cubicBezTo>
                <a:cubicBezTo>
                  <a:pt x="99" y="143"/>
                  <a:pt x="86" y="146"/>
                  <a:pt x="72" y="146"/>
                </a:cubicBezTo>
                <a:cubicBezTo>
                  <a:pt x="58" y="146"/>
                  <a:pt x="46" y="143"/>
                  <a:pt x="35" y="137"/>
                </a:cubicBezTo>
                <a:cubicBezTo>
                  <a:pt x="24" y="131"/>
                  <a:pt x="15" y="123"/>
                  <a:pt x="9" y="113"/>
                </a:cubicBezTo>
                <a:cubicBezTo>
                  <a:pt x="3" y="103"/>
                  <a:pt x="0" y="92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0" y="64"/>
                  <a:pt x="1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42" y="61"/>
                  <a:pt x="42" y="61"/>
                  <a:pt x="42" y="61"/>
                </a:cubicBezTo>
                <a:cubicBezTo>
                  <a:pt x="44" y="61"/>
                  <a:pt x="45" y="61"/>
                  <a:pt x="46" y="63"/>
                </a:cubicBezTo>
                <a:cubicBezTo>
                  <a:pt x="47" y="64"/>
                  <a:pt x="48" y="65"/>
                  <a:pt x="48" y="67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82"/>
                  <a:pt x="49" y="85"/>
                  <a:pt x="50" y="88"/>
                </a:cubicBezTo>
                <a:cubicBezTo>
                  <a:pt x="52" y="90"/>
                  <a:pt x="53" y="92"/>
                  <a:pt x="55" y="93"/>
                </a:cubicBezTo>
                <a:cubicBezTo>
                  <a:pt x="57" y="94"/>
                  <a:pt x="59" y="95"/>
                  <a:pt x="62" y="96"/>
                </a:cubicBezTo>
                <a:cubicBezTo>
                  <a:pt x="65" y="96"/>
                  <a:pt x="67" y="97"/>
                  <a:pt x="68" y="97"/>
                </a:cubicBezTo>
                <a:cubicBezTo>
                  <a:pt x="69" y="97"/>
                  <a:pt x="71" y="97"/>
                  <a:pt x="72" y="97"/>
                </a:cubicBezTo>
                <a:cubicBezTo>
                  <a:pt x="74" y="97"/>
                  <a:pt x="75" y="97"/>
                  <a:pt x="76" y="97"/>
                </a:cubicBezTo>
                <a:cubicBezTo>
                  <a:pt x="78" y="97"/>
                  <a:pt x="80" y="96"/>
                  <a:pt x="82" y="96"/>
                </a:cubicBezTo>
                <a:cubicBezTo>
                  <a:pt x="85" y="95"/>
                  <a:pt x="87" y="94"/>
                  <a:pt x="89" y="93"/>
                </a:cubicBezTo>
                <a:cubicBezTo>
                  <a:pt x="91" y="92"/>
                  <a:pt x="93" y="90"/>
                  <a:pt x="94" y="88"/>
                </a:cubicBezTo>
                <a:cubicBezTo>
                  <a:pt x="96" y="85"/>
                  <a:pt x="96" y="82"/>
                  <a:pt x="96" y="79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5"/>
                  <a:pt x="97" y="64"/>
                  <a:pt x="98" y="63"/>
                </a:cubicBezTo>
                <a:cubicBezTo>
                  <a:pt x="99" y="61"/>
                  <a:pt x="101" y="61"/>
                  <a:pt x="102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0" y="61"/>
                  <a:pt x="142" y="61"/>
                  <a:pt x="143" y="63"/>
                </a:cubicBezTo>
                <a:cubicBezTo>
                  <a:pt x="144" y="64"/>
                  <a:pt x="145" y="65"/>
                  <a:pt x="145" y="67"/>
                </a:cubicBezTo>
                <a:close/>
                <a:moveTo>
                  <a:pt x="145" y="6"/>
                </a:moveTo>
                <a:cubicBezTo>
                  <a:pt x="145" y="43"/>
                  <a:pt x="145" y="43"/>
                  <a:pt x="145" y="43"/>
                </a:cubicBezTo>
                <a:cubicBezTo>
                  <a:pt x="145" y="44"/>
                  <a:pt x="144" y="46"/>
                  <a:pt x="143" y="47"/>
                </a:cubicBezTo>
                <a:cubicBezTo>
                  <a:pt x="142" y="48"/>
                  <a:pt x="140" y="49"/>
                  <a:pt x="139" y="49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1" y="49"/>
                  <a:pt x="99" y="48"/>
                  <a:pt x="98" y="47"/>
                </a:cubicBezTo>
                <a:cubicBezTo>
                  <a:pt x="97" y="46"/>
                  <a:pt x="96" y="44"/>
                  <a:pt x="96" y="43"/>
                </a:cubicBezTo>
                <a:cubicBezTo>
                  <a:pt x="96" y="6"/>
                  <a:pt x="96" y="6"/>
                  <a:pt x="96" y="6"/>
                </a:cubicBezTo>
                <a:cubicBezTo>
                  <a:pt x="96" y="5"/>
                  <a:pt x="97" y="3"/>
                  <a:pt x="98" y="2"/>
                </a:cubicBezTo>
                <a:cubicBezTo>
                  <a:pt x="99" y="1"/>
                  <a:pt x="101" y="0"/>
                  <a:pt x="102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5" name="Freeform 117"/>
          <p:cNvSpPr>
            <a:spLocks/>
          </p:cNvSpPr>
          <p:nvPr/>
        </p:nvSpPr>
        <p:spPr bwMode="auto">
          <a:xfrm>
            <a:off x="7910084" y="1726491"/>
            <a:ext cx="163703" cy="103733"/>
          </a:xfrm>
          <a:custGeom>
            <a:avLst/>
            <a:gdLst>
              <a:gd name="T0" fmla="*/ 150 w 152"/>
              <a:gd name="T1" fmla="*/ 80 h 97"/>
              <a:gd name="T2" fmla="*/ 135 w 152"/>
              <a:gd name="T3" fmla="*/ 96 h 97"/>
              <a:gd name="T4" fmla="*/ 131 w 152"/>
              <a:gd name="T5" fmla="*/ 97 h 97"/>
              <a:gd name="T6" fmla="*/ 126 w 152"/>
              <a:gd name="T7" fmla="*/ 96 h 97"/>
              <a:gd name="T8" fmla="*/ 76 w 152"/>
              <a:gd name="T9" fmla="*/ 45 h 97"/>
              <a:gd name="T10" fmla="*/ 26 w 152"/>
              <a:gd name="T11" fmla="*/ 96 h 97"/>
              <a:gd name="T12" fmla="*/ 22 w 152"/>
              <a:gd name="T13" fmla="*/ 97 h 97"/>
              <a:gd name="T14" fmla="*/ 17 w 152"/>
              <a:gd name="T15" fmla="*/ 96 h 97"/>
              <a:gd name="T16" fmla="*/ 2 w 152"/>
              <a:gd name="T17" fmla="*/ 80 h 97"/>
              <a:gd name="T18" fmla="*/ 0 w 152"/>
              <a:gd name="T19" fmla="*/ 76 h 97"/>
              <a:gd name="T20" fmla="*/ 2 w 152"/>
              <a:gd name="T21" fmla="*/ 71 h 97"/>
              <a:gd name="T22" fmla="*/ 72 w 152"/>
              <a:gd name="T23" fmla="*/ 1 h 97"/>
              <a:gd name="T24" fmla="*/ 76 w 152"/>
              <a:gd name="T25" fmla="*/ 0 h 97"/>
              <a:gd name="T26" fmla="*/ 80 w 152"/>
              <a:gd name="T27" fmla="*/ 1 h 97"/>
              <a:gd name="T28" fmla="*/ 150 w 152"/>
              <a:gd name="T29" fmla="*/ 71 h 97"/>
              <a:gd name="T30" fmla="*/ 152 w 152"/>
              <a:gd name="T31" fmla="*/ 76 h 97"/>
              <a:gd name="T32" fmla="*/ 150 w 152"/>
              <a:gd name="T33" fmla="*/ 8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2" h="97">
                <a:moveTo>
                  <a:pt x="150" y="80"/>
                </a:moveTo>
                <a:cubicBezTo>
                  <a:pt x="135" y="96"/>
                  <a:pt x="135" y="96"/>
                  <a:pt x="135" y="96"/>
                </a:cubicBezTo>
                <a:cubicBezTo>
                  <a:pt x="134" y="97"/>
                  <a:pt x="132" y="97"/>
                  <a:pt x="131" y="97"/>
                </a:cubicBezTo>
                <a:cubicBezTo>
                  <a:pt x="129" y="97"/>
                  <a:pt x="127" y="97"/>
                  <a:pt x="126" y="96"/>
                </a:cubicBezTo>
                <a:cubicBezTo>
                  <a:pt x="76" y="45"/>
                  <a:pt x="76" y="45"/>
                  <a:pt x="76" y="45"/>
                </a:cubicBezTo>
                <a:cubicBezTo>
                  <a:pt x="26" y="96"/>
                  <a:pt x="26" y="96"/>
                  <a:pt x="26" y="96"/>
                </a:cubicBezTo>
                <a:cubicBezTo>
                  <a:pt x="25" y="97"/>
                  <a:pt x="23" y="97"/>
                  <a:pt x="22" y="97"/>
                </a:cubicBezTo>
                <a:cubicBezTo>
                  <a:pt x="20" y="97"/>
                  <a:pt x="19" y="97"/>
                  <a:pt x="17" y="96"/>
                </a:cubicBezTo>
                <a:cubicBezTo>
                  <a:pt x="2" y="80"/>
                  <a:pt x="2" y="80"/>
                  <a:pt x="2" y="80"/>
                </a:cubicBezTo>
                <a:cubicBezTo>
                  <a:pt x="0" y="79"/>
                  <a:pt x="0" y="77"/>
                  <a:pt x="0" y="76"/>
                </a:cubicBezTo>
                <a:cubicBezTo>
                  <a:pt x="0" y="74"/>
                  <a:pt x="0" y="73"/>
                  <a:pt x="2" y="71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0"/>
                  <a:pt x="74" y="0"/>
                  <a:pt x="76" y="0"/>
                </a:cubicBezTo>
                <a:cubicBezTo>
                  <a:pt x="78" y="0"/>
                  <a:pt x="79" y="0"/>
                  <a:pt x="80" y="1"/>
                </a:cubicBezTo>
                <a:cubicBezTo>
                  <a:pt x="150" y="71"/>
                  <a:pt x="150" y="71"/>
                  <a:pt x="150" y="71"/>
                </a:cubicBezTo>
                <a:cubicBezTo>
                  <a:pt x="152" y="73"/>
                  <a:pt x="152" y="74"/>
                  <a:pt x="152" y="76"/>
                </a:cubicBezTo>
                <a:cubicBezTo>
                  <a:pt x="152" y="77"/>
                  <a:pt x="152" y="79"/>
                  <a:pt x="150" y="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6" name="Freeform 118"/>
          <p:cNvSpPr>
            <a:spLocks/>
          </p:cNvSpPr>
          <p:nvPr/>
        </p:nvSpPr>
        <p:spPr bwMode="auto">
          <a:xfrm>
            <a:off x="8136999" y="1731353"/>
            <a:ext cx="162083" cy="103733"/>
          </a:xfrm>
          <a:custGeom>
            <a:avLst/>
            <a:gdLst>
              <a:gd name="T0" fmla="*/ 150 w 152"/>
              <a:gd name="T1" fmla="*/ 26 h 97"/>
              <a:gd name="T2" fmla="*/ 80 w 152"/>
              <a:gd name="T3" fmla="*/ 96 h 97"/>
              <a:gd name="T4" fmla="*/ 76 w 152"/>
              <a:gd name="T5" fmla="*/ 97 h 97"/>
              <a:gd name="T6" fmla="*/ 72 w 152"/>
              <a:gd name="T7" fmla="*/ 96 h 97"/>
              <a:gd name="T8" fmla="*/ 2 w 152"/>
              <a:gd name="T9" fmla="*/ 26 h 97"/>
              <a:gd name="T10" fmla="*/ 0 w 152"/>
              <a:gd name="T11" fmla="*/ 21 h 97"/>
              <a:gd name="T12" fmla="*/ 2 w 152"/>
              <a:gd name="T13" fmla="*/ 17 h 97"/>
              <a:gd name="T14" fmla="*/ 17 w 152"/>
              <a:gd name="T15" fmla="*/ 1 h 97"/>
              <a:gd name="T16" fmla="*/ 22 w 152"/>
              <a:gd name="T17" fmla="*/ 0 h 97"/>
              <a:gd name="T18" fmla="*/ 26 w 152"/>
              <a:gd name="T19" fmla="*/ 1 h 97"/>
              <a:gd name="T20" fmla="*/ 76 w 152"/>
              <a:gd name="T21" fmla="*/ 52 h 97"/>
              <a:gd name="T22" fmla="*/ 126 w 152"/>
              <a:gd name="T23" fmla="*/ 1 h 97"/>
              <a:gd name="T24" fmla="*/ 130 w 152"/>
              <a:gd name="T25" fmla="*/ 0 h 97"/>
              <a:gd name="T26" fmla="*/ 135 w 152"/>
              <a:gd name="T27" fmla="*/ 1 h 97"/>
              <a:gd name="T28" fmla="*/ 150 w 152"/>
              <a:gd name="T29" fmla="*/ 17 h 97"/>
              <a:gd name="T30" fmla="*/ 152 w 152"/>
              <a:gd name="T31" fmla="*/ 21 h 97"/>
              <a:gd name="T32" fmla="*/ 150 w 152"/>
              <a:gd name="T33" fmla="*/ 2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2" h="97">
                <a:moveTo>
                  <a:pt x="150" y="26"/>
                </a:moveTo>
                <a:cubicBezTo>
                  <a:pt x="80" y="96"/>
                  <a:pt x="80" y="96"/>
                  <a:pt x="80" y="96"/>
                </a:cubicBezTo>
                <a:cubicBezTo>
                  <a:pt x="79" y="97"/>
                  <a:pt x="78" y="97"/>
                  <a:pt x="76" y="97"/>
                </a:cubicBezTo>
                <a:cubicBezTo>
                  <a:pt x="74" y="97"/>
                  <a:pt x="73" y="97"/>
                  <a:pt x="72" y="96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4"/>
                  <a:pt x="0" y="23"/>
                  <a:pt x="0" y="21"/>
                </a:cubicBezTo>
                <a:cubicBezTo>
                  <a:pt x="0" y="20"/>
                  <a:pt x="0" y="18"/>
                  <a:pt x="2" y="17"/>
                </a:cubicBezTo>
                <a:cubicBezTo>
                  <a:pt x="17" y="1"/>
                  <a:pt x="17" y="1"/>
                  <a:pt x="17" y="1"/>
                </a:cubicBezTo>
                <a:cubicBezTo>
                  <a:pt x="19" y="0"/>
                  <a:pt x="20" y="0"/>
                  <a:pt x="22" y="0"/>
                </a:cubicBezTo>
                <a:cubicBezTo>
                  <a:pt x="23" y="0"/>
                  <a:pt x="25" y="0"/>
                  <a:pt x="26" y="1"/>
                </a:cubicBezTo>
                <a:cubicBezTo>
                  <a:pt x="76" y="52"/>
                  <a:pt x="76" y="52"/>
                  <a:pt x="76" y="52"/>
                </a:cubicBezTo>
                <a:cubicBezTo>
                  <a:pt x="126" y="1"/>
                  <a:pt x="126" y="1"/>
                  <a:pt x="126" y="1"/>
                </a:cubicBezTo>
                <a:cubicBezTo>
                  <a:pt x="127" y="0"/>
                  <a:pt x="129" y="0"/>
                  <a:pt x="130" y="0"/>
                </a:cubicBezTo>
                <a:cubicBezTo>
                  <a:pt x="132" y="0"/>
                  <a:pt x="134" y="0"/>
                  <a:pt x="135" y="1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2" y="18"/>
                  <a:pt x="152" y="20"/>
                  <a:pt x="152" y="21"/>
                </a:cubicBezTo>
                <a:cubicBezTo>
                  <a:pt x="152" y="23"/>
                  <a:pt x="152" y="24"/>
                  <a:pt x="150" y="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7" name="Freeform 119"/>
          <p:cNvSpPr>
            <a:spLocks noEditPoints="1"/>
          </p:cNvSpPr>
          <p:nvPr/>
        </p:nvSpPr>
        <p:spPr bwMode="auto">
          <a:xfrm>
            <a:off x="8354189" y="1716766"/>
            <a:ext cx="194499" cy="115079"/>
          </a:xfrm>
          <a:custGeom>
            <a:avLst/>
            <a:gdLst>
              <a:gd name="T0" fmla="*/ 121 w 182"/>
              <a:gd name="T1" fmla="*/ 105 h 108"/>
              <a:gd name="T2" fmla="*/ 120 w 182"/>
              <a:gd name="T3" fmla="*/ 108 h 108"/>
              <a:gd name="T4" fmla="*/ 118 w 182"/>
              <a:gd name="T5" fmla="*/ 108 h 108"/>
              <a:gd name="T6" fmla="*/ 28 w 182"/>
              <a:gd name="T7" fmla="*/ 108 h 108"/>
              <a:gd name="T8" fmla="*/ 26 w 182"/>
              <a:gd name="T9" fmla="*/ 108 h 108"/>
              <a:gd name="T10" fmla="*/ 25 w 182"/>
              <a:gd name="T11" fmla="*/ 108 h 108"/>
              <a:gd name="T12" fmla="*/ 25 w 182"/>
              <a:gd name="T13" fmla="*/ 107 h 108"/>
              <a:gd name="T14" fmla="*/ 25 w 182"/>
              <a:gd name="T15" fmla="*/ 106 h 108"/>
              <a:gd name="T16" fmla="*/ 24 w 182"/>
              <a:gd name="T17" fmla="*/ 105 h 108"/>
              <a:gd name="T18" fmla="*/ 24 w 182"/>
              <a:gd name="T19" fmla="*/ 103 h 108"/>
              <a:gd name="T20" fmla="*/ 24 w 182"/>
              <a:gd name="T21" fmla="*/ 102 h 108"/>
              <a:gd name="T22" fmla="*/ 24 w 182"/>
              <a:gd name="T23" fmla="*/ 87 h 108"/>
              <a:gd name="T24" fmla="*/ 24 w 182"/>
              <a:gd name="T25" fmla="*/ 48 h 108"/>
              <a:gd name="T26" fmla="*/ 6 w 182"/>
              <a:gd name="T27" fmla="*/ 48 h 108"/>
              <a:gd name="T28" fmla="*/ 2 w 182"/>
              <a:gd name="T29" fmla="*/ 46 h 108"/>
              <a:gd name="T30" fmla="*/ 0 w 182"/>
              <a:gd name="T31" fmla="*/ 42 h 108"/>
              <a:gd name="T32" fmla="*/ 2 w 182"/>
              <a:gd name="T33" fmla="*/ 38 h 108"/>
              <a:gd name="T34" fmla="*/ 32 w 182"/>
              <a:gd name="T35" fmla="*/ 2 h 108"/>
              <a:gd name="T36" fmla="*/ 37 w 182"/>
              <a:gd name="T37" fmla="*/ 0 h 108"/>
              <a:gd name="T38" fmla="*/ 41 w 182"/>
              <a:gd name="T39" fmla="*/ 2 h 108"/>
              <a:gd name="T40" fmla="*/ 71 w 182"/>
              <a:gd name="T41" fmla="*/ 38 h 108"/>
              <a:gd name="T42" fmla="*/ 73 w 182"/>
              <a:gd name="T43" fmla="*/ 42 h 108"/>
              <a:gd name="T44" fmla="*/ 71 w 182"/>
              <a:gd name="T45" fmla="*/ 46 h 108"/>
              <a:gd name="T46" fmla="*/ 67 w 182"/>
              <a:gd name="T47" fmla="*/ 48 h 108"/>
              <a:gd name="T48" fmla="*/ 49 w 182"/>
              <a:gd name="T49" fmla="*/ 48 h 108"/>
              <a:gd name="T50" fmla="*/ 49 w 182"/>
              <a:gd name="T51" fmla="*/ 84 h 108"/>
              <a:gd name="T52" fmla="*/ 103 w 182"/>
              <a:gd name="T53" fmla="*/ 84 h 108"/>
              <a:gd name="T54" fmla="*/ 106 w 182"/>
              <a:gd name="T55" fmla="*/ 85 h 108"/>
              <a:gd name="T56" fmla="*/ 121 w 182"/>
              <a:gd name="T57" fmla="*/ 103 h 108"/>
              <a:gd name="T58" fmla="*/ 121 w 182"/>
              <a:gd name="T59" fmla="*/ 105 h 108"/>
              <a:gd name="T60" fmla="*/ 182 w 182"/>
              <a:gd name="T61" fmla="*/ 66 h 108"/>
              <a:gd name="T62" fmla="*/ 180 w 182"/>
              <a:gd name="T63" fmla="*/ 70 h 108"/>
              <a:gd name="T64" fmla="*/ 150 w 182"/>
              <a:gd name="T65" fmla="*/ 106 h 108"/>
              <a:gd name="T66" fmla="*/ 146 w 182"/>
              <a:gd name="T67" fmla="*/ 108 h 108"/>
              <a:gd name="T68" fmla="*/ 141 w 182"/>
              <a:gd name="T69" fmla="*/ 106 h 108"/>
              <a:gd name="T70" fmla="*/ 111 w 182"/>
              <a:gd name="T71" fmla="*/ 70 h 108"/>
              <a:gd name="T72" fmla="*/ 109 w 182"/>
              <a:gd name="T73" fmla="*/ 66 h 108"/>
              <a:gd name="T74" fmla="*/ 111 w 182"/>
              <a:gd name="T75" fmla="*/ 62 h 108"/>
              <a:gd name="T76" fmla="*/ 115 w 182"/>
              <a:gd name="T77" fmla="*/ 60 h 108"/>
              <a:gd name="T78" fmla="*/ 133 w 182"/>
              <a:gd name="T79" fmla="*/ 60 h 108"/>
              <a:gd name="T80" fmla="*/ 133 w 182"/>
              <a:gd name="T81" fmla="*/ 24 h 108"/>
              <a:gd name="T82" fmla="*/ 79 w 182"/>
              <a:gd name="T83" fmla="*/ 24 h 108"/>
              <a:gd name="T84" fmla="*/ 77 w 182"/>
              <a:gd name="T85" fmla="*/ 23 h 108"/>
              <a:gd name="T86" fmla="*/ 61 w 182"/>
              <a:gd name="T87" fmla="*/ 4 h 108"/>
              <a:gd name="T88" fmla="*/ 61 w 182"/>
              <a:gd name="T89" fmla="*/ 3 h 108"/>
              <a:gd name="T90" fmla="*/ 62 w 182"/>
              <a:gd name="T91" fmla="*/ 0 h 108"/>
              <a:gd name="T92" fmla="*/ 64 w 182"/>
              <a:gd name="T93" fmla="*/ 0 h 108"/>
              <a:gd name="T94" fmla="*/ 155 w 182"/>
              <a:gd name="T95" fmla="*/ 0 h 108"/>
              <a:gd name="T96" fmla="*/ 156 w 182"/>
              <a:gd name="T97" fmla="*/ 0 h 108"/>
              <a:gd name="T98" fmla="*/ 157 w 182"/>
              <a:gd name="T99" fmla="*/ 0 h 108"/>
              <a:gd name="T100" fmla="*/ 157 w 182"/>
              <a:gd name="T101" fmla="*/ 1 h 108"/>
              <a:gd name="T102" fmla="*/ 158 w 182"/>
              <a:gd name="T103" fmla="*/ 2 h 108"/>
              <a:gd name="T104" fmla="*/ 158 w 182"/>
              <a:gd name="T105" fmla="*/ 3 h 108"/>
              <a:gd name="T106" fmla="*/ 158 w 182"/>
              <a:gd name="T107" fmla="*/ 5 h 108"/>
              <a:gd name="T108" fmla="*/ 158 w 182"/>
              <a:gd name="T109" fmla="*/ 6 h 108"/>
              <a:gd name="T110" fmla="*/ 158 w 182"/>
              <a:gd name="T111" fmla="*/ 21 h 108"/>
              <a:gd name="T112" fmla="*/ 158 w 182"/>
              <a:gd name="T113" fmla="*/ 60 h 108"/>
              <a:gd name="T114" fmla="*/ 176 w 182"/>
              <a:gd name="T115" fmla="*/ 60 h 108"/>
              <a:gd name="T116" fmla="*/ 180 w 182"/>
              <a:gd name="T117" fmla="*/ 62 h 108"/>
              <a:gd name="T118" fmla="*/ 182 w 182"/>
              <a:gd name="T119" fmla="*/ 6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2" h="108">
                <a:moveTo>
                  <a:pt x="121" y="105"/>
                </a:moveTo>
                <a:cubicBezTo>
                  <a:pt x="121" y="106"/>
                  <a:pt x="121" y="107"/>
                  <a:pt x="120" y="108"/>
                </a:cubicBezTo>
                <a:cubicBezTo>
                  <a:pt x="120" y="108"/>
                  <a:pt x="119" y="108"/>
                  <a:pt x="118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7" y="108"/>
                  <a:pt x="27" y="108"/>
                  <a:pt x="26" y="108"/>
                </a:cubicBezTo>
                <a:cubicBezTo>
                  <a:pt x="26" y="108"/>
                  <a:pt x="26" y="108"/>
                  <a:pt x="25" y="108"/>
                </a:cubicBezTo>
                <a:cubicBezTo>
                  <a:pt x="25" y="107"/>
                  <a:pt x="25" y="107"/>
                  <a:pt x="25" y="107"/>
                </a:cubicBezTo>
                <a:cubicBezTo>
                  <a:pt x="25" y="107"/>
                  <a:pt x="25" y="106"/>
                  <a:pt x="25" y="106"/>
                </a:cubicBezTo>
                <a:cubicBezTo>
                  <a:pt x="25" y="105"/>
                  <a:pt x="24" y="105"/>
                  <a:pt x="24" y="105"/>
                </a:cubicBezTo>
                <a:cubicBezTo>
                  <a:pt x="24" y="104"/>
                  <a:pt x="24" y="104"/>
                  <a:pt x="24" y="103"/>
                </a:cubicBezTo>
                <a:cubicBezTo>
                  <a:pt x="24" y="103"/>
                  <a:pt x="24" y="102"/>
                  <a:pt x="24" y="102"/>
                </a:cubicBezTo>
                <a:cubicBezTo>
                  <a:pt x="24" y="87"/>
                  <a:pt x="24" y="87"/>
                  <a:pt x="24" y="87"/>
                </a:cubicBezTo>
                <a:cubicBezTo>
                  <a:pt x="24" y="48"/>
                  <a:pt x="24" y="48"/>
                  <a:pt x="24" y="48"/>
                </a:cubicBezTo>
                <a:cubicBezTo>
                  <a:pt x="6" y="48"/>
                  <a:pt x="6" y="48"/>
                  <a:pt x="6" y="48"/>
                </a:cubicBezTo>
                <a:cubicBezTo>
                  <a:pt x="5" y="48"/>
                  <a:pt x="3" y="47"/>
                  <a:pt x="2" y="46"/>
                </a:cubicBezTo>
                <a:cubicBezTo>
                  <a:pt x="1" y="45"/>
                  <a:pt x="0" y="44"/>
                  <a:pt x="0" y="42"/>
                </a:cubicBezTo>
                <a:cubicBezTo>
                  <a:pt x="0" y="40"/>
                  <a:pt x="1" y="39"/>
                  <a:pt x="2" y="38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0"/>
                  <a:pt x="35" y="0"/>
                  <a:pt x="37" y="0"/>
                </a:cubicBezTo>
                <a:cubicBezTo>
                  <a:pt x="38" y="0"/>
                  <a:pt x="40" y="0"/>
                  <a:pt x="41" y="2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9"/>
                  <a:pt x="73" y="40"/>
                  <a:pt x="73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70" y="47"/>
                  <a:pt x="68" y="48"/>
                  <a:pt x="67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84"/>
                  <a:pt x="49" y="84"/>
                  <a:pt x="49" y="84"/>
                </a:cubicBezTo>
                <a:cubicBezTo>
                  <a:pt x="103" y="84"/>
                  <a:pt x="103" y="84"/>
                  <a:pt x="103" y="84"/>
                </a:cubicBezTo>
                <a:cubicBezTo>
                  <a:pt x="104" y="84"/>
                  <a:pt x="105" y="85"/>
                  <a:pt x="106" y="8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1" y="104"/>
                  <a:pt x="121" y="105"/>
                  <a:pt x="121" y="105"/>
                </a:cubicBezTo>
                <a:close/>
                <a:moveTo>
                  <a:pt x="182" y="66"/>
                </a:moveTo>
                <a:cubicBezTo>
                  <a:pt x="182" y="68"/>
                  <a:pt x="181" y="69"/>
                  <a:pt x="180" y="70"/>
                </a:cubicBezTo>
                <a:cubicBezTo>
                  <a:pt x="150" y="106"/>
                  <a:pt x="150" y="106"/>
                  <a:pt x="150" y="106"/>
                </a:cubicBezTo>
                <a:cubicBezTo>
                  <a:pt x="149" y="108"/>
                  <a:pt x="147" y="108"/>
                  <a:pt x="146" y="108"/>
                </a:cubicBezTo>
                <a:cubicBezTo>
                  <a:pt x="144" y="108"/>
                  <a:pt x="142" y="108"/>
                  <a:pt x="141" y="106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69"/>
                  <a:pt x="109" y="68"/>
                  <a:pt x="109" y="66"/>
                </a:cubicBezTo>
                <a:cubicBezTo>
                  <a:pt x="109" y="64"/>
                  <a:pt x="110" y="63"/>
                  <a:pt x="111" y="62"/>
                </a:cubicBezTo>
                <a:cubicBezTo>
                  <a:pt x="112" y="61"/>
                  <a:pt x="114" y="60"/>
                  <a:pt x="115" y="6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8" y="24"/>
                  <a:pt x="77" y="23"/>
                  <a:pt x="77" y="23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3"/>
                  <a:pt x="61" y="3"/>
                </a:cubicBezTo>
                <a:cubicBezTo>
                  <a:pt x="61" y="2"/>
                  <a:pt x="61" y="1"/>
                  <a:pt x="62" y="0"/>
                </a:cubicBezTo>
                <a:cubicBezTo>
                  <a:pt x="62" y="0"/>
                  <a:pt x="63" y="0"/>
                  <a:pt x="6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5" y="0"/>
                  <a:pt x="156" y="0"/>
                  <a:pt x="156" y="0"/>
                </a:cubicBezTo>
                <a:cubicBezTo>
                  <a:pt x="156" y="0"/>
                  <a:pt x="157" y="0"/>
                  <a:pt x="157" y="0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2"/>
                  <a:pt x="158" y="2"/>
                </a:cubicBezTo>
                <a:cubicBezTo>
                  <a:pt x="158" y="3"/>
                  <a:pt x="158" y="3"/>
                  <a:pt x="158" y="3"/>
                </a:cubicBezTo>
                <a:cubicBezTo>
                  <a:pt x="158" y="4"/>
                  <a:pt x="158" y="4"/>
                  <a:pt x="158" y="5"/>
                </a:cubicBezTo>
                <a:cubicBezTo>
                  <a:pt x="158" y="5"/>
                  <a:pt x="158" y="6"/>
                  <a:pt x="158" y="6"/>
                </a:cubicBezTo>
                <a:cubicBezTo>
                  <a:pt x="158" y="21"/>
                  <a:pt x="158" y="21"/>
                  <a:pt x="158" y="21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76" y="60"/>
                  <a:pt x="176" y="60"/>
                  <a:pt x="176" y="60"/>
                </a:cubicBezTo>
                <a:cubicBezTo>
                  <a:pt x="177" y="60"/>
                  <a:pt x="179" y="61"/>
                  <a:pt x="180" y="62"/>
                </a:cubicBezTo>
                <a:cubicBezTo>
                  <a:pt x="181" y="63"/>
                  <a:pt x="182" y="64"/>
                  <a:pt x="182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8" name="Freeform 120"/>
          <p:cNvSpPr>
            <a:spLocks noEditPoints="1"/>
          </p:cNvSpPr>
          <p:nvPr/>
        </p:nvSpPr>
        <p:spPr bwMode="auto">
          <a:xfrm>
            <a:off x="595313" y="2023101"/>
            <a:ext cx="168566" cy="144253"/>
          </a:xfrm>
          <a:custGeom>
            <a:avLst/>
            <a:gdLst>
              <a:gd name="T0" fmla="*/ 157 w 157"/>
              <a:gd name="T1" fmla="*/ 19 h 134"/>
              <a:gd name="T2" fmla="*/ 157 w 157"/>
              <a:gd name="T3" fmla="*/ 67 h 134"/>
              <a:gd name="T4" fmla="*/ 156 w 157"/>
              <a:gd name="T5" fmla="*/ 71 h 134"/>
              <a:gd name="T6" fmla="*/ 152 w 157"/>
              <a:gd name="T7" fmla="*/ 73 h 134"/>
              <a:gd name="T8" fmla="*/ 53 w 157"/>
              <a:gd name="T9" fmla="*/ 85 h 134"/>
              <a:gd name="T10" fmla="*/ 54 w 157"/>
              <a:gd name="T11" fmla="*/ 87 h 134"/>
              <a:gd name="T12" fmla="*/ 54 w 157"/>
              <a:gd name="T13" fmla="*/ 89 h 134"/>
              <a:gd name="T14" fmla="*/ 54 w 157"/>
              <a:gd name="T15" fmla="*/ 91 h 134"/>
              <a:gd name="T16" fmla="*/ 52 w 157"/>
              <a:gd name="T17" fmla="*/ 97 h 134"/>
              <a:gd name="T18" fmla="*/ 139 w 157"/>
              <a:gd name="T19" fmla="*/ 97 h 134"/>
              <a:gd name="T20" fmla="*/ 143 w 157"/>
              <a:gd name="T21" fmla="*/ 99 h 134"/>
              <a:gd name="T22" fmla="*/ 145 w 157"/>
              <a:gd name="T23" fmla="*/ 103 h 134"/>
              <a:gd name="T24" fmla="*/ 143 w 157"/>
              <a:gd name="T25" fmla="*/ 108 h 134"/>
              <a:gd name="T26" fmla="*/ 139 w 157"/>
              <a:gd name="T27" fmla="*/ 109 h 134"/>
              <a:gd name="T28" fmla="*/ 42 w 157"/>
              <a:gd name="T29" fmla="*/ 109 h 134"/>
              <a:gd name="T30" fmla="*/ 38 w 157"/>
              <a:gd name="T31" fmla="*/ 108 h 134"/>
              <a:gd name="T32" fmla="*/ 36 w 157"/>
              <a:gd name="T33" fmla="*/ 103 h 134"/>
              <a:gd name="T34" fmla="*/ 37 w 157"/>
              <a:gd name="T35" fmla="*/ 100 h 134"/>
              <a:gd name="T36" fmla="*/ 40 w 157"/>
              <a:gd name="T37" fmla="*/ 94 h 134"/>
              <a:gd name="T38" fmla="*/ 42 w 157"/>
              <a:gd name="T39" fmla="*/ 90 h 134"/>
              <a:gd name="T40" fmla="*/ 25 w 157"/>
              <a:gd name="T41" fmla="*/ 13 h 134"/>
              <a:gd name="T42" fmla="*/ 6 w 157"/>
              <a:gd name="T43" fmla="*/ 13 h 134"/>
              <a:gd name="T44" fmla="*/ 2 w 157"/>
              <a:gd name="T45" fmla="*/ 11 h 134"/>
              <a:gd name="T46" fmla="*/ 0 w 157"/>
              <a:gd name="T47" fmla="*/ 6 h 134"/>
              <a:gd name="T48" fmla="*/ 2 w 157"/>
              <a:gd name="T49" fmla="*/ 2 h 134"/>
              <a:gd name="T50" fmla="*/ 6 w 157"/>
              <a:gd name="T51" fmla="*/ 0 h 134"/>
              <a:gd name="T52" fmla="*/ 30 w 157"/>
              <a:gd name="T53" fmla="*/ 0 h 134"/>
              <a:gd name="T54" fmla="*/ 33 w 157"/>
              <a:gd name="T55" fmla="*/ 1 h 134"/>
              <a:gd name="T56" fmla="*/ 35 w 157"/>
              <a:gd name="T57" fmla="*/ 3 h 134"/>
              <a:gd name="T58" fmla="*/ 36 w 157"/>
              <a:gd name="T59" fmla="*/ 5 h 134"/>
              <a:gd name="T60" fmla="*/ 37 w 157"/>
              <a:gd name="T61" fmla="*/ 7 h 134"/>
              <a:gd name="T62" fmla="*/ 37 w 157"/>
              <a:gd name="T63" fmla="*/ 10 h 134"/>
              <a:gd name="T64" fmla="*/ 38 w 157"/>
              <a:gd name="T65" fmla="*/ 13 h 134"/>
              <a:gd name="T66" fmla="*/ 151 w 157"/>
              <a:gd name="T67" fmla="*/ 13 h 134"/>
              <a:gd name="T68" fmla="*/ 155 w 157"/>
              <a:gd name="T69" fmla="*/ 14 h 134"/>
              <a:gd name="T70" fmla="*/ 157 w 157"/>
              <a:gd name="T71" fmla="*/ 19 h 134"/>
              <a:gd name="T72" fmla="*/ 57 w 157"/>
              <a:gd name="T73" fmla="*/ 113 h 134"/>
              <a:gd name="T74" fmla="*/ 60 w 157"/>
              <a:gd name="T75" fmla="*/ 121 h 134"/>
              <a:gd name="T76" fmla="*/ 57 w 157"/>
              <a:gd name="T77" fmla="*/ 130 h 134"/>
              <a:gd name="T78" fmla="*/ 48 w 157"/>
              <a:gd name="T79" fmla="*/ 134 h 134"/>
              <a:gd name="T80" fmla="*/ 40 w 157"/>
              <a:gd name="T81" fmla="*/ 130 h 134"/>
              <a:gd name="T82" fmla="*/ 36 w 157"/>
              <a:gd name="T83" fmla="*/ 121 h 134"/>
              <a:gd name="T84" fmla="*/ 40 w 157"/>
              <a:gd name="T85" fmla="*/ 113 h 134"/>
              <a:gd name="T86" fmla="*/ 48 w 157"/>
              <a:gd name="T87" fmla="*/ 109 h 134"/>
              <a:gd name="T88" fmla="*/ 57 w 157"/>
              <a:gd name="T89" fmla="*/ 113 h 134"/>
              <a:gd name="T90" fmla="*/ 142 w 157"/>
              <a:gd name="T91" fmla="*/ 113 h 134"/>
              <a:gd name="T92" fmla="*/ 145 w 157"/>
              <a:gd name="T93" fmla="*/ 121 h 134"/>
              <a:gd name="T94" fmla="*/ 142 w 157"/>
              <a:gd name="T95" fmla="*/ 130 h 134"/>
              <a:gd name="T96" fmla="*/ 133 w 157"/>
              <a:gd name="T97" fmla="*/ 134 h 134"/>
              <a:gd name="T98" fmla="*/ 125 w 157"/>
              <a:gd name="T99" fmla="*/ 130 h 134"/>
              <a:gd name="T100" fmla="*/ 121 w 157"/>
              <a:gd name="T101" fmla="*/ 121 h 134"/>
              <a:gd name="T102" fmla="*/ 125 w 157"/>
              <a:gd name="T103" fmla="*/ 113 h 134"/>
              <a:gd name="T104" fmla="*/ 133 w 157"/>
              <a:gd name="T105" fmla="*/ 109 h 134"/>
              <a:gd name="T106" fmla="*/ 142 w 157"/>
              <a:gd name="T107" fmla="*/ 11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" h="134">
                <a:moveTo>
                  <a:pt x="157" y="19"/>
                </a:moveTo>
                <a:cubicBezTo>
                  <a:pt x="157" y="67"/>
                  <a:pt x="157" y="67"/>
                  <a:pt x="157" y="67"/>
                </a:cubicBezTo>
                <a:cubicBezTo>
                  <a:pt x="157" y="69"/>
                  <a:pt x="157" y="70"/>
                  <a:pt x="156" y="71"/>
                </a:cubicBezTo>
                <a:cubicBezTo>
                  <a:pt x="155" y="72"/>
                  <a:pt x="153" y="73"/>
                  <a:pt x="152" y="73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85"/>
                  <a:pt x="53" y="86"/>
                  <a:pt x="54" y="87"/>
                </a:cubicBezTo>
                <a:cubicBezTo>
                  <a:pt x="54" y="88"/>
                  <a:pt x="54" y="88"/>
                  <a:pt x="54" y="89"/>
                </a:cubicBezTo>
                <a:cubicBezTo>
                  <a:pt x="54" y="90"/>
                  <a:pt x="54" y="91"/>
                  <a:pt x="54" y="91"/>
                </a:cubicBezTo>
                <a:cubicBezTo>
                  <a:pt x="54" y="92"/>
                  <a:pt x="54" y="94"/>
                  <a:pt x="52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3" y="99"/>
                </a:cubicBezTo>
                <a:cubicBezTo>
                  <a:pt x="145" y="100"/>
                  <a:pt x="145" y="102"/>
                  <a:pt x="145" y="103"/>
                </a:cubicBezTo>
                <a:cubicBezTo>
                  <a:pt x="145" y="105"/>
                  <a:pt x="145" y="106"/>
                  <a:pt x="143" y="108"/>
                </a:cubicBezTo>
                <a:cubicBezTo>
                  <a:pt x="142" y="109"/>
                  <a:pt x="141" y="109"/>
                  <a:pt x="139" y="109"/>
                </a:cubicBezTo>
                <a:cubicBezTo>
                  <a:pt x="42" y="109"/>
                  <a:pt x="42" y="109"/>
                  <a:pt x="42" y="109"/>
                </a:cubicBezTo>
                <a:cubicBezTo>
                  <a:pt x="41" y="109"/>
                  <a:pt x="39" y="109"/>
                  <a:pt x="38" y="108"/>
                </a:cubicBezTo>
                <a:cubicBezTo>
                  <a:pt x="37" y="106"/>
                  <a:pt x="36" y="105"/>
                  <a:pt x="36" y="103"/>
                </a:cubicBezTo>
                <a:cubicBezTo>
                  <a:pt x="36" y="102"/>
                  <a:pt x="37" y="101"/>
                  <a:pt x="37" y="100"/>
                </a:cubicBezTo>
                <a:cubicBezTo>
                  <a:pt x="38" y="98"/>
                  <a:pt x="39" y="96"/>
                  <a:pt x="40" y="94"/>
                </a:cubicBezTo>
                <a:cubicBezTo>
                  <a:pt x="41" y="92"/>
                  <a:pt x="42" y="91"/>
                  <a:pt x="42" y="90"/>
                </a:cubicBezTo>
                <a:cubicBezTo>
                  <a:pt x="25" y="13"/>
                  <a:pt x="25" y="13"/>
                  <a:pt x="25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4" y="13"/>
                  <a:pt x="3" y="12"/>
                  <a:pt x="2" y="11"/>
                </a:cubicBezTo>
                <a:cubicBezTo>
                  <a:pt x="1" y="10"/>
                  <a:pt x="0" y="8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1"/>
                  <a:pt x="33" y="1"/>
                </a:cubicBezTo>
                <a:cubicBezTo>
                  <a:pt x="34" y="1"/>
                  <a:pt x="34" y="2"/>
                  <a:pt x="35" y="3"/>
                </a:cubicBezTo>
                <a:cubicBezTo>
                  <a:pt x="35" y="3"/>
                  <a:pt x="36" y="4"/>
                  <a:pt x="36" y="5"/>
                </a:cubicBezTo>
                <a:cubicBezTo>
                  <a:pt x="36" y="6"/>
                  <a:pt x="37" y="7"/>
                  <a:pt x="37" y="7"/>
                </a:cubicBezTo>
                <a:cubicBezTo>
                  <a:pt x="37" y="8"/>
                  <a:pt x="37" y="9"/>
                  <a:pt x="37" y="10"/>
                </a:cubicBezTo>
                <a:cubicBezTo>
                  <a:pt x="37" y="11"/>
                  <a:pt x="38" y="12"/>
                  <a:pt x="38" y="13"/>
                </a:cubicBezTo>
                <a:cubicBezTo>
                  <a:pt x="151" y="13"/>
                  <a:pt x="151" y="13"/>
                  <a:pt x="151" y="13"/>
                </a:cubicBezTo>
                <a:cubicBezTo>
                  <a:pt x="153" y="13"/>
                  <a:pt x="154" y="13"/>
                  <a:pt x="155" y="14"/>
                </a:cubicBezTo>
                <a:cubicBezTo>
                  <a:pt x="157" y="16"/>
                  <a:pt x="157" y="17"/>
                  <a:pt x="157" y="19"/>
                </a:cubicBezTo>
                <a:close/>
                <a:moveTo>
                  <a:pt x="57" y="113"/>
                </a:moveTo>
                <a:cubicBezTo>
                  <a:pt x="59" y="115"/>
                  <a:pt x="60" y="118"/>
                  <a:pt x="60" y="121"/>
                </a:cubicBezTo>
                <a:cubicBezTo>
                  <a:pt x="60" y="125"/>
                  <a:pt x="59" y="128"/>
                  <a:pt x="57" y="130"/>
                </a:cubicBezTo>
                <a:cubicBezTo>
                  <a:pt x="55" y="132"/>
                  <a:pt x="52" y="134"/>
                  <a:pt x="48" y="134"/>
                </a:cubicBezTo>
                <a:cubicBezTo>
                  <a:pt x="45" y="134"/>
                  <a:pt x="42" y="132"/>
                  <a:pt x="40" y="130"/>
                </a:cubicBezTo>
                <a:cubicBezTo>
                  <a:pt x="37" y="128"/>
                  <a:pt x="36" y="125"/>
                  <a:pt x="36" y="121"/>
                </a:cubicBezTo>
                <a:cubicBezTo>
                  <a:pt x="36" y="118"/>
                  <a:pt x="37" y="115"/>
                  <a:pt x="40" y="113"/>
                </a:cubicBezTo>
                <a:cubicBezTo>
                  <a:pt x="42" y="111"/>
                  <a:pt x="45" y="109"/>
                  <a:pt x="48" y="109"/>
                </a:cubicBezTo>
                <a:cubicBezTo>
                  <a:pt x="52" y="109"/>
                  <a:pt x="55" y="111"/>
                  <a:pt x="57" y="113"/>
                </a:cubicBezTo>
                <a:close/>
                <a:moveTo>
                  <a:pt x="142" y="113"/>
                </a:moveTo>
                <a:cubicBezTo>
                  <a:pt x="144" y="115"/>
                  <a:pt x="145" y="118"/>
                  <a:pt x="145" y="121"/>
                </a:cubicBezTo>
                <a:cubicBezTo>
                  <a:pt x="145" y="125"/>
                  <a:pt x="144" y="128"/>
                  <a:pt x="142" y="130"/>
                </a:cubicBezTo>
                <a:cubicBezTo>
                  <a:pt x="139" y="132"/>
                  <a:pt x="136" y="134"/>
                  <a:pt x="133" y="134"/>
                </a:cubicBezTo>
                <a:cubicBezTo>
                  <a:pt x="130" y="134"/>
                  <a:pt x="127" y="132"/>
                  <a:pt x="125" y="130"/>
                </a:cubicBezTo>
                <a:cubicBezTo>
                  <a:pt x="122" y="128"/>
                  <a:pt x="121" y="125"/>
                  <a:pt x="121" y="121"/>
                </a:cubicBezTo>
                <a:cubicBezTo>
                  <a:pt x="121" y="118"/>
                  <a:pt x="122" y="115"/>
                  <a:pt x="125" y="113"/>
                </a:cubicBezTo>
                <a:cubicBezTo>
                  <a:pt x="127" y="111"/>
                  <a:pt x="130" y="109"/>
                  <a:pt x="133" y="109"/>
                </a:cubicBezTo>
                <a:cubicBezTo>
                  <a:pt x="136" y="109"/>
                  <a:pt x="139" y="111"/>
                  <a:pt x="142" y="1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9" name="Freeform 121"/>
          <p:cNvSpPr>
            <a:spLocks/>
          </p:cNvSpPr>
          <p:nvPr/>
        </p:nvSpPr>
        <p:spPr bwMode="auto">
          <a:xfrm>
            <a:off x="809261" y="2010135"/>
            <a:ext cx="168566" cy="144253"/>
          </a:xfrm>
          <a:custGeom>
            <a:avLst/>
            <a:gdLst>
              <a:gd name="T0" fmla="*/ 157 w 157"/>
              <a:gd name="T1" fmla="*/ 46 h 133"/>
              <a:gd name="T2" fmla="*/ 157 w 157"/>
              <a:gd name="T3" fmla="*/ 112 h 133"/>
              <a:gd name="T4" fmla="*/ 151 w 157"/>
              <a:gd name="T5" fmla="*/ 127 h 133"/>
              <a:gd name="T6" fmla="*/ 136 w 157"/>
              <a:gd name="T7" fmla="*/ 133 h 133"/>
              <a:gd name="T8" fmla="*/ 21 w 157"/>
              <a:gd name="T9" fmla="*/ 133 h 133"/>
              <a:gd name="T10" fmla="*/ 6 w 157"/>
              <a:gd name="T11" fmla="*/ 127 h 133"/>
              <a:gd name="T12" fmla="*/ 0 w 157"/>
              <a:gd name="T13" fmla="*/ 112 h 133"/>
              <a:gd name="T14" fmla="*/ 0 w 157"/>
              <a:gd name="T15" fmla="*/ 22 h 133"/>
              <a:gd name="T16" fmla="*/ 6 w 157"/>
              <a:gd name="T17" fmla="*/ 7 h 133"/>
              <a:gd name="T18" fmla="*/ 21 w 157"/>
              <a:gd name="T19" fmla="*/ 0 h 133"/>
              <a:gd name="T20" fmla="*/ 51 w 157"/>
              <a:gd name="T21" fmla="*/ 0 h 133"/>
              <a:gd name="T22" fmla="*/ 66 w 157"/>
              <a:gd name="T23" fmla="*/ 7 h 133"/>
              <a:gd name="T24" fmla="*/ 72 w 157"/>
              <a:gd name="T25" fmla="*/ 22 h 133"/>
              <a:gd name="T26" fmla="*/ 72 w 157"/>
              <a:gd name="T27" fmla="*/ 25 h 133"/>
              <a:gd name="T28" fmla="*/ 136 w 157"/>
              <a:gd name="T29" fmla="*/ 25 h 133"/>
              <a:gd name="T30" fmla="*/ 151 w 157"/>
              <a:gd name="T31" fmla="*/ 31 h 133"/>
              <a:gd name="T32" fmla="*/ 157 w 157"/>
              <a:gd name="T33" fmla="*/ 4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7" h="133">
                <a:moveTo>
                  <a:pt x="157" y="46"/>
                </a:moveTo>
                <a:cubicBezTo>
                  <a:pt x="157" y="112"/>
                  <a:pt x="157" y="112"/>
                  <a:pt x="157" y="112"/>
                </a:cubicBezTo>
                <a:cubicBezTo>
                  <a:pt x="157" y="118"/>
                  <a:pt x="155" y="123"/>
                  <a:pt x="151" y="127"/>
                </a:cubicBezTo>
                <a:cubicBezTo>
                  <a:pt x="147" y="131"/>
                  <a:pt x="142" y="133"/>
                  <a:pt x="136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15" y="133"/>
                  <a:pt x="10" y="131"/>
                  <a:pt x="6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2"/>
                </a:cubicBezTo>
                <a:cubicBezTo>
                  <a:pt x="72" y="25"/>
                  <a:pt x="72" y="25"/>
                  <a:pt x="72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42" y="25"/>
                  <a:pt x="147" y="27"/>
                  <a:pt x="151" y="31"/>
                </a:cubicBezTo>
                <a:cubicBezTo>
                  <a:pt x="155" y="35"/>
                  <a:pt x="157" y="40"/>
                  <a:pt x="157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0" name="Freeform 122"/>
          <p:cNvSpPr>
            <a:spLocks noEditPoints="1"/>
          </p:cNvSpPr>
          <p:nvPr/>
        </p:nvSpPr>
        <p:spPr bwMode="auto">
          <a:xfrm>
            <a:off x="1023210" y="2010135"/>
            <a:ext cx="189636" cy="144253"/>
          </a:xfrm>
          <a:custGeom>
            <a:avLst/>
            <a:gdLst>
              <a:gd name="T0" fmla="*/ 145 w 177"/>
              <a:gd name="T1" fmla="*/ 46 h 133"/>
              <a:gd name="T2" fmla="*/ 145 w 177"/>
              <a:gd name="T3" fmla="*/ 61 h 133"/>
              <a:gd name="T4" fmla="*/ 66 w 177"/>
              <a:gd name="T5" fmla="*/ 61 h 133"/>
              <a:gd name="T6" fmla="*/ 48 w 177"/>
              <a:gd name="T7" fmla="*/ 65 h 133"/>
              <a:gd name="T8" fmla="*/ 32 w 177"/>
              <a:gd name="T9" fmla="*/ 77 h 133"/>
              <a:gd name="T10" fmla="*/ 0 w 177"/>
              <a:gd name="T11" fmla="*/ 114 h 133"/>
              <a:gd name="T12" fmla="*/ 0 w 177"/>
              <a:gd name="T13" fmla="*/ 115 h 133"/>
              <a:gd name="T14" fmla="*/ 0 w 177"/>
              <a:gd name="T15" fmla="*/ 113 h 133"/>
              <a:gd name="T16" fmla="*/ 0 w 177"/>
              <a:gd name="T17" fmla="*/ 112 h 133"/>
              <a:gd name="T18" fmla="*/ 0 w 177"/>
              <a:gd name="T19" fmla="*/ 22 h 133"/>
              <a:gd name="T20" fmla="*/ 6 w 177"/>
              <a:gd name="T21" fmla="*/ 7 h 133"/>
              <a:gd name="T22" fmla="*/ 21 w 177"/>
              <a:gd name="T23" fmla="*/ 0 h 133"/>
              <a:gd name="T24" fmla="*/ 51 w 177"/>
              <a:gd name="T25" fmla="*/ 0 h 133"/>
              <a:gd name="T26" fmla="*/ 66 w 177"/>
              <a:gd name="T27" fmla="*/ 7 h 133"/>
              <a:gd name="T28" fmla="*/ 72 w 177"/>
              <a:gd name="T29" fmla="*/ 22 h 133"/>
              <a:gd name="T30" fmla="*/ 72 w 177"/>
              <a:gd name="T31" fmla="*/ 25 h 133"/>
              <a:gd name="T32" fmla="*/ 124 w 177"/>
              <a:gd name="T33" fmla="*/ 25 h 133"/>
              <a:gd name="T34" fmla="*/ 139 w 177"/>
              <a:gd name="T35" fmla="*/ 31 h 133"/>
              <a:gd name="T36" fmla="*/ 145 w 177"/>
              <a:gd name="T37" fmla="*/ 46 h 133"/>
              <a:gd name="T38" fmla="*/ 177 w 177"/>
              <a:gd name="T39" fmla="*/ 78 h 133"/>
              <a:gd name="T40" fmla="*/ 174 w 177"/>
              <a:gd name="T41" fmla="*/ 84 h 133"/>
              <a:gd name="T42" fmla="*/ 143 w 177"/>
              <a:gd name="T43" fmla="*/ 122 h 133"/>
              <a:gd name="T44" fmla="*/ 131 w 177"/>
              <a:gd name="T45" fmla="*/ 130 h 133"/>
              <a:gd name="T46" fmla="*/ 118 w 177"/>
              <a:gd name="T47" fmla="*/ 133 h 133"/>
              <a:gd name="T48" fmla="*/ 15 w 177"/>
              <a:gd name="T49" fmla="*/ 133 h 133"/>
              <a:gd name="T50" fmla="*/ 9 w 177"/>
              <a:gd name="T51" fmla="*/ 132 h 133"/>
              <a:gd name="T52" fmla="*/ 7 w 177"/>
              <a:gd name="T53" fmla="*/ 128 h 133"/>
              <a:gd name="T54" fmla="*/ 10 w 177"/>
              <a:gd name="T55" fmla="*/ 122 h 133"/>
              <a:gd name="T56" fmla="*/ 41 w 177"/>
              <a:gd name="T57" fmla="*/ 84 h 133"/>
              <a:gd name="T58" fmla="*/ 53 w 177"/>
              <a:gd name="T59" fmla="*/ 76 h 133"/>
              <a:gd name="T60" fmla="*/ 66 w 177"/>
              <a:gd name="T61" fmla="*/ 73 h 133"/>
              <a:gd name="T62" fmla="*/ 169 w 177"/>
              <a:gd name="T63" fmla="*/ 73 h 133"/>
              <a:gd name="T64" fmla="*/ 175 w 177"/>
              <a:gd name="T65" fmla="*/ 74 h 133"/>
              <a:gd name="T66" fmla="*/ 177 w 177"/>
              <a:gd name="T67" fmla="*/ 7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33">
                <a:moveTo>
                  <a:pt x="145" y="46"/>
                </a:moveTo>
                <a:cubicBezTo>
                  <a:pt x="145" y="61"/>
                  <a:pt x="145" y="61"/>
                  <a:pt x="145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0" y="61"/>
                  <a:pt x="54" y="62"/>
                  <a:pt x="48" y="65"/>
                </a:cubicBezTo>
                <a:cubicBezTo>
                  <a:pt x="41" y="68"/>
                  <a:pt x="36" y="72"/>
                  <a:pt x="32" y="7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4"/>
                  <a:pt x="0" y="113"/>
                </a:cubicBezTo>
                <a:cubicBezTo>
                  <a:pt x="0" y="113"/>
                  <a:pt x="0" y="113"/>
                  <a:pt x="0" y="11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2"/>
                </a:cubicBezTo>
                <a:cubicBezTo>
                  <a:pt x="72" y="25"/>
                  <a:pt x="72" y="25"/>
                  <a:pt x="72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30" y="25"/>
                  <a:pt x="135" y="27"/>
                  <a:pt x="139" y="31"/>
                </a:cubicBezTo>
                <a:cubicBezTo>
                  <a:pt x="143" y="35"/>
                  <a:pt x="145" y="40"/>
                  <a:pt x="145" y="46"/>
                </a:cubicBezTo>
                <a:close/>
                <a:moveTo>
                  <a:pt x="177" y="78"/>
                </a:moveTo>
                <a:cubicBezTo>
                  <a:pt x="177" y="80"/>
                  <a:pt x="176" y="82"/>
                  <a:pt x="174" y="84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0" y="125"/>
                  <a:pt x="136" y="128"/>
                  <a:pt x="131" y="130"/>
                </a:cubicBezTo>
                <a:cubicBezTo>
                  <a:pt x="126" y="132"/>
                  <a:pt x="122" y="133"/>
                  <a:pt x="118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3" y="133"/>
                  <a:pt x="11" y="133"/>
                  <a:pt x="9" y="132"/>
                </a:cubicBezTo>
                <a:cubicBezTo>
                  <a:pt x="7" y="131"/>
                  <a:pt x="7" y="130"/>
                  <a:pt x="7" y="128"/>
                </a:cubicBezTo>
                <a:cubicBezTo>
                  <a:pt x="7" y="126"/>
                  <a:pt x="8" y="124"/>
                  <a:pt x="10" y="122"/>
                </a:cubicBezTo>
                <a:cubicBezTo>
                  <a:pt x="41" y="84"/>
                  <a:pt x="41" y="84"/>
                  <a:pt x="41" y="84"/>
                </a:cubicBezTo>
                <a:cubicBezTo>
                  <a:pt x="44" y="81"/>
                  <a:pt x="48" y="79"/>
                  <a:pt x="53" y="76"/>
                </a:cubicBezTo>
                <a:cubicBezTo>
                  <a:pt x="58" y="74"/>
                  <a:pt x="62" y="73"/>
                  <a:pt x="66" y="73"/>
                </a:cubicBezTo>
                <a:cubicBezTo>
                  <a:pt x="169" y="73"/>
                  <a:pt x="169" y="73"/>
                  <a:pt x="169" y="73"/>
                </a:cubicBezTo>
                <a:cubicBezTo>
                  <a:pt x="171" y="73"/>
                  <a:pt x="173" y="73"/>
                  <a:pt x="175" y="74"/>
                </a:cubicBezTo>
                <a:cubicBezTo>
                  <a:pt x="177" y="75"/>
                  <a:pt x="177" y="76"/>
                  <a:pt x="177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1" name="Freeform 123"/>
          <p:cNvSpPr>
            <a:spLocks/>
          </p:cNvSpPr>
          <p:nvPr/>
        </p:nvSpPr>
        <p:spPr bwMode="auto">
          <a:xfrm>
            <a:off x="1269576" y="1998788"/>
            <a:ext cx="64833" cy="181532"/>
          </a:xfrm>
          <a:custGeom>
            <a:avLst/>
            <a:gdLst>
              <a:gd name="T0" fmla="*/ 60 w 60"/>
              <a:gd name="T1" fmla="*/ 30 h 170"/>
              <a:gd name="T2" fmla="*/ 59 w 60"/>
              <a:gd name="T3" fmla="*/ 35 h 170"/>
              <a:gd name="T4" fmla="*/ 54 w 60"/>
              <a:gd name="T5" fmla="*/ 37 h 170"/>
              <a:gd name="T6" fmla="*/ 42 w 60"/>
              <a:gd name="T7" fmla="*/ 37 h 170"/>
              <a:gd name="T8" fmla="*/ 42 w 60"/>
              <a:gd name="T9" fmla="*/ 133 h 170"/>
              <a:gd name="T10" fmla="*/ 54 w 60"/>
              <a:gd name="T11" fmla="*/ 133 h 170"/>
              <a:gd name="T12" fmla="*/ 59 w 60"/>
              <a:gd name="T13" fmla="*/ 135 h 170"/>
              <a:gd name="T14" fmla="*/ 60 w 60"/>
              <a:gd name="T15" fmla="*/ 139 h 170"/>
              <a:gd name="T16" fmla="*/ 59 w 60"/>
              <a:gd name="T17" fmla="*/ 144 h 170"/>
              <a:gd name="T18" fmla="*/ 34 w 60"/>
              <a:gd name="T19" fmla="*/ 168 h 170"/>
              <a:gd name="T20" fmla="*/ 30 w 60"/>
              <a:gd name="T21" fmla="*/ 170 h 170"/>
              <a:gd name="T22" fmla="*/ 26 w 60"/>
              <a:gd name="T23" fmla="*/ 168 h 170"/>
              <a:gd name="T24" fmla="*/ 2 w 60"/>
              <a:gd name="T25" fmla="*/ 144 h 170"/>
              <a:gd name="T26" fmla="*/ 0 w 60"/>
              <a:gd name="T27" fmla="*/ 139 h 170"/>
              <a:gd name="T28" fmla="*/ 2 w 60"/>
              <a:gd name="T29" fmla="*/ 135 h 170"/>
              <a:gd name="T30" fmla="*/ 6 w 60"/>
              <a:gd name="T31" fmla="*/ 133 h 170"/>
              <a:gd name="T32" fmla="*/ 18 w 60"/>
              <a:gd name="T33" fmla="*/ 133 h 170"/>
              <a:gd name="T34" fmla="*/ 18 w 60"/>
              <a:gd name="T35" fmla="*/ 37 h 170"/>
              <a:gd name="T36" fmla="*/ 6 w 60"/>
              <a:gd name="T37" fmla="*/ 37 h 170"/>
              <a:gd name="T38" fmla="*/ 2 w 60"/>
              <a:gd name="T39" fmla="*/ 35 h 170"/>
              <a:gd name="T40" fmla="*/ 0 w 60"/>
              <a:gd name="T41" fmla="*/ 30 h 170"/>
              <a:gd name="T42" fmla="*/ 2 w 60"/>
              <a:gd name="T43" fmla="*/ 26 h 170"/>
              <a:gd name="T44" fmla="*/ 26 w 60"/>
              <a:gd name="T45" fmla="*/ 2 h 170"/>
              <a:gd name="T46" fmla="*/ 30 w 60"/>
              <a:gd name="T47" fmla="*/ 0 h 170"/>
              <a:gd name="T48" fmla="*/ 34 w 60"/>
              <a:gd name="T49" fmla="*/ 2 h 170"/>
              <a:gd name="T50" fmla="*/ 59 w 60"/>
              <a:gd name="T51" fmla="*/ 26 h 170"/>
              <a:gd name="T52" fmla="*/ 60 w 60"/>
              <a:gd name="T53" fmla="*/ 3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170">
                <a:moveTo>
                  <a:pt x="60" y="30"/>
                </a:moveTo>
                <a:cubicBezTo>
                  <a:pt x="60" y="32"/>
                  <a:pt x="60" y="34"/>
                  <a:pt x="59" y="35"/>
                </a:cubicBezTo>
                <a:cubicBezTo>
                  <a:pt x="57" y="36"/>
                  <a:pt x="56" y="37"/>
                  <a:pt x="54" y="37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54" y="133"/>
                  <a:pt x="54" y="133"/>
                  <a:pt x="54" y="133"/>
                </a:cubicBezTo>
                <a:cubicBezTo>
                  <a:pt x="56" y="133"/>
                  <a:pt x="57" y="134"/>
                  <a:pt x="59" y="135"/>
                </a:cubicBezTo>
                <a:cubicBezTo>
                  <a:pt x="60" y="136"/>
                  <a:pt x="60" y="138"/>
                  <a:pt x="60" y="139"/>
                </a:cubicBezTo>
                <a:cubicBezTo>
                  <a:pt x="60" y="141"/>
                  <a:pt x="60" y="142"/>
                  <a:pt x="59" y="144"/>
                </a:cubicBezTo>
                <a:cubicBezTo>
                  <a:pt x="34" y="168"/>
                  <a:pt x="34" y="168"/>
                  <a:pt x="34" y="168"/>
                </a:cubicBezTo>
                <a:cubicBezTo>
                  <a:pt x="33" y="169"/>
                  <a:pt x="32" y="170"/>
                  <a:pt x="30" y="170"/>
                </a:cubicBezTo>
                <a:cubicBezTo>
                  <a:pt x="28" y="170"/>
                  <a:pt x="27" y="169"/>
                  <a:pt x="26" y="168"/>
                </a:cubicBezTo>
                <a:cubicBezTo>
                  <a:pt x="2" y="144"/>
                  <a:pt x="2" y="144"/>
                  <a:pt x="2" y="144"/>
                </a:cubicBezTo>
                <a:cubicBezTo>
                  <a:pt x="0" y="142"/>
                  <a:pt x="0" y="141"/>
                  <a:pt x="0" y="139"/>
                </a:cubicBezTo>
                <a:cubicBezTo>
                  <a:pt x="0" y="138"/>
                  <a:pt x="0" y="136"/>
                  <a:pt x="2" y="135"/>
                </a:cubicBezTo>
                <a:cubicBezTo>
                  <a:pt x="3" y="134"/>
                  <a:pt x="4" y="133"/>
                  <a:pt x="6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37"/>
                  <a:pt x="18" y="37"/>
                  <a:pt x="1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2" y="35"/>
                </a:cubicBezTo>
                <a:cubicBezTo>
                  <a:pt x="0" y="34"/>
                  <a:pt x="0" y="32"/>
                  <a:pt x="0" y="30"/>
                </a:cubicBezTo>
                <a:cubicBezTo>
                  <a:pt x="0" y="29"/>
                  <a:pt x="0" y="27"/>
                  <a:pt x="2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30" y="0"/>
                </a:cubicBezTo>
                <a:cubicBezTo>
                  <a:pt x="32" y="0"/>
                  <a:pt x="33" y="1"/>
                  <a:pt x="34" y="2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0" y="29"/>
                  <a:pt x="60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2" name="Freeform 124"/>
          <p:cNvSpPr>
            <a:spLocks/>
          </p:cNvSpPr>
          <p:nvPr/>
        </p:nvSpPr>
        <p:spPr bwMode="auto">
          <a:xfrm>
            <a:off x="1384653" y="2057138"/>
            <a:ext cx="183153" cy="64833"/>
          </a:xfrm>
          <a:custGeom>
            <a:avLst/>
            <a:gdLst>
              <a:gd name="T0" fmla="*/ 169 w 169"/>
              <a:gd name="T1" fmla="*/ 30 h 60"/>
              <a:gd name="T2" fmla="*/ 168 w 169"/>
              <a:gd name="T3" fmla="*/ 34 h 60"/>
              <a:gd name="T4" fmla="*/ 143 w 169"/>
              <a:gd name="T5" fmla="*/ 58 h 60"/>
              <a:gd name="T6" fmla="*/ 139 w 169"/>
              <a:gd name="T7" fmla="*/ 60 h 60"/>
              <a:gd name="T8" fmla="*/ 135 w 169"/>
              <a:gd name="T9" fmla="*/ 58 h 60"/>
              <a:gd name="T10" fmla="*/ 133 w 169"/>
              <a:gd name="T11" fmla="*/ 54 h 60"/>
              <a:gd name="T12" fmla="*/ 133 w 169"/>
              <a:gd name="T13" fmla="*/ 42 h 60"/>
              <a:gd name="T14" fmla="*/ 36 w 169"/>
              <a:gd name="T15" fmla="*/ 42 h 60"/>
              <a:gd name="T16" fmla="*/ 36 w 169"/>
              <a:gd name="T17" fmla="*/ 54 h 60"/>
              <a:gd name="T18" fmla="*/ 34 w 169"/>
              <a:gd name="T19" fmla="*/ 58 h 60"/>
              <a:gd name="T20" fmla="*/ 30 w 169"/>
              <a:gd name="T21" fmla="*/ 60 h 60"/>
              <a:gd name="T22" fmla="*/ 26 w 169"/>
              <a:gd name="T23" fmla="*/ 58 h 60"/>
              <a:gd name="T24" fmla="*/ 2 w 169"/>
              <a:gd name="T25" fmla="*/ 34 h 60"/>
              <a:gd name="T26" fmla="*/ 0 w 169"/>
              <a:gd name="T27" fmla="*/ 30 h 60"/>
              <a:gd name="T28" fmla="*/ 2 w 169"/>
              <a:gd name="T29" fmla="*/ 26 h 60"/>
              <a:gd name="T30" fmla="*/ 26 w 169"/>
              <a:gd name="T31" fmla="*/ 1 h 60"/>
              <a:gd name="T32" fmla="*/ 30 w 169"/>
              <a:gd name="T33" fmla="*/ 0 h 60"/>
              <a:gd name="T34" fmla="*/ 34 w 169"/>
              <a:gd name="T35" fmla="*/ 1 h 60"/>
              <a:gd name="T36" fmla="*/ 36 w 169"/>
              <a:gd name="T37" fmla="*/ 6 h 60"/>
              <a:gd name="T38" fmla="*/ 36 w 169"/>
              <a:gd name="T39" fmla="*/ 18 h 60"/>
              <a:gd name="T40" fmla="*/ 133 w 169"/>
              <a:gd name="T41" fmla="*/ 18 h 60"/>
              <a:gd name="T42" fmla="*/ 133 w 169"/>
              <a:gd name="T43" fmla="*/ 6 h 60"/>
              <a:gd name="T44" fmla="*/ 135 w 169"/>
              <a:gd name="T45" fmla="*/ 1 h 60"/>
              <a:gd name="T46" fmla="*/ 139 w 169"/>
              <a:gd name="T47" fmla="*/ 0 h 60"/>
              <a:gd name="T48" fmla="*/ 143 w 169"/>
              <a:gd name="T49" fmla="*/ 1 h 60"/>
              <a:gd name="T50" fmla="*/ 168 w 169"/>
              <a:gd name="T51" fmla="*/ 26 h 60"/>
              <a:gd name="T52" fmla="*/ 169 w 169"/>
              <a:gd name="T5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9" h="60">
                <a:moveTo>
                  <a:pt x="169" y="30"/>
                </a:moveTo>
                <a:cubicBezTo>
                  <a:pt x="169" y="32"/>
                  <a:pt x="169" y="33"/>
                  <a:pt x="168" y="34"/>
                </a:cubicBezTo>
                <a:cubicBezTo>
                  <a:pt x="143" y="58"/>
                  <a:pt x="143" y="58"/>
                  <a:pt x="143" y="58"/>
                </a:cubicBezTo>
                <a:cubicBezTo>
                  <a:pt x="142" y="60"/>
                  <a:pt x="141" y="60"/>
                  <a:pt x="139" y="60"/>
                </a:cubicBezTo>
                <a:cubicBezTo>
                  <a:pt x="137" y="60"/>
                  <a:pt x="136" y="60"/>
                  <a:pt x="135" y="58"/>
                </a:cubicBezTo>
                <a:cubicBezTo>
                  <a:pt x="134" y="57"/>
                  <a:pt x="133" y="56"/>
                  <a:pt x="133" y="54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6"/>
                  <a:pt x="36" y="57"/>
                  <a:pt x="34" y="58"/>
                </a:cubicBezTo>
                <a:cubicBezTo>
                  <a:pt x="33" y="60"/>
                  <a:pt x="32" y="60"/>
                  <a:pt x="30" y="60"/>
                </a:cubicBezTo>
                <a:cubicBezTo>
                  <a:pt x="29" y="60"/>
                  <a:pt x="27" y="60"/>
                  <a:pt x="26" y="58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3"/>
                  <a:pt x="0" y="32"/>
                  <a:pt x="0" y="30"/>
                </a:cubicBezTo>
                <a:cubicBezTo>
                  <a:pt x="0" y="28"/>
                  <a:pt x="1" y="27"/>
                  <a:pt x="2" y="26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9" y="0"/>
                  <a:pt x="30" y="0"/>
                </a:cubicBezTo>
                <a:cubicBezTo>
                  <a:pt x="32" y="0"/>
                  <a:pt x="33" y="0"/>
                  <a:pt x="34" y="1"/>
                </a:cubicBezTo>
                <a:cubicBezTo>
                  <a:pt x="36" y="3"/>
                  <a:pt x="36" y="4"/>
                  <a:pt x="36" y="6"/>
                </a:cubicBezTo>
                <a:cubicBezTo>
                  <a:pt x="36" y="18"/>
                  <a:pt x="36" y="18"/>
                  <a:pt x="36" y="18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33" y="6"/>
                  <a:pt x="133" y="6"/>
                  <a:pt x="133" y="6"/>
                </a:cubicBezTo>
                <a:cubicBezTo>
                  <a:pt x="133" y="4"/>
                  <a:pt x="134" y="3"/>
                  <a:pt x="135" y="1"/>
                </a:cubicBezTo>
                <a:cubicBezTo>
                  <a:pt x="136" y="0"/>
                  <a:pt x="137" y="0"/>
                  <a:pt x="139" y="0"/>
                </a:cubicBezTo>
                <a:cubicBezTo>
                  <a:pt x="141" y="0"/>
                  <a:pt x="142" y="0"/>
                  <a:pt x="143" y="1"/>
                </a:cubicBezTo>
                <a:cubicBezTo>
                  <a:pt x="168" y="26"/>
                  <a:pt x="168" y="26"/>
                  <a:pt x="168" y="26"/>
                </a:cubicBezTo>
                <a:cubicBezTo>
                  <a:pt x="169" y="27"/>
                  <a:pt x="169" y="28"/>
                  <a:pt x="169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3" name="Freeform 125"/>
          <p:cNvSpPr>
            <a:spLocks noEditPoints="1"/>
          </p:cNvSpPr>
          <p:nvPr/>
        </p:nvSpPr>
        <p:spPr bwMode="auto">
          <a:xfrm>
            <a:off x="1611568" y="2010135"/>
            <a:ext cx="209087" cy="157220"/>
          </a:xfrm>
          <a:custGeom>
            <a:avLst/>
            <a:gdLst>
              <a:gd name="T0" fmla="*/ 129 w 129"/>
              <a:gd name="T1" fmla="*/ 89 h 97"/>
              <a:gd name="T2" fmla="*/ 129 w 129"/>
              <a:gd name="T3" fmla="*/ 97 h 97"/>
              <a:gd name="T4" fmla="*/ 0 w 129"/>
              <a:gd name="T5" fmla="*/ 97 h 97"/>
              <a:gd name="T6" fmla="*/ 0 w 129"/>
              <a:gd name="T7" fmla="*/ 0 h 97"/>
              <a:gd name="T8" fmla="*/ 8 w 129"/>
              <a:gd name="T9" fmla="*/ 0 h 97"/>
              <a:gd name="T10" fmla="*/ 8 w 129"/>
              <a:gd name="T11" fmla="*/ 89 h 97"/>
              <a:gd name="T12" fmla="*/ 129 w 129"/>
              <a:gd name="T13" fmla="*/ 89 h 97"/>
              <a:gd name="T14" fmla="*/ 40 w 129"/>
              <a:gd name="T15" fmla="*/ 49 h 97"/>
              <a:gd name="T16" fmla="*/ 40 w 129"/>
              <a:gd name="T17" fmla="*/ 81 h 97"/>
              <a:gd name="T18" fmla="*/ 24 w 129"/>
              <a:gd name="T19" fmla="*/ 81 h 97"/>
              <a:gd name="T20" fmla="*/ 24 w 129"/>
              <a:gd name="T21" fmla="*/ 49 h 97"/>
              <a:gd name="T22" fmla="*/ 40 w 129"/>
              <a:gd name="T23" fmla="*/ 49 h 97"/>
              <a:gd name="T24" fmla="*/ 65 w 129"/>
              <a:gd name="T25" fmla="*/ 17 h 97"/>
              <a:gd name="T26" fmla="*/ 65 w 129"/>
              <a:gd name="T27" fmla="*/ 81 h 97"/>
              <a:gd name="T28" fmla="*/ 49 w 129"/>
              <a:gd name="T29" fmla="*/ 81 h 97"/>
              <a:gd name="T30" fmla="*/ 49 w 129"/>
              <a:gd name="T31" fmla="*/ 17 h 97"/>
              <a:gd name="T32" fmla="*/ 65 w 129"/>
              <a:gd name="T33" fmla="*/ 17 h 97"/>
              <a:gd name="T34" fmla="*/ 89 w 129"/>
              <a:gd name="T35" fmla="*/ 33 h 97"/>
              <a:gd name="T36" fmla="*/ 89 w 129"/>
              <a:gd name="T37" fmla="*/ 81 h 97"/>
              <a:gd name="T38" fmla="*/ 73 w 129"/>
              <a:gd name="T39" fmla="*/ 81 h 97"/>
              <a:gd name="T40" fmla="*/ 73 w 129"/>
              <a:gd name="T41" fmla="*/ 33 h 97"/>
              <a:gd name="T42" fmla="*/ 89 w 129"/>
              <a:gd name="T43" fmla="*/ 33 h 97"/>
              <a:gd name="T44" fmla="*/ 112 w 129"/>
              <a:gd name="T45" fmla="*/ 8 h 97"/>
              <a:gd name="T46" fmla="*/ 112 w 129"/>
              <a:gd name="T47" fmla="*/ 81 h 97"/>
              <a:gd name="T48" fmla="*/ 97 w 129"/>
              <a:gd name="T49" fmla="*/ 81 h 97"/>
              <a:gd name="T50" fmla="*/ 97 w 129"/>
              <a:gd name="T51" fmla="*/ 8 h 97"/>
              <a:gd name="T52" fmla="*/ 112 w 129"/>
              <a:gd name="T53" fmla="*/ 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97">
                <a:moveTo>
                  <a:pt x="129" y="89"/>
                </a:moveTo>
                <a:lnTo>
                  <a:pt x="129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9"/>
                </a:lnTo>
                <a:lnTo>
                  <a:pt x="129" y="89"/>
                </a:lnTo>
                <a:close/>
                <a:moveTo>
                  <a:pt x="40" y="49"/>
                </a:moveTo>
                <a:lnTo>
                  <a:pt x="40" y="81"/>
                </a:lnTo>
                <a:lnTo>
                  <a:pt x="24" y="81"/>
                </a:lnTo>
                <a:lnTo>
                  <a:pt x="24" y="49"/>
                </a:lnTo>
                <a:lnTo>
                  <a:pt x="40" y="49"/>
                </a:lnTo>
                <a:close/>
                <a:moveTo>
                  <a:pt x="65" y="17"/>
                </a:moveTo>
                <a:lnTo>
                  <a:pt x="65" y="81"/>
                </a:lnTo>
                <a:lnTo>
                  <a:pt x="49" y="81"/>
                </a:lnTo>
                <a:lnTo>
                  <a:pt x="49" y="17"/>
                </a:lnTo>
                <a:lnTo>
                  <a:pt x="65" y="17"/>
                </a:lnTo>
                <a:close/>
                <a:moveTo>
                  <a:pt x="89" y="33"/>
                </a:moveTo>
                <a:lnTo>
                  <a:pt x="89" y="81"/>
                </a:lnTo>
                <a:lnTo>
                  <a:pt x="73" y="81"/>
                </a:lnTo>
                <a:lnTo>
                  <a:pt x="73" y="33"/>
                </a:lnTo>
                <a:lnTo>
                  <a:pt x="89" y="33"/>
                </a:lnTo>
                <a:close/>
                <a:moveTo>
                  <a:pt x="112" y="8"/>
                </a:moveTo>
                <a:lnTo>
                  <a:pt x="112" y="81"/>
                </a:lnTo>
                <a:lnTo>
                  <a:pt x="97" y="81"/>
                </a:lnTo>
                <a:lnTo>
                  <a:pt x="97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4" name="Freeform 126"/>
          <p:cNvSpPr>
            <a:spLocks noEditPoints="1"/>
          </p:cNvSpPr>
          <p:nvPr/>
        </p:nvSpPr>
        <p:spPr bwMode="auto">
          <a:xfrm>
            <a:off x="1864417" y="2010135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46 h 146"/>
              <a:gd name="T28" fmla="*/ 110 w 145"/>
              <a:gd name="T29" fmla="*/ 49 h 146"/>
              <a:gd name="T30" fmla="*/ 118 w 145"/>
              <a:gd name="T31" fmla="*/ 38 h 146"/>
              <a:gd name="T32" fmla="*/ 106 w 145"/>
              <a:gd name="T33" fmla="*/ 43 h 146"/>
              <a:gd name="T34" fmla="*/ 91 w 145"/>
              <a:gd name="T35" fmla="*/ 37 h 146"/>
              <a:gd name="T36" fmla="*/ 77 w 145"/>
              <a:gd name="T37" fmla="*/ 42 h 146"/>
              <a:gd name="T38" fmla="*/ 71 w 145"/>
              <a:gd name="T39" fmla="*/ 56 h 146"/>
              <a:gd name="T40" fmla="*/ 72 w 145"/>
              <a:gd name="T41" fmla="*/ 61 h 146"/>
              <a:gd name="T42" fmla="*/ 49 w 145"/>
              <a:gd name="T43" fmla="*/ 55 h 146"/>
              <a:gd name="T44" fmla="*/ 31 w 145"/>
              <a:gd name="T45" fmla="*/ 40 h 146"/>
              <a:gd name="T46" fmla="*/ 28 w 145"/>
              <a:gd name="T47" fmla="*/ 50 h 146"/>
              <a:gd name="T48" fmla="*/ 37 w 145"/>
              <a:gd name="T49" fmla="*/ 67 h 146"/>
              <a:gd name="T50" fmla="*/ 27 w 145"/>
              <a:gd name="T51" fmla="*/ 64 h 146"/>
              <a:gd name="T52" fmla="*/ 27 w 145"/>
              <a:gd name="T53" fmla="*/ 65 h 146"/>
              <a:gd name="T54" fmla="*/ 32 w 145"/>
              <a:gd name="T55" fmla="*/ 77 h 146"/>
              <a:gd name="T56" fmla="*/ 44 w 145"/>
              <a:gd name="T57" fmla="*/ 84 h 146"/>
              <a:gd name="T58" fmla="*/ 39 w 145"/>
              <a:gd name="T59" fmla="*/ 85 h 146"/>
              <a:gd name="T60" fmla="*/ 35 w 145"/>
              <a:gd name="T61" fmla="*/ 84 h 146"/>
              <a:gd name="T62" fmla="*/ 42 w 145"/>
              <a:gd name="T63" fmla="*/ 94 h 146"/>
              <a:gd name="T64" fmla="*/ 54 w 145"/>
              <a:gd name="T65" fmla="*/ 98 h 146"/>
              <a:gd name="T66" fmla="*/ 29 w 145"/>
              <a:gd name="T67" fmla="*/ 107 h 146"/>
              <a:gd name="T68" fmla="*/ 24 w 145"/>
              <a:gd name="T69" fmla="*/ 106 h 146"/>
              <a:gd name="T70" fmla="*/ 55 w 145"/>
              <a:gd name="T71" fmla="*/ 115 h 146"/>
              <a:gd name="T72" fmla="*/ 75 w 145"/>
              <a:gd name="T73" fmla="*/ 112 h 146"/>
              <a:gd name="T74" fmla="*/ 90 w 145"/>
              <a:gd name="T75" fmla="*/ 103 h 146"/>
              <a:gd name="T76" fmla="*/ 102 w 145"/>
              <a:gd name="T77" fmla="*/ 90 h 146"/>
              <a:gd name="T78" fmla="*/ 109 w 145"/>
              <a:gd name="T79" fmla="*/ 75 h 146"/>
              <a:gd name="T80" fmla="*/ 111 w 145"/>
              <a:gd name="T81" fmla="*/ 59 h 146"/>
              <a:gd name="T82" fmla="*/ 111 w 145"/>
              <a:gd name="T83" fmla="*/ 56 h 146"/>
              <a:gd name="T84" fmla="*/ 121 w 145"/>
              <a:gd name="T85" fmla="*/ 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46"/>
                </a:moveTo>
                <a:cubicBezTo>
                  <a:pt x="118" y="47"/>
                  <a:pt x="114" y="49"/>
                  <a:pt x="110" y="49"/>
                </a:cubicBezTo>
                <a:cubicBezTo>
                  <a:pt x="114" y="47"/>
                  <a:pt x="117" y="43"/>
                  <a:pt x="118" y="38"/>
                </a:cubicBezTo>
                <a:cubicBezTo>
                  <a:pt x="114" y="40"/>
                  <a:pt x="110" y="42"/>
                  <a:pt x="106" y="43"/>
                </a:cubicBezTo>
                <a:cubicBezTo>
                  <a:pt x="102" y="39"/>
                  <a:pt x="97" y="37"/>
                  <a:pt x="91" y="37"/>
                </a:cubicBezTo>
                <a:cubicBezTo>
                  <a:pt x="86" y="37"/>
                  <a:pt x="81" y="39"/>
                  <a:pt x="77" y="42"/>
                </a:cubicBezTo>
                <a:cubicBezTo>
                  <a:pt x="73" y="46"/>
                  <a:pt x="71" y="51"/>
                  <a:pt x="71" y="56"/>
                </a:cubicBezTo>
                <a:cubicBezTo>
                  <a:pt x="71" y="58"/>
                  <a:pt x="72" y="60"/>
                  <a:pt x="72" y="61"/>
                </a:cubicBezTo>
                <a:cubicBezTo>
                  <a:pt x="64" y="61"/>
                  <a:pt x="56" y="59"/>
                  <a:pt x="49" y="55"/>
                </a:cubicBezTo>
                <a:cubicBezTo>
                  <a:pt x="42" y="51"/>
                  <a:pt x="36" y="46"/>
                  <a:pt x="31" y="40"/>
                </a:cubicBezTo>
                <a:cubicBezTo>
                  <a:pt x="29" y="43"/>
                  <a:pt x="28" y="47"/>
                  <a:pt x="28" y="50"/>
                </a:cubicBezTo>
                <a:cubicBezTo>
                  <a:pt x="28" y="57"/>
                  <a:pt x="31" y="63"/>
                  <a:pt x="37" y="67"/>
                </a:cubicBezTo>
                <a:cubicBezTo>
                  <a:pt x="34" y="67"/>
                  <a:pt x="31" y="66"/>
                  <a:pt x="27" y="64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69"/>
                  <a:pt x="29" y="73"/>
                  <a:pt x="32" y="77"/>
                </a:cubicBezTo>
                <a:cubicBezTo>
                  <a:pt x="35" y="81"/>
                  <a:pt x="39" y="83"/>
                  <a:pt x="44" y="84"/>
                </a:cubicBezTo>
                <a:cubicBezTo>
                  <a:pt x="42" y="85"/>
                  <a:pt x="40" y="85"/>
                  <a:pt x="39" y="85"/>
                </a:cubicBezTo>
                <a:cubicBezTo>
                  <a:pt x="38" y="85"/>
                  <a:pt x="37" y="85"/>
                  <a:pt x="35" y="84"/>
                </a:cubicBezTo>
                <a:cubicBezTo>
                  <a:pt x="36" y="88"/>
                  <a:pt x="39" y="92"/>
                  <a:pt x="42" y="94"/>
                </a:cubicBezTo>
                <a:cubicBezTo>
                  <a:pt x="46" y="97"/>
                  <a:pt x="49" y="98"/>
                  <a:pt x="54" y="98"/>
                </a:cubicBezTo>
                <a:cubicBezTo>
                  <a:pt x="46" y="104"/>
                  <a:pt x="38" y="107"/>
                  <a:pt x="29" y="107"/>
                </a:cubicBezTo>
                <a:cubicBezTo>
                  <a:pt x="27" y="107"/>
                  <a:pt x="26" y="107"/>
                  <a:pt x="24" y="106"/>
                </a:cubicBezTo>
                <a:cubicBezTo>
                  <a:pt x="34" y="112"/>
                  <a:pt x="44" y="115"/>
                  <a:pt x="55" y="115"/>
                </a:cubicBezTo>
                <a:cubicBezTo>
                  <a:pt x="62" y="115"/>
                  <a:pt x="68" y="114"/>
                  <a:pt x="75" y="112"/>
                </a:cubicBezTo>
                <a:cubicBezTo>
                  <a:pt x="81" y="110"/>
                  <a:pt x="86" y="107"/>
                  <a:pt x="90" y="103"/>
                </a:cubicBezTo>
                <a:cubicBezTo>
                  <a:pt x="95" y="99"/>
                  <a:pt x="99" y="95"/>
                  <a:pt x="102" y="90"/>
                </a:cubicBezTo>
                <a:cubicBezTo>
                  <a:pt x="105" y="85"/>
                  <a:pt x="107" y="80"/>
                  <a:pt x="109" y="75"/>
                </a:cubicBezTo>
                <a:cubicBezTo>
                  <a:pt x="111" y="69"/>
                  <a:pt x="111" y="64"/>
                  <a:pt x="111" y="59"/>
                </a:cubicBezTo>
                <a:cubicBezTo>
                  <a:pt x="111" y="58"/>
                  <a:pt x="111" y="57"/>
                  <a:pt x="111" y="56"/>
                </a:cubicBezTo>
                <a:cubicBezTo>
                  <a:pt x="115" y="53"/>
                  <a:pt x="118" y="50"/>
                  <a:pt x="121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5" name="Freeform 127"/>
          <p:cNvSpPr>
            <a:spLocks/>
          </p:cNvSpPr>
          <p:nvPr/>
        </p:nvSpPr>
        <p:spPr bwMode="auto">
          <a:xfrm>
            <a:off x="2065399" y="2010135"/>
            <a:ext cx="155598" cy="157220"/>
          </a:xfrm>
          <a:custGeom>
            <a:avLst/>
            <a:gdLst>
              <a:gd name="T0" fmla="*/ 145 w 145"/>
              <a:gd name="T1" fmla="*/ 118 h 146"/>
              <a:gd name="T2" fmla="*/ 137 w 145"/>
              <a:gd name="T3" fmla="*/ 138 h 146"/>
              <a:gd name="T4" fmla="*/ 118 w 145"/>
              <a:gd name="T5" fmla="*/ 146 h 146"/>
              <a:gd name="T6" fmla="*/ 100 w 145"/>
              <a:gd name="T7" fmla="*/ 146 h 146"/>
              <a:gd name="T8" fmla="*/ 100 w 145"/>
              <a:gd name="T9" fmla="*/ 88 h 146"/>
              <a:gd name="T10" fmla="*/ 119 w 145"/>
              <a:gd name="T11" fmla="*/ 88 h 146"/>
              <a:gd name="T12" fmla="*/ 122 w 145"/>
              <a:gd name="T13" fmla="*/ 67 h 146"/>
              <a:gd name="T14" fmla="*/ 100 w 145"/>
              <a:gd name="T15" fmla="*/ 67 h 146"/>
              <a:gd name="T16" fmla="*/ 100 w 145"/>
              <a:gd name="T17" fmla="*/ 53 h 146"/>
              <a:gd name="T18" fmla="*/ 102 w 145"/>
              <a:gd name="T19" fmla="*/ 46 h 146"/>
              <a:gd name="T20" fmla="*/ 111 w 145"/>
              <a:gd name="T21" fmla="*/ 43 h 146"/>
              <a:gd name="T22" fmla="*/ 124 w 145"/>
              <a:gd name="T23" fmla="*/ 43 h 146"/>
              <a:gd name="T24" fmla="*/ 124 w 145"/>
              <a:gd name="T25" fmla="*/ 23 h 146"/>
              <a:gd name="T26" fmla="*/ 107 w 145"/>
              <a:gd name="T27" fmla="*/ 22 h 146"/>
              <a:gd name="T28" fmla="*/ 86 w 145"/>
              <a:gd name="T29" fmla="*/ 30 h 146"/>
              <a:gd name="T30" fmla="*/ 79 w 145"/>
              <a:gd name="T31" fmla="*/ 51 h 146"/>
              <a:gd name="T32" fmla="*/ 79 w 145"/>
              <a:gd name="T33" fmla="*/ 67 h 146"/>
              <a:gd name="T34" fmla="*/ 57 w 145"/>
              <a:gd name="T35" fmla="*/ 67 h 146"/>
              <a:gd name="T36" fmla="*/ 57 w 145"/>
              <a:gd name="T37" fmla="*/ 88 h 146"/>
              <a:gd name="T38" fmla="*/ 79 w 145"/>
              <a:gd name="T39" fmla="*/ 88 h 146"/>
              <a:gd name="T40" fmla="*/ 79 w 145"/>
              <a:gd name="T41" fmla="*/ 146 h 146"/>
              <a:gd name="T42" fmla="*/ 27 w 145"/>
              <a:gd name="T43" fmla="*/ 146 h 146"/>
              <a:gd name="T44" fmla="*/ 8 w 145"/>
              <a:gd name="T45" fmla="*/ 138 h 146"/>
              <a:gd name="T46" fmla="*/ 0 w 145"/>
              <a:gd name="T47" fmla="*/ 118 h 146"/>
              <a:gd name="T48" fmla="*/ 0 w 145"/>
              <a:gd name="T49" fmla="*/ 28 h 146"/>
              <a:gd name="T50" fmla="*/ 8 w 145"/>
              <a:gd name="T51" fmla="*/ 8 h 146"/>
              <a:gd name="T52" fmla="*/ 27 w 145"/>
              <a:gd name="T53" fmla="*/ 0 h 146"/>
              <a:gd name="T54" fmla="*/ 118 w 145"/>
              <a:gd name="T55" fmla="*/ 0 h 146"/>
              <a:gd name="T56" fmla="*/ 137 w 145"/>
              <a:gd name="T57" fmla="*/ 8 h 146"/>
              <a:gd name="T58" fmla="*/ 145 w 145"/>
              <a:gd name="T59" fmla="*/ 28 h 146"/>
              <a:gd name="T60" fmla="*/ 145 w 145"/>
              <a:gd name="T61" fmla="*/ 11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46">
                <a:moveTo>
                  <a:pt x="145" y="118"/>
                </a:move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100" y="146"/>
                  <a:pt x="100" y="146"/>
                  <a:pt x="100" y="14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19" y="88"/>
                  <a:pt x="119" y="88"/>
                  <a:pt x="119" y="88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0"/>
                  <a:pt x="101" y="47"/>
                  <a:pt x="102" y="46"/>
                </a:cubicBezTo>
                <a:cubicBezTo>
                  <a:pt x="104" y="44"/>
                  <a:pt x="107" y="43"/>
                  <a:pt x="111" y="43"/>
                </a:cubicBezTo>
                <a:cubicBezTo>
                  <a:pt x="124" y="43"/>
                  <a:pt x="124" y="43"/>
                  <a:pt x="124" y="4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18" y="23"/>
                  <a:pt x="112" y="22"/>
                  <a:pt x="107" y="22"/>
                </a:cubicBezTo>
                <a:cubicBezTo>
                  <a:pt x="98" y="22"/>
                  <a:pt x="91" y="25"/>
                  <a:pt x="86" y="30"/>
                </a:cubicBezTo>
                <a:cubicBezTo>
                  <a:pt x="81" y="35"/>
                  <a:pt x="79" y="42"/>
                  <a:pt x="79" y="51"/>
                </a:cubicBezTo>
                <a:cubicBezTo>
                  <a:pt x="79" y="67"/>
                  <a:pt x="79" y="67"/>
                  <a:pt x="79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ubicBezTo>
                  <a:pt x="79" y="88"/>
                  <a:pt x="79" y="88"/>
                  <a:pt x="79" y="88"/>
                </a:cubicBezTo>
                <a:cubicBezTo>
                  <a:pt x="79" y="146"/>
                  <a:pt x="79" y="146"/>
                  <a:pt x="79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lnTo>
                  <a:pt x="145" y="11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6" name="Freeform 128"/>
          <p:cNvSpPr>
            <a:spLocks noEditPoints="1"/>
          </p:cNvSpPr>
          <p:nvPr/>
        </p:nvSpPr>
        <p:spPr bwMode="auto">
          <a:xfrm>
            <a:off x="2266381" y="2010135"/>
            <a:ext cx="181532" cy="157220"/>
          </a:xfrm>
          <a:custGeom>
            <a:avLst/>
            <a:gdLst>
              <a:gd name="T0" fmla="*/ 169 w 169"/>
              <a:gd name="T1" fmla="*/ 12 h 146"/>
              <a:gd name="T2" fmla="*/ 169 w 169"/>
              <a:gd name="T3" fmla="*/ 133 h 146"/>
              <a:gd name="T4" fmla="*/ 166 w 169"/>
              <a:gd name="T5" fmla="*/ 142 h 146"/>
              <a:gd name="T6" fmla="*/ 157 w 169"/>
              <a:gd name="T7" fmla="*/ 146 h 146"/>
              <a:gd name="T8" fmla="*/ 12 w 169"/>
              <a:gd name="T9" fmla="*/ 146 h 146"/>
              <a:gd name="T10" fmla="*/ 3 w 169"/>
              <a:gd name="T11" fmla="*/ 142 h 146"/>
              <a:gd name="T12" fmla="*/ 0 w 169"/>
              <a:gd name="T13" fmla="*/ 133 h 146"/>
              <a:gd name="T14" fmla="*/ 0 w 169"/>
              <a:gd name="T15" fmla="*/ 12 h 146"/>
              <a:gd name="T16" fmla="*/ 3 w 169"/>
              <a:gd name="T17" fmla="*/ 4 h 146"/>
              <a:gd name="T18" fmla="*/ 12 w 169"/>
              <a:gd name="T19" fmla="*/ 0 h 146"/>
              <a:gd name="T20" fmla="*/ 157 w 169"/>
              <a:gd name="T21" fmla="*/ 0 h 146"/>
              <a:gd name="T22" fmla="*/ 166 w 169"/>
              <a:gd name="T23" fmla="*/ 4 h 146"/>
              <a:gd name="T24" fmla="*/ 169 w 169"/>
              <a:gd name="T25" fmla="*/ 12 h 146"/>
              <a:gd name="T26" fmla="*/ 12 w 169"/>
              <a:gd name="T27" fmla="*/ 37 h 146"/>
              <a:gd name="T28" fmla="*/ 157 w 169"/>
              <a:gd name="T29" fmla="*/ 37 h 146"/>
              <a:gd name="T30" fmla="*/ 157 w 169"/>
              <a:gd name="T31" fmla="*/ 25 h 146"/>
              <a:gd name="T32" fmla="*/ 157 w 169"/>
              <a:gd name="T33" fmla="*/ 12 h 146"/>
              <a:gd name="T34" fmla="*/ 79 w 169"/>
              <a:gd name="T35" fmla="*/ 12 h 146"/>
              <a:gd name="T36" fmla="*/ 73 w 169"/>
              <a:gd name="T37" fmla="*/ 25 h 146"/>
              <a:gd name="T38" fmla="*/ 12 w 169"/>
              <a:gd name="T39" fmla="*/ 25 h 146"/>
              <a:gd name="T40" fmla="*/ 12 w 169"/>
              <a:gd name="T41" fmla="*/ 37 h 146"/>
              <a:gd name="T42" fmla="*/ 12 w 169"/>
              <a:gd name="T43" fmla="*/ 133 h 146"/>
              <a:gd name="T44" fmla="*/ 157 w 169"/>
              <a:gd name="T45" fmla="*/ 133 h 146"/>
              <a:gd name="T46" fmla="*/ 157 w 169"/>
              <a:gd name="T47" fmla="*/ 121 h 146"/>
              <a:gd name="T48" fmla="*/ 12 w 169"/>
              <a:gd name="T49" fmla="*/ 121 h 146"/>
              <a:gd name="T50" fmla="*/ 12 w 169"/>
              <a:gd name="T51" fmla="*/ 133 h 146"/>
              <a:gd name="T52" fmla="*/ 24 w 169"/>
              <a:gd name="T53" fmla="*/ 18 h 146"/>
              <a:gd name="T54" fmla="*/ 60 w 169"/>
              <a:gd name="T55" fmla="*/ 18 h 146"/>
              <a:gd name="T56" fmla="*/ 60 w 169"/>
              <a:gd name="T57" fmla="*/ 6 h 146"/>
              <a:gd name="T58" fmla="*/ 24 w 169"/>
              <a:gd name="T59" fmla="*/ 6 h 146"/>
              <a:gd name="T60" fmla="*/ 24 w 169"/>
              <a:gd name="T61" fmla="*/ 18 h 146"/>
              <a:gd name="T62" fmla="*/ 110 w 169"/>
              <a:gd name="T63" fmla="*/ 105 h 146"/>
              <a:gd name="T64" fmla="*/ 121 w 169"/>
              <a:gd name="T65" fmla="*/ 79 h 146"/>
              <a:gd name="T66" fmla="*/ 110 w 169"/>
              <a:gd name="T67" fmla="*/ 54 h 146"/>
              <a:gd name="T68" fmla="*/ 84 w 169"/>
              <a:gd name="T69" fmla="*/ 43 h 146"/>
              <a:gd name="T70" fmla="*/ 59 w 169"/>
              <a:gd name="T71" fmla="*/ 54 h 146"/>
              <a:gd name="T72" fmla="*/ 48 w 169"/>
              <a:gd name="T73" fmla="*/ 79 h 146"/>
              <a:gd name="T74" fmla="*/ 59 w 169"/>
              <a:gd name="T75" fmla="*/ 105 h 146"/>
              <a:gd name="T76" fmla="*/ 84 w 169"/>
              <a:gd name="T77" fmla="*/ 115 h 146"/>
              <a:gd name="T78" fmla="*/ 110 w 169"/>
              <a:gd name="T79" fmla="*/ 105 h 146"/>
              <a:gd name="T80" fmla="*/ 101 w 169"/>
              <a:gd name="T81" fmla="*/ 62 h 146"/>
              <a:gd name="T82" fmla="*/ 109 w 169"/>
              <a:gd name="T83" fmla="*/ 79 h 146"/>
              <a:gd name="T84" fmla="*/ 101 w 169"/>
              <a:gd name="T85" fmla="*/ 96 h 146"/>
              <a:gd name="T86" fmla="*/ 84 w 169"/>
              <a:gd name="T87" fmla="*/ 103 h 146"/>
              <a:gd name="T88" fmla="*/ 67 w 169"/>
              <a:gd name="T89" fmla="*/ 96 h 146"/>
              <a:gd name="T90" fmla="*/ 60 w 169"/>
              <a:gd name="T91" fmla="*/ 79 h 146"/>
              <a:gd name="T92" fmla="*/ 67 w 169"/>
              <a:gd name="T93" fmla="*/ 62 h 146"/>
              <a:gd name="T94" fmla="*/ 84 w 169"/>
              <a:gd name="T95" fmla="*/ 55 h 146"/>
              <a:gd name="T96" fmla="*/ 101 w 169"/>
              <a:gd name="T97" fmla="*/ 62 h 146"/>
              <a:gd name="T98" fmla="*/ 87 w 169"/>
              <a:gd name="T99" fmla="*/ 69 h 146"/>
              <a:gd name="T100" fmla="*/ 87 w 169"/>
              <a:gd name="T101" fmla="*/ 67 h 146"/>
              <a:gd name="T102" fmla="*/ 87 w 169"/>
              <a:gd name="T103" fmla="*/ 65 h 146"/>
              <a:gd name="T104" fmla="*/ 84 w 169"/>
              <a:gd name="T105" fmla="*/ 64 h 146"/>
              <a:gd name="T106" fmla="*/ 74 w 169"/>
              <a:gd name="T107" fmla="*/ 68 h 146"/>
              <a:gd name="T108" fmla="*/ 69 w 169"/>
              <a:gd name="T109" fmla="*/ 79 h 146"/>
              <a:gd name="T110" fmla="*/ 70 w 169"/>
              <a:gd name="T111" fmla="*/ 81 h 146"/>
              <a:gd name="T112" fmla="*/ 72 w 169"/>
              <a:gd name="T113" fmla="*/ 82 h 146"/>
              <a:gd name="T114" fmla="*/ 74 w 169"/>
              <a:gd name="T115" fmla="*/ 81 h 146"/>
              <a:gd name="T116" fmla="*/ 75 w 169"/>
              <a:gd name="T117" fmla="*/ 79 h 146"/>
              <a:gd name="T118" fmla="*/ 78 w 169"/>
              <a:gd name="T119" fmla="*/ 73 h 146"/>
              <a:gd name="T120" fmla="*/ 84 w 169"/>
              <a:gd name="T121" fmla="*/ 70 h 146"/>
              <a:gd name="T122" fmla="*/ 87 w 169"/>
              <a:gd name="T123" fmla="*/ 6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9" h="146">
                <a:moveTo>
                  <a:pt x="169" y="12"/>
                </a:moveTo>
                <a:cubicBezTo>
                  <a:pt x="169" y="133"/>
                  <a:pt x="169" y="133"/>
                  <a:pt x="169" y="133"/>
                </a:cubicBezTo>
                <a:cubicBezTo>
                  <a:pt x="169" y="137"/>
                  <a:pt x="168" y="140"/>
                  <a:pt x="166" y="142"/>
                </a:cubicBezTo>
                <a:cubicBezTo>
                  <a:pt x="163" y="144"/>
                  <a:pt x="160" y="146"/>
                  <a:pt x="157" y="146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8" y="146"/>
                  <a:pt x="6" y="144"/>
                  <a:pt x="3" y="142"/>
                </a:cubicBezTo>
                <a:cubicBezTo>
                  <a:pt x="1" y="140"/>
                  <a:pt x="0" y="137"/>
                  <a:pt x="0" y="13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8" y="0"/>
                  <a:pt x="12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60" y="0"/>
                  <a:pt x="163" y="2"/>
                  <a:pt x="166" y="4"/>
                </a:cubicBezTo>
                <a:cubicBezTo>
                  <a:pt x="168" y="6"/>
                  <a:pt x="169" y="9"/>
                  <a:pt x="169" y="12"/>
                </a:cubicBezTo>
                <a:close/>
                <a:moveTo>
                  <a:pt x="12" y="37"/>
                </a:moveTo>
                <a:cubicBezTo>
                  <a:pt x="157" y="37"/>
                  <a:pt x="157" y="37"/>
                  <a:pt x="157" y="37"/>
                </a:cubicBezTo>
                <a:cubicBezTo>
                  <a:pt x="157" y="25"/>
                  <a:pt x="157" y="25"/>
                  <a:pt x="157" y="2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79" y="12"/>
                  <a:pt x="79" y="12"/>
                  <a:pt x="79" y="12"/>
                </a:cubicBezTo>
                <a:cubicBezTo>
                  <a:pt x="73" y="25"/>
                  <a:pt x="73" y="25"/>
                  <a:pt x="73" y="25"/>
                </a:cubicBezTo>
                <a:cubicBezTo>
                  <a:pt x="12" y="25"/>
                  <a:pt x="12" y="25"/>
                  <a:pt x="12" y="25"/>
                </a:cubicBezTo>
                <a:lnTo>
                  <a:pt x="12" y="37"/>
                </a:lnTo>
                <a:close/>
                <a:moveTo>
                  <a:pt x="12" y="133"/>
                </a:moveTo>
                <a:cubicBezTo>
                  <a:pt x="157" y="133"/>
                  <a:pt x="157" y="133"/>
                  <a:pt x="157" y="133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2" y="121"/>
                  <a:pt x="12" y="121"/>
                  <a:pt x="12" y="121"/>
                </a:cubicBezTo>
                <a:lnTo>
                  <a:pt x="12" y="133"/>
                </a:lnTo>
                <a:close/>
                <a:moveTo>
                  <a:pt x="24" y="18"/>
                </a:moveTo>
                <a:cubicBezTo>
                  <a:pt x="60" y="18"/>
                  <a:pt x="60" y="18"/>
                  <a:pt x="60" y="18"/>
                </a:cubicBezTo>
                <a:cubicBezTo>
                  <a:pt x="60" y="6"/>
                  <a:pt x="60" y="6"/>
                  <a:pt x="60" y="6"/>
                </a:cubicBezTo>
                <a:cubicBezTo>
                  <a:pt x="24" y="6"/>
                  <a:pt x="24" y="6"/>
                  <a:pt x="24" y="6"/>
                </a:cubicBezTo>
                <a:lnTo>
                  <a:pt x="24" y="18"/>
                </a:lnTo>
                <a:close/>
                <a:moveTo>
                  <a:pt x="110" y="105"/>
                </a:moveTo>
                <a:cubicBezTo>
                  <a:pt x="117" y="98"/>
                  <a:pt x="121" y="89"/>
                  <a:pt x="121" y="79"/>
                </a:cubicBezTo>
                <a:cubicBezTo>
                  <a:pt x="121" y="69"/>
                  <a:pt x="117" y="61"/>
                  <a:pt x="110" y="54"/>
                </a:cubicBezTo>
                <a:cubicBezTo>
                  <a:pt x="103" y="46"/>
                  <a:pt x="94" y="43"/>
                  <a:pt x="84" y="43"/>
                </a:cubicBezTo>
                <a:cubicBezTo>
                  <a:pt x="74" y="43"/>
                  <a:pt x="66" y="46"/>
                  <a:pt x="59" y="54"/>
                </a:cubicBezTo>
                <a:cubicBezTo>
                  <a:pt x="52" y="61"/>
                  <a:pt x="48" y="69"/>
                  <a:pt x="48" y="79"/>
                </a:cubicBezTo>
                <a:cubicBezTo>
                  <a:pt x="48" y="89"/>
                  <a:pt x="52" y="98"/>
                  <a:pt x="59" y="105"/>
                </a:cubicBezTo>
                <a:cubicBezTo>
                  <a:pt x="66" y="112"/>
                  <a:pt x="74" y="115"/>
                  <a:pt x="84" y="115"/>
                </a:cubicBezTo>
                <a:cubicBezTo>
                  <a:pt x="94" y="115"/>
                  <a:pt x="103" y="112"/>
                  <a:pt x="110" y="105"/>
                </a:cubicBezTo>
                <a:close/>
                <a:moveTo>
                  <a:pt x="101" y="62"/>
                </a:moveTo>
                <a:cubicBezTo>
                  <a:pt x="106" y="67"/>
                  <a:pt x="109" y="73"/>
                  <a:pt x="109" y="79"/>
                </a:cubicBezTo>
                <a:cubicBezTo>
                  <a:pt x="109" y="86"/>
                  <a:pt x="106" y="92"/>
                  <a:pt x="101" y="96"/>
                </a:cubicBezTo>
                <a:cubicBezTo>
                  <a:pt x="97" y="101"/>
                  <a:pt x="91" y="103"/>
                  <a:pt x="84" y="103"/>
                </a:cubicBezTo>
                <a:cubicBezTo>
                  <a:pt x="78" y="103"/>
                  <a:pt x="72" y="101"/>
                  <a:pt x="67" y="96"/>
                </a:cubicBezTo>
                <a:cubicBezTo>
                  <a:pt x="63" y="92"/>
                  <a:pt x="60" y="86"/>
                  <a:pt x="60" y="79"/>
                </a:cubicBezTo>
                <a:cubicBezTo>
                  <a:pt x="60" y="73"/>
                  <a:pt x="63" y="67"/>
                  <a:pt x="67" y="62"/>
                </a:cubicBezTo>
                <a:cubicBezTo>
                  <a:pt x="72" y="57"/>
                  <a:pt x="78" y="55"/>
                  <a:pt x="84" y="55"/>
                </a:cubicBezTo>
                <a:cubicBezTo>
                  <a:pt x="91" y="55"/>
                  <a:pt x="97" y="57"/>
                  <a:pt x="101" y="62"/>
                </a:cubicBezTo>
                <a:close/>
                <a:moveTo>
                  <a:pt x="87" y="69"/>
                </a:moveTo>
                <a:cubicBezTo>
                  <a:pt x="87" y="69"/>
                  <a:pt x="87" y="68"/>
                  <a:pt x="87" y="67"/>
                </a:cubicBezTo>
                <a:cubicBezTo>
                  <a:pt x="87" y="66"/>
                  <a:pt x="87" y="65"/>
                  <a:pt x="87" y="65"/>
                </a:cubicBezTo>
                <a:cubicBezTo>
                  <a:pt x="86" y="64"/>
                  <a:pt x="85" y="64"/>
                  <a:pt x="84" y="64"/>
                </a:cubicBezTo>
                <a:cubicBezTo>
                  <a:pt x="80" y="64"/>
                  <a:pt x="77" y="65"/>
                  <a:pt x="74" y="68"/>
                </a:cubicBezTo>
                <a:cubicBezTo>
                  <a:pt x="71" y="71"/>
                  <a:pt x="69" y="75"/>
                  <a:pt x="69" y="79"/>
                </a:cubicBezTo>
                <a:cubicBezTo>
                  <a:pt x="69" y="80"/>
                  <a:pt x="70" y="81"/>
                  <a:pt x="70" y="81"/>
                </a:cubicBezTo>
                <a:cubicBezTo>
                  <a:pt x="71" y="82"/>
                  <a:pt x="71" y="82"/>
                  <a:pt x="72" y="82"/>
                </a:cubicBezTo>
                <a:cubicBezTo>
                  <a:pt x="73" y="82"/>
                  <a:pt x="74" y="82"/>
                  <a:pt x="74" y="81"/>
                </a:cubicBezTo>
                <a:cubicBezTo>
                  <a:pt x="75" y="81"/>
                  <a:pt x="75" y="80"/>
                  <a:pt x="75" y="79"/>
                </a:cubicBezTo>
                <a:cubicBezTo>
                  <a:pt x="75" y="76"/>
                  <a:pt x="76" y="74"/>
                  <a:pt x="78" y="73"/>
                </a:cubicBezTo>
                <a:cubicBezTo>
                  <a:pt x="80" y="71"/>
                  <a:pt x="82" y="70"/>
                  <a:pt x="84" y="70"/>
                </a:cubicBezTo>
                <a:cubicBezTo>
                  <a:pt x="85" y="70"/>
                  <a:pt x="86" y="70"/>
                  <a:pt x="87" y="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7" name="Freeform 129"/>
          <p:cNvSpPr>
            <a:spLocks noEditPoints="1"/>
          </p:cNvSpPr>
          <p:nvPr/>
        </p:nvSpPr>
        <p:spPr bwMode="auto">
          <a:xfrm>
            <a:off x="2493296" y="2010135"/>
            <a:ext cx="171808" cy="163703"/>
          </a:xfrm>
          <a:custGeom>
            <a:avLst/>
            <a:gdLst>
              <a:gd name="T0" fmla="*/ 159 w 159"/>
              <a:gd name="T1" fmla="*/ 103 h 151"/>
              <a:gd name="T2" fmla="*/ 154 w 159"/>
              <a:gd name="T3" fmla="*/ 109 h 151"/>
              <a:gd name="T4" fmla="*/ 148 w 159"/>
              <a:gd name="T5" fmla="*/ 114 h 151"/>
              <a:gd name="T6" fmla="*/ 145 w 159"/>
              <a:gd name="T7" fmla="*/ 113 h 151"/>
              <a:gd name="T8" fmla="*/ 142 w 159"/>
              <a:gd name="T9" fmla="*/ 109 h 151"/>
              <a:gd name="T10" fmla="*/ 138 w 159"/>
              <a:gd name="T11" fmla="*/ 106 h 151"/>
              <a:gd name="T12" fmla="*/ 136 w 159"/>
              <a:gd name="T13" fmla="*/ 103 h 151"/>
              <a:gd name="T14" fmla="*/ 127 w 159"/>
              <a:gd name="T15" fmla="*/ 112 h 151"/>
              <a:gd name="T16" fmla="*/ 147 w 159"/>
              <a:gd name="T17" fmla="*/ 133 h 151"/>
              <a:gd name="T18" fmla="*/ 150 w 159"/>
              <a:gd name="T19" fmla="*/ 140 h 151"/>
              <a:gd name="T20" fmla="*/ 146 w 159"/>
              <a:gd name="T21" fmla="*/ 147 h 151"/>
              <a:gd name="T22" fmla="*/ 139 w 159"/>
              <a:gd name="T23" fmla="*/ 151 h 151"/>
              <a:gd name="T24" fmla="*/ 132 w 159"/>
              <a:gd name="T25" fmla="*/ 148 h 151"/>
              <a:gd name="T26" fmla="*/ 69 w 159"/>
              <a:gd name="T27" fmla="*/ 85 h 151"/>
              <a:gd name="T28" fmla="*/ 34 w 159"/>
              <a:gd name="T29" fmla="*/ 97 h 151"/>
              <a:gd name="T30" fmla="*/ 9 w 159"/>
              <a:gd name="T31" fmla="*/ 87 h 151"/>
              <a:gd name="T32" fmla="*/ 0 w 159"/>
              <a:gd name="T33" fmla="*/ 62 h 151"/>
              <a:gd name="T34" fmla="*/ 9 w 159"/>
              <a:gd name="T35" fmla="*/ 33 h 151"/>
              <a:gd name="T36" fmla="*/ 32 w 159"/>
              <a:gd name="T37" fmla="*/ 9 h 151"/>
              <a:gd name="T38" fmla="*/ 62 w 159"/>
              <a:gd name="T39" fmla="*/ 0 h 151"/>
              <a:gd name="T40" fmla="*/ 87 w 159"/>
              <a:gd name="T41" fmla="*/ 10 h 151"/>
              <a:gd name="T42" fmla="*/ 96 w 159"/>
              <a:gd name="T43" fmla="*/ 35 h 151"/>
              <a:gd name="T44" fmla="*/ 84 w 159"/>
              <a:gd name="T45" fmla="*/ 70 h 151"/>
              <a:gd name="T46" fmla="*/ 118 w 159"/>
              <a:gd name="T47" fmla="*/ 103 h 151"/>
              <a:gd name="T48" fmla="*/ 127 w 159"/>
              <a:gd name="T49" fmla="*/ 94 h 151"/>
              <a:gd name="T50" fmla="*/ 124 w 159"/>
              <a:gd name="T51" fmla="*/ 92 h 151"/>
              <a:gd name="T52" fmla="*/ 120 w 159"/>
              <a:gd name="T53" fmla="*/ 88 h 151"/>
              <a:gd name="T54" fmla="*/ 117 w 159"/>
              <a:gd name="T55" fmla="*/ 85 h 151"/>
              <a:gd name="T56" fmla="*/ 116 w 159"/>
              <a:gd name="T57" fmla="*/ 82 h 151"/>
              <a:gd name="T58" fmla="*/ 120 w 159"/>
              <a:gd name="T59" fmla="*/ 76 h 151"/>
              <a:gd name="T60" fmla="*/ 127 w 159"/>
              <a:gd name="T61" fmla="*/ 71 h 151"/>
              <a:gd name="T62" fmla="*/ 129 w 159"/>
              <a:gd name="T63" fmla="*/ 72 h 151"/>
              <a:gd name="T64" fmla="*/ 133 w 159"/>
              <a:gd name="T65" fmla="*/ 76 h 151"/>
              <a:gd name="T66" fmla="*/ 141 w 159"/>
              <a:gd name="T67" fmla="*/ 84 h 151"/>
              <a:gd name="T68" fmla="*/ 149 w 159"/>
              <a:gd name="T69" fmla="*/ 92 h 151"/>
              <a:gd name="T70" fmla="*/ 156 w 159"/>
              <a:gd name="T71" fmla="*/ 99 h 151"/>
              <a:gd name="T72" fmla="*/ 159 w 159"/>
              <a:gd name="T73" fmla="*/ 103 h 151"/>
              <a:gd name="T74" fmla="*/ 73 w 159"/>
              <a:gd name="T75" fmla="*/ 49 h 151"/>
              <a:gd name="T76" fmla="*/ 78 w 159"/>
              <a:gd name="T77" fmla="*/ 37 h 151"/>
              <a:gd name="T78" fmla="*/ 73 w 159"/>
              <a:gd name="T79" fmla="*/ 24 h 151"/>
              <a:gd name="T80" fmla="*/ 60 w 159"/>
              <a:gd name="T81" fmla="*/ 18 h 151"/>
              <a:gd name="T82" fmla="*/ 47 w 159"/>
              <a:gd name="T83" fmla="*/ 24 h 151"/>
              <a:gd name="T84" fmla="*/ 42 w 159"/>
              <a:gd name="T85" fmla="*/ 37 h 151"/>
              <a:gd name="T86" fmla="*/ 44 w 159"/>
              <a:gd name="T87" fmla="*/ 44 h 151"/>
              <a:gd name="T88" fmla="*/ 36 w 159"/>
              <a:gd name="T89" fmla="*/ 43 h 151"/>
              <a:gd name="T90" fmla="*/ 23 w 159"/>
              <a:gd name="T91" fmla="*/ 48 h 151"/>
              <a:gd name="T92" fmla="*/ 18 w 159"/>
              <a:gd name="T93" fmla="*/ 61 h 151"/>
              <a:gd name="T94" fmla="*/ 23 w 159"/>
              <a:gd name="T95" fmla="*/ 74 h 151"/>
              <a:gd name="T96" fmla="*/ 36 w 159"/>
              <a:gd name="T97" fmla="*/ 79 h 151"/>
              <a:gd name="T98" fmla="*/ 49 w 159"/>
              <a:gd name="T99" fmla="*/ 74 h 151"/>
              <a:gd name="T100" fmla="*/ 54 w 159"/>
              <a:gd name="T101" fmla="*/ 61 h 151"/>
              <a:gd name="T102" fmla="*/ 52 w 159"/>
              <a:gd name="T103" fmla="*/ 53 h 151"/>
              <a:gd name="T104" fmla="*/ 60 w 159"/>
              <a:gd name="T105" fmla="*/ 55 h 151"/>
              <a:gd name="T106" fmla="*/ 73 w 159"/>
              <a:gd name="T107" fmla="*/ 4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9" h="151">
                <a:moveTo>
                  <a:pt x="159" y="103"/>
                </a:moveTo>
                <a:cubicBezTo>
                  <a:pt x="159" y="104"/>
                  <a:pt x="157" y="106"/>
                  <a:pt x="154" y="109"/>
                </a:cubicBezTo>
                <a:cubicBezTo>
                  <a:pt x="151" y="113"/>
                  <a:pt x="149" y="114"/>
                  <a:pt x="148" y="114"/>
                </a:cubicBezTo>
                <a:cubicBezTo>
                  <a:pt x="147" y="114"/>
                  <a:pt x="146" y="114"/>
                  <a:pt x="145" y="113"/>
                </a:cubicBezTo>
                <a:cubicBezTo>
                  <a:pt x="144" y="112"/>
                  <a:pt x="143" y="111"/>
                  <a:pt x="142" y="109"/>
                </a:cubicBezTo>
                <a:cubicBezTo>
                  <a:pt x="141" y="108"/>
                  <a:pt x="139" y="107"/>
                  <a:pt x="138" y="106"/>
                </a:cubicBezTo>
                <a:cubicBezTo>
                  <a:pt x="137" y="104"/>
                  <a:pt x="136" y="103"/>
                  <a:pt x="136" y="103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9" y="135"/>
                  <a:pt x="150" y="137"/>
                  <a:pt x="150" y="140"/>
                </a:cubicBezTo>
                <a:cubicBezTo>
                  <a:pt x="150" y="142"/>
                  <a:pt x="149" y="145"/>
                  <a:pt x="146" y="147"/>
                </a:cubicBezTo>
                <a:cubicBezTo>
                  <a:pt x="144" y="150"/>
                  <a:pt x="141" y="151"/>
                  <a:pt x="139" y="151"/>
                </a:cubicBezTo>
                <a:cubicBezTo>
                  <a:pt x="136" y="151"/>
                  <a:pt x="134" y="150"/>
                  <a:pt x="132" y="148"/>
                </a:cubicBezTo>
                <a:cubicBezTo>
                  <a:pt x="69" y="85"/>
                  <a:pt x="69" y="85"/>
                  <a:pt x="69" y="85"/>
                </a:cubicBezTo>
                <a:cubicBezTo>
                  <a:pt x="58" y="93"/>
                  <a:pt x="46" y="97"/>
                  <a:pt x="34" y="97"/>
                </a:cubicBezTo>
                <a:cubicBezTo>
                  <a:pt x="24" y="97"/>
                  <a:pt x="16" y="94"/>
                  <a:pt x="9" y="87"/>
                </a:cubicBezTo>
                <a:cubicBezTo>
                  <a:pt x="3" y="81"/>
                  <a:pt x="0" y="73"/>
                  <a:pt x="0" y="62"/>
                </a:cubicBezTo>
                <a:cubicBezTo>
                  <a:pt x="0" y="52"/>
                  <a:pt x="3" y="42"/>
                  <a:pt x="9" y="33"/>
                </a:cubicBezTo>
                <a:cubicBezTo>
                  <a:pt x="15" y="23"/>
                  <a:pt x="22" y="15"/>
                  <a:pt x="32" y="9"/>
                </a:cubicBezTo>
                <a:cubicBezTo>
                  <a:pt x="42" y="3"/>
                  <a:pt x="52" y="0"/>
                  <a:pt x="62" y="0"/>
                </a:cubicBezTo>
                <a:cubicBezTo>
                  <a:pt x="72" y="0"/>
                  <a:pt x="80" y="4"/>
                  <a:pt x="87" y="10"/>
                </a:cubicBezTo>
                <a:cubicBezTo>
                  <a:pt x="93" y="16"/>
                  <a:pt x="96" y="25"/>
                  <a:pt x="96" y="35"/>
                </a:cubicBezTo>
                <a:cubicBezTo>
                  <a:pt x="96" y="47"/>
                  <a:pt x="92" y="59"/>
                  <a:pt x="84" y="70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6" y="94"/>
                  <a:pt x="126" y="93"/>
                  <a:pt x="124" y="92"/>
                </a:cubicBezTo>
                <a:cubicBezTo>
                  <a:pt x="123" y="90"/>
                  <a:pt x="122" y="89"/>
                  <a:pt x="120" y="88"/>
                </a:cubicBezTo>
                <a:cubicBezTo>
                  <a:pt x="119" y="87"/>
                  <a:pt x="118" y="86"/>
                  <a:pt x="117" y="85"/>
                </a:cubicBezTo>
                <a:cubicBezTo>
                  <a:pt x="116" y="83"/>
                  <a:pt x="116" y="83"/>
                  <a:pt x="116" y="82"/>
                </a:cubicBezTo>
                <a:cubicBezTo>
                  <a:pt x="116" y="81"/>
                  <a:pt x="117" y="79"/>
                  <a:pt x="120" y="76"/>
                </a:cubicBezTo>
                <a:cubicBezTo>
                  <a:pt x="124" y="73"/>
                  <a:pt x="126" y="71"/>
                  <a:pt x="127" y="71"/>
                </a:cubicBezTo>
                <a:cubicBezTo>
                  <a:pt x="127" y="71"/>
                  <a:pt x="128" y="71"/>
                  <a:pt x="129" y="72"/>
                </a:cubicBezTo>
                <a:cubicBezTo>
                  <a:pt x="129" y="72"/>
                  <a:pt x="131" y="74"/>
                  <a:pt x="133" y="76"/>
                </a:cubicBezTo>
                <a:cubicBezTo>
                  <a:pt x="136" y="79"/>
                  <a:pt x="138" y="81"/>
                  <a:pt x="141" y="84"/>
                </a:cubicBezTo>
                <a:cubicBezTo>
                  <a:pt x="144" y="86"/>
                  <a:pt x="146" y="89"/>
                  <a:pt x="149" y="92"/>
                </a:cubicBezTo>
                <a:cubicBezTo>
                  <a:pt x="152" y="95"/>
                  <a:pt x="154" y="97"/>
                  <a:pt x="156" y="99"/>
                </a:cubicBezTo>
                <a:cubicBezTo>
                  <a:pt x="158" y="101"/>
                  <a:pt x="159" y="103"/>
                  <a:pt x="159" y="103"/>
                </a:cubicBezTo>
                <a:close/>
                <a:moveTo>
                  <a:pt x="73" y="49"/>
                </a:moveTo>
                <a:cubicBezTo>
                  <a:pt x="77" y="46"/>
                  <a:pt x="78" y="42"/>
                  <a:pt x="78" y="37"/>
                </a:cubicBezTo>
                <a:cubicBezTo>
                  <a:pt x="78" y="32"/>
                  <a:pt x="77" y="27"/>
                  <a:pt x="73" y="24"/>
                </a:cubicBezTo>
                <a:cubicBezTo>
                  <a:pt x="69" y="20"/>
                  <a:pt x="65" y="18"/>
                  <a:pt x="60" y="18"/>
                </a:cubicBezTo>
                <a:cubicBezTo>
                  <a:pt x="55" y="18"/>
                  <a:pt x="51" y="20"/>
                  <a:pt x="47" y="24"/>
                </a:cubicBezTo>
                <a:cubicBezTo>
                  <a:pt x="44" y="27"/>
                  <a:pt x="42" y="32"/>
                  <a:pt x="42" y="37"/>
                </a:cubicBezTo>
                <a:cubicBezTo>
                  <a:pt x="42" y="39"/>
                  <a:pt x="43" y="42"/>
                  <a:pt x="44" y="44"/>
                </a:cubicBezTo>
                <a:cubicBezTo>
                  <a:pt x="41" y="43"/>
                  <a:pt x="39" y="43"/>
                  <a:pt x="36" y="43"/>
                </a:cubicBezTo>
                <a:cubicBezTo>
                  <a:pt x="31" y="43"/>
                  <a:pt x="27" y="44"/>
                  <a:pt x="23" y="48"/>
                </a:cubicBezTo>
                <a:cubicBezTo>
                  <a:pt x="20" y="52"/>
                  <a:pt x="18" y="56"/>
                  <a:pt x="18" y="61"/>
                </a:cubicBezTo>
                <a:cubicBezTo>
                  <a:pt x="18" y="66"/>
                  <a:pt x="20" y="70"/>
                  <a:pt x="23" y="74"/>
                </a:cubicBezTo>
                <a:cubicBezTo>
                  <a:pt x="27" y="77"/>
                  <a:pt x="31" y="79"/>
                  <a:pt x="36" y="79"/>
                </a:cubicBezTo>
                <a:cubicBezTo>
                  <a:pt x="41" y="79"/>
                  <a:pt x="45" y="77"/>
                  <a:pt x="49" y="74"/>
                </a:cubicBezTo>
                <a:cubicBezTo>
                  <a:pt x="52" y="70"/>
                  <a:pt x="54" y="66"/>
                  <a:pt x="54" y="61"/>
                </a:cubicBezTo>
                <a:cubicBezTo>
                  <a:pt x="54" y="58"/>
                  <a:pt x="53" y="56"/>
                  <a:pt x="52" y="53"/>
                </a:cubicBezTo>
                <a:cubicBezTo>
                  <a:pt x="55" y="54"/>
                  <a:pt x="57" y="55"/>
                  <a:pt x="60" y="55"/>
                </a:cubicBezTo>
                <a:cubicBezTo>
                  <a:pt x="65" y="55"/>
                  <a:pt x="69" y="53"/>
                  <a:pt x="73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8" name="Freeform 130"/>
          <p:cNvSpPr>
            <a:spLocks noEditPoints="1"/>
          </p:cNvSpPr>
          <p:nvPr/>
        </p:nvSpPr>
        <p:spPr bwMode="auto">
          <a:xfrm>
            <a:off x="2720211" y="2000410"/>
            <a:ext cx="194499" cy="178291"/>
          </a:xfrm>
          <a:custGeom>
            <a:avLst/>
            <a:gdLst>
              <a:gd name="T0" fmla="*/ 120 w 181"/>
              <a:gd name="T1" fmla="*/ 94 h 166"/>
              <a:gd name="T2" fmla="*/ 101 w 181"/>
              <a:gd name="T3" fmla="*/ 104 h 166"/>
              <a:gd name="T4" fmla="*/ 109 w 181"/>
              <a:gd name="T5" fmla="*/ 119 h 166"/>
              <a:gd name="T6" fmla="*/ 92 w 181"/>
              <a:gd name="T7" fmla="*/ 132 h 166"/>
              <a:gd name="T8" fmla="*/ 72 w 181"/>
              <a:gd name="T9" fmla="*/ 141 h 166"/>
              <a:gd name="T10" fmla="*/ 49 w 181"/>
              <a:gd name="T11" fmla="*/ 143 h 166"/>
              <a:gd name="T12" fmla="*/ 39 w 181"/>
              <a:gd name="T13" fmla="*/ 124 h 166"/>
              <a:gd name="T14" fmla="*/ 24 w 181"/>
              <a:gd name="T15" fmla="*/ 132 h 166"/>
              <a:gd name="T16" fmla="*/ 15 w 181"/>
              <a:gd name="T17" fmla="*/ 110 h 166"/>
              <a:gd name="T18" fmla="*/ 2 w 181"/>
              <a:gd name="T19" fmla="*/ 94 h 166"/>
              <a:gd name="T20" fmla="*/ 0 w 181"/>
              <a:gd name="T21" fmla="*/ 74 h 166"/>
              <a:gd name="T22" fmla="*/ 16 w 181"/>
              <a:gd name="T23" fmla="*/ 69 h 166"/>
              <a:gd name="T24" fmla="*/ 10 w 181"/>
              <a:gd name="T25" fmla="*/ 49 h 166"/>
              <a:gd name="T26" fmla="*/ 26 w 181"/>
              <a:gd name="T27" fmla="*/ 33 h 166"/>
              <a:gd name="T28" fmla="*/ 46 w 181"/>
              <a:gd name="T29" fmla="*/ 39 h 166"/>
              <a:gd name="T30" fmla="*/ 69 w 181"/>
              <a:gd name="T31" fmla="*/ 22 h 166"/>
              <a:gd name="T32" fmla="*/ 74 w 181"/>
              <a:gd name="T33" fmla="*/ 39 h 166"/>
              <a:gd name="T34" fmla="*/ 94 w 181"/>
              <a:gd name="T35" fmla="*/ 33 h 166"/>
              <a:gd name="T36" fmla="*/ 109 w 181"/>
              <a:gd name="T37" fmla="*/ 51 h 166"/>
              <a:gd name="T38" fmla="*/ 104 w 181"/>
              <a:gd name="T39" fmla="*/ 69 h 166"/>
              <a:gd name="T40" fmla="*/ 121 w 181"/>
              <a:gd name="T41" fmla="*/ 74 h 166"/>
              <a:gd name="T42" fmla="*/ 77 w 181"/>
              <a:gd name="T43" fmla="*/ 66 h 166"/>
              <a:gd name="T44" fmla="*/ 36 w 181"/>
              <a:gd name="T45" fmla="*/ 83 h 166"/>
              <a:gd name="T46" fmla="*/ 77 w 181"/>
              <a:gd name="T47" fmla="*/ 100 h 166"/>
              <a:gd name="T48" fmla="*/ 167 w 181"/>
              <a:gd name="T49" fmla="*/ 44 h 166"/>
              <a:gd name="T50" fmla="*/ 169 w 181"/>
              <a:gd name="T51" fmla="*/ 63 h 166"/>
              <a:gd name="T52" fmla="*/ 148 w 181"/>
              <a:gd name="T53" fmla="*/ 59 h 166"/>
              <a:gd name="T54" fmla="*/ 137 w 181"/>
              <a:gd name="T55" fmla="*/ 65 h 166"/>
              <a:gd name="T56" fmla="*/ 121 w 181"/>
              <a:gd name="T57" fmla="*/ 62 h 166"/>
              <a:gd name="T58" fmla="*/ 109 w 181"/>
              <a:gd name="T59" fmla="*/ 41 h 166"/>
              <a:gd name="T60" fmla="*/ 125 w 181"/>
              <a:gd name="T61" fmla="*/ 20 h 166"/>
              <a:gd name="T62" fmla="*/ 124 w 181"/>
              <a:gd name="T63" fmla="*/ 4 h 166"/>
              <a:gd name="T64" fmla="*/ 137 w 181"/>
              <a:gd name="T65" fmla="*/ 4 h 166"/>
              <a:gd name="T66" fmla="*/ 148 w 181"/>
              <a:gd name="T67" fmla="*/ 11 h 166"/>
              <a:gd name="T68" fmla="*/ 169 w 181"/>
              <a:gd name="T69" fmla="*/ 6 h 166"/>
              <a:gd name="T70" fmla="*/ 167 w 181"/>
              <a:gd name="T71" fmla="*/ 25 h 166"/>
              <a:gd name="T72" fmla="*/ 181 w 181"/>
              <a:gd name="T73" fmla="*/ 138 h 166"/>
              <a:gd name="T74" fmla="*/ 169 w 181"/>
              <a:gd name="T75" fmla="*/ 159 h 166"/>
              <a:gd name="T76" fmla="*/ 153 w 181"/>
              <a:gd name="T77" fmla="*/ 162 h 166"/>
              <a:gd name="T78" fmla="*/ 142 w 181"/>
              <a:gd name="T79" fmla="*/ 155 h 166"/>
              <a:gd name="T80" fmla="*/ 121 w 181"/>
              <a:gd name="T81" fmla="*/ 160 h 166"/>
              <a:gd name="T82" fmla="*/ 123 w 181"/>
              <a:gd name="T83" fmla="*/ 141 h 166"/>
              <a:gd name="T84" fmla="*/ 123 w 181"/>
              <a:gd name="T85" fmla="*/ 122 h 166"/>
              <a:gd name="T86" fmla="*/ 121 w 181"/>
              <a:gd name="T87" fmla="*/ 103 h 166"/>
              <a:gd name="T88" fmla="*/ 133 w 181"/>
              <a:gd name="T89" fmla="*/ 97 h 166"/>
              <a:gd name="T90" fmla="*/ 145 w 181"/>
              <a:gd name="T91" fmla="*/ 107 h 166"/>
              <a:gd name="T92" fmla="*/ 157 w 181"/>
              <a:gd name="T93" fmla="*/ 97 h 166"/>
              <a:gd name="T94" fmla="*/ 164 w 181"/>
              <a:gd name="T95" fmla="*/ 117 h 166"/>
              <a:gd name="T96" fmla="*/ 157 w 181"/>
              <a:gd name="T97" fmla="*/ 35 h 166"/>
              <a:gd name="T98" fmla="*/ 136 w 181"/>
              <a:gd name="T99" fmla="*/ 26 h 166"/>
              <a:gd name="T100" fmla="*/ 145 w 181"/>
              <a:gd name="T101" fmla="*/ 47 h 166"/>
              <a:gd name="T102" fmla="*/ 157 w 181"/>
              <a:gd name="T103" fmla="*/ 131 h 166"/>
              <a:gd name="T104" fmla="*/ 136 w 181"/>
              <a:gd name="T105" fmla="*/ 123 h 166"/>
              <a:gd name="T106" fmla="*/ 145 w 181"/>
              <a:gd name="T107" fmla="*/ 14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1" h="166">
                <a:moveTo>
                  <a:pt x="121" y="74"/>
                </a:moveTo>
                <a:cubicBezTo>
                  <a:pt x="121" y="92"/>
                  <a:pt x="121" y="92"/>
                  <a:pt x="121" y="92"/>
                </a:cubicBezTo>
                <a:cubicBezTo>
                  <a:pt x="121" y="92"/>
                  <a:pt x="120" y="93"/>
                  <a:pt x="120" y="94"/>
                </a:cubicBezTo>
                <a:cubicBezTo>
                  <a:pt x="120" y="94"/>
                  <a:pt x="119" y="95"/>
                  <a:pt x="118" y="95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3" y="99"/>
                  <a:pt x="102" y="102"/>
                  <a:pt x="101" y="104"/>
                </a:cubicBezTo>
                <a:cubicBezTo>
                  <a:pt x="103" y="107"/>
                  <a:pt x="106" y="111"/>
                  <a:pt x="109" y="115"/>
                </a:cubicBezTo>
                <a:cubicBezTo>
                  <a:pt x="110" y="116"/>
                  <a:pt x="110" y="116"/>
                  <a:pt x="110" y="117"/>
                </a:cubicBezTo>
                <a:cubicBezTo>
                  <a:pt x="110" y="118"/>
                  <a:pt x="110" y="118"/>
                  <a:pt x="109" y="119"/>
                </a:cubicBezTo>
                <a:cubicBezTo>
                  <a:pt x="108" y="121"/>
                  <a:pt x="105" y="123"/>
                  <a:pt x="101" y="127"/>
                </a:cubicBezTo>
                <a:cubicBezTo>
                  <a:pt x="98" y="131"/>
                  <a:pt x="95" y="133"/>
                  <a:pt x="94" y="133"/>
                </a:cubicBezTo>
                <a:cubicBezTo>
                  <a:pt x="93" y="133"/>
                  <a:pt x="93" y="133"/>
                  <a:pt x="92" y="132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79" y="125"/>
                  <a:pt x="76" y="126"/>
                  <a:pt x="74" y="127"/>
                </a:cubicBezTo>
                <a:cubicBezTo>
                  <a:pt x="73" y="133"/>
                  <a:pt x="72" y="138"/>
                  <a:pt x="72" y="141"/>
                </a:cubicBezTo>
                <a:cubicBezTo>
                  <a:pt x="71" y="143"/>
                  <a:pt x="70" y="143"/>
                  <a:pt x="69" y="143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51" y="143"/>
                  <a:pt x="50" y="143"/>
                  <a:pt x="49" y="143"/>
                </a:cubicBezTo>
                <a:cubicBezTo>
                  <a:pt x="49" y="142"/>
                  <a:pt x="49" y="142"/>
                  <a:pt x="48" y="141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4" y="126"/>
                  <a:pt x="42" y="125"/>
                  <a:pt x="39" y="124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3"/>
                  <a:pt x="27" y="133"/>
                  <a:pt x="26" y="133"/>
                </a:cubicBezTo>
                <a:cubicBezTo>
                  <a:pt x="25" y="133"/>
                  <a:pt x="25" y="133"/>
                  <a:pt x="24" y="132"/>
                </a:cubicBezTo>
                <a:cubicBezTo>
                  <a:pt x="15" y="124"/>
                  <a:pt x="11" y="119"/>
                  <a:pt x="11" y="117"/>
                </a:cubicBezTo>
                <a:cubicBezTo>
                  <a:pt x="11" y="116"/>
                  <a:pt x="11" y="116"/>
                  <a:pt x="11" y="115"/>
                </a:cubicBezTo>
                <a:cubicBezTo>
                  <a:pt x="12" y="114"/>
                  <a:pt x="13" y="113"/>
                  <a:pt x="15" y="110"/>
                </a:cubicBezTo>
                <a:cubicBezTo>
                  <a:pt x="17" y="108"/>
                  <a:pt x="19" y="106"/>
                  <a:pt x="20" y="104"/>
                </a:cubicBezTo>
                <a:cubicBezTo>
                  <a:pt x="18" y="102"/>
                  <a:pt x="17" y="99"/>
                  <a:pt x="16" y="97"/>
                </a:cubicBezTo>
                <a:cubicBezTo>
                  <a:pt x="2" y="94"/>
                  <a:pt x="2" y="94"/>
                  <a:pt x="2" y="94"/>
                </a:cubicBezTo>
                <a:cubicBezTo>
                  <a:pt x="1" y="94"/>
                  <a:pt x="1" y="94"/>
                  <a:pt x="0" y="93"/>
                </a:cubicBezTo>
                <a:cubicBezTo>
                  <a:pt x="0" y="93"/>
                  <a:pt x="0" y="92"/>
                  <a:pt x="0" y="9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0" y="73"/>
                  <a:pt x="0" y="72"/>
                </a:cubicBezTo>
                <a:cubicBezTo>
                  <a:pt x="1" y="72"/>
                  <a:pt x="1" y="71"/>
                  <a:pt x="2" y="71"/>
                </a:cubicBezTo>
                <a:cubicBezTo>
                  <a:pt x="16" y="69"/>
                  <a:pt x="16" y="69"/>
                  <a:pt x="16" y="69"/>
                </a:cubicBezTo>
                <a:cubicBezTo>
                  <a:pt x="17" y="67"/>
                  <a:pt x="18" y="64"/>
                  <a:pt x="19" y="62"/>
                </a:cubicBezTo>
                <a:cubicBezTo>
                  <a:pt x="17" y="59"/>
                  <a:pt x="14" y="55"/>
                  <a:pt x="11" y="51"/>
                </a:cubicBezTo>
                <a:cubicBezTo>
                  <a:pt x="10" y="50"/>
                  <a:pt x="10" y="50"/>
                  <a:pt x="10" y="49"/>
                </a:cubicBezTo>
                <a:cubicBezTo>
                  <a:pt x="10" y="48"/>
                  <a:pt x="10" y="48"/>
                  <a:pt x="11" y="47"/>
                </a:cubicBezTo>
                <a:cubicBezTo>
                  <a:pt x="12" y="45"/>
                  <a:pt x="15" y="42"/>
                  <a:pt x="19" y="39"/>
                </a:cubicBezTo>
                <a:cubicBezTo>
                  <a:pt x="22" y="35"/>
                  <a:pt x="25" y="33"/>
                  <a:pt x="26" y="33"/>
                </a:cubicBezTo>
                <a:cubicBezTo>
                  <a:pt x="27" y="33"/>
                  <a:pt x="28" y="33"/>
                  <a:pt x="28" y="34"/>
                </a:cubicBezTo>
                <a:cubicBezTo>
                  <a:pt x="39" y="42"/>
                  <a:pt x="39" y="42"/>
                  <a:pt x="39" y="42"/>
                </a:cubicBezTo>
                <a:cubicBezTo>
                  <a:pt x="41" y="41"/>
                  <a:pt x="44" y="40"/>
                  <a:pt x="46" y="39"/>
                </a:cubicBezTo>
                <a:cubicBezTo>
                  <a:pt x="47" y="32"/>
                  <a:pt x="48" y="28"/>
                  <a:pt x="48" y="25"/>
                </a:cubicBezTo>
                <a:cubicBezTo>
                  <a:pt x="49" y="23"/>
                  <a:pt x="50" y="22"/>
                  <a:pt x="51" y="22"/>
                </a:cubicBezTo>
                <a:cubicBezTo>
                  <a:pt x="69" y="22"/>
                  <a:pt x="69" y="22"/>
                  <a:pt x="69" y="22"/>
                </a:cubicBezTo>
                <a:cubicBezTo>
                  <a:pt x="70" y="22"/>
                  <a:pt x="70" y="23"/>
                  <a:pt x="71" y="23"/>
                </a:cubicBezTo>
                <a:cubicBezTo>
                  <a:pt x="71" y="24"/>
                  <a:pt x="72" y="24"/>
                  <a:pt x="72" y="25"/>
                </a:cubicBezTo>
                <a:cubicBezTo>
                  <a:pt x="74" y="39"/>
                  <a:pt x="74" y="39"/>
                  <a:pt x="74" y="39"/>
                </a:cubicBezTo>
                <a:cubicBezTo>
                  <a:pt x="76" y="40"/>
                  <a:pt x="78" y="41"/>
                  <a:pt x="81" y="42"/>
                </a:cubicBezTo>
                <a:cubicBezTo>
                  <a:pt x="92" y="34"/>
                  <a:pt x="92" y="34"/>
                  <a:pt x="92" y="34"/>
                </a:cubicBezTo>
                <a:cubicBezTo>
                  <a:pt x="93" y="33"/>
                  <a:pt x="93" y="33"/>
                  <a:pt x="94" y="33"/>
                </a:cubicBezTo>
                <a:cubicBezTo>
                  <a:pt x="95" y="33"/>
                  <a:pt x="95" y="33"/>
                  <a:pt x="96" y="34"/>
                </a:cubicBezTo>
                <a:cubicBezTo>
                  <a:pt x="105" y="42"/>
                  <a:pt x="110" y="47"/>
                  <a:pt x="110" y="49"/>
                </a:cubicBezTo>
                <a:cubicBezTo>
                  <a:pt x="110" y="50"/>
                  <a:pt x="109" y="50"/>
                  <a:pt x="109" y="51"/>
                </a:cubicBezTo>
                <a:cubicBezTo>
                  <a:pt x="108" y="52"/>
                  <a:pt x="107" y="54"/>
                  <a:pt x="105" y="56"/>
                </a:cubicBezTo>
                <a:cubicBezTo>
                  <a:pt x="103" y="58"/>
                  <a:pt x="102" y="60"/>
                  <a:pt x="101" y="62"/>
                </a:cubicBezTo>
                <a:cubicBezTo>
                  <a:pt x="102" y="65"/>
                  <a:pt x="103" y="67"/>
                  <a:pt x="104" y="69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9" y="72"/>
                  <a:pt x="120" y="72"/>
                  <a:pt x="120" y="73"/>
                </a:cubicBezTo>
                <a:cubicBezTo>
                  <a:pt x="120" y="73"/>
                  <a:pt x="121" y="74"/>
                  <a:pt x="121" y="74"/>
                </a:cubicBezTo>
                <a:close/>
                <a:moveTo>
                  <a:pt x="77" y="100"/>
                </a:moveTo>
                <a:cubicBezTo>
                  <a:pt x="82" y="95"/>
                  <a:pt x="84" y="90"/>
                  <a:pt x="84" y="83"/>
                </a:cubicBezTo>
                <a:cubicBezTo>
                  <a:pt x="84" y="76"/>
                  <a:pt x="82" y="71"/>
                  <a:pt x="77" y="66"/>
                </a:cubicBezTo>
                <a:cubicBezTo>
                  <a:pt x="72" y="61"/>
                  <a:pt x="67" y="59"/>
                  <a:pt x="60" y="59"/>
                </a:cubicBezTo>
                <a:cubicBezTo>
                  <a:pt x="53" y="59"/>
                  <a:pt x="48" y="61"/>
                  <a:pt x="43" y="66"/>
                </a:cubicBezTo>
                <a:cubicBezTo>
                  <a:pt x="38" y="71"/>
                  <a:pt x="36" y="76"/>
                  <a:pt x="36" y="83"/>
                </a:cubicBezTo>
                <a:cubicBezTo>
                  <a:pt x="36" y="90"/>
                  <a:pt x="38" y="95"/>
                  <a:pt x="43" y="100"/>
                </a:cubicBezTo>
                <a:cubicBezTo>
                  <a:pt x="48" y="105"/>
                  <a:pt x="53" y="107"/>
                  <a:pt x="60" y="107"/>
                </a:cubicBezTo>
                <a:cubicBezTo>
                  <a:pt x="67" y="107"/>
                  <a:pt x="72" y="105"/>
                  <a:pt x="77" y="100"/>
                </a:cubicBezTo>
                <a:close/>
                <a:moveTo>
                  <a:pt x="181" y="28"/>
                </a:moveTo>
                <a:cubicBezTo>
                  <a:pt x="181" y="41"/>
                  <a:pt x="181" y="41"/>
                  <a:pt x="181" y="41"/>
                </a:cubicBezTo>
                <a:cubicBezTo>
                  <a:pt x="181" y="42"/>
                  <a:pt x="176" y="43"/>
                  <a:pt x="167" y="44"/>
                </a:cubicBezTo>
                <a:cubicBezTo>
                  <a:pt x="166" y="46"/>
                  <a:pt x="165" y="47"/>
                  <a:pt x="164" y="49"/>
                </a:cubicBezTo>
                <a:cubicBezTo>
                  <a:pt x="167" y="56"/>
                  <a:pt x="169" y="60"/>
                  <a:pt x="169" y="62"/>
                </a:cubicBezTo>
                <a:cubicBezTo>
                  <a:pt x="169" y="62"/>
                  <a:pt x="169" y="63"/>
                  <a:pt x="169" y="63"/>
                </a:cubicBezTo>
                <a:cubicBezTo>
                  <a:pt x="161" y="67"/>
                  <a:pt x="157" y="69"/>
                  <a:pt x="157" y="69"/>
                </a:cubicBezTo>
                <a:cubicBezTo>
                  <a:pt x="156" y="69"/>
                  <a:pt x="155" y="68"/>
                  <a:pt x="153" y="65"/>
                </a:cubicBezTo>
                <a:cubicBezTo>
                  <a:pt x="150" y="62"/>
                  <a:pt x="149" y="60"/>
                  <a:pt x="148" y="59"/>
                </a:cubicBezTo>
                <a:cubicBezTo>
                  <a:pt x="146" y="59"/>
                  <a:pt x="145" y="59"/>
                  <a:pt x="145" y="59"/>
                </a:cubicBezTo>
                <a:cubicBezTo>
                  <a:pt x="144" y="59"/>
                  <a:pt x="143" y="59"/>
                  <a:pt x="142" y="59"/>
                </a:cubicBezTo>
                <a:cubicBezTo>
                  <a:pt x="141" y="60"/>
                  <a:pt x="139" y="62"/>
                  <a:pt x="137" y="65"/>
                </a:cubicBezTo>
                <a:cubicBezTo>
                  <a:pt x="135" y="68"/>
                  <a:pt x="133" y="69"/>
                  <a:pt x="133" y="69"/>
                </a:cubicBezTo>
                <a:cubicBezTo>
                  <a:pt x="133" y="69"/>
                  <a:pt x="129" y="67"/>
                  <a:pt x="121" y="63"/>
                </a:cubicBezTo>
                <a:cubicBezTo>
                  <a:pt x="121" y="63"/>
                  <a:pt x="121" y="62"/>
                  <a:pt x="121" y="62"/>
                </a:cubicBezTo>
                <a:cubicBezTo>
                  <a:pt x="121" y="60"/>
                  <a:pt x="122" y="56"/>
                  <a:pt x="125" y="49"/>
                </a:cubicBezTo>
                <a:cubicBezTo>
                  <a:pt x="124" y="47"/>
                  <a:pt x="123" y="46"/>
                  <a:pt x="123" y="44"/>
                </a:cubicBezTo>
                <a:cubicBezTo>
                  <a:pt x="113" y="43"/>
                  <a:pt x="109" y="42"/>
                  <a:pt x="109" y="41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09" y="27"/>
                  <a:pt x="113" y="26"/>
                  <a:pt x="123" y="25"/>
                </a:cubicBezTo>
                <a:cubicBezTo>
                  <a:pt x="123" y="23"/>
                  <a:pt x="124" y="22"/>
                  <a:pt x="125" y="20"/>
                </a:cubicBezTo>
                <a:cubicBezTo>
                  <a:pt x="122" y="13"/>
                  <a:pt x="121" y="9"/>
                  <a:pt x="121" y="7"/>
                </a:cubicBezTo>
                <a:cubicBezTo>
                  <a:pt x="121" y="7"/>
                  <a:pt x="121" y="7"/>
                  <a:pt x="121" y="6"/>
                </a:cubicBezTo>
                <a:cubicBezTo>
                  <a:pt x="121" y="6"/>
                  <a:pt x="122" y="6"/>
                  <a:pt x="124" y="4"/>
                </a:cubicBezTo>
                <a:cubicBezTo>
                  <a:pt x="126" y="3"/>
                  <a:pt x="128" y="2"/>
                  <a:pt x="130" y="1"/>
                </a:cubicBezTo>
                <a:cubicBezTo>
                  <a:pt x="132" y="0"/>
                  <a:pt x="133" y="0"/>
                  <a:pt x="133" y="0"/>
                </a:cubicBezTo>
                <a:cubicBezTo>
                  <a:pt x="133" y="0"/>
                  <a:pt x="135" y="1"/>
                  <a:pt x="137" y="4"/>
                </a:cubicBezTo>
                <a:cubicBezTo>
                  <a:pt x="139" y="7"/>
                  <a:pt x="141" y="9"/>
                  <a:pt x="142" y="11"/>
                </a:cubicBezTo>
                <a:cubicBezTo>
                  <a:pt x="143" y="10"/>
                  <a:pt x="144" y="10"/>
                  <a:pt x="145" y="10"/>
                </a:cubicBezTo>
                <a:cubicBezTo>
                  <a:pt x="145" y="10"/>
                  <a:pt x="146" y="10"/>
                  <a:pt x="148" y="11"/>
                </a:cubicBezTo>
                <a:cubicBezTo>
                  <a:pt x="151" y="6"/>
                  <a:pt x="154" y="3"/>
                  <a:pt x="156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7" y="0"/>
                  <a:pt x="161" y="2"/>
                  <a:pt x="169" y="6"/>
                </a:cubicBezTo>
                <a:cubicBezTo>
                  <a:pt x="169" y="7"/>
                  <a:pt x="169" y="7"/>
                  <a:pt x="169" y="7"/>
                </a:cubicBezTo>
                <a:cubicBezTo>
                  <a:pt x="169" y="9"/>
                  <a:pt x="167" y="13"/>
                  <a:pt x="164" y="20"/>
                </a:cubicBezTo>
                <a:cubicBezTo>
                  <a:pt x="165" y="22"/>
                  <a:pt x="166" y="23"/>
                  <a:pt x="167" y="25"/>
                </a:cubicBezTo>
                <a:cubicBezTo>
                  <a:pt x="176" y="26"/>
                  <a:pt x="181" y="27"/>
                  <a:pt x="181" y="28"/>
                </a:cubicBezTo>
                <a:close/>
                <a:moveTo>
                  <a:pt x="181" y="125"/>
                </a:moveTo>
                <a:cubicBezTo>
                  <a:pt x="181" y="138"/>
                  <a:pt x="181" y="138"/>
                  <a:pt x="181" y="138"/>
                </a:cubicBezTo>
                <a:cubicBezTo>
                  <a:pt x="181" y="139"/>
                  <a:pt x="176" y="140"/>
                  <a:pt x="167" y="141"/>
                </a:cubicBezTo>
                <a:cubicBezTo>
                  <a:pt x="166" y="143"/>
                  <a:pt x="165" y="144"/>
                  <a:pt x="164" y="146"/>
                </a:cubicBezTo>
                <a:cubicBezTo>
                  <a:pt x="167" y="153"/>
                  <a:pt x="169" y="157"/>
                  <a:pt x="169" y="159"/>
                </a:cubicBezTo>
                <a:cubicBezTo>
                  <a:pt x="169" y="159"/>
                  <a:pt x="169" y="159"/>
                  <a:pt x="169" y="160"/>
                </a:cubicBezTo>
                <a:cubicBezTo>
                  <a:pt x="161" y="164"/>
                  <a:pt x="157" y="166"/>
                  <a:pt x="157" y="166"/>
                </a:cubicBezTo>
                <a:cubicBezTo>
                  <a:pt x="156" y="166"/>
                  <a:pt x="155" y="165"/>
                  <a:pt x="153" y="162"/>
                </a:cubicBezTo>
                <a:cubicBezTo>
                  <a:pt x="150" y="159"/>
                  <a:pt x="149" y="157"/>
                  <a:pt x="148" y="155"/>
                </a:cubicBezTo>
                <a:cubicBezTo>
                  <a:pt x="146" y="155"/>
                  <a:pt x="145" y="156"/>
                  <a:pt x="145" y="156"/>
                </a:cubicBezTo>
                <a:cubicBezTo>
                  <a:pt x="144" y="156"/>
                  <a:pt x="143" y="155"/>
                  <a:pt x="142" y="155"/>
                </a:cubicBezTo>
                <a:cubicBezTo>
                  <a:pt x="141" y="157"/>
                  <a:pt x="139" y="159"/>
                  <a:pt x="137" y="162"/>
                </a:cubicBezTo>
                <a:cubicBezTo>
                  <a:pt x="135" y="165"/>
                  <a:pt x="133" y="166"/>
                  <a:pt x="133" y="166"/>
                </a:cubicBezTo>
                <a:cubicBezTo>
                  <a:pt x="133" y="166"/>
                  <a:pt x="129" y="164"/>
                  <a:pt x="121" y="160"/>
                </a:cubicBezTo>
                <a:cubicBezTo>
                  <a:pt x="121" y="159"/>
                  <a:pt x="121" y="159"/>
                  <a:pt x="121" y="159"/>
                </a:cubicBezTo>
                <a:cubicBezTo>
                  <a:pt x="121" y="157"/>
                  <a:pt x="122" y="153"/>
                  <a:pt x="125" y="146"/>
                </a:cubicBezTo>
                <a:cubicBezTo>
                  <a:pt x="124" y="144"/>
                  <a:pt x="123" y="143"/>
                  <a:pt x="123" y="141"/>
                </a:cubicBezTo>
                <a:cubicBezTo>
                  <a:pt x="113" y="140"/>
                  <a:pt x="109" y="139"/>
                  <a:pt x="109" y="138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4"/>
                  <a:pt x="113" y="123"/>
                  <a:pt x="123" y="122"/>
                </a:cubicBezTo>
                <a:cubicBezTo>
                  <a:pt x="123" y="120"/>
                  <a:pt x="124" y="118"/>
                  <a:pt x="125" y="117"/>
                </a:cubicBezTo>
                <a:cubicBezTo>
                  <a:pt x="122" y="110"/>
                  <a:pt x="121" y="105"/>
                  <a:pt x="121" y="104"/>
                </a:cubicBezTo>
                <a:cubicBezTo>
                  <a:pt x="121" y="104"/>
                  <a:pt x="121" y="103"/>
                  <a:pt x="121" y="103"/>
                </a:cubicBezTo>
                <a:cubicBezTo>
                  <a:pt x="121" y="103"/>
                  <a:pt x="122" y="102"/>
                  <a:pt x="124" y="101"/>
                </a:cubicBezTo>
                <a:cubicBezTo>
                  <a:pt x="126" y="100"/>
                  <a:pt x="128" y="99"/>
                  <a:pt x="130" y="98"/>
                </a:cubicBezTo>
                <a:cubicBezTo>
                  <a:pt x="132" y="97"/>
                  <a:pt x="133" y="97"/>
                  <a:pt x="133" y="97"/>
                </a:cubicBezTo>
                <a:cubicBezTo>
                  <a:pt x="133" y="97"/>
                  <a:pt x="135" y="98"/>
                  <a:pt x="137" y="101"/>
                </a:cubicBezTo>
                <a:cubicBezTo>
                  <a:pt x="139" y="104"/>
                  <a:pt x="141" y="106"/>
                  <a:pt x="142" y="107"/>
                </a:cubicBezTo>
                <a:cubicBezTo>
                  <a:pt x="143" y="107"/>
                  <a:pt x="144" y="107"/>
                  <a:pt x="145" y="107"/>
                </a:cubicBezTo>
                <a:cubicBezTo>
                  <a:pt x="145" y="107"/>
                  <a:pt x="146" y="107"/>
                  <a:pt x="148" y="107"/>
                </a:cubicBezTo>
                <a:cubicBezTo>
                  <a:pt x="151" y="103"/>
                  <a:pt x="154" y="99"/>
                  <a:pt x="156" y="97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157" y="97"/>
                  <a:pt x="161" y="99"/>
                  <a:pt x="169" y="103"/>
                </a:cubicBezTo>
                <a:cubicBezTo>
                  <a:pt x="169" y="103"/>
                  <a:pt x="169" y="104"/>
                  <a:pt x="169" y="104"/>
                </a:cubicBezTo>
                <a:cubicBezTo>
                  <a:pt x="169" y="105"/>
                  <a:pt x="167" y="110"/>
                  <a:pt x="164" y="117"/>
                </a:cubicBezTo>
                <a:cubicBezTo>
                  <a:pt x="165" y="118"/>
                  <a:pt x="166" y="120"/>
                  <a:pt x="167" y="122"/>
                </a:cubicBezTo>
                <a:cubicBezTo>
                  <a:pt x="176" y="123"/>
                  <a:pt x="181" y="124"/>
                  <a:pt x="181" y="125"/>
                </a:cubicBezTo>
                <a:close/>
                <a:moveTo>
                  <a:pt x="157" y="35"/>
                </a:moveTo>
                <a:cubicBezTo>
                  <a:pt x="157" y="31"/>
                  <a:pt x="156" y="28"/>
                  <a:pt x="153" y="26"/>
                </a:cubicBezTo>
                <a:cubicBezTo>
                  <a:pt x="151" y="24"/>
                  <a:pt x="148" y="22"/>
                  <a:pt x="145" y="22"/>
                </a:cubicBezTo>
                <a:cubicBezTo>
                  <a:pt x="142" y="22"/>
                  <a:pt x="139" y="24"/>
                  <a:pt x="136" y="26"/>
                </a:cubicBezTo>
                <a:cubicBezTo>
                  <a:pt x="134" y="28"/>
                  <a:pt x="133" y="31"/>
                  <a:pt x="133" y="35"/>
                </a:cubicBezTo>
                <a:cubicBezTo>
                  <a:pt x="133" y="38"/>
                  <a:pt x="134" y="41"/>
                  <a:pt x="136" y="43"/>
                </a:cubicBezTo>
                <a:cubicBezTo>
                  <a:pt x="139" y="45"/>
                  <a:pt x="141" y="47"/>
                  <a:pt x="145" y="47"/>
                </a:cubicBezTo>
                <a:cubicBezTo>
                  <a:pt x="148" y="47"/>
                  <a:pt x="151" y="45"/>
                  <a:pt x="153" y="43"/>
                </a:cubicBezTo>
                <a:cubicBezTo>
                  <a:pt x="156" y="41"/>
                  <a:pt x="157" y="38"/>
                  <a:pt x="157" y="35"/>
                </a:cubicBezTo>
                <a:close/>
                <a:moveTo>
                  <a:pt x="157" y="131"/>
                </a:moveTo>
                <a:cubicBezTo>
                  <a:pt x="157" y="128"/>
                  <a:pt x="156" y="125"/>
                  <a:pt x="153" y="123"/>
                </a:cubicBezTo>
                <a:cubicBezTo>
                  <a:pt x="151" y="120"/>
                  <a:pt x="148" y="119"/>
                  <a:pt x="145" y="119"/>
                </a:cubicBezTo>
                <a:cubicBezTo>
                  <a:pt x="142" y="119"/>
                  <a:pt x="139" y="120"/>
                  <a:pt x="136" y="123"/>
                </a:cubicBezTo>
                <a:cubicBezTo>
                  <a:pt x="134" y="125"/>
                  <a:pt x="133" y="128"/>
                  <a:pt x="133" y="131"/>
                </a:cubicBezTo>
                <a:cubicBezTo>
                  <a:pt x="133" y="135"/>
                  <a:pt x="134" y="138"/>
                  <a:pt x="136" y="140"/>
                </a:cubicBezTo>
                <a:cubicBezTo>
                  <a:pt x="139" y="142"/>
                  <a:pt x="141" y="143"/>
                  <a:pt x="145" y="143"/>
                </a:cubicBezTo>
                <a:cubicBezTo>
                  <a:pt x="148" y="143"/>
                  <a:pt x="151" y="142"/>
                  <a:pt x="153" y="140"/>
                </a:cubicBezTo>
                <a:cubicBezTo>
                  <a:pt x="156" y="138"/>
                  <a:pt x="157" y="135"/>
                  <a:pt x="157" y="1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9" name="Freeform 131"/>
          <p:cNvSpPr>
            <a:spLocks noEditPoints="1"/>
          </p:cNvSpPr>
          <p:nvPr/>
        </p:nvSpPr>
        <p:spPr bwMode="auto">
          <a:xfrm>
            <a:off x="2960092" y="2023101"/>
            <a:ext cx="181532" cy="144253"/>
          </a:xfrm>
          <a:custGeom>
            <a:avLst/>
            <a:gdLst>
              <a:gd name="T0" fmla="*/ 124 w 169"/>
              <a:gd name="T1" fmla="*/ 25 h 134"/>
              <a:gd name="T2" fmla="*/ 133 w 169"/>
              <a:gd name="T3" fmla="*/ 49 h 134"/>
              <a:gd name="T4" fmla="*/ 124 w 169"/>
              <a:gd name="T5" fmla="*/ 73 h 134"/>
              <a:gd name="T6" fmla="*/ 100 w 169"/>
              <a:gd name="T7" fmla="*/ 91 h 134"/>
              <a:gd name="T8" fmla="*/ 66 w 169"/>
              <a:gd name="T9" fmla="*/ 97 h 134"/>
              <a:gd name="T10" fmla="*/ 50 w 169"/>
              <a:gd name="T11" fmla="*/ 96 h 134"/>
              <a:gd name="T12" fmla="*/ 23 w 169"/>
              <a:gd name="T13" fmla="*/ 108 h 134"/>
              <a:gd name="T14" fmla="*/ 15 w 169"/>
              <a:gd name="T15" fmla="*/ 109 h 134"/>
              <a:gd name="T16" fmla="*/ 15 w 169"/>
              <a:gd name="T17" fmla="*/ 109 h 134"/>
              <a:gd name="T18" fmla="*/ 13 w 169"/>
              <a:gd name="T19" fmla="*/ 109 h 134"/>
              <a:gd name="T20" fmla="*/ 12 w 169"/>
              <a:gd name="T21" fmla="*/ 107 h 134"/>
              <a:gd name="T22" fmla="*/ 12 w 169"/>
              <a:gd name="T23" fmla="*/ 106 h 134"/>
              <a:gd name="T24" fmla="*/ 12 w 169"/>
              <a:gd name="T25" fmla="*/ 105 h 134"/>
              <a:gd name="T26" fmla="*/ 12 w 169"/>
              <a:gd name="T27" fmla="*/ 105 h 134"/>
              <a:gd name="T28" fmla="*/ 12 w 169"/>
              <a:gd name="T29" fmla="*/ 104 h 134"/>
              <a:gd name="T30" fmla="*/ 13 w 169"/>
              <a:gd name="T31" fmla="*/ 104 h 134"/>
              <a:gd name="T32" fmla="*/ 13 w 169"/>
              <a:gd name="T33" fmla="*/ 103 h 134"/>
              <a:gd name="T34" fmla="*/ 13 w 169"/>
              <a:gd name="T35" fmla="*/ 103 h 134"/>
              <a:gd name="T36" fmla="*/ 14 w 169"/>
              <a:gd name="T37" fmla="*/ 102 h 134"/>
              <a:gd name="T38" fmla="*/ 16 w 169"/>
              <a:gd name="T39" fmla="*/ 100 h 134"/>
              <a:gd name="T40" fmla="*/ 18 w 169"/>
              <a:gd name="T41" fmla="*/ 97 h 134"/>
              <a:gd name="T42" fmla="*/ 21 w 169"/>
              <a:gd name="T43" fmla="*/ 95 h 134"/>
              <a:gd name="T44" fmla="*/ 23 w 169"/>
              <a:gd name="T45" fmla="*/ 91 h 134"/>
              <a:gd name="T46" fmla="*/ 25 w 169"/>
              <a:gd name="T47" fmla="*/ 87 h 134"/>
              <a:gd name="T48" fmla="*/ 6 w 169"/>
              <a:gd name="T49" fmla="*/ 70 h 134"/>
              <a:gd name="T50" fmla="*/ 0 w 169"/>
              <a:gd name="T51" fmla="*/ 49 h 134"/>
              <a:gd name="T52" fmla="*/ 9 w 169"/>
              <a:gd name="T53" fmla="*/ 25 h 134"/>
              <a:gd name="T54" fmla="*/ 33 w 169"/>
              <a:gd name="T55" fmla="*/ 7 h 134"/>
              <a:gd name="T56" fmla="*/ 66 w 169"/>
              <a:gd name="T57" fmla="*/ 0 h 134"/>
              <a:gd name="T58" fmla="*/ 100 w 169"/>
              <a:gd name="T59" fmla="*/ 7 h 134"/>
              <a:gd name="T60" fmla="*/ 124 w 169"/>
              <a:gd name="T61" fmla="*/ 25 h 134"/>
              <a:gd name="T62" fmla="*/ 169 w 169"/>
              <a:gd name="T63" fmla="*/ 73 h 134"/>
              <a:gd name="T64" fmla="*/ 162 w 169"/>
              <a:gd name="T65" fmla="*/ 94 h 134"/>
              <a:gd name="T66" fmla="*/ 144 w 169"/>
              <a:gd name="T67" fmla="*/ 111 h 134"/>
              <a:gd name="T68" fmla="*/ 146 w 169"/>
              <a:gd name="T69" fmla="*/ 115 h 134"/>
              <a:gd name="T70" fmla="*/ 148 w 169"/>
              <a:gd name="T71" fmla="*/ 119 h 134"/>
              <a:gd name="T72" fmla="*/ 150 w 169"/>
              <a:gd name="T73" fmla="*/ 122 h 134"/>
              <a:gd name="T74" fmla="*/ 153 w 169"/>
              <a:gd name="T75" fmla="*/ 124 h 134"/>
              <a:gd name="T76" fmla="*/ 155 w 169"/>
              <a:gd name="T77" fmla="*/ 127 h 134"/>
              <a:gd name="T78" fmla="*/ 155 w 169"/>
              <a:gd name="T79" fmla="*/ 127 h 134"/>
              <a:gd name="T80" fmla="*/ 156 w 169"/>
              <a:gd name="T81" fmla="*/ 128 h 134"/>
              <a:gd name="T82" fmla="*/ 156 w 169"/>
              <a:gd name="T83" fmla="*/ 128 h 134"/>
              <a:gd name="T84" fmla="*/ 157 w 169"/>
              <a:gd name="T85" fmla="*/ 129 h 134"/>
              <a:gd name="T86" fmla="*/ 157 w 169"/>
              <a:gd name="T87" fmla="*/ 129 h 134"/>
              <a:gd name="T88" fmla="*/ 157 w 169"/>
              <a:gd name="T89" fmla="*/ 130 h 134"/>
              <a:gd name="T90" fmla="*/ 157 w 169"/>
              <a:gd name="T91" fmla="*/ 130 h 134"/>
              <a:gd name="T92" fmla="*/ 157 w 169"/>
              <a:gd name="T93" fmla="*/ 131 h 134"/>
              <a:gd name="T94" fmla="*/ 156 w 169"/>
              <a:gd name="T95" fmla="*/ 133 h 134"/>
              <a:gd name="T96" fmla="*/ 154 w 169"/>
              <a:gd name="T97" fmla="*/ 134 h 134"/>
              <a:gd name="T98" fmla="*/ 145 w 169"/>
              <a:gd name="T99" fmla="*/ 132 h 134"/>
              <a:gd name="T100" fmla="*/ 119 w 169"/>
              <a:gd name="T101" fmla="*/ 120 h 134"/>
              <a:gd name="T102" fmla="*/ 103 w 169"/>
              <a:gd name="T103" fmla="*/ 121 h 134"/>
              <a:gd name="T104" fmla="*/ 58 w 169"/>
              <a:gd name="T105" fmla="*/ 109 h 134"/>
              <a:gd name="T106" fmla="*/ 66 w 169"/>
              <a:gd name="T107" fmla="*/ 109 h 134"/>
              <a:gd name="T108" fmla="*/ 95 w 169"/>
              <a:gd name="T109" fmla="*/ 105 h 134"/>
              <a:gd name="T110" fmla="*/ 120 w 169"/>
              <a:gd name="T111" fmla="*/ 93 h 134"/>
              <a:gd name="T112" fmla="*/ 139 w 169"/>
              <a:gd name="T113" fmla="*/ 73 h 134"/>
              <a:gd name="T114" fmla="*/ 145 w 169"/>
              <a:gd name="T115" fmla="*/ 49 h 134"/>
              <a:gd name="T116" fmla="*/ 143 w 169"/>
              <a:gd name="T117" fmla="*/ 34 h 134"/>
              <a:gd name="T118" fmla="*/ 162 w 169"/>
              <a:gd name="T119" fmla="*/ 51 h 134"/>
              <a:gd name="T120" fmla="*/ 169 w 169"/>
              <a:gd name="T121" fmla="*/ 7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" h="134">
                <a:moveTo>
                  <a:pt x="124" y="25"/>
                </a:moveTo>
                <a:cubicBezTo>
                  <a:pt x="130" y="32"/>
                  <a:pt x="133" y="40"/>
                  <a:pt x="133" y="49"/>
                </a:cubicBezTo>
                <a:cubicBezTo>
                  <a:pt x="133" y="58"/>
                  <a:pt x="130" y="66"/>
                  <a:pt x="124" y="73"/>
                </a:cubicBezTo>
                <a:cubicBezTo>
                  <a:pt x="118" y="81"/>
                  <a:pt x="110" y="86"/>
                  <a:pt x="100" y="91"/>
                </a:cubicBezTo>
                <a:cubicBezTo>
                  <a:pt x="89" y="95"/>
                  <a:pt x="78" y="97"/>
                  <a:pt x="66" y="97"/>
                </a:cubicBezTo>
                <a:cubicBezTo>
                  <a:pt x="61" y="97"/>
                  <a:pt x="55" y="97"/>
                  <a:pt x="50" y="96"/>
                </a:cubicBezTo>
                <a:cubicBezTo>
                  <a:pt x="42" y="101"/>
                  <a:pt x="33" y="105"/>
                  <a:pt x="23" y="108"/>
                </a:cubicBezTo>
                <a:cubicBezTo>
                  <a:pt x="21" y="108"/>
                  <a:pt x="18" y="109"/>
                  <a:pt x="15" y="109"/>
                </a:cubicBezTo>
                <a:cubicBezTo>
                  <a:pt x="15" y="109"/>
                  <a:pt x="15" y="109"/>
                  <a:pt x="15" y="109"/>
                </a:cubicBezTo>
                <a:cubicBezTo>
                  <a:pt x="14" y="109"/>
                  <a:pt x="14" y="109"/>
                  <a:pt x="13" y="109"/>
                </a:cubicBezTo>
                <a:cubicBezTo>
                  <a:pt x="12" y="108"/>
                  <a:pt x="12" y="107"/>
                  <a:pt x="12" y="107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6"/>
                  <a:pt x="12" y="106"/>
                  <a:pt x="12" y="105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2" y="105"/>
                  <a:pt x="12" y="104"/>
                  <a:pt x="12" y="104"/>
                </a:cubicBezTo>
                <a:cubicBezTo>
                  <a:pt x="12" y="104"/>
                  <a:pt x="12" y="104"/>
                  <a:pt x="13" y="104"/>
                </a:cubicBezTo>
                <a:cubicBezTo>
                  <a:pt x="13" y="104"/>
                  <a:pt x="13" y="103"/>
                  <a:pt x="13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4" y="103"/>
                  <a:pt x="14" y="103"/>
                  <a:pt x="14" y="102"/>
                </a:cubicBezTo>
                <a:cubicBezTo>
                  <a:pt x="14" y="102"/>
                  <a:pt x="15" y="101"/>
                  <a:pt x="16" y="100"/>
                </a:cubicBezTo>
                <a:cubicBezTo>
                  <a:pt x="17" y="99"/>
                  <a:pt x="18" y="98"/>
                  <a:pt x="18" y="97"/>
                </a:cubicBezTo>
                <a:cubicBezTo>
                  <a:pt x="19" y="97"/>
                  <a:pt x="20" y="96"/>
                  <a:pt x="21" y="95"/>
                </a:cubicBezTo>
                <a:cubicBezTo>
                  <a:pt x="21" y="93"/>
                  <a:pt x="22" y="92"/>
                  <a:pt x="23" y="91"/>
                </a:cubicBezTo>
                <a:cubicBezTo>
                  <a:pt x="24" y="90"/>
                  <a:pt x="24" y="88"/>
                  <a:pt x="25" y="87"/>
                </a:cubicBezTo>
                <a:cubicBezTo>
                  <a:pt x="17" y="82"/>
                  <a:pt x="11" y="77"/>
                  <a:pt x="6" y="70"/>
                </a:cubicBezTo>
                <a:cubicBezTo>
                  <a:pt x="2" y="63"/>
                  <a:pt x="0" y="56"/>
                  <a:pt x="0" y="49"/>
                </a:cubicBezTo>
                <a:cubicBezTo>
                  <a:pt x="0" y="40"/>
                  <a:pt x="3" y="32"/>
                  <a:pt x="9" y="25"/>
                </a:cubicBezTo>
                <a:cubicBezTo>
                  <a:pt x="14" y="17"/>
                  <a:pt x="23" y="11"/>
                  <a:pt x="33" y="7"/>
                </a:cubicBezTo>
                <a:cubicBezTo>
                  <a:pt x="43" y="3"/>
                  <a:pt x="54" y="0"/>
                  <a:pt x="66" y="0"/>
                </a:cubicBezTo>
                <a:cubicBezTo>
                  <a:pt x="78" y="0"/>
                  <a:pt x="89" y="3"/>
                  <a:pt x="100" y="7"/>
                </a:cubicBezTo>
                <a:cubicBezTo>
                  <a:pt x="110" y="11"/>
                  <a:pt x="118" y="17"/>
                  <a:pt x="124" y="25"/>
                </a:cubicBezTo>
                <a:close/>
                <a:moveTo>
                  <a:pt x="169" y="73"/>
                </a:moveTo>
                <a:cubicBezTo>
                  <a:pt x="169" y="81"/>
                  <a:pt x="167" y="88"/>
                  <a:pt x="162" y="94"/>
                </a:cubicBezTo>
                <a:cubicBezTo>
                  <a:pt x="158" y="101"/>
                  <a:pt x="152" y="106"/>
                  <a:pt x="144" y="111"/>
                </a:cubicBezTo>
                <a:cubicBezTo>
                  <a:pt x="145" y="112"/>
                  <a:pt x="145" y="114"/>
                  <a:pt x="146" y="115"/>
                </a:cubicBezTo>
                <a:cubicBezTo>
                  <a:pt x="147" y="116"/>
                  <a:pt x="147" y="118"/>
                  <a:pt x="148" y="119"/>
                </a:cubicBezTo>
                <a:cubicBezTo>
                  <a:pt x="149" y="120"/>
                  <a:pt x="150" y="121"/>
                  <a:pt x="150" y="122"/>
                </a:cubicBezTo>
                <a:cubicBezTo>
                  <a:pt x="151" y="122"/>
                  <a:pt x="152" y="123"/>
                  <a:pt x="153" y="124"/>
                </a:cubicBezTo>
                <a:cubicBezTo>
                  <a:pt x="154" y="125"/>
                  <a:pt x="155" y="126"/>
                  <a:pt x="155" y="127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56" y="127"/>
                  <a:pt x="156" y="127"/>
                  <a:pt x="156" y="128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8"/>
                  <a:pt x="156" y="128"/>
                  <a:pt x="157" y="129"/>
                </a:cubicBez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7" y="129"/>
                  <a:pt x="157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7" y="130"/>
                  <a:pt x="157" y="131"/>
                  <a:pt x="157" y="131"/>
                </a:cubicBezTo>
                <a:cubicBezTo>
                  <a:pt x="157" y="132"/>
                  <a:pt x="156" y="132"/>
                  <a:pt x="156" y="133"/>
                </a:cubicBezTo>
                <a:cubicBezTo>
                  <a:pt x="155" y="133"/>
                  <a:pt x="154" y="134"/>
                  <a:pt x="154" y="134"/>
                </a:cubicBezTo>
                <a:cubicBezTo>
                  <a:pt x="150" y="133"/>
                  <a:pt x="148" y="133"/>
                  <a:pt x="145" y="132"/>
                </a:cubicBezTo>
                <a:cubicBezTo>
                  <a:pt x="136" y="130"/>
                  <a:pt x="127" y="125"/>
                  <a:pt x="119" y="120"/>
                </a:cubicBezTo>
                <a:cubicBezTo>
                  <a:pt x="114" y="121"/>
                  <a:pt x="108" y="121"/>
                  <a:pt x="103" y="121"/>
                </a:cubicBezTo>
                <a:cubicBezTo>
                  <a:pt x="85" y="121"/>
                  <a:pt x="71" y="117"/>
                  <a:pt x="58" y="109"/>
                </a:cubicBezTo>
                <a:cubicBezTo>
                  <a:pt x="62" y="109"/>
                  <a:pt x="64" y="109"/>
                  <a:pt x="66" y="109"/>
                </a:cubicBezTo>
                <a:cubicBezTo>
                  <a:pt x="76" y="109"/>
                  <a:pt x="86" y="108"/>
                  <a:pt x="95" y="105"/>
                </a:cubicBezTo>
                <a:cubicBezTo>
                  <a:pt x="105" y="102"/>
                  <a:pt x="113" y="98"/>
                  <a:pt x="120" y="93"/>
                </a:cubicBezTo>
                <a:cubicBezTo>
                  <a:pt x="128" y="87"/>
                  <a:pt x="134" y="80"/>
                  <a:pt x="139" y="73"/>
                </a:cubicBezTo>
                <a:cubicBezTo>
                  <a:pt x="143" y="65"/>
                  <a:pt x="145" y="57"/>
                  <a:pt x="145" y="49"/>
                </a:cubicBezTo>
                <a:cubicBezTo>
                  <a:pt x="145" y="44"/>
                  <a:pt x="144" y="39"/>
                  <a:pt x="143" y="34"/>
                </a:cubicBezTo>
                <a:cubicBezTo>
                  <a:pt x="151" y="39"/>
                  <a:pt x="157" y="45"/>
                  <a:pt x="162" y="51"/>
                </a:cubicBezTo>
                <a:cubicBezTo>
                  <a:pt x="167" y="58"/>
                  <a:pt x="169" y="65"/>
                  <a:pt x="169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0" name="Freeform 132"/>
          <p:cNvSpPr>
            <a:spLocks noEditPoints="1"/>
          </p:cNvSpPr>
          <p:nvPr/>
        </p:nvSpPr>
        <p:spPr bwMode="auto">
          <a:xfrm>
            <a:off x="3187007" y="1998788"/>
            <a:ext cx="155598" cy="168566"/>
          </a:xfrm>
          <a:custGeom>
            <a:avLst/>
            <a:gdLst>
              <a:gd name="T0" fmla="*/ 140 w 145"/>
              <a:gd name="T1" fmla="*/ 88 h 158"/>
              <a:gd name="T2" fmla="*/ 137 w 145"/>
              <a:gd name="T3" fmla="*/ 108 h 158"/>
              <a:gd name="T4" fmla="*/ 132 w 145"/>
              <a:gd name="T5" fmla="*/ 129 h 158"/>
              <a:gd name="T6" fmla="*/ 103 w 145"/>
              <a:gd name="T7" fmla="*/ 158 h 158"/>
              <a:gd name="T8" fmla="*/ 90 w 145"/>
              <a:gd name="T9" fmla="*/ 158 h 158"/>
              <a:gd name="T10" fmla="*/ 52 w 145"/>
              <a:gd name="T11" fmla="*/ 149 h 158"/>
              <a:gd name="T12" fmla="*/ 12 w 145"/>
              <a:gd name="T13" fmla="*/ 145 h 158"/>
              <a:gd name="T14" fmla="*/ 0 w 145"/>
              <a:gd name="T15" fmla="*/ 133 h 158"/>
              <a:gd name="T16" fmla="*/ 3 w 145"/>
              <a:gd name="T17" fmla="*/ 64 h 158"/>
              <a:gd name="T18" fmla="*/ 38 w 145"/>
              <a:gd name="T19" fmla="*/ 61 h 158"/>
              <a:gd name="T20" fmla="*/ 61 w 145"/>
              <a:gd name="T21" fmla="*/ 34 h 158"/>
              <a:gd name="T22" fmla="*/ 67 w 145"/>
              <a:gd name="T23" fmla="*/ 14 h 158"/>
              <a:gd name="T24" fmla="*/ 81 w 145"/>
              <a:gd name="T25" fmla="*/ 0 h 158"/>
              <a:gd name="T26" fmla="*/ 105 w 145"/>
              <a:gd name="T27" fmla="*/ 13 h 158"/>
              <a:gd name="T28" fmla="*/ 104 w 145"/>
              <a:gd name="T29" fmla="*/ 49 h 158"/>
              <a:gd name="T30" fmla="*/ 138 w 145"/>
              <a:gd name="T31" fmla="*/ 56 h 158"/>
              <a:gd name="T32" fmla="*/ 22 w 145"/>
              <a:gd name="T33" fmla="*/ 132 h 158"/>
              <a:gd name="T34" fmla="*/ 22 w 145"/>
              <a:gd name="T35" fmla="*/ 123 h 158"/>
              <a:gd name="T36" fmla="*/ 14 w 145"/>
              <a:gd name="T37" fmla="*/ 123 h 158"/>
              <a:gd name="T38" fmla="*/ 14 w 145"/>
              <a:gd name="T39" fmla="*/ 132 h 158"/>
              <a:gd name="T40" fmla="*/ 22 w 145"/>
              <a:gd name="T41" fmla="*/ 132 h 158"/>
              <a:gd name="T42" fmla="*/ 129 w 145"/>
              <a:gd name="T43" fmla="*/ 64 h 158"/>
              <a:gd name="T44" fmla="*/ 87 w 145"/>
              <a:gd name="T45" fmla="*/ 61 h 158"/>
              <a:gd name="T46" fmla="*/ 96 w 145"/>
              <a:gd name="T47" fmla="*/ 30 h 158"/>
              <a:gd name="T48" fmla="*/ 81 w 145"/>
              <a:gd name="T49" fmla="*/ 12 h 158"/>
              <a:gd name="T50" fmla="*/ 75 w 145"/>
              <a:gd name="T51" fmla="*/ 32 h 158"/>
              <a:gd name="T52" fmla="*/ 62 w 145"/>
              <a:gd name="T53" fmla="*/ 51 h 158"/>
              <a:gd name="T54" fmla="*/ 57 w 145"/>
              <a:gd name="T55" fmla="*/ 58 h 158"/>
              <a:gd name="T56" fmla="*/ 50 w 145"/>
              <a:gd name="T57" fmla="*/ 66 h 158"/>
              <a:gd name="T58" fmla="*/ 42 w 145"/>
              <a:gd name="T59" fmla="*/ 72 h 158"/>
              <a:gd name="T60" fmla="*/ 36 w 145"/>
              <a:gd name="T61" fmla="*/ 73 h 158"/>
              <a:gd name="T62" fmla="*/ 39 w 145"/>
              <a:gd name="T63" fmla="*/ 133 h 158"/>
              <a:gd name="T64" fmla="*/ 45 w 145"/>
              <a:gd name="T65" fmla="*/ 134 h 158"/>
              <a:gd name="T66" fmla="*/ 52 w 145"/>
              <a:gd name="T67" fmla="*/ 136 h 158"/>
              <a:gd name="T68" fmla="*/ 58 w 145"/>
              <a:gd name="T69" fmla="*/ 139 h 158"/>
              <a:gd name="T70" fmla="*/ 102 w 145"/>
              <a:gd name="T71" fmla="*/ 145 h 158"/>
              <a:gd name="T72" fmla="*/ 120 w 145"/>
              <a:gd name="T73" fmla="*/ 124 h 158"/>
              <a:gd name="T74" fmla="*/ 126 w 145"/>
              <a:gd name="T75" fmla="*/ 112 h 158"/>
              <a:gd name="T76" fmla="*/ 129 w 145"/>
              <a:gd name="T77" fmla="*/ 95 h 158"/>
              <a:gd name="T78" fmla="*/ 126 w 145"/>
              <a:gd name="T79" fmla="*/ 85 h 158"/>
              <a:gd name="T80" fmla="*/ 133 w 145"/>
              <a:gd name="T81" fmla="*/ 73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58">
                <a:moveTo>
                  <a:pt x="145" y="73"/>
                </a:moveTo>
                <a:cubicBezTo>
                  <a:pt x="145" y="78"/>
                  <a:pt x="143" y="83"/>
                  <a:pt x="140" y="88"/>
                </a:cubicBezTo>
                <a:cubicBezTo>
                  <a:pt x="141" y="90"/>
                  <a:pt x="141" y="92"/>
                  <a:pt x="141" y="95"/>
                </a:cubicBezTo>
                <a:cubicBezTo>
                  <a:pt x="141" y="100"/>
                  <a:pt x="140" y="104"/>
                  <a:pt x="137" y="108"/>
                </a:cubicBezTo>
                <a:cubicBezTo>
                  <a:pt x="138" y="110"/>
                  <a:pt x="138" y="111"/>
                  <a:pt x="138" y="112"/>
                </a:cubicBezTo>
                <a:cubicBezTo>
                  <a:pt x="138" y="119"/>
                  <a:pt x="136" y="124"/>
                  <a:pt x="132" y="129"/>
                </a:cubicBezTo>
                <a:cubicBezTo>
                  <a:pt x="132" y="138"/>
                  <a:pt x="129" y="145"/>
                  <a:pt x="124" y="150"/>
                </a:cubicBezTo>
                <a:cubicBezTo>
                  <a:pt x="119" y="155"/>
                  <a:pt x="111" y="158"/>
                  <a:pt x="103" y="158"/>
                </a:cubicBezTo>
                <a:cubicBezTo>
                  <a:pt x="99" y="158"/>
                  <a:pt x="99" y="158"/>
                  <a:pt x="99" y="158"/>
                </a:cubicBezTo>
                <a:cubicBezTo>
                  <a:pt x="90" y="158"/>
                  <a:pt x="90" y="158"/>
                  <a:pt x="90" y="158"/>
                </a:cubicBezTo>
                <a:cubicBezTo>
                  <a:pt x="84" y="158"/>
                  <a:pt x="78" y="157"/>
                  <a:pt x="72" y="155"/>
                </a:cubicBezTo>
                <a:cubicBezTo>
                  <a:pt x="67" y="154"/>
                  <a:pt x="60" y="152"/>
                  <a:pt x="52" y="149"/>
                </a:cubicBezTo>
                <a:cubicBezTo>
                  <a:pt x="45" y="147"/>
                  <a:pt x="40" y="145"/>
                  <a:pt x="39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40"/>
                  <a:pt x="0" y="137"/>
                  <a:pt x="0" y="13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1" y="67"/>
                  <a:pt x="3" y="64"/>
                </a:cubicBezTo>
                <a:cubicBezTo>
                  <a:pt x="6" y="62"/>
                  <a:pt x="8" y="61"/>
                  <a:pt x="12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40" y="59"/>
                  <a:pt x="44" y="54"/>
                  <a:pt x="51" y="46"/>
                </a:cubicBezTo>
                <a:cubicBezTo>
                  <a:pt x="54" y="41"/>
                  <a:pt x="58" y="37"/>
                  <a:pt x="61" y="34"/>
                </a:cubicBezTo>
                <a:cubicBezTo>
                  <a:pt x="62" y="32"/>
                  <a:pt x="63" y="30"/>
                  <a:pt x="64" y="26"/>
                </a:cubicBezTo>
                <a:cubicBezTo>
                  <a:pt x="65" y="22"/>
                  <a:pt x="66" y="18"/>
                  <a:pt x="67" y="14"/>
                </a:cubicBezTo>
                <a:cubicBezTo>
                  <a:pt x="68" y="10"/>
                  <a:pt x="70" y="6"/>
                  <a:pt x="73" y="4"/>
                </a:cubicBezTo>
                <a:cubicBezTo>
                  <a:pt x="75" y="1"/>
                  <a:pt x="78" y="0"/>
                  <a:pt x="81" y="0"/>
                </a:cubicBezTo>
                <a:cubicBezTo>
                  <a:pt x="87" y="0"/>
                  <a:pt x="91" y="1"/>
                  <a:pt x="96" y="3"/>
                </a:cubicBezTo>
                <a:cubicBezTo>
                  <a:pt x="100" y="5"/>
                  <a:pt x="103" y="9"/>
                  <a:pt x="105" y="13"/>
                </a:cubicBezTo>
                <a:cubicBezTo>
                  <a:pt x="107" y="17"/>
                  <a:pt x="109" y="23"/>
                  <a:pt x="109" y="30"/>
                </a:cubicBezTo>
                <a:cubicBezTo>
                  <a:pt x="109" y="36"/>
                  <a:pt x="107" y="42"/>
                  <a:pt x="104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7" y="49"/>
                  <a:pt x="133" y="51"/>
                  <a:pt x="138" y="56"/>
                </a:cubicBezTo>
                <a:cubicBezTo>
                  <a:pt x="142" y="61"/>
                  <a:pt x="145" y="66"/>
                  <a:pt x="145" y="73"/>
                </a:cubicBezTo>
                <a:close/>
                <a:moveTo>
                  <a:pt x="22" y="132"/>
                </a:moveTo>
                <a:cubicBezTo>
                  <a:pt x="23" y="130"/>
                  <a:pt x="24" y="129"/>
                  <a:pt x="24" y="127"/>
                </a:cubicBezTo>
                <a:cubicBezTo>
                  <a:pt x="24" y="126"/>
                  <a:pt x="23" y="124"/>
                  <a:pt x="22" y="123"/>
                </a:cubicBezTo>
                <a:cubicBezTo>
                  <a:pt x="21" y="122"/>
                  <a:pt x="19" y="121"/>
                  <a:pt x="18" y="121"/>
                </a:cubicBezTo>
                <a:cubicBezTo>
                  <a:pt x="16" y="121"/>
                  <a:pt x="15" y="122"/>
                  <a:pt x="14" y="123"/>
                </a:cubicBezTo>
                <a:cubicBezTo>
                  <a:pt x="12" y="124"/>
                  <a:pt x="12" y="126"/>
                  <a:pt x="12" y="127"/>
                </a:cubicBezTo>
                <a:cubicBezTo>
                  <a:pt x="12" y="129"/>
                  <a:pt x="12" y="130"/>
                  <a:pt x="14" y="132"/>
                </a:cubicBezTo>
                <a:cubicBezTo>
                  <a:pt x="15" y="133"/>
                  <a:pt x="16" y="133"/>
                  <a:pt x="18" y="133"/>
                </a:cubicBezTo>
                <a:cubicBezTo>
                  <a:pt x="19" y="133"/>
                  <a:pt x="21" y="133"/>
                  <a:pt x="22" y="132"/>
                </a:cubicBezTo>
                <a:close/>
                <a:moveTo>
                  <a:pt x="133" y="73"/>
                </a:moveTo>
                <a:cubicBezTo>
                  <a:pt x="133" y="70"/>
                  <a:pt x="132" y="67"/>
                  <a:pt x="129" y="64"/>
                </a:cubicBezTo>
                <a:cubicBezTo>
                  <a:pt x="127" y="62"/>
                  <a:pt x="124" y="61"/>
                  <a:pt x="121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57"/>
                  <a:pt x="89" y="52"/>
                  <a:pt x="92" y="46"/>
                </a:cubicBezTo>
                <a:cubicBezTo>
                  <a:pt x="95" y="39"/>
                  <a:pt x="96" y="34"/>
                  <a:pt x="96" y="30"/>
                </a:cubicBezTo>
                <a:cubicBezTo>
                  <a:pt x="96" y="24"/>
                  <a:pt x="95" y="20"/>
                  <a:pt x="93" y="17"/>
                </a:cubicBezTo>
                <a:cubicBezTo>
                  <a:pt x="91" y="14"/>
                  <a:pt x="87" y="12"/>
                  <a:pt x="81" y="12"/>
                </a:cubicBezTo>
                <a:cubicBezTo>
                  <a:pt x="80" y="14"/>
                  <a:pt x="78" y="17"/>
                  <a:pt x="78" y="20"/>
                </a:cubicBezTo>
                <a:cubicBezTo>
                  <a:pt x="77" y="24"/>
                  <a:pt x="76" y="28"/>
                  <a:pt x="75" y="32"/>
                </a:cubicBezTo>
                <a:cubicBezTo>
                  <a:pt x="74" y="36"/>
                  <a:pt x="72" y="40"/>
                  <a:pt x="69" y="43"/>
                </a:cubicBezTo>
                <a:cubicBezTo>
                  <a:pt x="68" y="44"/>
                  <a:pt x="65" y="47"/>
                  <a:pt x="62" y="51"/>
                </a:cubicBezTo>
                <a:cubicBezTo>
                  <a:pt x="62" y="52"/>
                  <a:pt x="61" y="52"/>
                  <a:pt x="60" y="54"/>
                </a:cubicBezTo>
                <a:cubicBezTo>
                  <a:pt x="59" y="56"/>
                  <a:pt x="58" y="57"/>
                  <a:pt x="57" y="58"/>
                </a:cubicBezTo>
                <a:cubicBezTo>
                  <a:pt x="56" y="59"/>
                  <a:pt x="55" y="60"/>
                  <a:pt x="54" y="62"/>
                </a:cubicBezTo>
                <a:cubicBezTo>
                  <a:pt x="52" y="64"/>
                  <a:pt x="51" y="65"/>
                  <a:pt x="50" y="66"/>
                </a:cubicBezTo>
                <a:cubicBezTo>
                  <a:pt x="49" y="67"/>
                  <a:pt x="47" y="68"/>
                  <a:pt x="46" y="69"/>
                </a:cubicBezTo>
                <a:cubicBezTo>
                  <a:pt x="45" y="71"/>
                  <a:pt x="44" y="71"/>
                  <a:pt x="42" y="72"/>
                </a:cubicBezTo>
                <a:cubicBezTo>
                  <a:pt x="41" y="73"/>
                  <a:pt x="40" y="73"/>
                  <a:pt x="39" y="73"/>
                </a:cubicBezTo>
                <a:cubicBezTo>
                  <a:pt x="36" y="73"/>
                  <a:pt x="36" y="73"/>
                  <a:pt x="36" y="73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40" y="133"/>
                  <a:pt x="41" y="133"/>
                  <a:pt x="42" y="134"/>
                </a:cubicBezTo>
                <a:cubicBezTo>
                  <a:pt x="43" y="134"/>
                  <a:pt x="44" y="134"/>
                  <a:pt x="45" y="134"/>
                </a:cubicBezTo>
                <a:cubicBezTo>
                  <a:pt x="46" y="134"/>
                  <a:pt x="47" y="135"/>
                  <a:pt x="49" y="135"/>
                </a:cubicBezTo>
                <a:cubicBezTo>
                  <a:pt x="50" y="136"/>
                  <a:pt x="51" y="136"/>
                  <a:pt x="52" y="136"/>
                </a:cubicBezTo>
                <a:cubicBezTo>
                  <a:pt x="53" y="137"/>
                  <a:pt x="54" y="137"/>
                  <a:pt x="55" y="138"/>
                </a:cubicBezTo>
                <a:cubicBezTo>
                  <a:pt x="57" y="138"/>
                  <a:pt x="58" y="138"/>
                  <a:pt x="58" y="139"/>
                </a:cubicBezTo>
                <a:cubicBezTo>
                  <a:pt x="71" y="143"/>
                  <a:pt x="82" y="145"/>
                  <a:pt x="90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4" y="145"/>
                  <a:pt x="120" y="140"/>
                  <a:pt x="120" y="130"/>
                </a:cubicBezTo>
                <a:cubicBezTo>
                  <a:pt x="120" y="128"/>
                  <a:pt x="120" y="126"/>
                  <a:pt x="120" y="124"/>
                </a:cubicBezTo>
                <a:cubicBezTo>
                  <a:pt x="121" y="123"/>
                  <a:pt x="123" y="122"/>
                  <a:pt x="124" y="119"/>
                </a:cubicBezTo>
                <a:cubicBezTo>
                  <a:pt x="125" y="117"/>
                  <a:pt x="126" y="115"/>
                  <a:pt x="126" y="112"/>
                </a:cubicBezTo>
                <a:cubicBezTo>
                  <a:pt x="126" y="110"/>
                  <a:pt x="125" y="108"/>
                  <a:pt x="124" y="106"/>
                </a:cubicBezTo>
                <a:cubicBezTo>
                  <a:pt x="127" y="103"/>
                  <a:pt x="129" y="99"/>
                  <a:pt x="129" y="95"/>
                </a:cubicBezTo>
                <a:cubicBezTo>
                  <a:pt x="129" y="93"/>
                  <a:pt x="129" y="91"/>
                  <a:pt x="128" y="89"/>
                </a:cubicBezTo>
                <a:cubicBezTo>
                  <a:pt x="127" y="88"/>
                  <a:pt x="127" y="86"/>
                  <a:pt x="126" y="85"/>
                </a:cubicBezTo>
                <a:cubicBezTo>
                  <a:pt x="128" y="85"/>
                  <a:pt x="129" y="83"/>
                  <a:pt x="131" y="81"/>
                </a:cubicBezTo>
                <a:cubicBezTo>
                  <a:pt x="132" y="78"/>
                  <a:pt x="133" y="75"/>
                  <a:pt x="133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1" name="Freeform 133"/>
          <p:cNvSpPr>
            <a:spLocks noEditPoints="1"/>
          </p:cNvSpPr>
          <p:nvPr/>
        </p:nvSpPr>
        <p:spPr bwMode="auto">
          <a:xfrm>
            <a:off x="3386369" y="2010135"/>
            <a:ext cx="157220" cy="170186"/>
          </a:xfrm>
          <a:custGeom>
            <a:avLst/>
            <a:gdLst>
              <a:gd name="T0" fmla="*/ 138 w 146"/>
              <a:gd name="T1" fmla="*/ 102 h 158"/>
              <a:gd name="T2" fmla="*/ 105 w 146"/>
              <a:gd name="T3" fmla="*/ 109 h 158"/>
              <a:gd name="T4" fmla="*/ 106 w 146"/>
              <a:gd name="T5" fmla="*/ 145 h 158"/>
              <a:gd name="T6" fmla="*/ 82 w 146"/>
              <a:gd name="T7" fmla="*/ 158 h 158"/>
              <a:gd name="T8" fmla="*/ 68 w 146"/>
              <a:gd name="T9" fmla="*/ 146 h 158"/>
              <a:gd name="T10" fmla="*/ 64 w 146"/>
              <a:gd name="T11" fmla="*/ 130 h 158"/>
              <a:gd name="T12" fmla="*/ 51 w 146"/>
              <a:gd name="T13" fmla="*/ 112 h 158"/>
              <a:gd name="T14" fmla="*/ 13 w 146"/>
              <a:gd name="T15" fmla="*/ 97 h 158"/>
              <a:gd name="T16" fmla="*/ 0 w 146"/>
              <a:gd name="T17" fmla="*/ 85 h 158"/>
              <a:gd name="T18" fmla="*/ 4 w 146"/>
              <a:gd name="T19" fmla="*/ 16 h 158"/>
              <a:gd name="T20" fmla="*/ 40 w 146"/>
              <a:gd name="T21" fmla="*/ 12 h 158"/>
              <a:gd name="T22" fmla="*/ 74 w 146"/>
              <a:gd name="T23" fmla="*/ 2 h 158"/>
              <a:gd name="T24" fmla="*/ 103 w 146"/>
              <a:gd name="T25" fmla="*/ 0 h 158"/>
              <a:gd name="T26" fmla="*/ 133 w 146"/>
              <a:gd name="T27" fmla="*/ 28 h 158"/>
              <a:gd name="T28" fmla="*/ 139 w 146"/>
              <a:gd name="T29" fmla="*/ 46 h 158"/>
              <a:gd name="T30" fmla="*/ 142 w 146"/>
              <a:gd name="T31" fmla="*/ 63 h 158"/>
              <a:gd name="T32" fmla="*/ 146 w 146"/>
              <a:gd name="T33" fmla="*/ 85 h 158"/>
              <a:gd name="T34" fmla="*/ 25 w 146"/>
              <a:gd name="T35" fmla="*/ 31 h 158"/>
              <a:gd name="T36" fmla="*/ 19 w 146"/>
              <a:gd name="T37" fmla="*/ 25 h 158"/>
              <a:gd name="T38" fmla="*/ 13 w 146"/>
              <a:gd name="T39" fmla="*/ 31 h 158"/>
              <a:gd name="T40" fmla="*/ 19 w 146"/>
              <a:gd name="T41" fmla="*/ 37 h 158"/>
              <a:gd name="T42" fmla="*/ 134 w 146"/>
              <a:gd name="T43" fmla="*/ 85 h 158"/>
              <a:gd name="T44" fmla="*/ 126 w 146"/>
              <a:gd name="T45" fmla="*/ 73 h 158"/>
              <a:gd name="T46" fmla="*/ 130 w 146"/>
              <a:gd name="T47" fmla="*/ 63 h 158"/>
              <a:gd name="T48" fmla="*/ 126 w 146"/>
              <a:gd name="T49" fmla="*/ 45 h 158"/>
              <a:gd name="T50" fmla="*/ 120 w 146"/>
              <a:gd name="T51" fmla="*/ 34 h 158"/>
              <a:gd name="T52" fmla="*/ 116 w 146"/>
              <a:gd name="T53" fmla="*/ 16 h 158"/>
              <a:gd name="T54" fmla="*/ 91 w 146"/>
              <a:gd name="T55" fmla="*/ 12 h 158"/>
              <a:gd name="T56" fmla="*/ 56 w 146"/>
              <a:gd name="T57" fmla="*/ 20 h 158"/>
              <a:gd name="T58" fmla="*/ 49 w 146"/>
              <a:gd name="T59" fmla="*/ 23 h 158"/>
              <a:gd name="T60" fmla="*/ 43 w 146"/>
              <a:gd name="T61" fmla="*/ 24 h 158"/>
              <a:gd name="T62" fmla="*/ 37 w 146"/>
              <a:gd name="T63" fmla="*/ 25 h 158"/>
              <a:gd name="T64" fmla="*/ 40 w 146"/>
              <a:gd name="T65" fmla="*/ 85 h 158"/>
              <a:gd name="T66" fmla="*/ 47 w 146"/>
              <a:gd name="T67" fmla="*/ 88 h 158"/>
              <a:gd name="T68" fmla="*/ 54 w 146"/>
              <a:gd name="T69" fmla="*/ 96 h 158"/>
              <a:gd name="T70" fmla="*/ 61 w 146"/>
              <a:gd name="T71" fmla="*/ 104 h 158"/>
              <a:gd name="T72" fmla="*/ 70 w 146"/>
              <a:gd name="T73" fmla="*/ 115 h 158"/>
              <a:gd name="T74" fmla="*/ 79 w 146"/>
              <a:gd name="T75" fmla="*/ 138 h 158"/>
              <a:gd name="T76" fmla="*/ 94 w 146"/>
              <a:gd name="T77" fmla="*/ 141 h 158"/>
              <a:gd name="T78" fmla="*/ 93 w 146"/>
              <a:gd name="T79" fmla="*/ 112 h 158"/>
              <a:gd name="T80" fmla="*/ 121 w 146"/>
              <a:gd name="T81" fmla="*/ 97 h 158"/>
              <a:gd name="T82" fmla="*/ 134 w 146"/>
              <a:gd name="T83" fmla="*/ 8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6" h="158">
                <a:moveTo>
                  <a:pt x="146" y="85"/>
                </a:moveTo>
                <a:cubicBezTo>
                  <a:pt x="146" y="92"/>
                  <a:pt x="143" y="97"/>
                  <a:pt x="138" y="102"/>
                </a:cubicBezTo>
                <a:cubicBezTo>
                  <a:pt x="134" y="107"/>
                  <a:pt x="128" y="109"/>
                  <a:pt x="121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8" y="115"/>
                  <a:pt x="109" y="122"/>
                  <a:pt x="109" y="127"/>
                </a:cubicBezTo>
                <a:cubicBezTo>
                  <a:pt x="109" y="135"/>
                  <a:pt x="108" y="141"/>
                  <a:pt x="106" y="145"/>
                </a:cubicBezTo>
                <a:cubicBezTo>
                  <a:pt x="104" y="149"/>
                  <a:pt x="101" y="153"/>
                  <a:pt x="96" y="155"/>
                </a:cubicBezTo>
                <a:cubicBezTo>
                  <a:pt x="92" y="157"/>
                  <a:pt x="87" y="158"/>
                  <a:pt x="82" y="158"/>
                </a:cubicBezTo>
                <a:cubicBezTo>
                  <a:pt x="79" y="158"/>
                  <a:pt x="76" y="156"/>
                  <a:pt x="74" y="154"/>
                </a:cubicBezTo>
                <a:cubicBezTo>
                  <a:pt x="71" y="152"/>
                  <a:pt x="70" y="149"/>
                  <a:pt x="68" y="146"/>
                </a:cubicBezTo>
                <a:cubicBezTo>
                  <a:pt x="67" y="143"/>
                  <a:pt x="66" y="140"/>
                  <a:pt x="66" y="138"/>
                </a:cubicBezTo>
                <a:cubicBezTo>
                  <a:pt x="66" y="135"/>
                  <a:pt x="65" y="133"/>
                  <a:pt x="64" y="130"/>
                </a:cubicBezTo>
                <a:cubicBezTo>
                  <a:pt x="64" y="127"/>
                  <a:pt x="63" y="125"/>
                  <a:pt x="61" y="124"/>
                </a:cubicBezTo>
                <a:cubicBezTo>
                  <a:pt x="58" y="121"/>
                  <a:pt x="55" y="117"/>
                  <a:pt x="51" y="112"/>
                </a:cubicBezTo>
                <a:cubicBezTo>
                  <a:pt x="45" y="104"/>
                  <a:pt x="41" y="99"/>
                  <a:pt x="38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9" y="97"/>
                  <a:pt x="6" y="96"/>
                  <a:pt x="4" y="94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2" y="18"/>
                  <a:pt x="4" y="16"/>
                </a:cubicBezTo>
                <a:cubicBezTo>
                  <a:pt x="6" y="14"/>
                  <a:pt x="9" y="12"/>
                  <a:pt x="13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1" y="12"/>
                  <a:pt x="45" y="11"/>
                  <a:pt x="53" y="9"/>
                </a:cubicBezTo>
                <a:cubicBezTo>
                  <a:pt x="61" y="6"/>
                  <a:pt x="68" y="4"/>
                  <a:pt x="74" y="2"/>
                </a:cubicBezTo>
                <a:cubicBezTo>
                  <a:pt x="80" y="1"/>
                  <a:pt x="86" y="0"/>
                  <a:pt x="9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12" y="0"/>
                  <a:pt x="119" y="3"/>
                  <a:pt x="125" y="8"/>
                </a:cubicBezTo>
                <a:cubicBezTo>
                  <a:pt x="130" y="13"/>
                  <a:pt x="133" y="20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7" y="34"/>
                  <a:pt x="139" y="39"/>
                  <a:pt x="139" y="46"/>
                </a:cubicBezTo>
                <a:cubicBezTo>
                  <a:pt x="139" y="47"/>
                  <a:pt x="138" y="48"/>
                  <a:pt x="138" y="50"/>
                </a:cubicBezTo>
                <a:cubicBezTo>
                  <a:pt x="141" y="54"/>
                  <a:pt x="142" y="58"/>
                  <a:pt x="142" y="63"/>
                </a:cubicBezTo>
                <a:cubicBezTo>
                  <a:pt x="142" y="65"/>
                  <a:pt x="142" y="68"/>
                  <a:pt x="141" y="70"/>
                </a:cubicBezTo>
                <a:cubicBezTo>
                  <a:pt x="144" y="74"/>
                  <a:pt x="146" y="80"/>
                  <a:pt x="146" y="85"/>
                </a:cubicBezTo>
                <a:close/>
                <a:moveTo>
                  <a:pt x="23" y="35"/>
                </a:moveTo>
                <a:cubicBezTo>
                  <a:pt x="24" y="34"/>
                  <a:pt x="25" y="32"/>
                  <a:pt x="25" y="31"/>
                </a:cubicBezTo>
                <a:cubicBezTo>
                  <a:pt x="25" y="29"/>
                  <a:pt x="24" y="28"/>
                  <a:pt x="23" y="26"/>
                </a:cubicBezTo>
                <a:cubicBezTo>
                  <a:pt x="22" y="25"/>
                  <a:pt x="20" y="25"/>
                  <a:pt x="19" y="25"/>
                </a:cubicBezTo>
                <a:cubicBezTo>
                  <a:pt x="17" y="25"/>
                  <a:pt x="16" y="25"/>
                  <a:pt x="14" y="26"/>
                </a:cubicBezTo>
                <a:cubicBezTo>
                  <a:pt x="13" y="28"/>
                  <a:pt x="13" y="29"/>
                  <a:pt x="13" y="31"/>
                </a:cubicBezTo>
                <a:cubicBezTo>
                  <a:pt x="13" y="32"/>
                  <a:pt x="13" y="34"/>
                  <a:pt x="14" y="35"/>
                </a:cubicBezTo>
                <a:cubicBezTo>
                  <a:pt x="16" y="36"/>
                  <a:pt x="17" y="37"/>
                  <a:pt x="19" y="37"/>
                </a:cubicBezTo>
                <a:cubicBezTo>
                  <a:pt x="20" y="37"/>
                  <a:pt x="22" y="36"/>
                  <a:pt x="23" y="35"/>
                </a:cubicBezTo>
                <a:close/>
                <a:moveTo>
                  <a:pt x="134" y="85"/>
                </a:moveTo>
                <a:cubicBezTo>
                  <a:pt x="134" y="83"/>
                  <a:pt x="133" y="80"/>
                  <a:pt x="132" y="77"/>
                </a:cubicBezTo>
                <a:cubicBezTo>
                  <a:pt x="130" y="74"/>
                  <a:pt x="128" y="73"/>
                  <a:pt x="126" y="73"/>
                </a:cubicBezTo>
                <a:cubicBezTo>
                  <a:pt x="127" y="72"/>
                  <a:pt x="128" y="70"/>
                  <a:pt x="129" y="68"/>
                </a:cubicBezTo>
                <a:cubicBezTo>
                  <a:pt x="129" y="67"/>
                  <a:pt x="130" y="65"/>
                  <a:pt x="130" y="63"/>
                </a:cubicBezTo>
                <a:cubicBezTo>
                  <a:pt x="130" y="59"/>
                  <a:pt x="128" y="55"/>
                  <a:pt x="125" y="52"/>
                </a:cubicBezTo>
                <a:cubicBezTo>
                  <a:pt x="126" y="50"/>
                  <a:pt x="126" y="48"/>
                  <a:pt x="126" y="45"/>
                </a:cubicBezTo>
                <a:cubicBezTo>
                  <a:pt x="126" y="43"/>
                  <a:pt x="126" y="41"/>
                  <a:pt x="125" y="38"/>
                </a:cubicBezTo>
                <a:cubicBezTo>
                  <a:pt x="124" y="36"/>
                  <a:pt x="122" y="35"/>
                  <a:pt x="120" y="34"/>
                </a:cubicBezTo>
                <a:cubicBezTo>
                  <a:pt x="121" y="32"/>
                  <a:pt x="121" y="30"/>
                  <a:pt x="121" y="28"/>
                </a:cubicBezTo>
                <a:cubicBezTo>
                  <a:pt x="121" y="23"/>
                  <a:pt x="119" y="19"/>
                  <a:pt x="116" y="16"/>
                </a:cubicBezTo>
                <a:cubicBezTo>
                  <a:pt x="113" y="14"/>
                  <a:pt x="109" y="12"/>
                  <a:pt x="103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83" y="12"/>
                  <a:pt x="72" y="15"/>
                  <a:pt x="59" y="19"/>
                </a:cubicBezTo>
                <a:cubicBezTo>
                  <a:pt x="59" y="19"/>
                  <a:pt x="58" y="20"/>
                  <a:pt x="56" y="20"/>
                </a:cubicBezTo>
                <a:cubicBezTo>
                  <a:pt x="55" y="21"/>
                  <a:pt x="53" y="21"/>
                  <a:pt x="53" y="22"/>
                </a:cubicBezTo>
                <a:cubicBezTo>
                  <a:pt x="52" y="22"/>
                  <a:pt x="51" y="22"/>
                  <a:pt x="49" y="23"/>
                </a:cubicBezTo>
                <a:cubicBezTo>
                  <a:pt x="48" y="23"/>
                  <a:pt x="47" y="23"/>
                  <a:pt x="46" y="24"/>
                </a:cubicBezTo>
                <a:cubicBezTo>
                  <a:pt x="45" y="24"/>
                  <a:pt x="44" y="24"/>
                  <a:pt x="43" y="24"/>
                </a:cubicBezTo>
                <a:cubicBezTo>
                  <a:pt x="42" y="24"/>
                  <a:pt x="41" y="25"/>
                  <a:pt x="4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85"/>
                  <a:pt x="37" y="85"/>
                  <a:pt x="37" y="85"/>
                </a:cubicBezTo>
                <a:cubicBezTo>
                  <a:pt x="40" y="85"/>
                  <a:pt x="40" y="85"/>
                  <a:pt x="40" y="85"/>
                </a:cubicBezTo>
                <a:cubicBezTo>
                  <a:pt x="41" y="85"/>
                  <a:pt x="42" y="85"/>
                  <a:pt x="43" y="86"/>
                </a:cubicBezTo>
                <a:cubicBezTo>
                  <a:pt x="44" y="86"/>
                  <a:pt x="46" y="87"/>
                  <a:pt x="47" y="88"/>
                </a:cubicBezTo>
                <a:cubicBezTo>
                  <a:pt x="48" y="90"/>
                  <a:pt x="49" y="91"/>
                  <a:pt x="51" y="92"/>
                </a:cubicBezTo>
                <a:cubicBezTo>
                  <a:pt x="52" y="93"/>
                  <a:pt x="53" y="94"/>
                  <a:pt x="54" y="96"/>
                </a:cubicBezTo>
                <a:cubicBezTo>
                  <a:pt x="56" y="98"/>
                  <a:pt x="57" y="99"/>
                  <a:pt x="58" y="100"/>
                </a:cubicBezTo>
                <a:cubicBezTo>
                  <a:pt x="58" y="101"/>
                  <a:pt x="59" y="102"/>
                  <a:pt x="61" y="104"/>
                </a:cubicBezTo>
                <a:cubicBezTo>
                  <a:pt x="62" y="105"/>
                  <a:pt x="62" y="106"/>
                  <a:pt x="63" y="107"/>
                </a:cubicBezTo>
                <a:cubicBezTo>
                  <a:pt x="66" y="111"/>
                  <a:pt x="69" y="114"/>
                  <a:pt x="70" y="115"/>
                </a:cubicBezTo>
                <a:cubicBezTo>
                  <a:pt x="73" y="118"/>
                  <a:pt x="74" y="121"/>
                  <a:pt x="76" y="126"/>
                </a:cubicBezTo>
                <a:cubicBezTo>
                  <a:pt x="77" y="130"/>
                  <a:pt x="78" y="134"/>
                  <a:pt x="79" y="138"/>
                </a:cubicBezTo>
                <a:cubicBezTo>
                  <a:pt x="79" y="141"/>
                  <a:pt x="80" y="144"/>
                  <a:pt x="82" y="146"/>
                </a:cubicBezTo>
                <a:cubicBezTo>
                  <a:pt x="88" y="146"/>
                  <a:pt x="92" y="144"/>
                  <a:pt x="94" y="141"/>
                </a:cubicBezTo>
                <a:cubicBezTo>
                  <a:pt x="96" y="138"/>
                  <a:pt x="97" y="134"/>
                  <a:pt x="97" y="127"/>
                </a:cubicBezTo>
                <a:cubicBezTo>
                  <a:pt x="97" y="124"/>
                  <a:pt x="96" y="119"/>
                  <a:pt x="93" y="112"/>
                </a:cubicBezTo>
                <a:cubicBezTo>
                  <a:pt x="90" y="106"/>
                  <a:pt x="88" y="101"/>
                  <a:pt x="88" y="97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25" y="97"/>
                  <a:pt x="127" y="96"/>
                  <a:pt x="130" y="94"/>
                </a:cubicBezTo>
                <a:cubicBezTo>
                  <a:pt x="132" y="91"/>
                  <a:pt x="134" y="88"/>
                  <a:pt x="134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2" name="Freeform 134"/>
          <p:cNvSpPr>
            <a:spLocks/>
          </p:cNvSpPr>
          <p:nvPr/>
        </p:nvSpPr>
        <p:spPr bwMode="auto">
          <a:xfrm>
            <a:off x="3587351" y="2002030"/>
            <a:ext cx="85903" cy="160461"/>
          </a:xfrm>
          <a:custGeom>
            <a:avLst/>
            <a:gdLst>
              <a:gd name="T0" fmla="*/ 79 w 79"/>
              <a:gd name="T1" fmla="*/ 0 h 150"/>
              <a:gd name="T2" fmla="*/ 79 w 79"/>
              <a:gd name="T3" fmla="*/ 127 h 150"/>
              <a:gd name="T4" fmla="*/ 36 w 79"/>
              <a:gd name="T5" fmla="*/ 149 h 150"/>
              <a:gd name="T6" fmla="*/ 33 w 79"/>
              <a:gd name="T7" fmla="*/ 150 h 150"/>
              <a:gd name="T8" fmla="*/ 30 w 79"/>
              <a:gd name="T9" fmla="*/ 149 h 150"/>
              <a:gd name="T10" fmla="*/ 29 w 79"/>
              <a:gd name="T11" fmla="*/ 146 h 150"/>
              <a:gd name="T12" fmla="*/ 29 w 79"/>
              <a:gd name="T13" fmla="*/ 144 h 150"/>
              <a:gd name="T14" fmla="*/ 37 w 79"/>
              <a:gd name="T15" fmla="*/ 96 h 150"/>
              <a:gd name="T16" fmla="*/ 3 w 79"/>
              <a:gd name="T17" fmla="*/ 63 h 150"/>
              <a:gd name="T18" fmla="*/ 0 w 79"/>
              <a:gd name="T19" fmla="*/ 58 h 150"/>
              <a:gd name="T20" fmla="*/ 5 w 79"/>
              <a:gd name="T21" fmla="*/ 54 h 150"/>
              <a:gd name="T22" fmla="*/ 53 w 79"/>
              <a:gd name="T23" fmla="*/ 47 h 150"/>
              <a:gd name="T24" fmla="*/ 74 w 79"/>
              <a:gd name="T25" fmla="*/ 4 h 150"/>
              <a:gd name="T26" fmla="*/ 79 w 79"/>
              <a:gd name="T2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9" h="150">
                <a:moveTo>
                  <a:pt x="79" y="0"/>
                </a:move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3" y="150"/>
                </a:cubicBezTo>
                <a:cubicBezTo>
                  <a:pt x="31" y="150"/>
                  <a:pt x="30" y="150"/>
                  <a:pt x="30" y="149"/>
                </a:cubicBezTo>
                <a:cubicBezTo>
                  <a:pt x="29" y="148"/>
                  <a:pt x="29" y="147"/>
                  <a:pt x="29" y="146"/>
                </a:cubicBezTo>
                <a:cubicBezTo>
                  <a:pt x="29" y="145"/>
                  <a:pt x="29" y="145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1"/>
                  <a:pt x="0" y="60"/>
                  <a:pt x="0" y="58"/>
                </a:cubicBezTo>
                <a:cubicBezTo>
                  <a:pt x="0" y="56"/>
                  <a:pt x="2" y="55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3" name="Freeform 135"/>
          <p:cNvSpPr>
            <a:spLocks noEditPoints="1"/>
          </p:cNvSpPr>
          <p:nvPr/>
        </p:nvSpPr>
        <p:spPr bwMode="auto">
          <a:xfrm>
            <a:off x="3723500" y="2010135"/>
            <a:ext cx="183153" cy="157220"/>
          </a:xfrm>
          <a:custGeom>
            <a:avLst/>
            <a:gdLst>
              <a:gd name="T0" fmla="*/ 170 w 170"/>
              <a:gd name="T1" fmla="*/ 45 h 146"/>
              <a:gd name="T2" fmla="*/ 148 w 170"/>
              <a:gd name="T3" fmla="*/ 87 h 146"/>
              <a:gd name="T4" fmla="*/ 89 w 170"/>
              <a:gd name="T5" fmla="*/ 144 h 146"/>
              <a:gd name="T6" fmla="*/ 85 w 170"/>
              <a:gd name="T7" fmla="*/ 146 h 146"/>
              <a:gd name="T8" fmla="*/ 81 w 170"/>
              <a:gd name="T9" fmla="*/ 144 h 146"/>
              <a:gd name="T10" fmla="*/ 22 w 170"/>
              <a:gd name="T11" fmla="*/ 87 h 146"/>
              <a:gd name="T12" fmla="*/ 19 w 170"/>
              <a:gd name="T13" fmla="*/ 84 h 146"/>
              <a:gd name="T14" fmla="*/ 14 w 170"/>
              <a:gd name="T15" fmla="*/ 78 h 146"/>
              <a:gd name="T16" fmla="*/ 8 w 170"/>
              <a:gd name="T17" fmla="*/ 69 h 146"/>
              <a:gd name="T18" fmla="*/ 3 w 170"/>
              <a:gd name="T19" fmla="*/ 58 h 146"/>
              <a:gd name="T20" fmla="*/ 0 w 170"/>
              <a:gd name="T21" fmla="*/ 45 h 146"/>
              <a:gd name="T22" fmla="*/ 12 w 170"/>
              <a:gd name="T23" fmla="*/ 12 h 146"/>
              <a:gd name="T24" fmla="*/ 46 w 170"/>
              <a:gd name="T25" fmla="*/ 0 h 146"/>
              <a:gd name="T26" fmla="*/ 58 w 170"/>
              <a:gd name="T27" fmla="*/ 2 h 146"/>
              <a:gd name="T28" fmla="*/ 69 w 170"/>
              <a:gd name="T29" fmla="*/ 8 h 146"/>
              <a:gd name="T30" fmla="*/ 78 w 170"/>
              <a:gd name="T31" fmla="*/ 14 h 146"/>
              <a:gd name="T32" fmla="*/ 85 w 170"/>
              <a:gd name="T33" fmla="*/ 21 h 146"/>
              <a:gd name="T34" fmla="*/ 92 w 170"/>
              <a:gd name="T35" fmla="*/ 14 h 146"/>
              <a:gd name="T36" fmla="*/ 101 w 170"/>
              <a:gd name="T37" fmla="*/ 8 h 146"/>
              <a:gd name="T38" fmla="*/ 113 w 170"/>
              <a:gd name="T39" fmla="*/ 2 h 146"/>
              <a:gd name="T40" fmla="*/ 125 w 170"/>
              <a:gd name="T41" fmla="*/ 0 h 146"/>
              <a:gd name="T42" fmla="*/ 158 w 170"/>
              <a:gd name="T43" fmla="*/ 12 h 146"/>
              <a:gd name="T44" fmla="*/ 170 w 170"/>
              <a:gd name="T45" fmla="*/ 45 h 146"/>
              <a:gd name="T46" fmla="*/ 158 w 170"/>
              <a:gd name="T47" fmla="*/ 45 h 146"/>
              <a:gd name="T48" fmla="*/ 156 w 170"/>
              <a:gd name="T49" fmla="*/ 31 h 146"/>
              <a:gd name="T50" fmla="*/ 151 w 170"/>
              <a:gd name="T51" fmla="*/ 22 h 146"/>
              <a:gd name="T52" fmla="*/ 143 w 170"/>
              <a:gd name="T53" fmla="*/ 16 h 146"/>
              <a:gd name="T54" fmla="*/ 134 w 170"/>
              <a:gd name="T55" fmla="*/ 13 h 146"/>
              <a:gd name="T56" fmla="*/ 125 w 170"/>
              <a:gd name="T57" fmla="*/ 12 h 146"/>
              <a:gd name="T58" fmla="*/ 114 w 170"/>
              <a:gd name="T59" fmla="*/ 15 h 146"/>
              <a:gd name="T60" fmla="*/ 104 w 170"/>
              <a:gd name="T61" fmla="*/ 21 h 146"/>
              <a:gd name="T62" fmla="*/ 95 w 170"/>
              <a:gd name="T63" fmla="*/ 28 h 146"/>
              <a:gd name="T64" fmla="*/ 90 w 170"/>
              <a:gd name="T65" fmla="*/ 34 h 146"/>
              <a:gd name="T66" fmla="*/ 85 w 170"/>
              <a:gd name="T67" fmla="*/ 36 h 146"/>
              <a:gd name="T68" fmla="*/ 81 w 170"/>
              <a:gd name="T69" fmla="*/ 34 h 146"/>
              <a:gd name="T70" fmla="*/ 75 w 170"/>
              <a:gd name="T71" fmla="*/ 28 h 146"/>
              <a:gd name="T72" fmla="*/ 67 w 170"/>
              <a:gd name="T73" fmla="*/ 21 h 146"/>
              <a:gd name="T74" fmla="*/ 56 w 170"/>
              <a:gd name="T75" fmla="*/ 15 h 146"/>
              <a:gd name="T76" fmla="*/ 46 w 170"/>
              <a:gd name="T77" fmla="*/ 12 h 146"/>
              <a:gd name="T78" fmla="*/ 36 w 170"/>
              <a:gd name="T79" fmla="*/ 13 h 146"/>
              <a:gd name="T80" fmla="*/ 27 w 170"/>
              <a:gd name="T81" fmla="*/ 16 h 146"/>
              <a:gd name="T82" fmla="*/ 20 w 170"/>
              <a:gd name="T83" fmla="*/ 22 h 146"/>
              <a:gd name="T84" fmla="*/ 15 w 170"/>
              <a:gd name="T85" fmla="*/ 31 h 146"/>
              <a:gd name="T86" fmla="*/ 13 w 170"/>
              <a:gd name="T87" fmla="*/ 45 h 146"/>
              <a:gd name="T88" fmla="*/ 30 w 170"/>
              <a:gd name="T89" fmla="*/ 78 h 146"/>
              <a:gd name="T90" fmla="*/ 85 w 170"/>
              <a:gd name="T91" fmla="*/ 131 h 146"/>
              <a:gd name="T92" fmla="*/ 140 w 170"/>
              <a:gd name="T93" fmla="*/ 78 h 146"/>
              <a:gd name="T94" fmla="*/ 158 w 170"/>
              <a:gd name="T95" fmla="*/ 4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" h="146">
                <a:moveTo>
                  <a:pt x="170" y="45"/>
                </a:moveTo>
                <a:cubicBezTo>
                  <a:pt x="170" y="59"/>
                  <a:pt x="163" y="73"/>
                  <a:pt x="148" y="87"/>
                </a:cubicBezTo>
                <a:cubicBezTo>
                  <a:pt x="89" y="144"/>
                  <a:pt x="89" y="144"/>
                  <a:pt x="89" y="144"/>
                </a:cubicBezTo>
                <a:cubicBezTo>
                  <a:pt x="88" y="145"/>
                  <a:pt x="87" y="146"/>
                  <a:pt x="85" y="146"/>
                </a:cubicBezTo>
                <a:cubicBezTo>
                  <a:pt x="84" y="146"/>
                  <a:pt x="82" y="145"/>
                  <a:pt x="81" y="144"/>
                </a:cubicBezTo>
                <a:cubicBezTo>
                  <a:pt x="22" y="87"/>
                  <a:pt x="22" y="87"/>
                  <a:pt x="22" y="87"/>
                </a:cubicBezTo>
                <a:cubicBezTo>
                  <a:pt x="21" y="86"/>
                  <a:pt x="21" y="86"/>
                  <a:pt x="19" y="84"/>
                </a:cubicBezTo>
                <a:cubicBezTo>
                  <a:pt x="18" y="83"/>
                  <a:pt x="17" y="81"/>
                  <a:pt x="14" y="78"/>
                </a:cubicBezTo>
                <a:cubicBezTo>
                  <a:pt x="12" y="75"/>
                  <a:pt x="10" y="72"/>
                  <a:pt x="8" y="69"/>
                </a:cubicBezTo>
                <a:cubicBezTo>
                  <a:pt x="6" y="66"/>
                  <a:pt x="4" y="62"/>
                  <a:pt x="3" y="58"/>
                </a:cubicBezTo>
                <a:cubicBezTo>
                  <a:pt x="1" y="53"/>
                  <a:pt x="0" y="49"/>
                  <a:pt x="0" y="45"/>
                </a:cubicBezTo>
                <a:cubicBezTo>
                  <a:pt x="0" y="31"/>
                  <a:pt x="4" y="20"/>
                  <a:pt x="12" y="12"/>
                </a:cubicBezTo>
                <a:cubicBezTo>
                  <a:pt x="20" y="4"/>
                  <a:pt x="32" y="0"/>
                  <a:pt x="46" y="0"/>
                </a:cubicBezTo>
                <a:cubicBezTo>
                  <a:pt x="50" y="0"/>
                  <a:pt x="54" y="1"/>
                  <a:pt x="58" y="2"/>
                </a:cubicBezTo>
                <a:cubicBezTo>
                  <a:pt x="62" y="4"/>
                  <a:pt x="65" y="6"/>
                  <a:pt x="69" y="8"/>
                </a:cubicBezTo>
                <a:cubicBezTo>
                  <a:pt x="72" y="10"/>
                  <a:pt x="75" y="12"/>
                  <a:pt x="78" y="14"/>
                </a:cubicBezTo>
                <a:cubicBezTo>
                  <a:pt x="80" y="16"/>
                  <a:pt x="83" y="18"/>
                  <a:pt x="85" y="21"/>
                </a:cubicBezTo>
                <a:cubicBezTo>
                  <a:pt x="87" y="18"/>
                  <a:pt x="90" y="16"/>
                  <a:pt x="92" y="14"/>
                </a:cubicBezTo>
                <a:cubicBezTo>
                  <a:pt x="95" y="12"/>
                  <a:pt x="98" y="10"/>
                  <a:pt x="101" y="8"/>
                </a:cubicBezTo>
                <a:cubicBezTo>
                  <a:pt x="105" y="6"/>
                  <a:pt x="109" y="4"/>
                  <a:pt x="113" y="2"/>
                </a:cubicBezTo>
                <a:cubicBezTo>
                  <a:pt x="117" y="1"/>
                  <a:pt x="121" y="0"/>
                  <a:pt x="125" y="0"/>
                </a:cubicBezTo>
                <a:cubicBezTo>
                  <a:pt x="139" y="0"/>
                  <a:pt x="150" y="4"/>
                  <a:pt x="158" y="12"/>
                </a:cubicBezTo>
                <a:cubicBezTo>
                  <a:pt x="166" y="20"/>
                  <a:pt x="170" y="31"/>
                  <a:pt x="170" y="45"/>
                </a:cubicBezTo>
                <a:close/>
                <a:moveTo>
                  <a:pt x="158" y="45"/>
                </a:moveTo>
                <a:cubicBezTo>
                  <a:pt x="158" y="39"/>
                  <a:pt x="157" y="35"/>
                  <a:pt x="156" y="31"/>
                </a:cubicBezTo>
                <a:cubicBezTo>
                  <a:pt x="154" y="27"/>
                  <a:pt x="153" y="24"/>
                  <a:pt x="151" y="22"/>
                </a:cubicBezTo>
                <a:cubicBezTo>
                  <a:pt x="148" y="19"/>
                  <a:pt x="146" y="18"/>
                  <a:pt x="143" y="16"/>
                </a:cubicBezTo>
                <a:cubicBezTo>
                  <a:pt x="140" y="15"/>
                  <a:pt x="137" y="14"/>
                  <a:pt x="134" y="13"/>
                </a:cubicBezTo>
                <a:cubicBezTo>
                  <a:pt x="131" y="13"/>
                  <a:pt x="128" y="12"/>
                  <a:pt x="125" y="12"/>
                </a:cubicBezTo>
                <a:cubicBezTo>
                  <a:pt x="121" y="12"/>
                  <a:pt x="118" y="13"/>
                  <a:pt x="114" y="15"/>
                </a:cubicBezTo>
                <a:cubicBezTo>
                  <a:pt x="110" y="16"/>
                  <a:pt x="107" y="18"/>
                  <a:pt x="104" y="21"/>
                </a:cubicBezTo>
                <a:cubicBezTo>
                  <a:pt x="100" y="23"/>
                  <a:pt x="98" y="26"/>
                  <a:pt x="95" y="28"/>
                </a:cubicBezTo>
                <a:cubicBezTo>
                  <a:pt x="93" y="30"/>
                  <a:pt x="91" y="32"/>
                  <a:pt x="90" y="34"/>
                </a:cubicBezTo>
                <a:cubicBezTo>
                  <a:pt x="89" y="35"/>
                  <a:pt x="87" y="36"/>
                  <a:pt x="85" y="36"/>
                </a:cubicBezTo>
                <a:cubicBezTo>
                  <a:pt x="83" y="36"/>
                  <a:pt x="82" y="35"/>
                  <a:pt x="81" y="34"/>
                </a:cubicBezTo>
                <a:cubicBezTo>
                  <a:pt x="79" y="32"/>
                  <a:pt x="77" y="30"/>
                  <a:pt x="75" y="28"/>
                </a:cubicBezTo>
                <a:cubicBezTo>
                  <a:pt x="73" y="26"/>
                  <a:pt x="70" y="23"/>
                  <a:pt x="67" y="21"/>
                </a:cubicBezTo>
                <a:cubicBezTo>
                  <a:pt x="63" y="18"/>
                  <a:pt x="60" y="16"/>
                  <a:pt x="56" y="15"/>
                </a:cubicBezTo>
                <a:cubicBezTo>
                  <a:pt x="52" y="13"/>
                  <a:pt x="49" y="12"/>
                  <a:pt x="46" y="12"/>
                </a:cubicBezTo>
                <a:cubicBezTo>
                  <a:pt x="42" y="12"/>
                  <a:pt x="39" y="13"/>
                  <a:pt x="36" y="13"/>
                </a:cubicBezTo>
                <a:cubicBezTo>
                  <a:pt x="33" y="14"/>
                  <a:pt x="31" y="15"/>
                  <a:pt x="27" y="16"/>
                </a:cubicBezTo>
                <a:cubicBezTo>
                  <a:pt x="24" y="18"/>
                  <a:pt x="22" y="19"/>
                  <a:pt x="20" y="22"/>
                </a:cubicBezTo>
                <a:cubicBezTo>
                  <a:pt x="18" y="24"/>
                  <a:pt x="16" y="27"/>
                  <a:pt x="15" y="31"/>
                </a:cubicBezTo>
                <a:cubicBezTo>
                  <a:pt x="13" y="35"/>
                  <a:pt x="13" y="39"/>
                  <a:pt x="13" y="45"/>
                </a:cubicBezTo>
                <a:cubicBezTo>
                  <a:pt x="13" y="55"/>
                  <a:pt x="18" y="66"/>
                  <a:pt x="30" y="78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140" y="78"/>
                  <a:pt x="140" y="78"/>
                  <a:pt x="140" y="78"/>
                </a:cubicBezTo>
                <a:cubicBezTo>
                  <a:pt x="152" y="66"/>
                  <a:pt x="158" y="55"/>
                  <a:pt x="158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4" name="Freeform 136"/>
          <p:cNvSpPr>
            <a:spLocks noEditPoints="1"/>
          </p:cNvSpPr>
          <p:nvPr/>
        </p:nvSpPr>
        <p:spPr bwMode="auto">
          <a:xfrm>
            <a:off x="3950415" y="2023101"/>
            <a:ext cx="160461" cy="131287"/>
          </a:xfrm>
          <a:custGeom>
            <a:avLst/>
            <a:gdLst>
              <a:gd name="T0" fmla="*/ 61 w 149"/>
              <a:gd name="T1" fmla="*/ 112 h 121"/>
              <a:gd name="T2" fmla="*/ 61 w 149"/>
              <a:gd name="T3" fmla="*/ 114 h 121"/>
              <a:gd name="T4" fmla="*/ 61 w 149"/>
              <a:gd name="T5" fmla="*/ 117 h 121"/>
              <a:gd name="T6" fmla="*/ 61 w 149"/>
              <a:gd name="T7" fmla="*/ 119 h 121"/>
              <a:gd name="T8" fmla="*/ 60 w 149"/>
              <a:gd name="T9" fmla="*/ 121 h 121"/>
              <a:gd name="T10" fmla="*/ 58 w 149"/>
              <a:gd name="T11" fmla="*/ 121 h 121"/>
              <a:gd name="T12" fmla="*/ 28 w 149"/>
              <a:gd name="T13" fmla="*/ 121 h 121"/>
              <a:gd name="T14" fmla="*/ 8 w 149"/>
              <a:gd name="T15" fmla="*/ 113 h 121"/>
              <a:gd name="T16" fmla="*/ 0 w 149"/>
              <a:gd name="T17" fmla="*/ 94 h 121"/>
              <a:gd name="T18" fmla="*/ 0 w 149"/>
              <a:gd name="T19" fmla="*/ 28 h 121"/>
              <a:gd name="T20" fmla="*/ 8 w 149"/>
              <a:gd name="T21" fmla="*/ 8 h 121"/>
              <a:gd name="T22" fmla="*/ 28 w 149"/>
              <a:gd name="T23" fmla="*/ 0 h 121"/>
              <a:gd name="T24" fmla="*/ 58 w 149"/>
              <a:gd name="T25" fmla="*/ 0 h 121"/>
              <a:gd name="T26" fmla="*/ 60 w 149"/>
              <a:gd name="T27" fmla="*/ 1 h 121"/>
              <a:gd name="T28" fmla="*/ 61 w 149"/>
              <a:gd name="T29" fmla="*/ 3 h 121"/>
              <a:gd name="T30" fmla="*/ 61 w 149"/>
              <a:gd name="T31" fmla="*/ 5 h 121"/>
              <a:gd name="T32" fmla="*/ 61 w 149"/>
              <a:gd name="T33" fmla="*/ 8 h 121"/>
              <a:gd name="T34" fmla="*/ 61 w 149"/>
              <a:gd name="T35" fmla="*/ 10 h 121"/>
              <a:gd name="T36" fmla="*/ 60 w 149"/>
              <a:gd name="T37" fmla="*/ 12 h 121"/>
              <a:gd name="T38" fmla="*/ 58 w 149"/>
              <a:gd name="T39" fmla="*/ 13 h 121"/>
              <a:gd name="T40" fmla="*/ 28 w 149"/>
              <a:gd name="T41" fmla="*/ 13 h 121"/>
              <a:gd name="T42" fmla="*/ 17 w 149"/>
              <a:gd name="T43" fmla="*/ 17 h 121"/>
              <a:gd name="T44" fmla="*/ 13 w 149"/>
              <a:gd name="T45" fmla="*/ 28 h 121"/>
              <a:gd name="T46" fmla="*/ 13 w 149"/>
              <a:gd name="T47" fmla="*/ 94 h 121"/>
              <a:gd name="T48" fmla="*/ 17 w 149"/>
              <a:gd name="T49" fmla="*/ 105 h 121"/>
              <a:gd name="T50" fmla="*/ 28 w 149"/>
              <a:gd name="T51" fmla="*/ 109 h 121"/>
              <a:gd name="T52" fmla="*/ 55 w 149"/>
              <a:gd name="T53" fmla="*/ 109 h 121"/>
              <a:gd name="T54" fmla="*/ 56 w 149"/>
              <a:gd name="T55" fmla="*/ 109 h 121"/>
              <a:gd name="T56" fmla="*/ 57 w 149"/>
              <a:gd name="T57" fmla="*/ 109 h 121"/>
              <a:gd name="T58" fmla="*/ 58 w 149"/>
              <a:gd name="T59" fmla="*/ 109 h 121"/>
              <a:gd name="T60" fmla="*/ 59 w 149"/>
              <a:gd name="T61" fmla="*/ 110 h 121"/>
              <a:gd name="T62" fmla="*/ 60 w 149"/>
              <a:gd name="T63" fmla="*/ 110 h 121"/>
              <a:gd name="T64" fmla="*/ 61 w 149"/>
              <a:gd name="T65" fmla="*/ 111 h 121"/>
              <a:gd name="T66" fmla="*/ 61 w 149"/>
              <a:gd name="T67" fmla="*/ 112 h 121"/>
              <a:gd name="T68" fmla="*/ 149 w 149"/>
              <a:gd name="T69" fmla="*/ 61 h 121"/>
              <a:gd name="T70" fmla="*/ 147 w 149"/>
              <a:gd name="T71" fmla="*/ 65 h 121"/>
              <a:gd name="T72" fmla="*/ 95 w 149"/>
              <a:gd name="T73" fmla="*/ 117 h 121"/>
              <a:gd name="T74" fmla="*/ 91 w 149"/>
              <a:gd name="T75" fmla="*/ 118 h 121"/>
              <a:gd name="T76" fmla="*/ 87 w 149"/>
              <a:gd name="T77" fmla="*/ 117 h 121"/>
              <a:gd name="T78" fmla="*/ 85 w 149"/>
              <a:gd name="T79" fmla="*/ 112 h 121"/>
              <a:gd name="T80" fmla="*/ 85 w 149"/>
              <a:gd name="T81" fmla="*/ 85 h 121"/>
              <a:gd name="T82" fmla="*/ 43 w 149"/>
              <a:gd name="T83" fmla="*/ 85 h 121"/>
              <a:gd name="T84" fmla="*/ 39 w 149"/>
              <a:gd name="T85" fmla="*/ 83 h 121"/>
              <a:gd name="T86" fmla="*/ 37 w 149"/>
              <a:gd name="T87" fmla="*/ 79 h 121"/>
              <a:gd name="T88" fmla="*/ 37 w 149"/>
              <a:gd name="T89" fmla="*/ 43 h 121"/>
              <a:gd name="T90" fmla="*/ 39 w 149"/>
              <a:gd name="T91" fmla="*/ 39 h 121"/>
              <a:gd name="T92" fmla="*/ 43 w 149"/>
              <a:gd name="T93" fmla="*/ 37 h 121"/>
              <a:gd name="T94" fmla="*/ 85 w 149"/>
              <a:gd name="T95" fmla="*/ 37 h 121"/>
              <a:gd name="T96" fmla="*/ 85 w 149"/>
              <a:gd name="T97" fmla="*/ 10 h 121"/>
              <a:gd name="T98" fmla="*/ 87 w 149"/>
              <a:gd name="T99" fmla="*/ 5 h 121"/>
              <a:gd name="T100" fmla="*/ 91 w 149"/>
              <a:gd name="T101" fmla="*/ 3 h 121"/>
              <a:gd name="T102" fmla="*/ 95 w 149"/>
              <a:gd name="T103" fmla="*/ 5 h 121"/>
              <a:gd name="T104" fmla="*/ 147 w 149"/>
              <a:gd name="T105" fmla="*/ 57 h 121"/>
              <a:gd name="T106" fmla="*/ 149 w 149"/>
              <a:gd name="T107" fmla="*/ 6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9" h="121">
                <a:moveTo>
                  <a:pt x="61" y="112"/>
                </a:moveTo>
                <a:cubicBezTo>
                  <a:pt x="61" y="113"/>
                  <a:pt x="61" y="113"/>
                  <a:pt x="61" y="114"/>
                </a:cubicBezTo>
                <a:cubicBezTo>
                  <a:pt x="61" y="115"/>
                  <a:pt x="61" y="116"/>
                  <a:pt x="61" y="117"/>
                </a:cubicBezTo>
                <a:cubicBezTo>
                  <a:pt x="61" y="117"/>
                  <a:pt x="61" y="118"/>
                  <a:pt x="61" y="119"/>
                </a:cubicBezTo>
                <a:cubicBezTo>
                  <a:pt x="61" y="120"/>
                  <a:pt x="60" y="120"/>
                  <a:pt x="60" y="121"/>
                </a:cubicBezTo>
                <a:cubicBezTo>
                  <a:pt x="59" y="121"/>
                  <a:pt x="59" y="121"/>
                  <a:pt x="58" y="121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20" y="121"/>
                  <a:pt x="14" y="119"/>
                  <a:pt x="8" y="113"/>
                </a:cubicBezTo>
                <a:cubicBezTo>
                  <a:pt x="3" y="108"/>
                  <a:pt x="0" y="102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9" y="0"/>
                  <a:pt x="59" y="1"/>
                  <a:pt x="60" y="1"/>
                </a:cubicBezTo>
                <a:cubicBezTo>
                  <a:pt x="61" y="2"/>
                  <a:pt x="61" y="3"/>
                  <a:pt x="61" y="3"/>
                </a:cubicBezTo>
                <a:cubicBezTo>
                  <a:pt x="61" y="4"/>
                  <a:pt x="61" y="4"/>
                  <a:pt x="61" y="5"/>
                </a:cubicBezTo>
                <a:cubicBezTo>
                  <a:pt x="61" y="6"/>
                  <a:pt x="61" y="7"/>
                  <a:pt x="61" y="8"/>
                </a:cubicBezTo>
                <a:cubicBezTo>
                  <a:pt x="61" y="9"/>
                  <a:pt x="61" y="9"/>
                  <a:pt x="61" y="10"/>
                </a:cubicBezTo>
                <a:cubicBezTo>
                  <a:pt x="61" y="11"/>
                  <a:pt x="60" y="12"/>
                  <a:pt x="60" y="12"/>
                </a:cubicBezTo>
                <a:cubicBezTo>
                  <a:pt x="59" y="12"/>
                  <a:pt x="59" y="13"/>
                  <a:pt x="5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3" y="13"/>
                  <a:pt x="20" y="14"/>
                  <a:pt x="17" y="17"/>
                </a:cubicBezTo>
                <a:cubicBezTo>
                  <a:pt x="14" y="20"/>
                  <a:pt x="13" y="24"/>
                  <a:pt x="13" y="28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98"/>
                  <a:pt x="14" y="102"/>
                  <a:pt x="17" y="105"/>
                </a:cubicBezTo>
                <a:cubicBezTo>
                  <a:pt x="20" y="108"/>
                  <a:pt x="23" y="109"/>
                  <a:pt x="28" y="109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5" y="109"/>
                  <a:pt x="55" y="109"/>
                  <a:pt x="56" y="109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7" y="109"/>
                  <a:pt x="58" y="109"/>
                  <a:pt x="58" y="109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60" y="110"/>
                  <a:pt x="60" y="110"/>
                  <a:pt x="60" y="110"/>
                </a:cubicBezTo>
                <a:cubicBezTo>
                  <a:pt x="60" y="110"/>
                  <a:pt x="61" y="111"/>
                  <a:pt x="61" y="111"/>
                </a:cubicBezTo>
                <a:cubicBezTo>
                  <a:pt x="61" y="111"/>
                  <a:pt x="61" y="112"/>
                  <a:pt x="61" y="112"/>
                </a:cubicBezTo>
                <a:close/>
                <a:moveTo>
                  <a:pt x="149" y="61"/>
                </a:moveTo>
                <a:cubicBezTo>
                  <a:pt x="149" y="63"/>
                  <a:pt x="148" y="64"/>
                  <a:pt x="147" y="65"/>
                </a:cubicBezTo>
                <a:cubicBezTo>
                  <a:pt x="95" y="117"/>
                  <a:pt x="95" y="117"/>
                  <a:pt x="95" y="117"/>
                </a:cubicBezTo>
                <a:cubicBezTo>
                  <a:pt x="94" y="118"/>
                  <a:pt x="93" y="118"/>
                  <a:pt x="91" y="118"/>
                </a:cubicBezTo>
                <a:cubicBezTo>
                  <a:pt x="90" y="118"/>
                  <a:pt x="88" y="118"/>
                  <a:pt x="87" y="117"/>
                </a:cubicBezTo>
                <a:cubicBezTo>
                  <a:pt x="86" y="115"/>
                  <a:pt x="85" y="114"/>
                  <a:pt x="85" y="112"/>
                </a:cubicBezTo>
                <a:cubicBezTo>
                  <a:pt x="85" y="85"/>
                  <a:pt x="85" y="85"/>
                  <a:pt x="85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41" y="85"/>
                  <a:pt x="40" y="85"/>
                  <a:pt x="39" y="83"/>
                </a:cubicBezTo>
                <a:cubicBezTo>
                  <a:pt x="37" y="82"/>
                  <a:pt x="37" y="81"/>
                  <a:pt x="37" y="79"/>
                </a:cubicBezTo>
                <a:cubicBezTo>
                  <a:pt x="37" y="43"/>
                  <a:pt x="37" y="43"/>
                  <a:pt x="37" y="43"/>
                </a:cubicBezTo>
                <a:cubicBezTo>
                  <a:pt x="37" y="41"/>
                  <a:pt x="37" y="40"/>
                  <a:pt x="39" y="39"/>
                </a:cubicBezTo>
                <a:cubicBezTo>
                  <a:pt x="40" y="37"/>
                  <a:pt x="41" y="37"/>
                  <a:pt x="43" y="37"/>
                </a:cubicBezTo>
                <a:cubicBezTo>
                  <a:pt x="85" y="37"/>
                  <a:pt x="85" y="37"/>
                  <a:pt x="85" y="37"/>
                </a:cubicBezTo>
                <a:cubicBezTo>
                  <a:pt x="85" y="10"/>
                  <a:pt x="85" y="10"/>
                  <a:pt x="85" y="10"/>
                </a:cubicBezTo>
                <a:cubicBezTo>
                  <a:pt x="85" y="8"/>
                  <a:pt x="86" y="6"/>
                  <a:pt x="87" y="5"/>
                </a:cubicBezTo>
                <a:cubicBezTo>
                  <a:pt x="88" y="4"/>
                  <a:pt x="90" y="3"/>
                  <a:pt x="91" y="3"/>
                </a:cubicBezTo>
                <a:cubicBezTo>
                  <a:pt x="93" y="3"/>
                  <a:pt x="94" y="4"/>
                  <a:pt x="95" y="5"/>
                </a:cubicBezTo>
                <a:cubicBezTo>
                  <a:pt x="147" y="57"/>
                  <a:pt x="147" y="57"/>
                  <a:pt x="147" y="57"/>
                </a:cubicBezTo>
                <a:cubicBezTo>
                  <a:pt x="148" y="58"/>
                  <a:pt x="149" y="59"/>
                  <a:pt x="149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5" name="Freeform 137"/>
          <p:cNvSpPr>
            <a:spLocks noEditPoints="1"/>
          </p:cNvSpPr>
          <p:nvPr/>
        </p:nvSpPr>
        <p:spPr bwMode="auto">
          <a:xfrm>
            <a:off x="4164363" y="2010135"/>
            <a:ext cx="157220" cy="157220"/>
          </a:xfrm>
          <a:custGeom>
            <a:avLst/>
            <a:gdLst>
              <a:gd name="T0" fmla="*/ 146 w 146"/>
              <a:gd name="T1" fmla="*/ 28 h 146"/>
              <a:gd name="T2" fmla="*/ 146 w 146"/>
              <a:gd name="T3" fmla="*/ 118 h 146"/>
              <a:gd name="T4" fmla="*/ 138 w 146"/>
              <a:gd name="T5" fmla="*/ 138 h 146"/>
              <a:gd name="T6" fmla="*/ 118 w 146"/>
              <a:gd name="T7" fmla="*/ 146 h 146"/>
              <a:gd name="T8" fmla="*/ 28 w 146"/>
              <a:gd name="T9" fmla="*/ 146 h 146"/>
              <a:gd name="T10" fmla="*/ 8 w 146"/>
              <a:gd name="T11" fmla="*/ 138 h 146"/>
              <a:gd name="T12" fmla="*/ 0 w 146"/>
              <a:gd name="T13" fmla="*/ 118 h 146"/>
              <a:gd name="T14" fmla="*/ 0 w 146"/>
              <a:gd name="T15" fmla="*/ 28 h 146"/>
              <a:gd name="T16" fmla="*/ 8 w 146"/>
              <a:gd name="T17" fmla="*/ 8 h 146"/>
              <a:gd name="T18" fmla="*/ 28 w 146"/>
              <a:gd name="T19" fmla="*/ 0 h 146"/>
              <a:gd name="T20" fmla="*/ 118 w 146"/>
              <a:gd name="T21" fmla="*/ 0 h 146"/>
              <a:gd name="T22" fmla="*/ 138 w 146"/>
              <a:gd name="T23" fmla="*/ 8 h 146"/>
              <a:gd name="T24" fmla="*/ 146 w 146"/>
              <a:gd name="T25" fmla="*/ 28 h 146"/>
              <a:gd name="T26" fmla="*/ 46 w 146"/>
              <a:gd name="T27" fmla="*/ 36 h 146"/>
              <a:gd name="T28" fmla="*/ 43 w 146"/>
              <a:gd name="T29" fmla="*/ 28 h 146"/>
              <a:gd name="T30" fmla="*/ 34 w 146"/>
              <a:gd name="T31" fmla="*/ 25 h 146"/>
              <a:gd name="T32" fmla="*/ 25 w 146"/>
              <a:gd name="T33" fmla="*/ 28 h 146"/>
              <a:gd name="T34" fmla="*/ 21 w 146"/>
              <a:gd name="T35" fmla="*/ 36 h 146"/>
              <a:gd name="T36" fmla="*/ 25 w 146"/>
              <a:gd name="T37" fmla="*/ 44 h 146"/>
              <a:gd name="T38" fmla="*/ 33 w 146"/>
              <a:gd name="T39" fmla="*/ 47 h 146"/>
              <a:gd name="T40" fmla="*/ 34 w 146"/>
              <a:gd name="T41" fmla="*/ 47 h 146"/>
              <a:gd name="T42" fmla="*/ 43 w 146"/>
              <a:gd name="T43" fmla="*/ 44 h 146"/>
              <a:gd name="T44" fmla="*/ 46 w 146"/>
              <a:gd name="T45" fmla="*/ 36 h 146"/>
              <a:gd name="T46" fmla="*/ 23 w 146"/>
              <a:gd name="T47" fmla="*/ 122 h 146"/>
              <a:gd name="T48" fmla="*/ 45 w 146"/>
              <a:gd name="T49" fmla="*/ 122 h 146"/>
              <a:gd name="T50" fmla="*/ 45 w 146"/>
              <a:gd name="T51" fmla="*/ 56 h 146"/>
              <a:gd name="T52" fmla="*/ 23 w 146"/>
              <a:gd name="T53" fmla="*/ 56 h 146"/>
              <a:gd name="T54" fmla="*/ 23 w 146"/>
              <a:gd name="T55" fmla="*/ 122 h 146"/>
              <a:gd name="T56" fmla="*/ 101 w 146"/>
              <a:gd name="T57" fmla="*/ 122 h 146"/>
              <a:gd name="T58" fmla="*/ 123 w 146"/>
              <a:gd name="T59" fmla="*/ 122 h 146"/>
              <a:gd name="T60" fmla="*/ 123 w 146"/>
              <a:gd name="T61" fmla="*/ 84 h 146"/>
              <a:gd name="T62" fmla="*/ 116 w 146"/>
              <a:gd name="T63" fmla="*/ 62 h 146"/>
              <a:gd name="T64" fmla="*/ 98 w 146"/>
              <a:gd name="T65" fmla="*/ 55 h 146"/>
              <a:gd name="T66" fmla="*/ 78 w 146"/>
              <a:gd name="T67" fmla="*/ 66 h 146"/>
              <a:gd name="T68" fmla="*/ 78 w 146"/>
              <a:gd name="T69" fmla="*/ 66 h 146"/>
              <a:gd name="T70" fmla="*/ 78 w 146"/>
              <a:gd name="T71" fmla="*/ 56 h 146"/>
              <a:gd name="T72" fmla="*/ 57 w 146"/>
              <a:gd name="T73" fmla="*/ 56 h 146"/>
              <a:gd name="T74" fmla="*/ 57 w 146"/>
              <a:gd name="T75" fmla="*/ 122 h 146"/>
              <a:gd name="T76" fmla="*/ 78 w 146"/>
              <a:gd name="T77" fmla="*/ 122 h 146"/>
              <a:gd name="T78" fmla="*/ 78 w 146"/>
              <a:gd name="T79" fmla="*/ 85 h 146"/>
              <a:gd name="T80" fmla="*/ 79 w 146"/>
              <a:gd name="T81" fmla="*/ 80 h 146"/>
              <a:gd name="T82" fmla="*/ 83 w 146"/>
              <a:gd name="T83" fmla="*/ 74 h 146"/>
              <a:gd name="T84" fmla="*/ 90 w 146"/>
              <a:gd name="T85" fmla="*/ 72 h 146"/>
              <a:gd name="T86" fmla="*/ 101 w 146"/>
              <a:gd name="T87" fmla="*/ 87 h 146"/>
              <a:gd name="T88" fmla="*/ 101 w 146"/>
              <a:gd name="T89" fmla="*/ 12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6" h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46" y="36"/>
                </a:moveTo>
                <a:cubicBezTo>
                  <a:pt x="46" y="33"/>
                  <a:pt x="45" y="30"/>
                  <a:pt x="43" y="28"/>
                </a:cubicBezTo>
                <a:cubicBezTo>
                  <a:pt x="40" y="26"/>
                  <a:pt x="37" y="25"/>
                  <a:pt x="34" y="25"/>
                </a:cubicBezTo>
                <a:cubicBezTo>
                  <a:pt x="30" y="25"/>
                  <a:pt x="27" y="26"/>
                  <a:pt x="25" y="28"/>
                </a:cubicBezTo>
                <a:cubicBezTo>
                  <a:pt x="23" y="30"/>
                  <a:pt x="21" y="33"/>
                  <a:pt x="21" y="36"/>
                </a:cubicBezTo>
                <a:cubicBezTo>
                  <a:pt x="21" y="39"/>
                  <a:pt x="22" y="42"/>
                  <a:pt x="25" y="44"/>
                </a:cubicBezTo>
                <a:cubicBezTo>
                  <a:pt x="27" y="46"/>
                  <a:pt x="30" y="47"/>
                  <a:pt x="33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7" y="47"/>
                  <a:pt x="40" y="46"/>
                  <a:pt x="43" y="44"/>
                </a:cubicBezTo>
                <a:cubicBezTo>
                  <a:pt x="45" y="42"/>
                  <a:pt x="46" y="39"/>
                  <a:pt x="46" y="36"/>
                </a:cubicBezTo>
                <a:close/>
                <a:moveTo>
                  <a:pt x="23" y="122"/>
                </a:moveTo>
                <a:cubicBezTo>
                  <a:pt x="45" y="122"/>
                  <a:pt x="45" y="122"/>
                  <a:pt x="45" y="122"/>
                </a:cubicBezTo>
                <a:cubicBezTo>
                  <a:pt x="45" y="56"/>
                  <a:pt x="45" y="56"/>
                  <a:pt x="45" y="56"/>
                </a:cubicBezTo>
                <a:cubicBezTo>
                  <a:pt x="23" y="56"/>
                  <a:pt x="23" y="56"/>
                  <a:pt x="23" y="56"/>
                </a:cubicBezTo>
                <a:lnTo>
                  <a:pt x="23" y="122"/>
                </a:lnTo>
                <a:close/>
                <a:moveTo>
                  <a:pt x="101" y="122"/>
                </a:moveTo>
                <a:cubicBezTo>
                  <a:pt x="123" y="122"/>
                  <a:pt x="123" y="122"/>
                  <a:pt x="123" y="122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75"/>
                  <a:pt x="121" y="67"/>
                  <a:pt x="116" y="62"/>
                </a:cubicBezTo>
                <a:cubicBezTo>
                  <a:pt x="112" y="57"/>
                  <a:pt x="106" y="55"/>
                  <a:pt x="98" y="55"/>
                </a:cubicBezTo>
                <a:cubicBezTo>
                  <a:pt x="89" y="55"/>
                  <a:pt x="83" y="58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56"/>
                  <a:pt x="78" y="56"/>
                  <a:pt x="7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60"/>
                  <a:pt x="57" y="82"/>
                  <a:pt x="57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83"/>
                  <a:pt x="79" y="81"/>
                  <a:pt x="79" y="80"/>
                </a:cubicBezTo>
                <a:cubicBezTo>
                  <a:pt x="80" y="78"/>
                  <a:pt x="81" y="76"/>
                  <a:pt x="83" y="74"/>
                </a:cubicBezTo>
                <a:cubicBezTo>
                  <a:pt x="85" y="73"/>
                  <a:pt x="88" y="72"/>
                  <a:pt x="90" y="72"/>
                </a:cubicBezTo>
                <a:cubicBezTo>
                  <a:pt x="98" y="72"/>
                  <a:pt x="101" y="77"/>
                  <a:pt x="101" y="87"/>
                </a:cubicBezTo>
                <a:lnTo>
                  <a:pt x="101" y="12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6" name="Freeform 138"/>
          <p:cNvSpPr>
            <a:spLocks noEditPoints="1"/>
          </p:cNvSpPr>
          <p:nvPr/>
        </p:nvSpPr>
        <p:spPr bwMode="auto">
          <a:xfrm>
            <a:off x="4365345" y="2010135"/>
            <a:ext cx="116699" cy="170186"/>
          </a:xfrm>
          <a:custGeom>
            <a:avLst/>
            <a:gdLst>
              <a:gd name="T0" fmla="*/ 109 w 109"/>
              <a:gd name="T1" fmla="*/ 103 h 158"/>
              <a:gd name="T2" fmla="*/ 107 w 109"/>
              <a:gd name="T3" fmla="*/ 107 h 158"/>
              <a:gd name="T4" fmla="*/ 103 w 109"/>
              <a:gd name="T5" fmla="*/ 109 h 158"/>
              <a:gd name="T6" fmla="*/ 62 w 109"/>
              <a:gd name="T7" fmla="*/ 109 h 158"/>
              <a:gd name="T8" fmla="*/ 58 w 109"/>
              <a:gd name="T9" fmla="*/ 155 h 158"/>
              <a:gd name="T10" fmla="*/ 57 w 109"/>
              <a:gd name="T11" fmla="*/ 157 h 158"/>
              <a:gd name="T12" fmla="*/ 55 w 109"/>
              <a:gd name="T13" fmla="*/ 158 h 158"/>
              <a:gd name="T14" fmla="*/ 55 w 109"/>
              <a:gd name="T15" fmla="*/ 158 h 158"/>
              <a:gd name="T16" fmla="*/ 52 w 109"/>
              <a:gd name="T17" fmla="*/ 155 h 158"/>
              <a:gd name="T18" fmla="*/ 44 w 109"/>
              <a:gd name="T19" fmla="*/ 109 h 158"/>
              <a:gd name="T20" fmla="*/ 6 w 109"/>
              <a:gd name="T21" fmla="*/ 109 h 158"/>
              <a:gd name="T22" fmla="*/ 2 w 109"/>
              <a:gd name="T23" fmla="*/ 107 h 158"/>
              <a:gd name="T24" fmla="*/ 0 w 109"/>
              <a:gd name="T25" fmla="*/ 103 h 158"/>
              <a:gd name="T26" fmla="*/ 7 w 109"/>
              <a:gd name="T27" fmla="*/ 82 h 158"/>
              <a:gd name="T28" fmla="*/ 24 w 109"/>
              <a:gd name="T29" fmla="*/ 73 h 158"/>
              <a:gd name="T30" fmla="*/ 24 w 109"/>
              <a:gd name="T31" fmla="*/ 25 h 158"/>
              <a:gd name="T32" fmla="*/ 16 w 109"/>
              <a:gd name="T33" fmla="*/ 21 h 158"/>
              <a:gd name="T34" fmla="*/ 12 w 109"/>
              <a:gd name="T35" fmla="*/ 12 h 158"/>
              <a:gd name="T36" fmla="*/ 16 w 109"/>
              <a:gd name="T37" fmla="*/ 4 h 158"/>
              <a:gd name="T38" fmla="*/ 24 w 109"/>
              <a:gd name="T39" fmla="*/ 0 h 158"/>
              <a:gd name="T40" fmla="*/ 85 w 109"/>
              <a:gd name="T41" fmla="*/ 0 h 158"/>
              <a:gd name="T42" fmla="*/ 93 w 109"/>
              <a:gd name="T43" fmla="*/ 4 h 158"/>
              <a:gd name="T44" fmla="*/ 97 w 109"/>
              <a:gd name="T45" fmla="*/ 12 h 158"/>
              <a:gd name="T46" fmla="*/ 93 w 109"/>
              <a:gd name="T47" fmla="*/ 21 h 158"/>
              <a:gd name="T48" fmla="*/ 85 w 109"/>
              <a:gd name="T49" fmla="*/ 25 h 158"/>
              <a:gd name="T50" fmla="*/ 85 w 109"/>
              <a:gd name="T51" fmla="*/ 73 h 158"/>
              <a:gd name="T52" fmla="*/ 102 w 109"/>
              <a:gd name="T53" fmla="*/ 82 h 158"/>
              <a:gd name="T54" fmla="*/ 109 w 109"/>
              <a:gd name="T55" fmla="*/ 103 h 158"/>
              <a:gd name="T56" fmla="*/ 45 w 109"/>
              <a:gd name="T57" fmla="*/ 70 h 158"/>
              <a:gd name="T58" fmla="*/ 45 w 109"/>
              <a:gd name="T59" fmla="*/ 28 h 158"/>
              <a:gd name="T60" fmla="*/ 45 w 109"/>
              <a:gd name="T61" fmla="*/ 25 h 158"/>
              <a:gd name="T62" fmla="*/ 42 w 109"/>
              <a:gd name="T63" fmla="*/ 25 h 158"/>
              <a:gd name="T64" fmla="*/ 40 w 109"/>
              <a:gd name="T65" fmla="*/ 25 h 158"/>
              <a:gd name="T66" fmla="*/ 39 w 109"/>
              <a:gd name="T67" fmla="*/ 28 h 158"/>
              <a:gd name="T68" fmla="*/ 39 w 109"/>
              <a:gd name="T69" fmla="*/ 70 h 158"/>
              <a:gd name="T70" fmla="*/ 40 w 109"/>
              <a:gd name="T71" fmla="*/ 72 h 158"/>
              <a:gd name="T72" fmla="*/ 42 w 109"/>
              <a:gd name="T73" fmla="*/ 73 h 158"/>
              <a:gd name="T74" fmla="*/ 45 w 109"/>
              <a:gd name="T75" fmla="*/ 72 h 158"/>
              <a:gd name="T76" fmla="*/ 45 w 109"/>
              <a:gd name="T77" fmla="*/ 7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" h="158">
                <a:moveTo>
                  <a:pt x="109" y="103"/>
                </a:moveTo>
                <a:cubicBezTo>
                  <a:pt x="109" y="105"/>
                  <a:pt x="108" y="106"/>
                  <a:pt x="107" y="107"/>
                </a:cubicBezTo>
                <a:cubicBezTo>
                  <a:pt x="106" y="109"/>
                  <a:pt x="105" y="109"/>
                  <a:pt x="103" y="109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58" y="155"/>
                  <a:pt x="58" y="155"/>
                  <a:pt x="58" y="155"/>
                </a:cubicBezTo>
                <a:cubicBezTo>
                  <a:pt x="57" y="156"/>
                  <a:pt x="57" y="156"/>
                  <a:pt x="57" y="157"/>
                </a:cubicBezTo>
                <a:cubicBezTo>
                  <a:pt x="56" y="157"/>
                  <a:pt x="55" y="158"/>
                  <a:pt x="55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3" y="158"/>
                  <a:pt x="52" y="157"/>
                  <a:pt x="52" y="155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6" y="109"/>
                  <a:pt x="6" y="109"/>
                  <a:pt x="6" y="109"/>
                </a:cubicBezTo>
                <a:cubicBezTo>
                  <a:pt x="4" y="109"/>
                  <a:pt x="3" y="109"/>
                  <a:pt x="2" y="107"/>
                </a:cubicBezTo>
                <a:cubicBezTo>
                  <a:pt x="1" y="106"/>
                  <a:pt x="0" y="105"/>
                  <a:pt x="0" y="103"/>
                </a:cubicBezTo>
                <a:cubicBezTo>
                  <a:pt x="0" y="95"/>
                  <a:pt x="3" y="88"/>
                  <a:pt x="7" y="82"/>
                </a:cubicBezTo>
                <a:cubicBezTo>
                  <a:pt x="12" y="76"/>
                  <a:pt x="18" y="73"/>
                  <a:pt x="24" y="73"/>
                </a:cubicBezTo>
                <a:cubicBezTo>
                  <a:pt x="24" y="25"/>
                  <a:pt x="24" y="25"/>
                  <a:pt x="24" y="25"/>
                </a:cubicBezTo>
                <a:cubicBezTo>
                  <a:pt x="21" y="25"/>
                  <a:pt x="18" y="23"/>
                  <a:pt x="16" y="21"/>
                </a:cubicBezTo>
                <a:cubicBezTo>
                  <a:pt x="13" y="19"/>
                  <a:pt x="12" y="16"/>
                  <a:pt x="12" y="12"/>
                </a:cubicBezTo>
                <a:cubicBezTo>
                  <a:pt x="12" y="9"/>
                  <a:pt x="13" y="6"/>
                  <a:pt x="16" y="4"/>
                </a:cubicBezTo>
                <a:cubicBezTo>
                  <a:pt x="18" y="2"/>
                  <a:pt x="21" y="0"/>
                  <a:pt x="24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8" y="0"/>
                  <a:pt x="91" y="2"/>
                  <a:pt x="93" y="4"/>
                </a:cubicBezTo>
                <a:cubicBezTo>
                  <a:pt x="96" y="6"/>
                  <a:pt x="97" y="9"/>
                  <a:pt x="97" y="12"/>
                </a:cubicBezTo>
                <a:cubicBezTo>
                  <a:pt x="97" y="16"/>
                  <a:pt x="96" y="19"/>
                  <a:pt x="93" y="21"/>
                </a:cubicBezTo>
                <a:cubicBezTo>
                  <a:pt x="91" y="23"/>
                  <a:pt x="88" y="25"/>
                  <a:pt x="85" y="25"/>
                </a:cubicBezTo>
                <a:cubicBezTo>
                  <a:pt x="85" y="73"/>
                  <a:pt x="85" y="73"/>
                  <a:pt x="85" y="73"/>
                </a:cubicBezTo>
                <a:cubicBezTo>
                  <a:pt x="91" y="73"/>
                  <a:pt x="97" y="76"/>
                  <a:pt x="102" y="82"/>
                </a:cubicBezTo>
                <a:cubicBezTo>
                  <a:pt x="107" y="88"/>
                  <a:pt x="109" y="95"/>
                  <a:pt x="109" y="103"/>
                </a:cubicBezTo>
                <a:close/>
                <a:moveTo>
                  <a:pt x="45" y="70"/>
                </a:moveTo>
                <a:cubicBezTo>
                  <a:pt x="45" y="28"/>
                  <a:pt x="45" y="28"/>
                  <a:pt x="45" y="28"/>
                </a:cubicBezTo>
                <a:cubicBezTo>
                  <a:pt x="45" y="27"/>
                  <a:pt x="45" y="26"/>
                  <a:pt x="45" y="25"/>
                </a:cubicBezTo>
                <a:cubicBezTo>
                  <a:pt x="44" y="25"/>
                  <a:pt x="43" y="25"/>
                  <a:pt x="42" y="25"/>
                </a:cubicBezTo>
                <a:cubicBezTo>
                  <a:pt x="42" y="25"/>
                  <a:pt x="41" y="25"/>
                  <a:pt x="40" y="25"/>
                </a:cubicBezTo>
                <a:cubicBezTo>
                  <a:pt x="40" y="26"/>
                  <a:pt x="39" y="27"/>
                  <a:pt x="39" y="28"/>
                </a:cubicBezTo>
                <a:cubicBezTo>
                  <a:pt x="39" y="70"/>
                  <a:pt x="39" y="70"/>
                  <a:pt x="39" y="70"/>
                </a:cubicBezTo>
                <a:cubicBezTo>
                  <a:pt x="39" y="71"/>
                  <a:pt x="40" y="72"/>
                  <a:pt x="40" y="72"/>
                </a:cubicBezTo>
                <a:cubicBezTo>
                  <a:pt x="41" y="73"/>
                  <a:pt x="42" y="73"/>
                  <a:pt x="42" y="73"/>
                </a:cubicBezTo>
                <a:cubicBezTo>
                  <a:pt x="43" y="73"/>
                  <a:pt x="44" y="73"/>
                  <a:pt x="45" y="72"/>
                </a:cubicBezTo>
                <a:cubicBezTo>
                  <a:pt x="45" y="72"/>
                  <a:pt x="45" y="71"/>
                  <a:pt x="45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7" name="Freeform 139"/>
          <p:cNvSpPr>
            <a:spLocks noEditPoints="1"/>
          </p:cNvSpPr>
          <p:nvPr/>
        </p:nvSpPr>
        <p:spPr bwMode="auto">
          <a:xfrm>
            <a:off x="4527428" y="1998788"/>
            <a:ext cx="181532" cy="155598"/>
          </a:xfrm>
          <a:custGeom>
            <a:avLst/>
            <a:gdLst>
              <a:gd name="T0" fmla="*/ 133 w 169"/>
              <a:gd name="T1" fmla="*/ 88 h 145"/>
              <a:gd name="T2" fmla="*/ 133 w 169"/>
              <a:gd name="T3" fmla="*/ 118 h 145"/>
              <a:gd name="T4" fmla="*/ 125 w 169"/>
              <a:gd name="T5" fmla="*/ 137 h 145"/>
              <a:gd name="T6" fmla="*/ 105 w 169"/>
              <a:gd name="T7" fmla="*/ 145 h 145"/>
              <a:gd name="T8" fmla="*/ 27 w 169"/>
              <a:gd name="T9" fmla="*/ 145 h 145"/>
              <a:gd name="T10" fmla="*/ 8 w 169"/>
              <a:gd name="T11" fmla="*/ 137 h 145"/>
              <a:gd name="T12" fmla="*/ 0 w 169"/>
              <a:gd name="T13" fmla="*/ 118 h 145"/>
              <a:gd name="T14" fmla="*/ 0 w 169"/>
              <a:gd name="T15" fmla="*/ 40 h 145"/>
              <a:gd name="T16" fmla="*/ 8 w 169"/>
              <a:gd name="T17" fmla="*/ 20 h 145"/>
              <a:gd name="T18" fmla="*/ 27 w 169"/>
              <a:gd name="T19" fmla="*/ 12 h 145"/>
              <a:gd name="T20" fmla="*/ 93 w 169"/>
              <a:gd name="T21" fmla="*/ 12 h 145"/>
              <a:gd name="T22" fmla="*/ 96 w 169"/>
              <a:gd name="T23" fmla="*/ 13 h 145"/>
              <a:gd name="T24" fmla="*/ 96 w 169"/>
              <a:gd name="T25" fmla="*/ 15 h 145"/>
              <a:gd name="T26" fmla="*/ 96 w 169"/>
              <a:gd name="T27" fmla="*/ 21 h 145"/>
              <a:gd name="T28" fmla="*/ 96 w 169"/>
              <a:gd name="T29" fmla="*/ 24 h 145"/>
              <a:gd name="T30" fmla="*/ 93 w 169"/>
              <a:gd name="T31" fmla="*/ 24 h 145"/>
              <a:gd name="T32" fmla="*/ 27 w 169"/>
              <a:gd name="T33" fmla="*/ 24 h 145"/>
              <a:gd name="T34" fmla="*/ 16 w 169"/>
              <a:gd name="T35" fmla="*/ 29 h 145"/>
              <a:gd name="T36" fmla="*/ 12 w 169"/>
              <a:gd name="T37" fmla="*/ 40 h 145"/>
              <a:gd name="T38" fmla="*/ 12 w 169"/>
              <a:gd name="T39" fmla="*/ 118 h 145"/>
              <a:gd name="T40" fmla="*/ 16 w 169"/>
              <a:gd name="T41" fmla="*/ 129 h 145"/>
              <a:gd name="T42" fmla="*/ 27 w 169"/>
              <a:gd name="T43" fmla="*/ 133 h 145"/>
              <a:gd name="T44" fmla="*/ 105 w 169"/>
              <a:gd name="T45" fmla="*/ 133 h 145"/>
              <a:gd name="T46" fmla="*/ 116 w 169"/>
              <a:gd name="T47" fmla="*/ 129 h 145"/>
              <a:gd name="T48" fmla="*/ 121 w 169"/>
              <a:gd name="T49" fmla="*/ 118 h 145"/>
              <a:gd name="T50" fmla="*/ 121 w 169"/>
              <a:gd name="T51" fmla="*/ 88 h 145"/>
              <a:gd name="T52" fmla="*/ 121 w 169"/>
              <a:gd name="T53" fmla="*/ 86 h 145"/>
              <a:gd name="T54" fmla="*/ 124 w 169"/>
              <a:gd name="T55" fmla="*/ 85 h 145"/>
              <a:gd name="T56" fmla="*/ 130 w 169"/>
              <a:gd name="T57" fmla="*/ 85 h 145"/>
              <a:gd name="T58" fmla="*/ 132 w 169"/>
              <a:gd name="T59" fmla="*/ 86 h 145"/>
              <a:gd name="T60" fmla="*/ 133 w 169"/>
              <a:gd name="T61" fmla="*/ 88 h 145"/>
              <a:gd name="T62" fmla="*/ 169 w 169"/>
              <a:gd name="T63" fmla="*/ 6 h 145"/>
              <a:gd name="T64" fmla="*/ 169 w 169"/>
              <a:gd name="T65" fmla="*/ 55 h 145"/>
              <a:gd name="T66" fmla="*/ 167 w 169"/>
              <a:gd name="T67" fmla="*/ 59 h 145"/>
              <a:gd name="T68" fmla="*/ 163 w 169"/>
              <a:gd name="T69" fmla="*/ 61 h 145"/>
              <a:gd name="T70" fmla="*/ 159 w 169"/>
              <a:gd name="T71" fmla="*/ 59 h 145"/>
              <a:gd name="T72" fmla="*/ 142 w 169"/>
              <a:gd name="T73" fmla="*/ 42 h 145"/>
              <a:gd name="T74" fmla="*/ 80 w 169"/>
              <a:gd name="T75" fmla="*/ 104 h 145"/>
              <a:gd name="T76" fmla="*/ 78 w 169"/>
              <a:gd name="T77" fmla="*/ 105 h 145"/>
              <a:gd name="T78" fmla="*/ 76 w 169"/>
              <a:gd name="T79" fmla="*/ 104 h 145"/>
              <a:gd name="T80" fmla="*/ 65 w 169"/>
              <a:gd name="T81" fmla="*/ 93 h 145"/>
              <a:gd name="T82" fmla="*/ 64 w 169"/>
              <a:gd name="T83" fmla="*/ 91 h 145"/>
              <a:gd name="T84" fmla="*/ 65 w 169"/>
              <a:gd name="T85" fmla="*/ 89 h 145"/>
              <a:gd name="T86" fmla="*/ 127 w 169"/>
              <a:gd name="T87" fmla="*/ 27 h 145"/>
              <a:gd name="T88" fmla="*/ 110 w 169"/>
              <a:gd name="T89" fmla="*/ 11 h 145"/>
              <a:gd name="T90" fmla="*/ 108 w 169"/>
              <a:gd name="T91" fmla="*/ 6 h 145"/>
              <a:gd name="T92" fmla="*/ 110 w 169"/>
              <a:gd name="T93" fmla="*/ 2 h 145"/>
              <a:gd name="T94" fmla="*/ 115 w 169"/>
              <a:gd name="T95" fmla="*/ 0 h 145"/>
              <a:gd name="T96" fmla="*/ 163 w 169"/>
              <a:gd name="T97" fmla="*/ 0 h 145"/>
              <a:gd name="T98" fmla="*/ 167 w 169"/>
              <a:gd name="T99" fmla="*/ 2 h 145"/>
              <a:gd name="T100" fmla="*/ 169 w 169"/>
              <a:gd name="T101" fmla="*/ 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9" h="145">
                <a:moveTo>
                  <a:pt x="133" y="88"/>
                </a:moveTo>
                <a:cubicBezTo>
                  <a:pt x="133" y="118"/>
                  <a:pt x="133" y="118"/>
                  <a:pt x="133" y="118"/>
                </a:cubicBezTo>
                <a:cubicBezTo>
                  <a:pt x="133" y="126"/>
                  <a:pt x="130" y="132"/>
                  <a:pt x="125" y="137"/>
                </a:cubicBezTo>
                <a:cubicBezTo>
                  <a:pt x="119" y="143"/>
                  <a:pt x="113" y="145"/>
                  <a:pt x="105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19" y="145"/>
                  <a:pt x="13" y="143"/>
                  <a:pt x="8" y="137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2"/>
                  <a:pt x="2" y="26"/>
                  <a:pt x="8" y="20"/>
                </a:cubicBezTo>
                <a:cubicBezTo>
                  <a:pt x="13" y="15"/>
                  <a:pt x="19" y="12"/>
                  <a:pt x="27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4" y="12"/>
                  <a:pt x="95" y="13"/>
                  <a:pt x="96" y="13"/>
                </a:cubicBezTo>
                <a:cubicBezTo>
                  <a:pt x="96" y="14"/>
                  <a:pt x="96" y="14"/>
                  <a:pt x="96" y="15"/>
                </a:cubicBezTo>
                <a:cubicBezTo>
                  <a:pt x="96" y="21"/>
                  <a:pt x="96" y="21"/>
                  <a:pt x="96" y="21"/>
                </a:cubicBezTo>
                <a:cubicBezTo>
                  <a:pt x="96" y="22"/>
                  <a:pt x="96" y="23"/>
                  <a:pt x="96" y="24"/>
                </a:cubicBezTo>
                <a:cubicBezTo>
                  <a:pt x="95" y="24"/>
                  <a:pt x="94" y="24"/>
                  <a:pt x="93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3" y="24"/>
                  <a:pt x="19" y="26"/>
                  <a:pt x="16" y="29"/>
                </a:cubicBezTo>
                <a:cubicBezTo>
                  <a:pt x="13" y="32"/>
                  <a:pt x="12" y="35"/>
                  <a:pt x="12" y="4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22"/>
                  <a:pt x="13" y="126"/>
                  <a:pt x="16" y="129"/>
                </a:cubicBezTo>
                <a:cubicBezTo>
                  <a:pt x="19" y="132"/>
                  <a:pt x="23" y="133"/>
                  <a:pt x="27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10" y="133"/>
                  <a:pt x="113" y="132"/>
                  <a:pt x="116" y="129"/>
                </a:cubicBezTo>
                <a:cubicBezTo>
                  <a:pt x="119" y="126"/>
                  <a:pt x="121" y="122"/>
                  <a:pt x="121" y="11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1" y="87"/>
                  <a:pt x="121" y="86"/>
                  <a:pt x="121" y="86"/>
                </a:cubicBezTo>
                <a:cubicBezTo>
                  <a:pt x="122" y="85"/>
                  <a:pt x="123" y="85"/>
                  <a:pt x="124" y="85"/>
                </a:cubicBezTo>
                <a:cubicBezTo>
                  <a:pt x="130" y="85"/>
                  <a:pt x="130" y="85"/>
                  <a:pt x="130" y="85"/>
                </a:cubicBezTo>
                <a:cubicBezTo>
                  <a:pt x="131" y="85"/>
                  <a:pt x="131" y="85"/>
                  <a:pt x="132" y="86"/>
                </a:cubicBezTo>
                <a:cubicBezTo>
                  <a:pt x="132" y="86"/>
                  <a:pt x="133" y="87"/>
                  <a:pt x="133" y="88"/>
                </a:cubicBezTo>
                <a:close/>
                <a:moveTo>
                  <a:pt x="169" y="6"/>
                </a:moveTo>
                <a:cubicBezTo>
                  <a:pt x="169" y="55"/>
                  <a:pt x="169" y="55"/>
                  <a:pt x="169" y="55"/>
                </a:cubicBezTo>
                <a:cubicBezTo>
                  <a:pt x="169" y="56"/>
                  <a:pt x="168" y="58"/>
                  <a:pt x="167" y="59"/>
                </a:cubicBezTo>
                <a:cubicBezTo>
                  <a:pt x="166" y="60"/>
                  <a:pt x="165" y="61"/>
                  <a:pt x="163" y="61"/>
                </a:cubicBezTo>
                <a:cubicBezTo>
                  <a:pt x="161" y="61"/>
                  <a:pt x="160" y="60"/>
                  <a:pt x="159" y="59"/>
                </a:cubicBezTo>
                <a:cubicBezTo>
                  <a:pt x="142" y="42"/>
                  <a:pt x="142" y="42"/>
                  <a:pt x="142" y="4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0" y="105"/>
                  <a:pt x="79" y="105"/>
                  <a:pt x="78" y="105"/>
                </a:cubicBezTo>
                <a:cubicBezTo>
                  <a:pt x="77" y="105"/>
                  <a:pt x="77" y="105"/>
                  <a:pt x="76" y="104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3"/>
                  <a:pt x="64" y="92"/>
                  <a:pt x="64" y="91"/>
                </a:cubicBezTo>
                <a:cubicBezTo>
                  <a:pt x="64" y="90"/>
                  <a:pt x="65" y="89"/>
                  <a:pt x="65" y="89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09" y="9"/>
                  <a:pt x="108" y="8"/>
                  <a:pt x="108" y="6"/>
                </a:cubicBezTo>
                <a:cubicBezTo>
                  <a:pt x="108" y="5"/>
                  <a:pt x="109" y="3"/>
                  <a:pt x="110" y="2"/>
                </a:cubicBezTo>
                <a:cubicBezTo>
                  <a:pt x="111" y="1"/>
                  <a:pt x="113" y="0"/>
                  <a:pt x="1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8" y="3"/>
                  <a:pt x="169" y="5"/>
                  <a:pt x="169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8" name="Freeform 140"/>
          <p:cNvSpPr>
            <a:spLocks noEditPoints="1"/>
          </p:cNvSpPr>
          <p:nvPr/>
        </p:nvSpPr>
        <p:spPr bwMode="auto">
          <a:xfrm>
            <a:off x="4754343" y="2023101"/>
            <a:ext cx="155598" cy="131287"/>
          </a:xfrm>
          <a:custGeom>
            <a:avLst/>
            <a:gdLst>
              <a:gd name="T0" fmla="*/ 111 w 145"/>
              <a:gd name="T1" fmla="*/ 61 h 121"/>
              <a:gd name="T2" fmla="*/ 110 w 145"/>
              <a:gd name="T3" fmla="*/ 65 h 121"/>
              <a:gd name="T4" fmla="*/ 58 w 145"/>
              <a:gd name="T5" fmla="*/ 117 h 121"/>
              <a:gd name="T6" fmla="*/ 54 w 145"/>
              <a:gd name="T7" fmla="*/ 118 h 121"/>
              <a:gd name="T8" fmla="*/ 50 w 145"/>
              <a:gd name="T9" fmla="*/ 117 h 121"/>
              <a:gd name="T10" fmla="*/ 48 w 145"/>
              <a:gd name="T11" fmla="*/ 112 h 121"/>
              <a:gd name="T12" fmla="*/ 48 w 145"/>
              <a:gd name="T13" fmla="*/ 85 h 121"/>
              <a:gd name="T14" fmla="*/ 6 w 145"/>
              <a:gd name="T15" fmla="*/ 85 h 121"/>
              <a:gd name="T16" fmla="*/ 1 w 145"/>
              <a:gd name="T17" fmla="*/ 83 h 121"/>
              <a:gd name="T18" fmla="*/ 0 w 145"/>
              <a:gd name="T19" fmla="*/ 79 h 121"/>
              <a:gd name="T20" fmla="*/ 0 w 145"/>
              <a:gd name="T21" fmla="*/ 43 h 121"/>
              <a:gd name="T22" fmla="*/ 1 w 145"/>
              <a:gd name="T23" fmla="*/ 39 h 121"/>
              <a:gd name="T24" fmla="*/ 6 w 145"/>
              <a:gd name="T25" fmla="*/ 37 h 121"/>
              <a:gd name="T26" fmla="*/ 48 w 145"/>
              <a:gd name="T27" fmla="*/ 37 h 121"/>
              <a:gd name="T28" fmla="*/ 48 w 145"/>
              <a:gd name="T29" fmla="*/ 10 h 121"/>
              <a:gd name="T30" fmla="*/ 50 w 145"/>
              <a:gd name="T31" fmla="*/ 5 h 121"/>
              <a:gd name="T32" fmla="*/ 54 w 145"/>
              <a:gd name="T33" fmla="*/ 3 h 121"/>
              <a:gd name="T34" fmla="*/ 58 w 145"/>
              <a:gd name="T35" fmla="*/ 5 h 121"/>
              <a:gd name="T36" fmla="*/ 110 w 145"/>
              <a:gd name="T37" fmla="*/ 57 h 121"/>
              <a:gd name="T38" fmla="*/ 111 w 145"/>
              <a:gd name="T39" fmla="*/ 61 h 121"/>
              <a:gd name="T40" fmla="*/ 145 w 145"/>
              <a:gd name="T41" fmla="*/ 28 h 121"/>
              <a:gd name="T42" fmla="*/ 145 w 145"/>
              <a:gd name="T43" fmla="*/ 94 h 121"/>
              <a:gd name="T44" fmla="*/ 137 w 145"/>
              <a:gd name="T45" fmla="*/ 113 h 121"/>
              <a:gd name="T46" fmla="*/ 118 w 145"/>
              <a:gd name="T47" fmla="*/ 121 h 121"/>
              <a:gd name="T48" fmla="*/ 87 w 145"/>
              <a:gd name="T49" fmla="*/ 121 h 121"/>
              <a:gd name="T50" fmla="*/ 85 w 145"/>
              <a:gd name="T51" fmla="*/ 121 h 121"/>
              <a:gd name="T52" fmla="*/ 84 w 145"/>
              <a:gd name="T53" fmla="*/ 118 h 121"/>
              <a:gd name="T54" fmla="*/ 84 w 145"/>
              <a:gd name="T55" fmla="*/ 117 h 121"/>
              <a:gd name="T56" fmla="*/ 84 w 145"/>
              <a:gd name="T57" fmla="*/ 114 h 121"/>
              <a:gd name="T58" fmla="*/ 84 w 145"/>
              <a:gd name="T59" fmla="*/ 112 h 121"/>
              <a:gd name="T60" fmla="*/ 85 w 145"/>
              <a:gd name="T61" fmla="*/ 110 h 121"/>
              <a:gd name="T62" fmla="*/ 87 w 145"/>
              <a:gd name="T63" fmla="*/ 109 h 121"/>
              <a:gd name="T64" fmla="*/ 118 w 145"/>
              <a:gd name="T65" fmla="*/ 109 h 121"/>
              <a:gd name="T66" fmla="*/ 128 w 145"/>
              <a:gd name="T67" fmla="*/ 105 h 121"/>
              <a:gd name="T68" fmla="*/ 133 w 145"/>
              <a:gd name="T69" fmla="*/ 94 h 121"/>
              <a:gd name="T70" fmla="*/ 133 w 145"/>
              <a:gd name="T71" fmla="*/ 28 h 121"/>
              <a:gd name="T72" fmla="*/ 128 w 145"/>
              <a:gd name="T73" fmla="*/ 17 h 121"/>
              <a:gd name="T74" fmla="*/ 118 w 145"/>
              <a:gd name="T75" fmla="*/ 13 h 121"/>
              <a:gd name="T76" fmla="*/ 90 w 145"/>
              <a:gd name="T77" fmla="*/ 13 h 121"/>
              <a:gd name="T78" fmla="*/ 89 w 145"/>
              <a:gd name="T79" fmla="*/ 13 h 121"/>
              <a:gd name="T80" fmla="*/ 88 w 145"/>
              <a:gd name="T81" fmla="*/ 13 h 121"/>
              <a:gd name="T82" fmla="*/ 87 w 145"/>
              <a:gd name="T83" fmla="*/ 12 h 121"/>
              <a:gd name="T84" fmla="*/ 86 w 145"/>
              <a:gd name="T85" fmla="*/ 12 h 121"/>
              <a:gd name="T86" fmla="*/ 85 w 145"/>
              <a:gd name="T87" fmla="*/ 12 h 121"/>
              <a:gd name="T88" fmla="*/ 84 w 145"/>
              <a:gd name="T89" fmla="*/ 11 h 121"/>
              <a:gd name="T90" fmla="*/ 84 w 145"/>
              <a:gd name="T91" fmla="*/ 10 h 121"/>
              <a:gd name="T92" fmla="*/ 84 w 145"/>
              <a:gd name="T93" fmla="*/ 8 h 121"/>
              <a:gd name="T94" fmla="*/ 84 w 145"/>
              <a:gd name="T95" fmla="*/ 5 h 121"/>
              <a:gd name="T96" fmla="*/ 84 w 145"/>
              <a:gd name="T97" fmla="*/ 3 h 121"/>
              <a:gd name="T98" fmla="*/ 85 w 145"/>
              <a:gd name="T99" fmla="*/ 1 h 121"/>
              <a:gd name="T100" fmla="*/ 87 w 145"/>
              <a:gd name="T101" fmla="*/ 0 h 121"/>
              <a:gd name="T102" fmla="*/ 118 w 145"/>
              <a:gd name="T103" fmla="*/ 0 h 121"/>
              <a:gd name="T104" fmla="*/ 137 w 145"/>
              <a:gd name="T105" fmla="*/ 8 h 121"/>
              <a:gd name="T106" fmla="*/ 145 w 145"/>
              <a:gd name="T107" fmla="*/ 2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5" h="121">
                <a:moveTo>
                  <a:pt x="111" y="61"/>
                </a:moveTo>
                <a:cubicBezTo>
                  <a:pt x="111" y="63"/>
                  <a:pt x="111" y="64"/>
                  <a:pt x="110" y="6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7" y="118"/>
                  <a:pt x="56" y="118"/>
                  <a:pt x="54" y="118"/>
                </a:cubicBezTo>
                <a:cubicBezTo>
                  <a:pt x="52" y="118"/>
                  <a:pt x="51" y="118"/>
                  <a:pt x="50" y="117"/>
                </a:cubicBezTo>
                <a:cubicBezTo>
                  <a:pt x="49" y="115"/>
                  <a:pt x="48" y="114"/>
                  <a:pt x="48" y="112"/>
                </a:cubicBezTo>
                <a:cubicBezTo>
                  <a:pt x="48" y="85"/>
                  <a:pt x="48" y="85"/>
                  <a:pt x="48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5"/>
                  <a:pt x="1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9"/>
                </a:cubicBezTo>
                <a:cubicBezTo>
                  <a:pt x="3" y="37"/>
                  <a:pt x="4" y="37"/>
                  <a:pt x="6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8"/>
                  <a:pt x="49" y="6"/>
                  <a:pt x="50" y="5"/>
                </a:cubicBezTo>
                <a:cubicBezTo>
                  <a:pt x="51" y="4"/>
                  <a:pt x="52" y="3"/>
                  <a:pt x="54" y="3"/>
                </a:cubicBezTo>
                <a:cubicBezTo>
                  <a:pt x="56" y="3"/>
                  <a:pt x="57" y="4"/>
                  <a:pt x="58" y="5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11" y="58"/>
                  <a:pt x="111" y="59"/>
                  <a:pt x="111" y="61"/>
                </a:cubicBezTo>
                <a:close/>
                <a:moveTo>
                  <a:pt x="145" y="28"/>
                </a:moveTo>
                <a:cubicBezTo>
                  <a:pt x="145" y="94"/>
                  <a:pt x="145" y="94"/>
                  <a:pt x="145" y="94"/>
                </a:cubicBezTo>
                <a:cubicBezTo>
                  <a:pt x="145" y="102"/>
                  <a:pt x="142" y="108"/>
                  <a:pt x="137" y="113"/>
                </a:cubicBezTo>
                <a:cubicBezTo>
                  <a:pt x="131" y="119"/>
                  <a:pt x="125" y="121"/>
                  <a:pt x="118" y="121"/>
                </a:cubicBezTo>
                <a:cubicBezTo>
                  <a:pt x="87" y="121"/>
                  <a:pt x="87" y="121"/>
                  <a:pt x="87" y="121"/>
                </a:cubicBezTo>
                <a:cubicBezTo>
                  <a:pt x="86" y="121"/>
                  <a:pt x="86" y="121"/>
                  <a:pt x="85" y="121"/>
                </a:cubicBezTo>
                <a:cubicBezTo>
                  <a:pt x="85" y="120"/>
                  <a:pt x="84" y="119"/>
                  <a:pt x="84" y="118"/>
                </a:cubicBezTo>
                <a:cubicBezTo>
                  <a:pt x="84" y="118"/>
                  <a:pt x="84" y="118"/>
                  <a:pt x="84" y="117"/>
                </a:cubicBezTo>
                <a:cubicBezTo>
                  <a:pt x="84" y="116"/>
                  <a:pt x="84" y="115"/>
                  <a:pt x="84" y="114"/>
                </a:cubicBezTo>
                <a:cubicBezTo>
                  <a:pt x="84" y="113"/>
                  <a:pt x="84" y="113"/>
                  <a:pt x="84" y="112"/>
                </a:cubicBezTo>
                <a:cubicBezTo>
                  <a:pt x="85" y="111"/>
                  <a:pt x="85" y="110"/>
                  <a:pt x="85" y="110"/>
                </a:cubicBezTo>
                <a:cubicBezTo>
                  <a:pt x="86" y="110"/>
                  <a:pt x="86" y="109"/>
                  <a:pt x="87" y="109"/>
                </a:cubicBezTo>
                <a:cubicBezTo>
                  <a:pt x="118" y="109"/>
                  <a:pt x="118" y="109"/>
                  <a:pt x="118" y="109"/>
                </a:cubicBezTo>
                <a:cubicBezTo>
                  <a:pt x="122" y="109"/>
                  <a:pt x="125" y="108"/>
                  <a:pt x="128" y="105"/>
                </a:cubicBezTo>
                <a:cubicBezTo>
                  <a:pt x="131" y="102"/>
                  <a:pt x="133" y="98"/>
                  <a:pt x="133" y="94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4"/>
                  <a:pt x="131" y="20"/>
                  <a:pt x="128" y="17"/>
                </a:cubicBezTo>
                <a:cubicBezTo>
                  <a:pt x="125" y="14"/>
                  <a:pt x="122" y="13"/>
                  <a:pt x="118" y="13"/>
                </a:cubicBezTo>
                <a:cubicBezTo>
                  <a:pt x="90" y="13"/>
                  <a:pt x="90" y="13"/>
                  <a:pt x="90" y="13"/>
                </a:cubicBezTo>
                <a:cubicBezTo>
                  <a:pt x="90" y="13"/>
                  <a:pt x="90" y="13"/>
                  <a:pt x="89" y="13"/>
                </a:cubicBezTo>
                <a:cubicBezTo>
                  <a:pt x="89" y="13"/>
                  <a:pt x="88" y="13"/>
                  <a:pt x="88" y="13"/>
                </a:cubicBezTo>
                <a:cubicBezTo>
                  <a:pt x="88" y="13"/>
                  <a:pt x="87" y="13"/>
                  <a:pt x="87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2"/>
                  <a:pt x="85" y="12"/>
                  <a:pt x="85" y="12"/>
                </a:cubicBezTo>
                <a:cubicBezTo>
                  <a:pt x="85" y="11"/>
                  <a:pt x="85" y="11"/>
                  <a:pt x="84" y="11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9"/>
                  <a:pt x="84" y="9"/>
                  <a:pt x="84" y="8"/>
                </a:cubicBezTo>
                <a:cubicBezTo>
                  <a:pt x="84" y="7"/>
                  <a:pt x="84" y="6"/>
                  <a:pt x="84" y="5"/>
                </a:cubicBezTo>
                <a:cubicBezTo>
                  <a:pt x="84" y="4"/>
                  <a:pt x="84" y="4"/>
                  <a:pt x="84" y="3"/>
                </a:cubicBezTo>
                <a:cubicBezTo>
                  <a:pt x="85" y="2"/>
                  <a:pt x="85" y="1"/>
                  <a:pt x="85" y="1"/>
                </a:cubicBezTo>
                <a:cubicBezTo>
                  <a:pt x="86" y="1"/>
                  <a:pt x="86" y="0"/>
                  <a:pt x="8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1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9" name="Freeform 141"/>
          <p:cNvSpPr>
            <a:spLocks noEditPoints="1"/>
          </p:cNvSpPr>
          <p:nvPr/>
        </p:nvSpPr>
        <p:spPr bwMode="auto">
          <a:xfrm>
            <a:off x="4953704" y="2010135"/>
            <a:ext cx="170186" cy="157220"/>
          </a:xfrm>
          <a:custGeom>
            <a:avLst/>
            <a:gdLst>
              <a:gd name="T0" fmla="*/ 158 w 158"/>
              <a:gd name="T1" fmla="*/ 34 h 146"/>
              <a:gd name="T2" fmla="*/ 158 w 158"/>
              <a:gd name="T3" fmla="*/ 46 h 146"/>
              <a:gd name="T4" fmla="*/ 154 w 158"/>
              <a:gd name="T5" fmla="*/ 59 h 146"/>
              <a:gd name="T6" fmla="*/ 143 w 158"/>
              <a:gd name="T7" fmla="*/ 72 h 146"/>
              <a:gd name="T8" fmla="*/ 127 w 158"/>
              <a:gd name="T9" fmla="*/ 81 h 146"/>
              <a:gd name="T10" fmla="*/ 106 w 158"/>
              <a:gd name="T11" fmla="*/ 85 h 146"/>
              <a:gd name="T12" fmla="*/ 97 w 158"/>
              <a:gd name="T13" fmla="*/ 94 h 146"/>
              <a:gd name="T14" fmla="*/ 92 w 158"/>
              <a:gd name="T15" fmla="*/ 101 h 146"/>
              <a:gd name="T16" fmla="*/ 91 w 158"/>
              <a:gd name="T17" fmla="*/ 109 h 146"/>
              <a:gd name="T18" fmla="*/ 94 w 158"/>
              <a:gd name="T19" fmla="*/ 118 h 146"/>
              <a:gd name="T20" fmla="*/ 103 w 158"/>
              <a:gd name="T21" fmla="*/ 121 h 146"/>
              <a:gd name="T22" fmla="*/ 116 w 158"/>
              <a:gd name="T23" fmla="*/ 126 h 146"/>
              <a:gd name="T24" fmla="*/ 121 w 158"/>
              <a:gd name="T25" fmla="*/ 136 h 146"/>
              <a:gd name="T26" fmla="*/ 121 w 158"/>
              <a:gd name="T27" fmla="*/ 143 h 146"/>
              <a:gd name="T28" fmla="*/ 120 w 158"/>
              <a:gd name="T29" fmla="*/ 145 h 146"/>
              <a:gd name="T30" fmla="*/ 118 w 158"/>
              <a:gd name="T31" fmla="*/ 146 h 146"/>
              <a:gd name="T32" fmla="*/ 40 w 158"/>
              <a:gd name="T33" fmla="*/ 146 h 146"/>
              <a:gd name="T34" fmla="*/ 37 w 158"/>
              <a:gd name="T35" fmla="*/ 145 h 146"/>
              <a:gd name="T36" fmla="*/ 37 w 158"/>
              <a:gd name="T37" fmla="*/ 143 h 146"/>
              <a:gd name="T38" fmla="*/ 37 w 158"/>
              <a:gd name="T39" fmla="*/ 136 h 146"/>
              <a:gd name="T40" fmla="*/ 42 w 158"/>
              <a:gd name="T41" fmla="*/ 126 h 146"/>
              <a:gd name="T42" fmla="*/ 55 w 158"/>
              <a:gd name="T43" fmla="*/ 121 h 146"/>
              <a:gd name="T44" fmla="*/ 64 w 158"/>
              <a:gd name="T45" fmla="*/ 118 h 146"/>
              <a:gd name="T46" fmla="*/ 67 w 158"/>
              <a:gd name="T47" fmla="*/ 109 h 146"/>
              <a:gd name="T48" fmla="*/ 65 w 158"/>
              <a:gd name="T49" fmla="*/ 101 h 146"/>
              <a:gd name="T50" fmla="*/ 61 w 158"/>
              <a:gd name="T51" fmla="*/ 94 h 146"/>
              <a:gd name="T52" fmla="*/ 52 w 158"/>
              <a:gd name="T53" fmla="*/ 85 h 146"/>
              <a:gd name="T54" fmla="*/ 31 w 158"/>
              <a:gd name="T55" fmla="*/ 81 h 146"/>
              <a:gd name="T56" fmla="*/ 15 w 158"/>
              <a:gd name="T57" fmla="*/ 72 h 146"/>
              <a:gd name="T58" fmla="*/ 4 w 158"/>
              <a:gd name="T59" fmla="*/ 59 h 146"/>
              <a:gd name="T60" fmla="*/ 0 w 158"/>
              <a:gd name="T61" fmla="*/ 46 h 146"/>
              <a:gd name="T62" fmla="*/ 0 w 158"/>
              <a:gd name="T63" fmla="*/ 34 h 146"/>
              <a:gd name="T64" fmla="*/ 3 w 158"/>
              <a:gd name="T65" fmla="*/ 27 h 146"/>
              <a:gd name="T66" fmla="*/ 9 w 158"/>
              <a:gd name="T67" fmla="*/ 25 h 146"/>
              <a:gd name="T68" fmla="*/ 37 w 158"/>
              <a:gd name="T69" fmla="*/ 25 h 146"/>
              <a:gd name="T70" fmla="*/ 37 w 158"/>
              <a:gd name="T71" fmla="*/ 15 h 146"/>
              <a:gd name="T72" fmla="*/ 41 w 158"/>
              <a:gd name="T73" fmla="*/ 5 h 146"/>
              <a:gd name="T74" fmla="*/ 52 w 158"/>
              <a:gd name="T75" fmla="*/ 0 h 146"/>
              <a:gd name="T76" fmla="*/ 106 w 158"/>
              <a:gd name="T77" fmla="*/ 0 h 146"/>
              <a:gd name="T78" fmla="*/ 117 w 158"/>
              <a:gd name="T79" fmla="*/ 5 h 146"/>
              <a:gd name="T80" fmla="*/ 121 w 158"/>
              <a:gd name="T81" fmla="*/ 15 h 146"/>
              <a:gd name="T82" fmla="*/ 121 w 158"/>
              <a:gd name="T83" fmla="*/ 25 h 146"/>
              <a:gd name="T84" fmla="*/ 149 w 158"/>
              <a:gd name="T85" fmla="*/ 25 h 146"/>
              <a:gd name="T86" fmla="*/ 155 w 158"/>
              <a:gd name="T87" fmla="*/ 27 h 146"/>
              <a:gd name="T88" fmla="*/ 158 w 158"/>
              <a:gd name="T89" fmla="*/ 34 h 146"/>
              <a:gd name="T90" fmla="*/ 44 w 158"/>
              <a:gd name="T91" fmla="*/ 72 h 146"/>
              <a:gd name="T92" fmla="*/ 37 w 158"/>
              <a:gd name="T93" fmla="*/ 37 h 146"/>
              <a:gd name="T94" fmla="*/ 12 w 158"/>
              <a:gd name="T95" fmla="*/ 37 h 146"/>
              <a:gd name="T96" fmla="*/ 12 w 158"/>
              <a:gd name="T97" fmla="*/ 46 h 146"/>
              <a:gd name="T98" fmla="*/ 21 w 158"/>
              <a:gd name="T99" fmla="*/ 61 h 146"/>
              <a:gd name="T100" fmla="*/ 44 w 158"/>
              <a:gd name="T101" fmla="*/ 72 h 146"/>
              <a:gd name="T102" fmla="*/ 146 w 158"/>
              <a:gd name="T103" fmla="*/ 46 h 146"/>
              <a:gd name="T104" fmla="*/ 146 w 158"/>
              <a:gd name="T105" fmla="*/ 37 h 146"/>
              <a:gd name="T106" fmla="*/ 121 w 158"/>
              <a:gd name="T107" fmla="*/ 37 h 146"/>
              <a:gd name="T108" fmla="*/ 114 w 158"/>
              <a:gd name="T109" fmla="*/ 72 h 146"/>
              <a:gd name="T110" fmla="*/ 137 w 158"/>
              <a:gd name="T111" fmla="*/ 61 h 146"/>
              <a:gd name="T112" fmla="*/ 146 w 158"/>
              <a:gd name="T113" fmla="*/ 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" h="146">
                <a:moveTo>
                  <a:pt x="158" y="34"/>
                </a:moveTo>
                <a:cubicBezTo>
                  <a:pt x="158" y="46"/>
                  <a:pt x="158" y="46"/>
                  <a:pt x="158" y="46"/>
                </a:cubicBezTo>
                <a:cubicBezTo>
                  <a:pt x="158" y="50"/>
                  <a:pt x="156" y="55"/>
                  <a:pt x="154" y="59"/>
                </a:cubicBezTo>
                <a:cubicBezTo>
                  <a:pt x="151" y="64"/>
                  <a:pt x="148" y="68"/>
                  <a:pt x="143" y="72"/>
                </a:cubicBezTo>
                <a:cubicBezTo>
                  <a:pt x="139" y="75"/>
                  <a:pt x="133" y="78"/>
                  <a:pt x="127" y="81"/>
                </a:cubicBezTo>
                <a:cubicBezTo>
                  <a:pt x="120" y="83"/>
                  <a:pt x="113" y="85"/>
                  <a:pt x="106" y="85"/>
                </a:cubicBezTo>
                <a:cubicBezTo>
                  <a:pt x="104" y="88"/>
                  <a:pt x="101" y="91"/>
                  <a:pt x="97" y="94"/>
                </a:cubicBezTo>
                <a:cubicBezTo>
                  <a:pt x="95" y="96"/>
                  <a:pt x="93" y="98"/>
                  <a:pt x="92" y="101"/>
                </a:cubicBezTo>
                <a:cubicBezTo>
                  <a:pt x="92" y="103"/>
                  <a:pt x="91" y="106"/>
                  <a:pt x="91" y="109"/>
                </a:cubicBezTo>
                <a:cubicBezTo>
                  <a:pt x="91" y="113"/>
                  <a:pt x="92" y="116"/>
                  <a:pt x="94" y="118"/>
                </a:cubicBezTo>
                <a:cubicBezTo>
                  <a:pt x="96" y="120"/>
                  <a:pt x="99" y="121"/>
                  <a:pt x="103" y="121"/>
                </a:cubicBezTo>
                <a:cubicBezTo>
                  <a:pt x="108" y="121"/>
                  <a:pt x="112" y="123"/>
                  <a:pt x="116" y="126"/>
                </a:cubicBezTo>
                <a:cubicBezTo>
                  <a:pt x="119" y="129"/>
                  <a:pt x="121" y="132"/>
                  <a:pt x="121" y="136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21" y="143"/>
                  <a:pt x="121" y="144"/>
                  <a:pt x="120" y="145"/>
                </a:cubicBezTo>
                <a:cubicBezTo>
                  <a:pt x="120" y="145"/>
                  <a:pt x="119" y="146"/>
                  <a:pt x="118" y="146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9" y="146"/>
                  <a:pt x="38" y="145"/>
                  <a:pt x="37" y="145"/>
                </a:cubicBezTo>
                <a:cubicBezTo>
                  <a:pt x="37" y="144"/>
                  <a:pt x="37" y="143"/>
                  <a:pt x="37" y="143"/>
                </a:cubicBezTo>
                <a:cubicBezTo>
                  <a:pt x="37" y="136"/>
                  <a:pt x="37" y="136"/>
                  <a:pt x="37" y="136"/>
                </a:cubicBezTo>
                <a:cubicBezTo>
                  <a:pt x="37" y="132"/>
                  <a:pt x="38" y="129"/>
                  <a:pt x="42" y="126"/>
                </a:cubicBezTo>
                <a:cubicBezTo>
                  <a:pt x="46" y="123"/>
                  <a:pt x="50" y="121"/>
                  <a:pt x="55" y="121"/>
                </a:cubicBezTo>
                <a:cubicBezTo>
                  <a:pt x="59" y="121"/>
                  <a:pt x="62" y="120"/>
                  <a:pt x="64" y="118"/>
                </a:cubicBezTo>
                <a:cubicBezTo>
                  <a:pt x="66" y="116"/>
                  <a:pt x="67" y="113"/>
                  <a:pt x="67" y="109"/>
                </a:cubicBezTo>
                <a:cubicBezTo>
                  <a:pt x="67" y="106"/>
                  <a:pt x="66" y="103"/>
                  <a:pt x="65" y="101"/>
                </a:cubicBezTo>
                <a:cubicBezTo>
                  <a:pt x="65" y="98"/>
                  <a:pt x="63" y="96"/>
                  <a:pt x="61" y="94"/>
                </a:cubicBezTo>
                <a:cubicBezTo>
                  <a:pt x="57" y="91"/>
                  <a:pt x="54" y="88"/>
                  <a:pt x="52" y="85"/>
                </a:cubicBezTo>
                <a:cubicBezTo>
                  <a:pt x="44" y="85"/>
                  <a:pt x="38" y="83"/>
                  <a:pt x="31" y="81"/>
                </a:cubicBezTo>
                <a:cubicBezTo>
                  <a:pt x="25" y="78"/>
                  <a:pt x="19" y="75"/>
                  <a:pt x="15" y="72"/>
                </a:cubicBezTo>
                <a:cubicBezTo>
                  <a:pt x="10" y="68"/>
                  <a:pt x="7" y="64"/>
                  <a:pt x="4" y="59"/>
                </a:cubicBezTo>
                <a:cubicBezTo>
                  <a:pt x="2" y="55"/>
                  <a:pt x="0" y="50"/>
                  <a:pt x="0" y="4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1"/>
                  <a:pt x="1" y="29"/>
                  <a:pt x="3" y="27"/>
                </a:cubicBezTo>
                <a:cubicBezTo>
                  <a:pt x="5" y="25"/>
                  <a:pt x="7" y="25"/>
                  <a:pt x="9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1"/>
                  <a:pt x="38" y="8"/>
                  <a:pt x="41" y="5"/>
                </a:cubicBezTo>
                <a:cubicBezTo>
                  <a:pt x="44" y="2"/>
                  <a:pt x="48" y="0"/>
                  <a:pt x="52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0" y="0"/>
                  <a:pt x="114" y="2"/>
                  <a:pt x="117" y="5"/>
                </a:cubicBezTo>
                <a:cubicBezTo>
                  <a:pt x="120" y="8"/>
                  <a:pt x="121" y="11"/>
                  <a:pt x="121" y="1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51" y="25"/>
                  <a:pt x="153" y="25"/>
                  <a:pt x="155" y="27"/>
                </a:cubicBezTo>
                <a:cubicBezTo>
                  <a:pt x="157" y="29"/>
                  <a:pt x="158" y="31"/>
                  <a:pt x="158" y="34"/>
                </a:cubicBezTo>
                <a:close/>
                <a:moveTo>
                  <a:pt x="44" y="72"/>
                </a:moveTo>
                <a:cubicBezTo>
                  <a:pt x="39" y="62"/>
                  <a:pt x="37" y="50"/>
                  <a:pt x="37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1"/>
                  <a:pt x="15" y="56"/>
                  <a:pt x="21" y="61"/>
                </a:cubicBezTo>
                <a:cubicBezTo>
                  <a:pt x="27" y="66"/>
                  <a:pt x="35" y="70"/>
                  <a:pt x="44" y="72"/>
                </a:cubicBezTo>
                <a:close/>
                <a:moveTo>
                  <a:pt x="146" y="46"/>
                </a:moveTo>
                <a:cubicBezTo>
                  <a:pt x="146" y="37"/>
                  <a:pt x="146" y="37"/>
                  <a:pt x="146" y="37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50"/>
                  <a:pt x="119" y="62"/>
                  <a:pt x="114" y="72"/>
                </a:cubicBezTo>
                <a:cubicBezTo>
                  <a:pt x="123" y="70"/>
                  <a:pt x="131" y="66"/>
                  <a:pt x="137" y="61"/>
                </a:cubicBezTo>
                <a:cubicBezTo>
                  <a:pt x="143" y="56"/>
                  <a:pt x="146" y="51"/>
                  <a:pt x="146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0" name="Freeform 142"/>
          <p:cNvSpPr>
            <a:spLocks noEditPoints="1"/>
          </p:cNvSpPr>
          <p:nvPr/>
        </p:nvSpPr>
        <p:spPr bwMode="auto">
          <a:xfrm>
            <a:off x="5167652" y="2010135"/>
            <a:ext cx="155598" cy="157220"/>
          </a:xfrm>
          <a:custGeom>
            <a:avLst/>
            <a:gdLst>
              <a:gd name="T0" fmla="*/ 145 w 145"/>
              <a:gd name="T1" fmla="*/ 118 h 146"/>
              <a:gd name="T2" fmla="*/ 118 w 145"/>
              <a:gd name="T3" fmla="*/ 146 h 146"/>
              <a:gd name="T4" fmla="*/ 95 w 145"/>
              <a:gd name="T5" fmla="*/ 145 h 146"/>
              <a:gd name="T6" fmla="*/ 91 w 145"/>
              <a:gd name="T7" fmla="*/ 144 h 146"/>
              <a:gd name="T8" fmla="*/ 91 w 145"/>
              <a:gd name="T9" fmla="*/ 118 h 146"/>
              <a:gd name="T10" fmla="*/ 96 w 145"/>
              <a:gd name="T11" fmla="*/ 103 h 146"/>
              <a:gd name="T12" fmla="*/ 112 w 145"/>
              <a:gd name="T13" fmla="*/ 93 h 146"/>
              <a:gd name="T14" fmla="*/ 119 w 145"/>
              <a:gd name="T15" fmla="*/ 69 h 146"/>
              <a:gd name="T16" fmla="*/ 111 w 145"/>
              <a:gd name="T17" fmla="*/ 30 h 146"/>
              <a:gd name="T18" fmla="*/ 95 w 145"/>
              <a:gd name="T19" fmla="*/ 36 h 146"/>
              <a:gd name="T20" fmla="*/ 73 w 145"/>
              <a:gd name="T21" fmla="*/ 35 h 146"/>
              <a:gd name="T22" fmla="*/ 51 w 145"/>
              <a:gd name="T23" fmla="*/ 35 h 146"/>
              <a:gd name="T24" fmla="*/ 35 w 145"/>
              <a:gd name="T25" fmla="*/ 30 h 146"/>
              <a:gd name="T26" fmla="*/ 26 w 145"/>
              <a:gd name="T27" fmla="*/ 69 h 146"/>
              <a:gd name="T28" fmla="*/ 33 w 145"/>
              <a:gd name="T29" fmla="*/ 93 h 146"/>
              <a:gd name="T30" fmla="*/ 50 w 145"/>
              <a:gd name="T31" fmla="*/ 103 h 146"/>
              <a:gd name="T32" fmla="*/ 55 w 145"/>
              <a:gd name="T33" fmla="*/ 115 h 146"/>
              <a:gd name="T34" fmla="*/ 45 w 145"/>
              <a:gd name="T35" fmla="*/ 117 h 146"/>
              <a:gd name="T36" fmla="*/ 34 w 145"/>
              <a:gd name="T37" fmla="*/ 109 h 146"/>
              <a:gd name="T38" fmla="*/ 25 w 145"/>
              <a:gd name="T39" fmla="*/ 102 h 146"/>
              <a:gd name="T40" fmla="*/ 20 w 145"/>
              <a:gd name="T41" fmla="*/ 102 h 146"/>
              <a:gd name="T42" fmla="*/ 20 w 145"/>
              <a:gd name="T43" fmla="*/ 104 h 146"/>
              <a:gd name="T44" fmla="*/ 22 w 145"/>
              <a:gd name="T45" fmla="*/ 106 h 146"/>
              <a:gd name="T46" fmla="*/ 29 w 145"/>
              <a:gd name="T47" fmla="*/ 114 h 146"/>
              <a:gd name="T48" fmla="*/ 34 w 145"/>
              <a:gd name="T49" fmla="*/ 122 h 146"/>
              <a:gd name="T50" fmla="*/ 47 w 145"/>
              <a:gd name="T51" fmla="*/ 126 h 146"/>
              <a:gd name="T52" fmla="*/ 55 w 145"/>
              <a:gd name="T53" fmla="*/ 125 h 146"/>
              <a:gd name="T54" fmla="*/ 55 w 145"/>
              <a:gd name="T55" fmla="*/ 141 h 146"/>
              <a:gd name="T56" fmla="*/ 52 w 145"/>
              <a:gd name="T57" fmla="*/ 145 h 146"/>
              <a:gd name="T58" fmla="*/ 27 w 145"/>
              <a:gd name="T59" fmla="*/ 146 h 146"/>
              <a:gd name="T60" fmla="*/ 0 w 145"/>
              <a:gd name="T61" fmla="*/ 118 h 146"/>
              <a:gd name="T62" fmla="*/ 8 w 145"/>
              <a:gd name="T63" fmla="*/ 8 h 146"/>
              <a:gd name="T64" fmla="*/ 118 w 145"/>
              <a:gd name="T65" fmla="*/ 0 h 146"/>
              <a:gd name="T66" fmla="*/ 145 w 145"/>
              <a:gd name="T67" fmla="*/ 28 h 146"/>
              <a:gd name="T68" fmla="*/ 26 w 145"/>
              <a:gd name="T69" fmla="*/ 105 h 146"/>
              <a:gd name="T70" fmla="*/ 27 w 145"/>
              <a:gd name="T71" fmla="*/ 103 h 146"/>
              <a:gd name="T72" fmla="*/ 31 w 145"/>
              <a:gd name="T73" fmla="*/ 108 h 146"/>
              <a:gd name="T74" fmla="*/ 29 w 145"/>
              <a:gd name="T75" fmla="*/ 106 h 146"/>
              <a:gd name="T76" fmla="*/ 31 w 145"/>
              <a:gd name="T77" fmla="*/ 108 h 146"/>
              <a:gd name="T78" fmla="*/ 33 w 145"/>
              <a:gd name="T79" fmla="*/ 112 h 146"/>
              <a:gd name="T80" fmla="*/ 32 w 145"/>
              <a:gd name="T81" fmla="*/ 110 h 146"/>
              <a:gd name="T82" fmla="*/ 37 w 145"/>
              <a:gd name="T83" fmla="*/ 116 h 146"/>
              <a:gd name="T84" fmla="*/ 35 w 145"/>
              <a:gd name="T85" fmla="*/ 114 h 146"/>
              <a:gd name="T86" fmla="*/ 37 w 145"/>
              <a:gd name="T87" fmla="*/ 116 h 146"/>
              <a:gd name="T88" fmla="*/ 41 w 145"/>
              <a:gd name="T89" fmla="*/ 119 h 146"/>
              <a:gd name="T90" fmla="*/ 42 w 145"/>
              <a:gd name="T91" fmla="*/ 117 h 146"/>
              <a:gd name="T92" fmla="*/ 49 w 145"/>
              <a:gd name="T93" fmla="*/ 119 h 146"/>
              <a:gd name="T94" fmla="*/ 46 w 145"/>
              <a:gd name="T95" fmla="*/ 119 h 146"/>
              <a:gd name="T96" fmla="*/ 49 w 145"/>
              <a:gd name="T97" fmla="*/ 119 h 146"/>
              <a:gd name="T98" fmla="*/ 53 w 145"/>
              <a:gd name="T99" fmla="*/ 119 h 146"/>
              <a:gd name="T100" fmla="*/ 53 w 145"/>
              <a:gd name="T101" fmla="*/ 11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6" y="146"/>
                  <a:pt x="95" y="146"/>
                  <a:pt x="95" y="145"/>
                </a:cubicBezTo>
                <a:cubicBezTo>
                  <a:pt x="94" y="145"/>
                  <a:pt x="93" y="145"/>
                  <a:pt x="93" y="145"/>
                </a:cubicBezTo>
                <a:cubicBezTo>
                  <a:pt x="92" y="145"/>
                  <a:pt x="92" y="144"/>
                  <a:pt x="91" y="144"/>
                </a:cubicBezTo>
                <a:cubicBezTo>
                  <a:pt x="91" y="143"/>
                  <a:pt x="91" y="142"/>
                  <a:pt x="91" y="141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12"/>
                  <a:pt x="89" y="108"/>
                  <a:pt x="86" y="105"/>
                </a:cubicBezTo>
                <a:cubicBezTo>
                  <a:pt x="89" y="105"/>
                  <a:pt x="93" y="104"/>
                  <a:pt x="96" y="103"/>
                </a:cubicBezTo>
                <a:cubicBezTo>
                  <a:pt x="98" y="103"/>
                  <a:pt x="101" y="101"/>
                  <a:pt x="104" y="100"/>
                </a:cubicBezTo>
                <a:cubicBezTo>
                  <a:pt x="108" y="98"/>
                  <a:pt x="110" y="96"/>
                  <a:pt x="112" y="93"/>
                </a:cubicBezTo>
                <a:cubicBezTo>
                  <a:pt x="114" y="91"/>
                  <a:pt x="116" y="88"/>
                  <a:pt x="117" y="83"/>
                </a:cubicBezTo>
                <a:cubicBezTo>
                  <a:pt x="118" y="79"/>
                  <a:pt x="119" y="75"/>
                  <a:pt x="119" y="69"/>
                </a:cubicBezTo>
                <a:cubicBezTo>
                  <a:pt x="119" y="62"/>
                  <a:pt x="117" y="55"/>
                  <a:pt x="112" y="50"/>
                </a:cubicBezTo>
                <a:cubicBezTo>
                  <a:pt x="114" y="44"/>
                  <a:pt x="114" y="38"/>
                  <a:pt x="111" y="30"/>
                </a:cubicBezTo>
                <a:cubicBezTo>
                  <a:pt x="109" y="30"/>
                  <a:pt x="107" y="30"/>
                  <a:pt x="103" y="31"/>
                </a:cubicBezTo>
                <a:cubicBezTo>
                  <a:pt x="100" y="33"/>
                  <a:pt x="97" y="34"/>
                  <a:pt x="95" y="36"/>
                </a:cubicBezTo>
                <a:cubicBezTo>
                  <a:pt x="91" y="38"/>
                  <a:pt x="91" y="38"/>
                  <a:pt x="91" y="38"/>
                </a:cubicBezTo>
                <a:cubicBezTo>
                  <a:pt x="85" y="36"/>
                  <a:pt x="79" y="35"/>
                  <a:pt x="73" y="35"/>
                </a:cubicBezTo>
                <a:cubicBezTo>
                  <a:pt x="67" y="35"/>
                  <a:pt x="60" y="36"/>
                  <a:pt x="55" y="38"/>
                </a:cubicBezTo>
                <a:cubicBezTo>
                  <a:pt x="54" y="37"/>
                  <a:pt x="52" y="36"/>
                  <a:pt x="51" y="35"/>
                </a:cubicBezTo>
                <a:cubicBezTo>
                  <a:pt x="49" y="34"/>
                  <a:pt x="46" y="33"/>
                  <a:pt x="43" y="32"/>
                </a:cubicBezTo>
                <a:cubicBezTo>
                  <a:pt x="39" y="30"/>
                  <a:pt x="36" y="30"/>
                  <a:pt x="35" y="30"/>
                </a:cubicBezTo>
                <a:cubicBezTo>
                  <a:pt x="32" y="38"/>
                  <a:pt x="32" y="44"/>
                  <a:pt x="34" y="50"/>
                </a:cubicBezTo>
                <a:cubicBezTo>
                  <a:pt x="29" y="55"/>
                  <a:pt x="26" y="62"/>
                  <a:pt x="26" y="69"/>
                </a:cubicBezTo>
                <a:cubicBezTo>
                  <a:pt x="26" y="75"/>
                  <a:pt x="27" y="79"/>
                  <a:pt x="28" y="83"/>
                </a:cubicBezTo>
                <a:cubicBezTo>
                  <a:pt x="30" y="87"/>
                  <a:pt x="31" y="91"/>
                  <a:pt x="33" y="93"/>
                </a:cubicBezTo>
                <a:cubicBezTo>
                  <a:pt x="35" y="96"/>
                  <a:pt x="38" y="98"/>
                  <a:pt x="41" y="100"/>
                </a:cubicBezTo>
                <a:cubicBezTo>
                  <a:pt x="44" y="101"/>
                  <a:pt x="47" y="103"/>
                  <a:pt x="50" y="103"/>
                </a:cubicBezTo>
                <a:cubicBezTo>
                  <a:pt x="53" y="104"/>
                  <a:pt x="56" y="105"/>
                  <a:pt x="60" y="105"/>
                </a:cubicBezTo>
                <a:cubicBezTo>
                  <a:pt x="57" y="107"/>
                  <a:pt x="55" y="111"/>
                  <a:pt x="55" y="115"/>
                </a:cubicBezTo>
                <a:cubicBezTo>
                  <a:pt x="54" y="115"/>
                  <a:pt x="52" y="116"/>
                  <a:pt x="51" y="116"/>
                </a:cubicBezTo>
                <a:cubicBezTo>
                  <a:pt x="49" y="116"/>
                  <a:pt x="47" y="117"/>
                  <a:pt x="45" y="117"/>
                </a:cubicBezTo>
                <a:cubicBezTo>
                  <a:pt x="43" y="117"/>
                  <a:pt x="41" y="116"/>
                  <a:pt x="39" y="115"/>
                </a:cubicBezTo>
                <a:cubicBezTo>
                  <a:pt x="37" y="113"/>
                  <a:pt x="35" y="111"/>
                  <a:pt x="34" y="109"/>
                </a:cubicBezTo>
                <a:cubicBezTo>
                  <a:pt x="33" y="107"/>
                  <a:pt x="31" y="105"/>
                  <a:pt x="29" y="104"/>
                </a:cubicBezTo>
                <a:cubicBezTo>
                  <a:pt x="27" y="103"/>
                  <a:pt x="26" y="102"/>
                  <a:pt x="25" y="102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21" y="101"/>
                  <a:pt x="20" y="101"/>
                  <a:pt x="20" y="102"/>
                </a:cubicBezTo>
                <a:cubicBezTo>
                  <a:pt x="19" y="102"/>
                  <a:pt x="19" y="102"/>
                  <a:pt x="19" y="103"/>
                </a:cubicBezTo>
                <a:cubicBezTo>
                  <a:pt x="20" y="103"/>
                  <a:pt x="20" y="104"/>
                  <a:pt x="20" y="104"/>
                </a:cubicBezTo>
                <a:cubicBezTo>
                  <a:pt x="21" y="104"/>
                  <a:pt x="21" y="105"/>
                  <a:pt x="22" y="105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6"/>
                  <a:pt x="25" y="107"/>
                  <a:pt x="26" y="109"/>
                </a:cubicBezTo>
                <a:cubicBezTo>
                  <a:pt x="28" y="111"/>
                  <a:pt x="29" y="113"/>
                  <a:pt x="29" y="114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31" y="119"/>
                  <a:pt x="32" y="121"/>
                  <a:pt x="34" y="122"/>
                </a:cubicBezTo>
                <a:cubicBezTo>
                  <a:pt x="36" y="124"/>
                  <a:pt x="38" y="124"/>
                  <a:pt x="41" y="125"/>
                </a:cubicBezTo>
                <a:cubicBezTo>
                  <a:pt x="43" y="125"/>
                  <a:pt x="45" y="126"/>
                  <a:pt x="47" y="126"/>
                </a:cubicBezTo>
                <a:cubicBezTo>
                  <a:pt x="49" y="126"/>
                  <a:pt x="51" y="125"/>
                  <a:pt x="53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7"/>
                  <a:pt x="55" y="130"/>
                  <a:pt x="55" y="135"/>
                </a:cubicBezTo>
                <a:cubicBezTo>
                  <a:pt x="55" y="139"/>
                  <a:pt x="55" y="141"/>
                  <a:pt x="55" y="141"/>
                </a:cubicBezTo>
                <a:cubicBezTo>
                  <a:pt x="55" y="142"/>
                  <a:pt x="54" y="143"/>
                  <a:pt x="54" y="144"/>
                </a:cubicBezTo>
                <a:cubicBezTo>
                  <a:pt x="53" y="145"/>
                  <a:pt x="52" y="145"/>
                  <a:pt x="52" y="145"/>
                </a:cubicBezTo>
                <a:cubicBezTo>
                  <a:pt x="51" y="146"/>
                  <a:pt x="50" y="146"/>
                  <a:pt x="49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28" y="105"/>
                </a:moveTo>
                <a:cubicBezTo>
                  <a:pt x="27" y="105"/>
                  <a:pt x="27" y="105"/>
                  <a:pt x="26" y="10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6" y="103"/>
                  <a:pt x="26" y="103"/>
                  <a:pt x="27" y="103"/>
                </a:cubicBezTo>
                <a:cubicBezTo>
                  <a:pt x="28" y="104"/>
                  <a:pt x="28" y="104"/>
                  <a:pt x="28" y="105"/>
                </a:cubicBezTo>
                <a:close/>
                <a:moveTo>
                  <a:pt x="31" y="108"/>
                </a:moveTo>
                <a:cubicBezTo>
                  <a:pt x="30" y="108"/>
                  <a:pt x="30" y="108"/>
                  <a:pt x="29" y="108"/>
                </a:cubicBezTo>
                <a:cubicBezTo>
                  <a:pt x="29" y="107"/>
                  <a:pt x="28" y="106"/>
                  <a:pt x="29" y="106"/>
                </a:cubicBezTo>
                <a:cubicBezTo>
                  <a:pt x="29" y="106"/>
                  <a:pt x="30" y="106"/>
                  <a:pt x="30" y="106"/>
                </a:cubicBezTo>
                <a:cubicBezTo>
                  <a:pt x="31" y="107"/>
                  <a:pt x="31" y="108"/>
                  <a:pt x="31" y="108"/>
                </a:cubicBezTo>
                <a:close/>
                <a:moveTo>
                  <a:pt x="33" y="110"/>
                </a:moveTo>
                <a:cubicBezTo>
                  <a:pt x="34" y="111"/>
                  <a:pt x="34" y="112"/>
                  <a:pt x="33" y="112"/>
                </a:cubicBezTo>
                <a:cubicBezTo>
                  <a:pt x="33" y="112"/>
                  <a:pt x="32" y="112"/>
                  <a:pt x="32" y="111"/>
                </a:cubicBezTo>
                <a:cubicBezTo>
                  <a:pt x="31" y="111"/>
                  <a:pt x="31" y="110"/>
                  <a:pt x="32" y="110"/>
                </a:cubicBezTo>
                <a:cubicBezTo>
                  <a:pt x="32" y="109"/>
                  <a:pt x="33" y="109"/>
                  <a:pt x="33" y="110"/>
                </a:cubicBezTo>
                <a:close/>
                <a:moveTo>
                  <a:pt x="37" y="116"/>
                </a:moveTo>
                <a:cubicBezTo>
                  <a:pt x="37" y="117"/>
                  <a:pt x="36" y="117"/>
                  <a:pt x="36" y="116"/>
                </a:cubicBezTo>
                <a:cubicBezTo>
                  <a:pt x="35" y="115"/>
                  <a:pt x="35" y="114"/>
                  <a:pt x="35" y="114"/>
                </a:cubicBezTo>
                <a:cubicBezTo>
                  <a:pt x="36" y="113"/>
                  <a:pt x="36" y="114"/>
                  <a:pt x="37" y="114"/>
                </a:cubicBezTo>
                <a:cubicBezTo>
                  <a:pt x="38" y="115"/>
                  <a:pt x="38" y="116"/>
                  <a:pt x="37" y="116"/>
                </a:cubicBezTo>
                <a:close/>
                <a:moveTo>
                  <a:pt x="43" y="118"/>
                </a:moveTo>
                <a:cubicBezTo>
                  <a:pt x="43" y="119"/>
                  <a:pt x="42" y="119"/>
                  <a:pt x="41" y="119"/>
                </a:cubicBezTo>
                <a:cubicBezTo>
                  <a:pt x="40" y="119"/>
                  <a:pt x="40" y="118"/>
                  <a:pt x="40" y="118"/>
                </a:cubicBezTo>
                <a:cubicBezTo>
                  <a:pt x="40" y="117"/>
                  <a:pt x="41" y="117"/>
                  <a:pt x="42" y="117"/>
                </a:cubicBezTo>
                <a:cubicBezTo>
                  <a:pt x="43" y="117"/>
                  <a:pt x="43" y="118"/>
                  <a:pt x="43" y="118"/>
                </a:cubicBezTo>
                <a:close/>
                <a:moveTo>
                  <a:pt x="49" y="119"/>
                </a:moveTo>
                <a:cubicBezTo>
                  <a:pt x="49" y="120"/>
                  <a:pt x="48" y="120"/>
                  <a:pt x="47" y="120"/>
                </a:cubicBezTo>
                <a:cubicBezTo>
                  <a:pt x="46" y="120"/>
                  <a:pt x="46" y="120"/>
                  <a:pt x="46" y="119"/>
                </a:cubicBezTo>
                <a:cubicBezTo>
                  <a:pt x="46" y="118"/>
                  <a:pt x="46" y="118"/>
                  <a:pt x="47" y="118"/>
                </a:cubicBezTo>
                <a:cubicBezTo>
                  <a:pt x="48" y="118"/>
                  <a:pt x="49" y="118"/>
                  <a:pt x="49" y="119"/>
                </a:cubicBezTo>
                <a:close/>
                <a:moveTo>
                  <a:pt x="54" y="118"/>
                </a:moveTo>
                <a:cubicBezTo>
                  <a:pt x="54" y="119"/>
                  <a:pt x="54" y="119"/>
                  <a:pt x="53" y="119"/>
                </a:cubicBezTo>
                <a:cubicBezTo>
                  <a:pt x="52" y="120"/>
                  <a:pt x="51" y="119"/>
                  <a:pt x="51" y="119"/>
                </a:cubicBezTo>
                <a:cubicBezTo>
                  <a:pt x="51" y="118"/>
                  <a:pt x="52" y="117"/>
                  <a:pt x="53" y="117"/>
                </a:cubicBezTo>
                <a:cubicBezTo>
                  <a:pt x="54" y="117"/>
                  <a:pt x="54" y="117"/>
                  <a:pt x="54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1" name="Freeform 143"/>
          <p:cNvSpPr>
            <a:spLocks noEditPoints="1"/>
          </p:cNvSpPr>
          <p:nvPr/>
        </p:nvSpPr>
        <p:spPr bwMode="auto">
          <a:xfrm>
            <a:off x="5368634" y="2005272"/>
            <a:ext cx="168566" cy="162083"/>
          </a:xfrm>
          <a:custGeom>
            <a:avLst/>
            <a:gdLst>
              <a:gd name="T0" fmla="*/ 157 w 157"/>
              <a:gd name="T1" fmla="*/ 112 h 152"/>
              <a:gd name="T2" fmla="*/ 157 w 157"/>
              <a:gd name="T3" fmla="*/ 142 h 152"/>
              <a:gd name="T4" fmla="*/ 155 w 157"/>
              <a:gd name="T5" fmla="*/ 149 h 152"/>
              <a:gd name="T6" fmla="*/ 148 w 157"/>
              <a:gd name="T7" fmla="*/ 152 h 152"/>
              <a:gd name="T8" fmla="*/ 9 w 157"/>
              <a:gd name="T9" fmla="*/ 152 h 152"/>
              <a:gd name="T10" fmla="*/ 3 w 157"/>
              <a:gd name="T11" fmla="*/ 149 h 152"/>
              <a:gd name="T12" fmla="*/ 0 w 157"/>
              <a:gd name="T13" fmla="*/ 142 h 152"/>
              <a:gd name="T14" fmla="*/ 0 w 157"/>
              <a:gd name="T15" fmla="*/ 112 h 152"/>
              <a:gd name="T16" fmla="*/ 3 w 157"/>
              <a:gd name="T17" fmla="*/ 106 h 152"/>
              <a:gd name="T18" fmla="*/ 9 w 157"/>
              <a:gd name="T19" fmla="*/ 103 h 152"/>
              <a:gd name="T20" fmla="*/ 49 w 157"/>
              <a:gd name="T21" fmla="*/ 103 h 152"/>
              <a:gd name="T22" fmla="*/ 56 w 157"/>
              <a:gd name="T23" fmla="*/ 112 h 152"/>
              <a:gd name="T24" fmla="*/ 66 w 157"/>
              <a:gd name="T25" fmla="*/ 115 h 152"/>
              <a:gd name="T26" fmla="*/ 91 w 157"/>
              <a:gd name="T27" fmla="*/ 115 h 152"/>
              <a:gd name="T28" fmla="*/ 101 w 157"/>
              <a:gd name="T29" fmla="*/ 112 h 152"/>
              <a:gd name="T30" fmla="*/ 108 w 157"/>
              <a:gd name="T31" fmla="*/ 103 h 152"/>
              <a:gd name="T32" fmla="*/ 148 w 157"/>
              <a:gd name="T33" fmla="*/ 103 h 152"/>
              <a:gd name="T34" fmla="*/ 155 w 157"/>
              <a:gd name="T35" fmla="*/ 106 h 152"/>
              <a:gd name="T36" fmla="*/ 157 w 157"/>
              <a:gd name="T37" fmla="*/ 112 h 152"/>
              <a:gd name="T38" fmla="*/ 127 w 157"/>
              <a:gd name="T39" fmla="*/ 51 h 152"/>
              <a:gd name="T40" fmla="*/ 121 w 157"/>
              <a:gd name="T41" fmla="*/ 55 h 152"/>
              <a:gd name="T42" fmla="*/ 97 w 157"/>
              <a:gd name="T43" fmla="*/ 55 h 152"/>
              <a:gd name="T44" fmla="*/ 97 w 157"/>
              <a:gd name="T45" fmla="*/ 97 h 152"/>
              <a:gd name="T46" fmla="*/ 95 w 157"/>
              <a:gd name="T47" fmla="*/ 101 h 152"/>
              <a:gd name="T48" fmla="*/ 91 w 157"/>
              <a:gd name="T49" fmla="*/ 103 h 152"/>
              <a:gd name="T50" fmla="*/ 66 w 157"/>
              <a:gd name="T51" fmla="*/ 103 h 152"/>
              <a:gd name="T52" fmla="*/ 62 w 157"/>
              <a:gd name="T53" fmla="*/ 101 h 152"/>
              <a:gd name="T54" fmla="*/ 60 w 157"/>
              <a:gd name="T55" fmla="*/ 97 h 152"/>
              <a:gd name="T56" fmla="*/ 60 w 157"/>
              <a:gd name="T57" fmla="*/ 55 h 152"/>
              <a:gd name="T58" fmla="*/ 36 w 157"/>
              <a:gd name="T59" fmla="*/ 55 h 152"/>
              <a:gd name="T60" fmla="*/ 31 w 157"/>
              <a:gd name="T61" fmla="*/ 51 h 152"/>
              <a:gd name="T62" fmla="*/ 32 w 157"/>
              <a:gd name="T63" fmla="*/ 44 h 152"/>
              <a:gd name="T64" fmla="*/ 74 w 157"/>
              <a:gd name="T65" fmla="*/ 2 h 152"/>
              <a:gd name="T66" fmla="*/ 79 w 157"/>
              <a:gd name="T67" fmla="*/ 0 h 152"/>
              <a:gd name="T68" fmla="*/ 83 w 157"/>
              <a:gd name="T69" fmla="*/ 2 h 152"/>
              <a:gd name="T70" fmla="*/ 125 w 157"/>
              <a:gd name="T71" fmla="*/ 44 h 152"/>
              <a:gd name="T72" fmla="*/ 127 w 157"/>
              <a:gd name="T73" fmla="*/ 51 h 152"/>
              <a:gd name="T74" fmla="*/ 119 w 157"/>
              <a:gd name="T75" fmla="*/ 138 h 152"/>
              <a:gd name="T76" fmla="*/ 121 w 157"/>
              <a:gd name="T77" fmla="*/ 133 h 152"/>
              <a:gd name="T78" fmla="*/ 119 w 157"/>
              <a:gd name="T79" fmla="*/ 129 h 152"/>
              <a:gd name="T80" fmla="*/ 115 w 157"/>
              <a:gd name="T81" fmla="*/ 127 h 152"/>
              <a:gd name="T82" fmla="*/ 111 w 157"/>
              <a:gd name="T83" fmla="*/ 129 h 152"/>
              <a:gd name="T84" fmla="*/ 109 w 157"/>
              <a:gd name="T85" fmla="*/ 133 h 152"/>
              <a:gd name="T86" fmla="*/ 111 w 157"/>
              <a:gd name="T87" fmla="*/ 138 h 152"/>
              <a:gd name="T88" fmla="*/ 115 w 157"/>
              <a:gd name="T89" fmla="*/ 139 h 152"/>
              <a:gd name="T90" fmla="*/ 119 w 157"/>
              <a:gd name="T91" fmla="*/ 138 h 152"/>
              <a:gd name="T92" fmla="*/ 143 w 157"/>
              <a:gd name="T93" fmla="*/ 138 h 152"/>
              <a:gd name="T94" fmla="*/ 145 w 157"/>
              <a:gd name="T95" fmla="*/ 133 h 152"/>
              <a:gd name="T96" fmla="*/ 143 w 157"/>
              <a:gd name="T97" fmla="*/ 129 h 152"/>
              <a:gd name="T98" fmla="*/ 139 w 157"/>
              <a:gd name="T99" fmla="*/ 127 h 152"/>
              <a:gd name="T100" fmla="*/ 135 w 157"/>
              <a:gd name="T101" fmla="*/ 129 h 152"/>
              <a:gd name="T102" fmla="*/ 133 w 157"/>
              <a:gd name="T103" fmla="*/ 133 h 152"/>
              <a:gd name="T104" fmla="*/ 135 w 157"/>
              <a:gd name="T105" fmla="*/ 138 h 152"/>
              <a:gd name="T106" fmla="*/ 139 w 157"/>
              <a:gd name="T107" fmla="*/ 139 h 152"/>
              <a:gd name="T108" fmla="*/ 143 w 157"/>
              <a:gd name="T109" fmla="*/ 13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7" h="152">
                <a:moveTo>
                  <a:pt x="157" y="112"/>
                </a:moveTo>
                <a:cubicBezTo>
                  <a:pt x="157" y="142"/>
                  <a:pt x="157" y="142"/>
                  <a:pt x="157" y="142"/>
                </a:cubicBezTo>
                <a:cubicBezTo>
                  <a:pt x="157" y="145"/>
                  <a:pt x="156" y="147"/>
                  <a:pt x="155" y="149"/>
                </a:cubicBezTo>
                <a:cubicBezTo>
                  <a:pt x="153" y="151"/>
                  <a:pt x="151" y="152"/>
                  <a:pt x="148" y="152"/>
                </a:cubicBezTo>
                <a:cubicBezTo>
                  <a:pt x="9" y="152"/>
                  <a:pt x="9" y="152"/>
                  <a:pt x="9" y="152"/>
                </a:cubicBezTo>
                <a:cubicBezTo>
                  <a:pt x="6" y="152"/>
                  <a:pt x="4" y="151"/>
                  <a:pt x="3" y="149"/>
                </a:cubicBezTo>
                <a:cubicBezTo>
                  <a:pt x="1" y="147"/>
                  <a:pt x="0" y="145"/>
                  <a:pt x="0" y="14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0"/>
                  <a:pt x="1" y="108"/>
                  <a:pt x="3" y="106"/>
                </a:cubicBezTo>
                <a:cubicBezTo>
                  <a:pt x="4" y="104"/>
                  <a:pt x="6" y="103"/>
                  <a:pt x="9" y="103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51" y="107"/>
                  <a:pt x="53" y="110"/>
                  <a:pt x="56" y="112"/>
                </a:cubicBezTo>
                <a:cubicBezTo>
                  <a:pt x="59" y="114"/>
                  <a:pt x="63" y="115"/>
                  <a:pt x="66" y="115"/>
                </a:cubicBezTo>
                <a:cubicBezTo>
                  <a:pt x="91" y="115"/>
                  <a:pt x="91" y="115"/>
                  <a:pt x="91" y="115"/>
                </a:cubicBezTo>
                <a:cubicBezTo>
                  <a:pt x="95" y="115"/>
                  <a:pt x="98" y="114"/>
                  <a:pt x="101" y="112"/>
                </a:cubicBezTo>
                <a:cubicBezTo>
                  <a:pt x="104" y="110"/>
                  <a:pt x="106" y="107"/>
                  <a:pt x="108" y="103"/>
                </a:cubicBezTo>
                <a:cubicBezTo>
                  <a:pt x="148" y="103"/>
                  <a:pt x="148" y="103"/>
                  <a:pt x="148" y="103"/>
                </a:cubicBezTo>
                <a:cubicBezTo>
                  <a:pt x="151" y="103"/>
                  <a:pt x="153" y="104"/>
                  <a:pt x="155" y="106"/>
                </a:cubicBezTo>
                <a:cubicBezTo>
                  <a:pt x="156" y="108"/>
                  <a:pt x="157" y="110"/>
                  <a:pt x="157" y="112"/>
                </a:cubicBezTo>
                <a:close/>
                <a:moveTo>
                  <a:pt x="127" y="51"/>
                </a:moveTo>
                <a:cubicBezTo>
                  <a:pt x="125" y="53"/>
                  <a:pt x="124" y="55"/>
                  <a:pt x="121" y="55"/>
                </a:cubicBezTo>
                <a:cubicBezTo>
                  <a:pt x="97" y="55"/>
                  <a:pt x="97" y="55"/>
                  <a:pt x="97" y="55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99"/>
                  <a:pt x="96" y="100"/>
                  <a:pt x="95" y="101"/>
                </a:cubicBezTo>
                <a:cubicBezTo>
                  <a:pt x="94" y="103"/>
                  <a:pt x="92" y="103"/>
                  <a:pt x="91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5" y="103"/>
                  <a:pt x="63" y="103"/>
                  <a:pt x="62" y="101"/>
                </a:cubicBezTo>
                <a:cubicBezTo>
                  <a:pt x="61" y="100"/>
                  <a:pt x="60" y="99"/>
                  <a:pt x="60" y="97"/>
                </a:cubicBezTo>
                <a:cubicBezTo>
                  <a:pt x="60" y="55"/>
                  <a:pt x="60" y="55"/>
                  <a:pt x="60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4" y="55"/>
                  <a:pt x="32" y="53"/>
                  <a:pt x="31" y="51"/>
                </a:cubicBezTo>
                <a:cubicBezTo>
                  <a:pt x="30" y="49"/>
                  <a:pt x="30" y="46"/>
                  <a:pt x="32" y="44"/>
                </a:cubicBezTo>
                <a:cubicBezTo>
                  <a:pt x="74" y="2"/>
                  <a:pt x="74" y="2"/>
                  <a:pt x="74" y="2"/>
                </a:cubicBezTo>
                <a:cubicBezTo>
                  <a:pt x="75" y="1"/>
                  <a:pt x="77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7" y="46"/>
                  <a:pt x="128" y="49"/>
                  <a:pt x="127" y="51"/>
                </a:cubicBezTo>
                <a:close/>
                <a:moveTo>
                  <a:pt x="119" y="138"/>
                </a:moveTo>
                <a:cubicBezTo>
                  <a:pt x="120" y="136"/>
                  <a:pt x="121" y="135"/>
                  <a:pt x="121" y="133"/>
                </a:cubicBezTo>
                <a:cubicBezTo>
                  <a:pt x="121" y="132"/>
                  <a:pt x="120" y="130"/>
                  <a:pt x="119" y="129"/>
                </a:cubicBezTo>
                <a:cubicBezTo>
                  <a:pt x="118" y="128"/>
                  <a:pt x="117" y="127"/>
                  <a:pt x="115" y="127"/>
                </a:cubicBezTo>
                <a:cubicBezTo>
                  <a:pt x="113" y="127"/>
                  <a:pt x="112" y="128"/>
                  <a:pt x="111" y="129"/>
                </a:cubicBezTo>
                <a:cubicBezTo>
                  <a:pt x="109" y="130"/>
                  <a:pt x="109" y="132"/>
                  <a:pt x="109" y="133"/>
                </a:cubicBezTo>
                <a:cubicBezTo>
                  <a:pt x="109" y="135"/>
                  <a:pt x="109" y="136"/>
                  <a:pt x="111" y="138"/>
                </a:cubicBezTo>
                <a:cubicBezTo>
                  <a:pt x="112" y="139"/>
                  <a:pt x="113" y="139"/>
                  <a:pt x="115" y="139"/>
                </a:cubicBezTo>
                <a:cubicBezTo>
                  <a:pt x="117" y="139"/>
                  <a:pt x="118" y="139"/>
                  <a:pt x="119" y="138"/>
                </a:cubicBezTo>
                <a:close/>
                <a:moveTo>
                  <a:pt x="143" y="138"/>
                </a:moveTo>
                <a:cubicBezTo>
                  <a:pt x="145" y="136"/>
                  <a:pt x="145" y="135"/>
                  <a:pt x="145" y="133"/>
                </a:cubicBezTo>
                <a:cubicBezTo>
                  <a:pt x="145" y="132"/>
                  <a:pt x="145" y="130"/>
                  <a:pt x="143" y="129"/>
                </a:cubicBezTo>
                <a:cubicBezTo>
                  <a:pt x="142" y="128"/>
                  <a:pt x="141" y="127"/>
                  <a:pt x="139" y="127"/>
                </a:cubicBezTo>
                <a:cubicBezTo>
                  <a:pt x="137" y="127"/>
                  <a:pt x="136" y="128"/>
                  <a:pt x="135" y="129"/>
                </a:cubicBezTo>
                <a:cubicBezTo>
                  <a:pt x="134" y="130"/>
                  <a:pt x="133" y="132"/>
                  <a:pt x="133" y="133"/>
                </a:cubicBezTo>
                <a:cubicBezTo>
                  <a:pt x="133" y="135"/>
                  <a:pt x="134" y="136"/>
                  <a:pt x="135" y="138"/>
                </a:cubicBezTo>
                <a:cubicBezTo>
                  <a:pt x="136" y="139"/>
                  <a:pt x="137" y="139"/>
                  <a:pt x="139" y="139"/>
                </a:cubicBezTo>
                <a:cubicBezTo>
                  <a:pt x="141" y="139"/>
                  <a:pt x="142" y="139"/>
                  <a:pt x="143" y="1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2" name="Freeform 144"/>
          <p:cNvSpPr>
            <a:spLocks noEditPoints="1"/>
          </p:cNvSpPr>
          <p:nvPr/>
        </p:nvSpPr>
        <p:spPr bwMode="auto">
          <a:xfrm>
            <a:off x="5582583" y="2010135"/>
            <a:ext cx="155598" cy="157220"/>
          </a:xfrm>
          <a:custGeom>
            <a:avLst/>
            <a:gdLst>
              <a:gd name="T0" fmla="*/ 138 w 145"/>
              <a:gd name="T1" fmla="*/ 97 h 146"/>
              <a:gd name="T2" fmla="*/ 93 w 145"/>
              <a:gd name="T3" fmla="*/ 141 h 146"/>
              <a:gd name="T4" fmla="*/ 46 w 145"/>
              <a:gd name="T5" fmla="*/ 144 h 146"/>
              <a:gd name="T6" fmla="*/ 23 w 145"/>
              <a:gd name="T7" fmla="*/ 144 h 146"/>
              <a:gd name="T8" fmla="*/ 5 w 145"/>
              <a:gd name="T9" fmla="*/ 140 h 146"/>
              <a:gd name="T10" fmla="*/ 1 w 145"/>
              <a:gd name="T11" fmla="*/ 122 h 146"/>
              <a:gd name="T12" fmla="*/ 1 w 145"/>
              <a:gd name="T13" fmla="*/ 104 h 146"/>
              <a:gd name="T14" fmla="*/ 1 w 145"/>
              <a:gd name="T15" fmla="*/ 72 h 146"/>
              <a:gd name="T16" fmla="*/ 16 w 145"/>
              <a:gd name="T17" fmla="*/ 34 h 146"/>
              <a:gd name="T18" fmla="*/ 52 w 145"/>
              <a:gd name="T19" fmla="*/ 8 h 146"/>
              <a:gd name="T20" fmla="*/ 99 w 145"/>
              <a:gd name="T21" fmla="*/ 3 h 146"/>
              <a:gd name="T22" fmla="*/ 121 w 145"/>
              <a:gd name="T23" fmla="*/ 4 h 146"/>
              <a:gd name="T24" fmla="*/ 137 w 145"/>
              <a:gd name="T25" fmla="*/ 9 h 146"/>
              <a:gd name="T26" fmla="*/ 140 w 145"/>
              <a:gd name="T27" fmla="*/ 28 h 146"/>
              <a:gd name="T28" fmla="*/ 140 w 145"/>
              <a:gd name="T29" fmla="*/ 36 h 146"/>
              <a:gd name="T30" fmla="*/ 140 w 145"/>
              <a:gd name="T31" fmla="*/ 39 h 146"/>
              <a:gd name="T32" fmla="*/ 142 w 145"/>
              <a:gd name="T33" fmla="*/ 42 h 146"/>
              <a:gd name="T34" fmla="*/ 145 w 145"/>
              <a:gd name="T35" fmla="*/ 66 h 146"/>
              <a:gd name="T36" fmla="*/ 132 w 145"/>
              <a:gd name="T37" fmla="*/ 56 h 146"/>
              <a:gd name="T38" fmla="*/ 129 w 145"/>
              <a:gd name="T39" fmla="*/ 42 h 146"/>
              <a:gd name="T40" fmla="*/ 128 w 145"/>
              <a:gd name="T41" fmla="*/ 34 h 146"/>
              <a:gd name="T42" fmla="*/ 129 w 145"/>
              <a:gd name="T43" fmla="*/ 21 h 146"/>
              <a:gd name="T44" fmla="*/ 126 w 145"/>
              <a:gd name="T45" fmla="*/ 16 h 146"/>
              <a:gd name="T46" fmla="*/ 115 w 145"/>
              <a:gd name="T47" fmla="*/ 17 h 146"/>
              <a:gd name="T48" fmla="*/ 82 w 145"/>
              <a:gd name="T49" fmla="*/ 12 h 146"/>
              <a:gd name="T50" fmla="*/ 65 w 145"/>
              <a:gd name="T51" fmla="*/ 16 h 146"/>
              <a:gd name="T52" fmla="*/ 38 w 145"/>
              <a:gd name="T53" fmla="*/ 29 h 146"/>
              <a:gd name="T54" fmla="*/ 14 w 145"/>
              <a:gd name="T55" fmla="*/ 69 h 146"/>
              <a:gd name="T56" fmla="*/ 13 w 145"/>
              <a:gd name="T57" fmla="*/ 104 h 146"/>
              <a:gd name="T58" fmla="*/ 13 w 145"/>
              <a:gd name="T59" fmla="*/ 121 h 146"/>
              <a:gd name="T60" fmla="*/ 13 w 145"/>
              <a:gd name="T61" fmla="*/ 131 h 146"/>
              <a:gd name="T62" fmla="*/ 23 w 145"/>
              <a:gd name="T63" fmla="*/ 131 h 146"/>
              <a:gd name="T64" fmla="*/ 46 w 145"/>
              <a:gd name="T65" fmla="*/ 132 h 146"/>
              <a:gd name="T66" fmla="*/ 89 w 145"/>
              <a:gd name="T67" fmla="*/ 130 h 146"/>
              <a:gd name="T68" fmla="*/ 127 w 145"/>
              <a:gd name="T69" fmla="*/ 9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5" h="146">
                <a:moveTo>
                  <a:pt x="145" y="66"/>
                </a:moveTo>
                <a:cubicBezTo>
                  <a:pt x="145" y="77"/>
                  <a:pt x="143" y="87"/>
                  <a:pt x="138" y="97"/>
                </a:cubicBezTo>
                <a:cubicBezTo>
                  <a:pt x="134" y="107"/>
                  <a:pt x="128" y="116"/>
                  <a:pt x="120" y="124"/>
                </a:cubicBezTo>
                <a:cubicBezTo>
                  <a:pt x="112" y="132"/>
                  <a:pt x="103" y="138"/>
                  <a:pt x="93" y="141"/>
                </a:cubicBezTo>
                <a:cubicBezTo>
                  <a:pt x="85" y="144"/>
                  <a:pt x="75" y="146"/>
                  <a:pt x="62" y="146"/>
                </a:cubicBezTo>
                <a:cubicBezTo>
                  <a:pt x="59" y="146"/>
                  <a:pt x="53" y="145"/>
                  <a:pt x="46" y="144"/>
                </a:cubicBezTo>
                <a:cubicBezTo>
                  <a:pt x="39" y="143"/>
                  <a:pt x="34" y="143"/>
                  <a:pt x="30" y="143"/>
                </a:cubicBezTo>
                <a:cubicBezTo>
                  <a:pt x="29" y="143"/>
                  <a:pt x="27" y="143"/>
                  <a:pt x="23" y="144"/>
                </a:cubicBezTo>
                <a:cubicBezTo>
                  <a:pt x="20" y="145"/>
                  <a:pt x="18" y="146"/>
                  <a:pt x="17" y="146"/>
                </a:cubicBezTo>
                <a:cubicBezTo>
                  <a:pt x="12" y="146"/>
                  <a:pt x="8" y="144"/>
                  <a:pt x="5" y="140"/>
                </a:cubicBezTo>
                <a:cubicBezTo>
                  <a:pt x="2" y="137"/>
                  <a:pt x="0" y="133"/>
                  <a:pt x="0" y="128"/>
                </a:cubicBezTo>
                <a:cubicBezTo>
                  <a:pt x="0" y="127"/>
                  <a:pt x="0" y="125"/>
                  <a:pt x="1" y="122"/>
                </a:cubicBezTo>
                <a:cubicBezTo>
                  <a:pt x="2" y="119"/>
                  <a:pt x="2" y="117"/>
                  <a:pt x="2" y="115"/>
                </a:cubicBezTo>
                <a:cubicBezTo>
                  <a:pt x="2" y="113"/>
                  <a:pt x="2" y="109"/>
                  <a:pt x="1" y="104"/>
                </a:cubicBezTo>
                <a:cubicBezTo>
                  <a:pt x="0" y="99"/>
                  <a:pt x="0" y="95"/>
                  <a:pt x="0" y="93"/>
                </a:cubicBezTo>
                <a:cubicBezTo>
                  <a:pt x="0" y="86"/>
                  <a:pt x="0" y="79"/>
                  <a:pt x="1" y="72"/>
                </a:cubicBezTo>
                <a:cubicBezTo>
                  <a:pt x="3" y="65"/>
                  <a:pt x="4" y="59"/>
                  <a:pt x="7" y="52"/>
                </a:cubicBezTo>
                <a:cubicBezTo>
                  <a:pt x="9" y="46"/>
                  <a:pt x="12" y="40"/>
                  <a:pt x="16" y="34"/>
                </a:cubicBezTo>
                <a:cubicBezTo>
                  <a:pt x="20" y="28"/>
                  <a:pt x="25" y="23"/>
                  <a:pt x="30" y="19"/>
                </a:cubicBezTo>
                <a:cubicBezTo>
                  <a:pt x="35" y="15"/>
                  <a:pt x="43" y="12"/>
                  <a:pt x="52" y="8"/>
                </a:cubicBezTo>
                <a:cubicBezTo>
                  <a:pt x="65" y="3"/>
                  <a:pt x="74" y="0"/>
                  <a:pt x="82" y="0"/>
                </a:cubicBezTo>
                <a:cubicBezTo>
                  <a:pt x="86" y="0"/>
                  <a:pt x="91" y="1"/>
                  <a:pt x="99" y="3"/>
                </a:cubicBezTo>
                <a:cubicBezTo>
                  <a:pt x="106" y="4"/>
                  <a:pt x="111" y="5"/>
                  <a:pt x="115" y="5"/>
                </a:cubicBezTo>
                <a:cubicBezTo>
                  <a:pt x="116" y="5"/>
                  <a:pt x="118" y="5"/>
                  <a:pt x="121" y="4"/>
                </a:cubicBezTo>
                <a:cubicBezTo>
                  <a:pt x="123" y="4"/>
                  <a:pt x="125" y="4"/>
                  <a:pt x="126" y="4"/>
                </a:cubicBezTo>
                <a:cubicBezTo>
                  <a:pt x="131" y="4"/>
                  <a:pt x="135" y="6"/>
                  <a:pt x="137" y="9"/>
                </a:cubicBezTo>
                <a:cubicBezTo>
                  <a:pt x="140" y="12"/>
                  <a:pt x="141" y="16"/>
                  <a:pt x="141" y="21"/>
                </a:cubicBezTo>
                <a:cubicBezTo>
                  <a:pt x="141" y="23"/>
                  <a:pt x="141" y="25"/>
                  <a:pt x="140" y="28"/>
                </a:cubicBezTo>
                <a:cubicBezTo>
                  <a:pt x="140" y="31"/>
                  <a:pt x="140" y="33"/>
                  <a:pt x="140" y="34"/>
                </a:cubicBezTo>
                <a:cubicBezTo>
                  <a:pt x="140" y="35"/>
                  <a:pt x="140" y="35"/>
                  <a:pt x="140" y="36"/>
                </a:cubicBezTo>
                <a:cubicBezTo>
                  <a:pt x="140" y="37"/>
                  <a:pt x="140" y="37"/>
                  <a:pt x="140" y="38"/>
                </a:cubicBezTo>
                <a:cubicBezTo>
                  <a:pt x="140" y="38"/>
                  <a:pt x="140" y="39"/>
                  <a:pt x="140" y="39"/>
                </a:cubicBezTo>
                <a:cubicBezTo>
                  <a:pt x="141" y="39"/>
                  <a:pt x="141" y="40"/>
                  <a:pt x="141" y="40"/>
                </a:cubicBezTo>
                <a:cubicBezTo>
                  <a:pt x="141" y="41"/>
                  <a:pt x="142" y="42"/>
                  <a:pt x="142" y="42"/>
                </a:cubicBezTo>
                <a:cubicBezTo>
                  <a:pt x="143" y="45"/>
                  <a:pt x="144" y="48"/>
                  <a:pt x="144" y="53"/>
                </a:cubicBezTo>
                <a:cubicBezTo>
                  <a:pt x="145" y="58"/>
                  <a:pt x="145" y="62"/>
                  <a:pt x="145" y="66"/>
                </a:cubicBezTo>
                <a:close/>
                <a:moveTo>
                  <a:pt x="133" y="66"/>
                </a:moveTo>
                <a:cubicBezTo>
                  <a:pt x="133" y="64"/>
                  <a:pt x="133" y="60"/>
                  <a:pt x="132" y="56"/>
                </a:cubicBezTo>
                <a:cubicBezTo>
                  <a:pt x="132" y="51"/>
                  <a:pt x="131" y="48"/>
                  <a:pt x="130" y="46"/>
                </a:cubicBezTo>
                <a:cubicBezTo>
                  <a:pt x="130" y="45"/>
                  <a:pt x="129" y="43"/>
                  <a:pt x="129" y="42"/>
                </a:cubicBezTo>
                <a:cubicBezTo>
                  <a:pt x="129" y="41"/>
                  <a:pt x="128" y="40"/>
                  <a:pt x="128" y="39"/>
                </a:cubicBezTo>
                <a:cubicBezTo>
                  <a:pt x="128" y="37"/>
                  <a:pt x="128" y="36"/>
                  <a:pt x="128" y="34"/>
                </a:cubicBezTo>
                <a:cubicBezTo>
                  <a:pt x="128" y="33"/>
                  <a:pt x="128" y="31"/>
                  <a:pt x="128" y="28"/>
                </a:cubicBezTo>
                <a:cubicBezTo>
                  <a:pt x="128" y="25"/>
                  <a:pt x="129" y="23"/>
                  <a:pt x="129" y="21"/>
                </a:cubicBezTo>
                <a:cubicBezTo>
                  <a:pt x="129" y="19"/>
                  <a:pt x="128" y="17"/>
                  <a:pt x="128" y="16"/>
                </a:cubicBezTo>
                <a:cubicBezTo>
                  <a:pt x="127" y="16"/>
                  <a:pt x="127" y="16"/>
                  <a:pt x="126" y="16"/>
                </a:cubicBezTo>
                <a:cubicBezTo>
                  <a:pt x="125" y="16"/>
                  <a:pt x="123" y="16"/>
                  <a:pt x="121" y="17"/>
                </a:cubicBezTo>
                <a:cubicBezTo>
                  <a:pt x="118" y="17"/>
                  <a:pt x="117" y="17"/>
                  <a:pt x="115" y="17"/>
                </a:cubicBezTo>
                <a:cubicBezTo>
                  <a:pt x="112" y="17"/>
                  <a:pt x="106" y="16"/>
                  <a:pt x="99" y="15"/>
                </a:cubicBezTo>
                <a:cubicBezTo>
                  <a:pt x="91" y="13"/>
                  <a:pt x="86" y="12"/>
                  <a:pt x="82" y="12"/>
                </a:cubicBezTo>
                <a:cubicBezTo>
                  <a:pt x="79" y="12"/>
                  <a:pt x="76" y="13"/>
                  <a:pt x="73" y="14"/>
                </a:cubicBezTo>
                <a:cubicBezTo>
                  <a:pt x="70" y="14"/>
                  <a:pt x="67" y="15"/>
                  <a:pt x="65" y="16"/>
                </a:cubicBezTo>
                <a:cubicBezTo>
                  <a:pt x="63" y="17"/>
                  <a:pt x="60" y="18"/>
                  <a:pt x="57" y="19"/>
                </a:cubicBezTo>
                <a:cubicBezTo>
                  <a:pt x="48" y="22"/>
                  <a:pt x="42" y="26"/>
                  <a:pt x="38" y="29"/>
                </a:cubicBezTo>
                <a:cubicBezTo>
                  <a:pt x="32" y="33"/>
                  <a:pt x="27" y="39"/>
                  <a:pt x="23" y="47"/>
                </a:cubicBezTo>
                <a:cubicBezTo>
                  <a:pt x="19" y="54"/>
                  <a:pt x="16" y="61"/>
                  <a:pt x="14" y="69"/>
                </a:cubicBezTo>
                <a:cubicBezTo>
                  <a:pt x="13" y="76"/>
                  <a:pt x="12" y="84"/>
                  <a:pt x="12" y="92"/>
                </a:cubicBezTo>
                <a:cubicBezTo>
                  <a:pt x="12" y="95"/>
                  <a:pt x="12" y="99"/>
                  <a:pt x="13" y="104"/>
                </a:cubicBezTo>
                <a:cubicBezTo>
                  <a:pt x="14" y="109"/>
                  <a:pt x="14" y="113"/>
                  <a:pt x="14" y="115"/>
                </a:cubicBezTo>
                <a:cubicBezTo>
                  <a:pt x="14" y="117"/>
                  <a:pt x="14" y="119"/>
                  <a:pt x="13" y="121"/>
                </a:cubicBezTo>
                <a:cubicBezTo>
                  <a:pt x="13" y="124"/>
                  <a:pt x="12" y="126"/>
                  <a:pt x="12" y="128"/>
                </a:cubicBezTo>
                <a:cubicBezTo>
                  <a:pt x="12" y="129"/>
                  <a:pt x="13" y="130"/>
                  <a:pt x="13" y="131"/>
                </a:cubicBezTo>
                <a:cubicBezTo>
                  <a:pt x="14" y="132"/>
                  <a:pt x="15" y="133"/>
                  <a:pt x="17" y="133"/>
                </a:cubicBezTo>
                <a:cubicBezTo>
                  <a:pt x="18" y="133"/>
                  <a:pt x="20" y="132"/>
                  <a:pt x="23" y="131"/>
                </a:cubicBezTo>
                <a:cubicBezTo>
                  <a:pt x="26" y="131"/>
                  <a:pt x="29" y="130"/>
                  <a:pt x="30" y="130"/>
                </a:cubicBezTo>
                <a:cubicBezTo>
                  <a:pt x="34" y="130"/>
                  <a:pt x="39" y="131"/>
                  <a:pt x="46" y="132"/>
                </a:cubicBezTo>
                <a:cubicBezTo>
                  <a:pt x="53" y="133"/>
                  <a:pt x="59" y="133"/>
                  <a:pt x="62" y="133"/>
                </a:cubicBezTo>
                <a:cubicBezTo>
                  <a:pt x="74" y="133"/>
                  <a:pt x="83" y="132"/>
                  <a:pt x="89" y="130"/>
                </a:cubicBezTo>
                <a:cubicBezTo>
                  <a:pt x="97" y="127"/>
                  <a:pt x="105" y="122"/>
                  <a:pt x="112" y="116"/>
                </a:cubicBezTo>
                <a:cubicBezTo>
                  <a:pt x="118" y="109"/>
                  <a:pt x="123" y="101"/>
                  <a:pt x="127" y="92"/>
                </a:cubicBezTo>
                <a:cubicBezTo>
                  <a:pt x="131" y="84"/>
                  <a:pt x="133" y="75"/>
                  <a:pt x="133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3" name="Freeform 145"/>
          <p:cNvSpPr>
            <a:spLocks/>
          </p:cNvSpPr>
          <p:nvPr/>
        </p:nvSpPr>
        <p:spPr bwMode="auto">
          <a:xfrm>
            <a:off x="5783565" y="2010135"/>
            <a:ext cx="142632" cy="144253"/>
          </a:xfrm>
          <a:custGeom>
            <a:avLst/>
            <a:gdLst>
              <a:gd name="T0" fmla="*/ 133 w 133"/>
              <a:gd name="T1" fmla="*/ 105 h 133"/>
              <a:gd name="T2" fmla="*/ 132 w 133"/>
              <a:gd name="T3" fmla="*/ 112 h 133"/>
              <a:gd name="T4" fmla="*/ 130 w 133"/>
              <a:gd name="T5" fmla="*/ 119 h 133"/>
              <a:gd name="T6" fmla="*/ 118 w 133"/>
              <a:gd name="T7" fmla="*/ 129 h 133"/>
              <a:gd name="T8" fmla="*/ 101 w 133"/>
              <a:gd name="T9" fmla="*/ 133 h 133"/>
              <a:gd name="T10" fmla="*/ 96 w 133"/>
              <a:gd name="T11" fmla="*/ 133 h 133"/>
              <a:gd name="T12" fmla="*/ 90 w 133"/>
              <a:gd name="T13" fmla="*/ 132 h 133"/>
              <a:gd name="T14" fmla="*/ 86 w 133"/>
              <a:gd name="T15" fmla="*/ 131 h 133"/>
              <a:gd name="T16" fmla="*/ 80 w 133"/>
              <a:gd name="T17" fmla="*/ 129 h 133"/>
              <a:gd name="T18" fmla="*/ 76 w 133"/>
              <a:gd name="T19" fmla="*/ 127 h 133"/>
              <a:gd name="T20" fmla="*/ 59 w 133"/>
              <a:gd name="T21" fmla="*/ 119 h 133"/>
              <a:gd name="T22" fmla="*/ 34 w 133"/>
              <a:gd name="T23" fmla="*/ 99 h 133"/>
              <a:gd name="T24" fmla="*/ 14 w 133"/>
              <a:gd name="T25" fmla="*/ 74 h 133"/>
              <a:gd name="T26" fmla="*/ 6 w 133"/>
              <a:gd name="T27" fmla="*/ 57 h 133"/>
              <a:gd name="T28" fmla="*/ 4 w 133"/>
              <a:gd name="T29" fmla="*/ 53 h 133"/>
              <a:gd name="T30" fmla="*/ 2 w 133"/>
              <a:gd name="T31" fmla="*/ 47 h 133"/>
              <a:gd name="T32" fmla="*/ 1 w 133"/>
              <a:gd name="T33" fmla="*/ 43 h 133"/>
              <a:gd name="T34" fmla="*/ 0 w 133"/>
              <a:gd name="T35" fmla="*/ 37 h 133"/>
              <a:gd name="T36" fmla="*/ 0 w 133"/>
              <a:gd name="T37" fmla="*/ 32 h 133"/>
              <a:gd name="T38" fmla="*/ 4 w 133"/>
              <a:gd name="T39" fmla="*/ 15 h 133"/>
              <a:gd name="T40" fmla="*/ 14 w 133"/>
              <a:gd name="T41" fmla="*/ 3 h 133"/>
              <a:gd name="T42" fmla="*/ 21 w 133"/>
              <a:gd name="T43" fmla="*/ 1 h 133"/>
              <a:gd name="T44" fmla="*/ 28 w 133"/>
              <a:gd name="T45" fmla="*/ 0 h 133"/>
              <a:gd name="T46" fmla="*/ 30 w 133"/>
              <a:gd name="T47" fmla="*/ 1 h 133"/>
              <a:gd name="T48" fmla="*/ 35 w 133"/>
              <a:gd name="T49" fmla="*/ 8 h 133"/>
              <a:gd name="T50" fmla="*/ 37 w 133"/>
              <a:gd name="T51" fmla="*/ 13 h 133"/>
              <a:gd name="T52" fmla="*/ 41 w 133"/>
              <a:gd name="T53" fmla="*/ 19 h 133"/>
              <a:gd name="T54" fmla="*/ 44 w 133"/>
              <a:gd name="T55" fmla="*/ 24 h 133"/>
              <a:gd name="T56" fmla="*/ 45 w 133"/>
              <a:gd name="T57" fmla="*/ 26 h 133"/>
              <a:gd name="T58" fmla="*/ 47 w 133"/>
              <a:gd name="T59" fmla="*/ 30 h 133"/>
              <a:gd name="T60" fmla="*/ 48 w 133"/>
              <a:gd name="T61" fmla="*/ 32 h 133"/>
              <a:gd name="T62" fmla="*/ 45 w 133"/>
              <a:gd name="T63" fmla="*/ 37 h 133"/>
              <a:gd name="T64" fmla="*/ 39 w 133"/>
              <a:gd name="T65" fmla="*/ 42 h 133"/>
              <a:gd name="T66" fmla="*/ 34 w 133"/>
              <a:gd name="T67" fmla="*/ 47 h 133"/>
              <a:gd name="T68" fmla="*/ 31 w 133"/>
              <a:gd name="T69" fmla="*/ 52 h 133"/>
              <a:gd name="T70" fmla="*/ 31 w 133"/>
              <a:gd name="T71" fmla="*/ 54 h 133"/>
              <a:gd name="T72" fmla="*/ 32 w 133"/>
              <a:gd name="T73" fmla="*/ 56 h 133"/>
              <a:gd name="T74" fmla="*/ 33 w 133"/>
              <a:gd name="T75" fmla="*/ 58 h 133"/>
              <a:gd name="T76" fmla="*/ 35 w 133"/>
              <a:gd name="T77" fmla="*/ 60 h 133"/>
              <a:gd name="T78" fmla="*/ 51 w 133"/>
              <a:gd name="T79" fmla="*/ 82 h 133"/>
              <a:gd name="T80" fmla="*/ 73 w 133"/>
              <a:gd name="T81" fmla="*/ 98 h 133"/>
              <a:gd name="T82" fmla="*/ 75 w 133"/>
              <a:gd name="T83" fmla="*/ 100 h 133"/>
              <a:gd name="T84" fmla="*/ 77 w 133"/>
              <a:gd name="T85" fmla="*/ 101 h 133"/>
              <a:gd name="T86" fmla="*/ 79 w 133"/>
              <a:gd name="T87" fmla="*/ 102 h 133"/>
              <a:gd name="T88" fmla="*/ 81 w 133"/>
              <a:gd name="T89" fmla="*/ 102 h 133"/>
              <a:gd name="T90" fmla="*/ 86 w 133"/>
              <a:gd name="T91" fmla="*/ 99 h 133"/>
              <a:gd name="T92" fmla="*/ 91 w 133"/>
              <a:gd name="T93" fmla="*/ 94 h 133"/>
              <a:gd name="T94" fmla="*/ 96 w 133"/>
              <a:gd name="T95" fmla="*/ 88 h 133"/>
              <a:gd name="T96" fmla="*/ 101 w 133"/>
              <a:gd name="T97" fmla="*/ 85 h 133"/>
              <a:gd name="T98" fmla="*/ 103 w 133"/>
              <a:gd name="T99" fmla="*/ 86 h 133"/>
              <a:gd name="T100" fmla="*/ 107 w 133"/>
              <a:gd name="T101" fmla="*/ 88 h 133"/>
              <a:gd name="T102" fmla="*/ 109 w 133"/>
              <a:gd name="T103" fmla="*/ 89 h 133"/>
              <a:gd name="T104" fmla="*/ 114 w 133"/>
              <a:gd name="T105" fmla="*/ 92 h 133"/>
              <a:gd name="T106" fmla="*/ 120 w 133"/>
              <a:gd name="T107" fmla="*/ 96 h 133"/>
              <a:gd name="T108" fmla="*/ 125 w 133"/>
              <a:gd name="T109" fmla="*/ 98 h 133"/>
              <a:gd name="T110" fmla="*/ 132 w 133"/>
              <a:gd name="T111" fmla="*/ 103 h 133"/>
              <a:gd name="T112" fmla="*/ 133 w 133"/>
              <a:gd name="T113" fmla="*/ 10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3" h="133">
                <a:moveTo>
                  <a:pt x="133" y="105"/>
                </a:moveTo>
                <a:cubicBezTo>
                  <a:pt x="133" y="107"/>
                  <a:pt x="132" y="109"/>
                  <a:pt x="132" y="112"/>
                </a:cubicBezTo>
                <a:cubicBezTo>
                  <a:pt x="131" y="115"/>
                  <a:pt x="130" y="117"/>
                  <a:pt x="130" y="119"/>
                </a:cubicBezTo>
                <a:cubicBezTo>
                  <a:pt x="128" y="122"/>
                  <a:pt x="125" y="125"/>
                  <a:pt x="118" y="129"/>
                </a:cubicBezTo>
                <a:cubicBezTo>
                  <a:pt x="112" y="132"/>
                  <a:pt x="106" y="133"/>
                  <a:pt x="101" y="133"/>
                </a:cubicBezTo>
                <a:cubicBezTo>
                  <a:pt x="99" y="133"/>
                  <a:pt x="97" y="133"/>
                  <a:pt x="96" y="133"/>
                </a:cubicBezTo>
                <a:cubicBezTo>
                  <a:pt x="94" y="133"/>
                  <a:pt x="92" y="133"/>
                  <a:pt x="90" y="132"/>
                </a:cubicBezTo>
                <a:cubicBezTo>
                  <a:pt x="88" y="131"/>
                  <a:pt x="87" y="131"/>
                  <a:pt x="86" y="131"/>
                </a:cubicBezTo>
                <a:cubicBezTo>
                  <a:pt x="85" y="130"/>
                  <a:pt x="83" y="130"/>
                  <a:pt x="80" y="129"/>
                </a:cubicBezTo>
                <a:cubicBezTo>
                  <a:pt x="78" y="128"/>
                  <a:pt x="76" y="127"/>
                  <a:pt x="76" y="127"/>
                </a:cubicBezTo>
                <a:cubicBezTo>
                  <a:pt x="70" y="125"/>
                  <a:pt x="64" y="122"/>
                  <a:pt x="59" y="119"/>
                </a:cubicBezTo>
                <a:cubicBezTo>
                  <a:pt x="51" y="114"/>
                  <a:pt x="43" y="107"/>
                  <a:pt x="34" y="99"/>
                </a:cubicBezTo>
                <a:cubicBezTo>
                  <a:pt x="26" y="90"/>
                  <a:pt x="19" y="82"/>
                  <a:pt x="14" y="74"/>
                </a:cubicBezTo>
                <a:cubicBezTo>
                  <a:pt x="11" y="69"/>
                  <a:pt x="8" y="63"/>
                  <a:pt x="6" y="57"/>
                </a:cubicBezTo>
                <a:cubicBezTo>
                  <a:pt x="6" y="57"/>
                  <a:pt x="5" y="55"/>
                  <a:pt x="4" y="53"/>
                </a:cubicBezTo>
                <a:cubicBezTo>
                  <a:pt x="3" y="50"/>
                  <a:pt x="3" y="48"/>
                  <a:pt x="2" y="47"/>
                </a:cubicBezTo>
                <a:cubicBezTo>
                  <a:pt x="2" y="46"/>
                  <a:pt x="2" y="45"/>
                  <a:pt x="1" y="43"/>
                </a:cubicBezTo>
                <a:cubicBezTo>
                  <a:pt x="1" y="41"/>
                  <a:pt x="0" y="39"/>
                  <a:pt x="0" y="37"/>
                </a:cubicBezTo>
                <a:cubicBezTo>
                  <a:pt x="0" y="36"/>
                  <a:pt x="0" y="34"/>
                  <a:pt x="0" y="32"/>
                </a:cubicBezTo>
                <a:cubicBezTo>
                  <a:pt x="0" y="27"/>
                  <a:pt x="1" y="21"/>
                  <a:pt x="4" y="15"/>
                </a:cubicBezTo>
                <a:cubicBezTo>
                  <a:pt x="8" y="8"/>
                  <a:pt x="11" y="5"/>
                  <a:pt x="14" y="3"/>
                </a:cubicBezTo>
                <a:cubicBezTo>
                  <a:pt x="16" y="3"/>
                  <a:pt x="18" y="2"/>
                  <a:pt x="21" y="1"/>
                </a:cubicBezTo>
                <a:cubicBezTo>
                  <a:pt x="24" y="1"/>
                  <a:pt x="26" y="0"/>
                  <a:pt x="28" y="0"/>
                </a:cubicBezTo>
                <a:cubicBezTo>
                  <a:pt x="28" y="0"/>
                  <a:pt x="29" y="0"/>
                  <a:pt x="30" y="1"/>
                </a:cubicBezTo>
                <a:cubicBezTo>
                  <a:pt x="31" y="1"/>
                  <a:pt x="32" y="3"/>
                  <a:pt x="35" y="8"/>
                </a:cubicBezTo>
                <a:cubicBezTo>
                  <a:pt x="35" y="9"/>
                  <a:pt x="36" y="11"/>
                  <a:pt x="37" y="13"/>
                </a:cubicBezTo>
                <a:cubicBezTo>
                  <a:pt x="39" y="15"/>
                  <a:pt x="40" y="17"/>
                  <a:pt x="41" y="19"/>
                </a:cubicBezTo>
                <a:cubicBezTo>
                  <a:pt x="42" y="21"/>
                  <a:pt x="43" y="22"/>
                  <a:pt x="44" y="24"/>
                </a:cubicBezTo>
                <a:cubicBezTo>
                  <a:pt x="44" y="24"/>
                  <a:pt x="44" y="25"/>
                  <a:pt x="45" y="26"/>
                </a:cubicBezTo>
                <a:cubicBezTo>
                  <a:pt x="46" y="28"/>
                  <a:pt x="47" y="29"/>
                  <a:pt x="47" y="30"/>
                </a:cubicBezTo>
                <a:cubicBezTo>
                  <a:pt x="48" y="31"/>
                  <a:pt x="48" y="32"/>
                  <a:pt x="48" y="32"/>
                </a:cubicBezTo>
                <a:cubicBezTo>
                  <a:pt x="48" y="34"/>
                  <a:pt x="47" y="35"/>
                  <a:pt x="45" y="37"/>
                </a:cubicBezTo>
                <a:cubicBezTo>
                  <a:pt x="43" y="39"/>
                  <a:pt x="42" y="41"/>
                  <a:pt x="39" y="42"/>
                </a:cubicBezTo>
                <a:cubicBezTo>
                  <a:pt x="37" y="44"/>
                  <a:pt x="35" y="46"/>
                  <a:pt x="34" y="47"/>
                </a:cubicBezTo>
                <a:cubicBezTo>
                  <a:pt x="32" y="49"/>
                  <a:pt x="31" y="51"/>
                  <a:pt x="31" y="52"/>
                </a:cubicBezTo>
                <a:cubicBezTo>
                  <a:pt x="31" y="52"/>
                  <a:pt x="31" y="53"/>
                  <a:pt x="31" y="54"/>
                </a:cubicBezTo>
                <a:cubicBezTo>
                  <a:pt x="32" y="55"/>
                  <a:pt x="32" y="55"/>
                  <a:pt x="32" y="56"/>
                </a:cubicBezTo>
                <a:cubicBezTo>
                  <a:pt x="32" y="56"/>
                  <a:pt x="33" y="57"/>
                  <a:pt x="33" y="58"/>
                </a:cubicBezTo>
                <a:cubicBezTo>
                  <a:pt x="34" y="59"/>
                  <a:pt x="34" y="60"/>
                  <a:pt x="35" y="60"/>
                </a:cubicBezTo>
                <a:cubicBezTo>
                  <a:pt x="39" y="68"/>
                  <a:pt x="45" y="76"/>
                  <a:pt x="51" y="82"/>
                </a:cubicBezTo>
                <a:cubicBezTo>
                  <a:pt x="57" y="88"/>
                  <a:pt x="65" y="94"/>
                  <a:pt x="73" y="98"/>
                </a:cubicBezTo>
                <a:cubicBezTo>
                  <a:pt x="73" y="99"/>
                  <a:pt x="74" y="99"/>
                  <a:pt x="75" y="100"/>
                </a:cubicBezTo>
                <a:cubicBezTo>
                  <a:pt x="76" y="100"/>
                  <a:pt x="77" y="101"/>
                  <a:pt x="77" y="101"/>
                </a:cubicBezTo>
                <a:cubicBezTo>
                  <a:pt x="78" y="101"/>
                  <a:pt x="78" y="101"/>
                  <a:pt x="79" y="102"/>
                </a:cubicBezTo>
                <a:cubicBezTo>
                  <a:pt x="80" y="102"/>
                  <a:pt x="81" y="102"/>
                  <a:pt x="81" y="102"/>
                </a:cubicBezTo>
                <a:cubicBezTo>
                  <a:pt x="82" y="102"/>
                  <a:pt x="84" y="101"/>
                  <a:pt x="86" y="99"/>
                </a:cubicBezTo>
                <a:cubicBezTo>
                  <a:pt x="87" y="98"/>
                  <a:pt x="89" y="96"/>
                  <a:pt x="91" y="94"/>
                </a:cubicBezTo>
                <a:cubicBezTo>
                  <a:pt x="92" y="91"/>
                  <a:pt x="94" y="90"/>
                  <a:pt x="96" y="88"/>
                </a:cubicBezTo>
                <a:cubicBezTo>
                  <a:pt x="98" y="86"/>
                  <a:pt x="99" y="85"/>
                  <a:pt x="101" y="85"/>
                </a:cubicBezTo>
                <a:cubicBezTo>
                  <a:pt x="102" y="85"/>
                  <a:pt x="102" y="85"/>
                  <a:pt x="103" y="86"/>
                </a:cubicBezTo>
                <a:cubicBezTo>
                  <a:pt x="104" y="86"/>
                  <a:pt x="105" y="87"/>
                  <a:pt x="107" y="88"/>
                </a:cubicBezTo>
                <a:cubicBezTo>
                  <a:pt x="108" y="89"/>
                  <a:pt x="109" y="89"/>
                  <a:pt x="109" y="89"/>
                </a:cubicBezTo>
                <a:cubicBezTo>
                  <a:pt x="111" y="90"/>
                  <a:pt x="112" y="91"/>
                  <a:pt x="114" y="92"/>
                </a:cubicBezTo>
                <a:cubicBezTo>
                  <a:pt x="116" y="93"/>
                  <a:pt x="118" y="94"/>
                  <a:pt x="120" y="96"/>
                </a:cubicBezTo>
                <a:cubicBezTo>
                  <a:pt x="122" y="97"/>
                  <a:pt x="124" y="98"/>
                  <a:pt x="125" y="98"/>
                </a:cubicBezTo>
                <a:cubicBezTo>
                  <a:pt x="130" y="101"/>
                  <a:pt x="132" y="102"/>
                  <a:pt x="132" y="103"/>
                </a:cubicBezTo>
                <a:cubicBezTo>
                  <a:pt x="133" y="104"/>
                  <a:pt x="133" y="105"/>
                  <a:pt x="133" y="1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4" name="Freeform 146"/>
          <p:cNvSpPr>
            <a:spLocks noEditPoints="1"/>
          </p:cNvSpPr>
          <p:nvPr/>
        </p:nvSpPr>
        <p:spPr bwMode="auto">
          <a:xfrm>
            <a:off x="5969960" y="2010135"/>
            <a:ext cx="144253" cy="144253"/>
          </a:xfrm>
          <a:custGeom>
            <a:avLst/>
            <a:gdLst>
              <a:gd name="T0" fmla="*/ 133 w 133"/>
              <a:gd name="T1" fmla="*/ 28 h 133"/>
              <a:gd name="T2" fmla="*/ 133 w 133"/>
              <a:gd name="T3" fmla="*/ 106 h 133"/>
              <a:gd name="T4" fmla="*/ 125 w 133"/>
              <a:gd name="T5" fmla="*/ 125 h 133"/>
              <a:gd name="T6" fmla="*/ 106 w 133"/>
              <a:gd name="T7" fmla="*/ 133 h 133"/>
              <a:gd name="T8" fmla="*/ 27 w 133"/>
              <a:gd name="T9" fmla="*/ 133 h 133"/>
              <a:gd name="T10" fmla="*/ 8 w 133"/>
              <a:gd name="T11" fmla="*/ 125 h 133"/>
              <a:gd name="T12" fmla="*/ 0 w 133"/>
              <a:gd name="T13" fmla="*/ 106 h 133"/>
              <a:gd name="T14" fmla="*/ 0 w 133"/>
              <a:gd name="T15" fmla="*/ 28 h 133"/>
              <a:gd name="T16" fmla="*/ 8 w 133"/>
              <a:gd name="T17" fmla="*/ 8 h 133"/>
              <a:gd name="T18" fmla="*/ 27 w 133"/>
              <a:gd name="T19" fmla="*/ 0 h 133"/>
              <a:gd name="T20" fmla="*/ 106 w 133"/>
              <a:gd name="T21" fmla="*/ 0 h 133"/>
              <a:gd name="T22" fmla="*/ 125 w 133"/>
              <a:gd name="T23" fmla="*/ 8 h 133"/>
              <a:gd name="T24" fmla="*/ 133 w 133"/>
              <a:gd name="T25" fmla="*/ 28 h 133"/>
              <a:gd name="T26" fmla="*/ 106 w 133"/>
              <a:gd name="T27" fmla="*/ 12 h 133"/>
              <a:gd name="T28" fmla="*/ 27 w 133"/>
              <a:gd name="T29" fmla="*/ 12 h 133"/>
              <a:gd name="T30" fmla="*/ 17 w 133"/>
              <a:gd name="T31" fmla="*/ 17 h 133"/>
              <a:gd name="T32" fmla="*/ 12 w 133"/>
              <a:gd name="T33" fmla="*/ 28 h 133"/>
              <a:gd name="T34" fmla="*/ 12 w 133"/>
              <a:gd name="T35" fmla="*/ 106 h 133"/>
              <a:gd name="T36" fmla="*/ 17 w 133"/>
              <a:gd name="T37" fmla="*/ 117 h 133"/>
              <a:gd name="T38" fmla="*/ 27 w 133"/>
              <a:gd name="T39" fmla="*/ 121 h 133"/>
              <a:gd name="T40" fmla="*/ 106 w 133"/>
              <a:gd name="T41" fmla="*/ 121 h 133"/>
              <a:gd name="T42" fmla="*/ 117 w 133"/>
              <a:gd name="T43" fmla="*/ 117 h 133"/>
              <a:gd name="T44" fmla="*/ 121 w 133"/>
              <a:gd name="T45" fmla="*/ 106 h 133"/>
              <a:gd name="T46" fmla="*/ 121 w 133"/>
              <a:gd name="T47" fmla="*/ 28 h 133"/>
              <a:gd name="T48" fmla="*/ 117 w 133"/>
              <a:gd name="T49" fmla="*/ 17 h 133"/>
              <a:gd name="T50" fmla="*/ 106 w 133"/>
              <a:gd name="T51" fmla="*/ 1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" h="133">
                <a:moveTo>
                  <a:pt x="133" y="2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4" y="0"/>
                  <a:pt x="120" y="3"/>
                  <a:pt x="125" y="8"/>
                </a:cubicBezTo>
                <a:cubicBezTo>
                  <a:pt x="131" y="14"/>
                  <a:pt x="133" y="20"/>
                  <a:pt x="133" y="28"/>
                </a:cubicBezTo>
                <a:close/>
                <a:moveTo>
                  <a:pt x="106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7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3"/>
                  <a:pt x="120" y="20"/>
                  <a:pt x="117" y="17"/>
                </a:cubicBezTo>
                <a:cubicBezTo>
                  <a:pt x="114" y="14"/>
                  <a:pt x="110" y="12"/>
                  <a:pt x="106" y="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5" name="Freeform 147"/>
          <p:cNvSpPr>
            <a:spLocks noEditPoints="1"/>
          </p:cNvSpPr>
          <p:nvPr/>
        </p:nvSpPr>
        <p:spPr bwMode="auto">
          <a:xfrm>
            <a:off x="6157976" y="2010135"/>
            <a:ext cx="131287" cy="153978"/>
          </a:xfrm>
          <a:custGeom>
            <a:avLst/>
            <a:gdLst>
              <a:gd name="T0" fmla="*/ 110 w 121"/>
              <a:gd name="T1" fmla="*/ 0 h 143"/>
              <a:gd name="T2" fmla="*/ 114 w 121"/>
              <a:gd name="T3" fmla="*/ 1 h 143"/>
              <a:gd name="T4" fmla="*/ 119 w 121"/>
              <a:gd name="T5" fmla="*/ 5 h 143"/>
              <a:gd name="T6" fmla="*/ 121 w 121"/>
              <a:gd name="T7" fmla="*/ 11 h 143"/>
              <a:gd name="T8" fmla="*/ 121 w 121"/>
              <a:gd name="T9" fmla="*/ 133 h 143"/>
              <a:gd name="T10" fmla="*/ 119 w 121"/>
              <a:gd name="T11" fmla="*/ 139 h 143"/>
              <a:gd name="T12" fmla="*/ 114 w 121"/>
              <a:gd name="T13" fmla="*/ 143 h 143"/>
              <a:gd name="T14" fmla="*/ 110 w 121"/>
              <a:gd name="T15" fmla="*/ 143 h 143"/>
              <a:gd name="T16" fmla="*/ 102 w 121"/>
              <a:gd name="T17" fmla="*/ 140 h 143"/>
              <a:gd name="T18" fmla="*/ 60 w 121"/>
              <a:gd name="T19" fmla="*/ 100 h 143"/>
              <a:gd name="T20" fmla="*/ 19 w 121"/>
              <a:gd name="T21" fmla="*/ 140 h 143"/>
              <a:gd name="T22" fmla="*/ 11 w 121"/>
              <a:gd name="T23" fmla="*/ 143 h 143"/>
              <a:gd name="T24" fmla="*/ 7 w 121"/>
              <a:gd name="T25" fmla="*/ 143 h 143"/>
              <a:gd name="T26" fmla="*/ 2 w 121"/>
              <a:gd name="T27" fmla="*/ 139 h 143"/>
              <a:gd name="T28" fmla="*/ 0 w 121"/>
              <a:gd name="T29" fmla="*/ 133 h 143"/>
              <a:gd name="T30" fmla="*/ 0 w 121"/>
              <a:gd name="T31" fmla="*/ 11 h 143"/>
              <a:gd name="T32" fmla="*/ 2 w 121"/>
              <a:gd name="T33" fmla="*/ 5 h 143"/>
              <a:gd name="T34" fmla="*/ 7 w 121"/>
              <a:gd name="T35" fmla="*/ 1 h 143"/>
              <a:gd name="T36" fmla="*/ 11 w 121"/>
              <a:gd name="T37" fmla="*/ 0 h 143"/>
              <a:gd name="T38" fmla="*/ 110 w 121"/>
              <a:gd name="T39" fmla="*/ 0 h 143"/>
              <a:gd name="T40" fmla="*/ 109 w 121"/>
              <a:gd name="T41" fmla="*/ 12 h 143"/>
              <a:gd name="T42" fmla="*/ 12 w 121"/>
              <a:gd name="T43" fmla="*/ 12 h 143"/>
              <a:gd name="T44" fmla="*/ 12 w 121"/>
              <a:gd name="T45" fmla="*/ 130 h 143"/>
              <a:gd name="T46" fmla="*/ 52 w 121"/>
              <a:gd name="T47" fmla="*/ 91 h 143"/>
              <a:gd name="T48" fmla="*/ 60 w 121"/>
              <a:gd name="T49" fmla="*/ 83 h 143"/>
              <a:gd name="T50" fmla="*/ 69 w 121"/>
              <a:gd name="T51" fmla="*/ 91 h 143"/>
              <a:gd name="T52" fmla="*/ 109 w 121"/>
              <a:gd name="T53" fmla="*/ 130 h 143"/>
              <a:gd name="T54" fmla="*/ 109 w 121"/>
              <a:gd name="T55" fmla="*/ 1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1" h="143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  <a:moveTo>
                  <a:pt x="109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52" y="91"/>
                  <a:pt x="52" y="91"/>
                  <a:pt x="52" y="91"/>
                </a:cubicBezTo>
                <a:cubicBezTo>
                  <a:pt x="60" y="83"/>
                  <a:pt x="60" y="83"/>
                  <a:pt x="60" y="83"/>
                </a:cubicBezTo>
                <a:cubicBezTo>
                  <a:pt x="69" y="91"/>
                  <a:pt x="69" y="91"/>
                  <a:pt x="69" y="91"/>
                </a:cubicBezTo>
                <a:cubicBezTo>
                  <a:pt x="109" y="130"/>
                  <a:pt x="109" y="130"/>
                  <a:pt x="109" y="130"/>
                </a:cubicBezTo>
                <a:lnTo>
                  <a:pt x="109" y="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6" name="Freeform 148"/>
          <p:cNvSpPr>
            <a:spLocks noEditPoints="1"/>
          </p:cNvSpPr>
          <p:nvPr/>
        </p:nvSpPr>
        <p:spPr bwMode="auto">
          <a:xfrm>
            <a:off x="6333024" y="2010135"/>
            <a:ext cx="157220" cy="157220"/>
          </a:xfrm>
          <a:custGeom>
            <a:avLst/>
            <a:gdLst>
              <a:gd name="T0" fmla="*/ 146 w 146"/>
              <a:gd name="T1" fmla="*/ 118 h 146"/>
              <a:gd name="T2" fmla="*/ 118 w 146"/>
              <a:gd name="T3" fmla="*/ 146 h 146"/>
              <a:gd name="T4" fmla="*/ 8 w 146"/>
              <a:gd name="T5" fmla="*/ 138 h 146"/>
              <a:gd name="T6" fmla="*/ 0 w 146"/>
              <a:gd name="T7" fmla="*/ 28 h 146"/>
              <a:gd name="T8" fmla="*/ 28 w 146"/>
              <a:gd name="T9" fmla="*/ 0 h 146"/>
              <a:gd name="T10" fmla="*/ 138 w 146"/>
              <a:gd name="T11" fmla="*/ 8 h 146"/>
              <a:gd name="T12" fmla="*/ 121 w 146"/>
              <a:gd name="T13" fmla="*/ 101 h 146"/>
              <a:gd name="T14" fmla="*/ 118 w 146"/>
              <a:gd name="T15" fmla="*/ 97 h 146"/>
              <a:gd name="T16" fmla="*/ 104 w 146"/>
              <a:gd name="T17" fmla="*/ 89 h 146"/>
              <a:gd name="T18" fmla="*/ 100 w 146"/>
              <a:gd name="T19" fmla="*/ 87 h 146"/>
              <a:gd name="T20" fmla="*/ 94 w 146"/>
              <a:gd name="T21" fmla="*/ 89 h 146"/>
              <a:gd name="T22" fmla="*/ 84 w 146"/>
              <a:gd name="T23" fmla="*/ 99 h 146"/>
              <a:gd name="T24" fmla="*/ 81 w 146"/>
              <a:gd name="T25" fmla="*/ 98 h 146"/>
              <a:gd name="T26" fmla="*/ 78 w 146"/>
              <a:gd name="T27" fmla="*/ 96 h 146"/>
              <a:gd name="T28" fmla="*/ 50 w 146"/>
              <a:gd name="T29" fmla="*/ 68 h 146"/>
              <a:gd name="T30" fmla="*/ 48 w 146"/>
              <a:gd name="T31" fmla="*/ 65 h 146"/>
              <a:gd name="T32" fmla="*/ 47 w 146"/>
              <a:gd name="T33" fmla="*/ 62 h 146"/>
              <a:gd name="T34" fmla="*/ 54 w 146"/>
              <a:gd name="T35" fmla="*/ 55 h 146"/>
              <a:gd name="T36" fmla="*/ 60 w 146"/>
              <a:gd name="T37" fmla="*/ 48 h 146"/>
              <a:gd name="T38" fmla="*/ 58 w 146"/>
              <a:gd name="T39" fmla="*/ 44 h 146"/>
              <a:gd name="T40" fmla="*/ 55 w 146"/>
              <a:gd name="T41" fmla="*/ 39 h 146"/>
              <a:gd name="T42" fmla="*/ 50 w 146"/>
              <a:gd name="T43" fmla="*/ 30 h 146"/>
              <a:gd name="T44" fmla="*/ 47 w 146"/>
              <a:gd name="T45" fmla="*/ 25 h 146"/>
              <a:gd name="T46" fmla="*/ 35 w 146"/>
              <a:gd name="T47" fmla="*/ 27 h 146"/>
              <a:gd name="T48" fmla="*/ 25 w 146"/>
              <a:gd name="T49" fmla="*/ 48 h 146"/>
              <a:gd name="T50" fmla="*/ 25 w 146"/>
              <a:gd name="T51" fmla="*/ 54 h 146"/>
              <a:gd name="T52" fmla="*/ 27 w 146"/>
              <a:gd name="T53" fmla="*/ 60 h 146"/>
              <a:gd name="T54" fmla="*/ 29 w 146"/>
              <a:gd name="T55" fmla="*/ 66 h 146"/>
              <a:gd name="T56" fmla="*/ 80 w 146"/>
              <a:gd name="T57" fmla="*/ 117 h 146"/>
              <a:gd name="T58" fmla="*/ 86 w 146"/>
              <a:gd name="T59" fmla="*/ 119 h 146"/>
              <a:gd name="T60" fmla="*/ 92 w 146"/>
              <a:gd name="T61" fmla="*/ 121 h 146"/>
              <a:gd name="T62" fmla="*/ 98 w 146"/>
              <a:gd name="T63" fmla="*/ 121 h 146"/>
              <a:gd name="T64" fmla="*/ 119 w 146"/>
              <a:gd name="T65" fmla="*/ 1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21" y="101"/>
                </a:moveTo>
                <a:cubicBezTo>
                  <a:pt x="121" y="100"/>
                  <a:pt x="121" y="100"/>
                  <a:pt x="121" y="100"/>
                </a:cubicBezTo>
                <a:cubicBezTo>
                  <a:pt x="121" y="99"/>
                  <a:pt x="120" y="98"/>
                  <a:pt x="118" y="97"/>
                </a:cubicBezTo>
                <a:cubicBezTo>
                  <a:pt x="115" y="95"/>
                  <a:pt x="113" y="94"/>
                  <a:pt x="109" y="92"/>
                </a:cubicBezTo>
                <a:cubicBezTo>
                  <a:pt x="104" y="89"/>
                  <a:pt x="104" y="89"/>
                  <a:pt x="104" y="89"/>
                </a:cubicBezTo>
                <a:cubicBezTo>
                  <a:pt x="104" y="89"/>
                  <a:pt x="103" y="89"/>
                  <a:pt x="102" y="88"/>
                </a:cubicBezTo>
                <a:cubicBezTo>
                  <a:pt x="102" y="87"/>
                  <a:pt x="101" y="87"/>
                  <a:pt x="100" y="87"/>
                </a:cubicBezTo>
                <a:cubicBezTo>
                  <a:pt x="99" y="86"/>
                  <a:pt x="99" y="86"/>
                  <a:pt x="98" y="86"/>
                </a:cubicBezTo>
                <a:cubicBezTo>
                  <a:pt x="97" y="86"/>
                  <a:pt x="96" y="87"/>
                  <a:pt x="94" y="89"/>
                </a:cubicBezTo>
                <a:cubicBezTo>
                  <a:pt x="92" y="91"/>
                  <a:pt x="90" y="93"/>
                  <a:pt x="88" y="95"/>
                </a:cubicBezTo>
                <a:cubicBezTo>
                  <a:pt x="87" y="98"/>
                  <a:pt x="85" y="99"/>
                  <a:pt x="84" y="99"/>
                </a:cubicBezTo>
                <a:cubicBezTo>
                  <a:pt x="84" y="99"/>
                  <a:pt x="83" y="98"/>
                  <a:pt x="83" y="98"/>
                </a:cubicBezTo>
                <a:cubicBezTo>
                  <a:pt x="82" y="98"/>
                  <a:pt x="82" y="98"/>
                  <a:pt x="81" y="98"/>
                </a:cubicBezTo>
                <a:cubicBezTo>
                  <a:pt x="81" y="97"/>
                  <a:pt x="80" y="97"/>
                  <a:pt x="80" y="97"/>
                </a:cubicBezTo>
                <a:cubicBezTo>
                  <a:pt x="79" y="96"/>
                  <a:pt x="78" y="96"/>
                  <a:pt x="78" y="96"/>
                </a:cubicBezTo>
                <a:cubicBezTo>
                  <a:pt x="72" y="92"/>
                  <a:pt x="67" y="88"/>
                  <a:pt x="62" y="84"/>
                </a:cubicBezTo>
                <a:cubicBezTo>
                  <a:pt x="58" y="79"/>
                  <a:pt x="54" y="74"/>
                  <a:pt x="50" y="68"/>
                </a:cubicBezTo>
                <a:cubicBezTo>
                  <a:pt x="50" y="68"/>
                  <a:pt x="50" y="67"/>
                  <a:pt x="49" y="67"/>
                </a:cubicBezTo>
                <a:cubicBezTo>
                  <a:pt x="49" y="66"/>
                  <a:pt x="49" y="65"/>
                  <a:pt x="48" y="65"/>
                </a:cubicBezTo>
                <a:cubicBezTo>
                  <a:pt x="48" y="65"/>
                  <a:pt x="48" y="64"/>
                  <a:pt x="48" y="63"/>
                </a:cubicBezTo>
                <a:cubicBezTo>
                  <a:pt x="48" y="63"/>
                  <a:pt x="47" y="62"/>
                  <a:pt x="47" y="62"/>
                </a:cubicBezTo>
                <a:cubicBezTo>
                  <a:pt x="47" y="61"/>
                  <a:pt x="48" y="60"/>
                  <a:pt x="49" y="59"/>
                </a:cubicBezTo>
                <a:cubicBezTo>
                  <a:pt x="51" y="57"/>
                  <a:pt x="52" y="56"/>
                  <a:pt x="54" y="55"/>
                </a:cubicBezTo>
                <a:cubicBezTo>
                  <a:pt x="55" y="54"/>
                  <a:pt x="57" y="53"/>
                  <a:pt x="58" y="51"/>
                </a:cubicBezTo>
                <a:cubicBezTo>
                  <a:pt x="59" y="50"/>
                  <a:pt x="60" y="49"/>
                  <a:pt x="60" y="48"/>
                </a:cubicBezTo>
                <a:cubicBezTo>
                  <a:pt x="60" y="47"/>
                  <a:pt x="60" y="47"/>
                  <a:pt x="59" y="46"/>
                </a:cubicBezTo>
                <a:cubicBezTo>
                  <a:pt x="59" y="45"/>
                  <a:pt x="59" y="44"/>
                  <a:pt x="58" y="44"/>
                </a:cubicBezTo>
                <a:cubicBezTo>
                  <a:pt x="57" y="43"/>
                  <a:pt x="57" y="42"/>
                  <a:pt x="57" y="42"/>
                </a:cubicBezTo>
                <a:cubicBezTo>
                  <a:pt x="57" y="41"/>
                  <a:pt x="56" y="40"/>
                  <a:pt x="55" y="39"/>
                </a:cubicBezTo>
                <a:cubicBezTo>
                  <a:pt x="55" y="38"/>
                  <a:pt x="54" y="36"/>
                  <a:pt x="53" y="35"/>
                </a:cubicBezTo>
                <a:cubicBezTo>
                  <a:pt x="52" y="33"/>
                  <a:pt x="51" y="32"/>
                  <a:pt x="50" y="30"/>
                </a:cubicBezTo>
                <a:cubicBezTo>
                  <a:pt x="50" y="29"/>
                  <a:pt x="49" y="27"/>
                  <a:pt x="48" y="26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6" y="25"/>
                  <a:pt x="45" y="25"/>
                </a:cubicBezTo>
                <a:cubicBezTo>
                  <a:pt x="42" y="25"/>
                  <a:pt x="39" y="25"/>
                  <a:pt x="35" y="27"/>
                </a:cubicBezTo>
                <a:cubicBezTo>
                  <a:pt x="33" y="28"/>
                  <a:pt x="30" y="31"/>
                  <a:pt x="28" y="36"/>
                </a:cubicBezTo>
                <a:cubicBezTo>
                  <a:pt x="26" y="40"/>
                  <a:pt x="25" y="44"/>
                  <a:pt x="25" y="48"/>
                </a:cubicBezTo>
                <a:cubicBezTo>
                  <a:pt x="25" y="49"/>
                  <a:pt x="25" y="50"/>
                  <a:pt x="25" y="51"/>
                </a:cubicBezTo>
                <a:cubicBezTo>
                  <a:pt x="25" y="52"/>
                  <a:pt x="25" y="53"/>
                  <a:pt x="25" y="54"/>
                </a:cubicBezTo>
                <a:cubicBezTo>
                  <a:pt x="26" y="55"/>
                  <a:pt x="26" y="56"/>
                  <a:pt x="26" y="57"/>
                </a:cubicBezTo>
                <a:cubicBezTo>
                  <a:pt x="27" y="58"/>
                  <a:pt x="27" y="59"/>
                  <a:pt x="27" y="60"/>
                </a:cubicBezTo>
                <a:cubicBezTo>
                  <a:pt x="27" y="60"/>
                  <a:pt x="28" y="62"/>
                  <a:pt x="28" y="63"/>
                </a:cubicBezTo>
                <a:cubicBezTo>
                  <a:pt x="29" y="65"/>
                  <a:pt x="29" y="65"/>
                  <a:pt x="29" y="66"/>
                </a:cubicBezTo>
                <a:cubicBezTo>
                  <a:pt x="33" y="76"/>
                  <a:pt x="40" y="86"/>
                  <a:pt x="50" y="96"/>
                </a:cubicBezTo>
                <a:cubicBezTo>
                  <a:pt x="60" y="106"/>
                  <a:pt x="70" y="113"/>
                  <a:pt x="80" y="117"/>
                </a:cubicBezTo>
                <a:cubicBezTo>
                  <a:pt x="81" y="117"/>
                  <a:pt x="82" y="117"/>
                  <a:pt x="83" y="118"/>
                </a:cubicBezTo>
                <a:cubicBezTo>
                  <a:pt x="85" y="118"/>
                  <a:pt x="86" y="119"/>
                  <a:pt x="86" y="119"/>
                </a:cubicBezTo>
                <a:cubicBezTo>
                  <a:pt x="87" y="119"/>
                  <a:pt x="88" y="119"/>
                  <a:pt x="89" y="120"/>
                </a:cubicBezTo>
                <a:cubicBezTo>
                  <a:pt x="90" y="120"/>
                  <a:pt x="91" y="120"/>
                  <a:pt x="92" y="121"/>
                </a:cubicBezTo>
                <a:cubicBezTo>
                  <a:pt x="93" y="121"/>
                  <a:pt x="94" y="121"/>
                  <a:pt x="95" y="121"/>
                </a:cubicBezTo>
                <a:cubicBezTo>
                  <a:pt x="96" y="121"/>
                  <a:pt x="97" y="121"/>
                  <a:pt x="98" y="121"/>
                </a:cubicBezTo>
                <a:cubicBezTo>
                  <a:pt x="102" y="121"/>
                  <a:pt x="106" y="120"/>
                  <a:pt x="110" y="118"/>
                </a:cubicBezTo>
                <a:cubicBezTo>
                  <a:pt x="115" y="116"/>
                  <a:pt x="118" y="113"/>
                  <a:pt x="119" y="111"/>
                </a:cubicBezTo>
                <a:cubicBezTo>
                  <a:pt x="121" y="107"/>
                  <a:pt x="121" y="104"/>
                  <a:pt x="121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7" name="Freeform 149"/>
          <p:cNvSpPr>
            <a:spLocks/>
          </p:cNvSpPr>
          <p:nvPr/>
        </p:nvSpPr>
        <p:spPr bwMode="auto">
          <a:xfrm>
            <a:off x="6538869" y="2023101"/>
            <a:ext cx="158841" cy="131287"/>
          </a:xfrm>
          <a:custGeom>
            <a:avLst/>
            <a:gdLst>
              <a:gd name="T0" fmla="*/ 149 w 149"/>
              <a:gd name="T1" fmla="*/ 15 h 121"/>
              <a:gd name="T2" fmla="*/ 134 w 149"/>
              <a:gd name="T3" fmla="*/ 31 h 121"/>
              <a:gd name="T4" fmla="*/ 134 w 149"/>
              <a:gd name="T5" fmla="*/ 35 h 121"/>
              <a:gd name="T6" fmla="*/ 131 w 149"/>
              <a:gd name="T7" fmla="*/ 59 h 121"/>
              <a:gd name="T8" fmla="*/ 120 w 149"/>
              <a:gd name="T9" fmla="*/ 83 h 121"/>
              <a:gd name="T10" fmla="*/ 102 w 149"/>
              <a:gd name="T11" fmla="*/ 103 h 121"/>
              <a:gd name="T12" fmla="*/ 78 w 149"/>
              <a:gd name="T13" fmla="*/ 116 h 121"/>
              <a:gd name="T14" fmla="*/ 47 w 149"/>
              <a:gd name="T15" fmla="*/ 121 h 121"/>
              <a:gd name="T16" fmla="*/ 0 w 149"/>
              <a:gd name="T17" fmla="*/ 108 h 121"/>
              <a:gd name="T18" fmla="*/ 8 w 149"/>
              <a:gd name="T19" fmla="*/ 108 h 121"/>
              <a:gd name="T20" fmla="*/ 46 w 149"/>
              <a:gd name="T21" fmla="*/ 95 h 121"/>
              <a:gd name="T22" fmla="*/ 28 w 149"/>
              <a:gd name="T23" fmla="*/ 89 h 121"/>
              <a:gd name="T24" fmla="*/ 17 w 149"/>
              <a:gd name="T25" fmla="*/ 74 h 121"/>
              <a:gd name="T26" fmla="*/ 23 w 149"/>
              <a:gd name="T27" fmla="*/ 74 h 121"/>
              <a:gd name="T28" fmla="*/ 31 w 149"/>
              <a:gd name="T29" fmla="*/ 73 h 121"/>
              <a:gd name="T30" fmla="*/ 13 w 149"/>
              <a:gd name="T31" fmla="*/ 63 h 121"/>
              <a:gd name="T32" fmla="*/ 6 w 149"/>
              <a:gd name="T33" fmla="*/ 43 h 121"/>
              <a:gd name="T34" fmla="*/ 6 w 149"/>
              <a:gd name="T35" fmla="*/ 43 h 121"/>
              <a:gd name="T36" fmla="*/ 20 w 149"/>
              <a:gd name="T37" fmla="*/ 47 h 121"/>
              <a:gd name="T38" fmla="*/ 10 w 149"/>
              <a:gd name="T39" fmla="*/ 36 h 121"/>
              <a:gd name="T40" fmla="*/ 7 w 149"/>
              <a:gd name="T41" fmla="*/ 21 h 121"/>
              <a:gd name="T42" fmla="*/ 11 w 149"/>
              <a:gd name="T43" fmla="*/ 6 h 121"/>
              <a:gd name="T44" fmla="*/ 39 w 149"/>
              <a:gd name="T45" fmla="*/ 29 h 121"/>
              <a:gd name="T46" fmla="*/ 74 w 149"/>
              <a:gd name="T47" fmla="*/ 38 h 121"/>
              <a:gd name="T48" fmla="*/ 73 w 149"/>
              <a:gd name="T49" fmla="*/ 31 h 121"/>
              <a:gd name="T50" fmla="*/ 82 w 149"/>
              <a:gd name="T51" fmla="*/ 9 h 121"/>
              <a:gd name="T52" fmla="*/ 104 w 149"/>
              <a:gd name="T53" fmla="*/ 0 h 121"/>
              <a:gd name="T54" fmla="*/ 126 w 149"/>
              <a:gd name="T55" fmla="*/ 10 h 121"/>
              <a:gd name="T56" fmla="*/ 145 w 149"/>
              <a:gd name="T57" fmla="*/ 3 h 121"/>
              <a:gd name="T58" fmla="*/ 132 w 149"/>
              <a:gd name="T59" fmla="*/ 20 h 121"/>
              <a:gd name="T60" fmla="*/ 149 w 149"/>
              <a:gd name="T61" fmla="*/ 1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9" h="121">
                <a:moveTo>
                  <a:pt x="149" y="15"/>
                </a:moveTo>
                <a:cubicBezTo>
                  <a:pt x="145" y="21"/>
                  <a:pt x="140" y="26"/>
                  <a:pt x="134" y="31"/>
                </a:cubicBezTo>
                <a:cubicBezTo>
                  <a:pt x="134" y="31"/>
                  <a:pt x="134" y="33"/>
                  <a:pt x="134" y="35"/>
                </a:cubicBezTo>
                <a:cubicBezTo>
                  <a:pt x="134" y="43"/>
                  <a:pt x="133" y="51"/>
                  <a:pt x="131" y="59"/>
                </a:cubicBezTo>
                <a:cubicBezTo>
                  <a:pt x="128" y="67"/>
                  <a:pt x="125" y="75"/>
                  <a:pt x="120" y="83"/>
                </a:cubicBezTo>
                <a:cubicBezTo>
                  <a:pt x="115" y="90"/>
                  <a:pt x="109" y="97"/>
                  <a:pt x="102" y="103"/>
                </a:cubicBezTo>
                <a:cubicBezTo>
                  <a:pt x="95" y="108"/>
                  <a:pt x="87" y="113"/>
                  <a:pt x="78" y="116"/>
                </a:cubicBezTo>
                <a:cubicBezTo>
                  <a:pt x="68" y="120"/>
                  <a:pt x="58" y="121"/>
                  <a:pt x="47" y="121"/>
                </a:cubicBezTo>
                <a:cubicBezTo>
                  <a:pt x="30" y="121"/>
                  <a:pt x="15" y="117"/>
                  <a:pt x="0" y="108"/>
                </a:cubicBezTo>
                <a:cubicBezTo>
                  <a:pt x="3" y="108"/>
                  <a:pt x="5" y="108"/>
                  <a:pt x="8" y="108"/>
                </a:cubicBezTo>
                <a:cubicBezTo>
                  <a:pt x="22" y="108"/>
                  <a:pt x="35" y="104"/>
                  <a:pt x="46" y="95"/>
                </a:cubicBezTo>
                <a:cubicBezTo>
                  <a:pt x="39" y="95"/>
                  <a:pt x="33" y="93"/>
                  <a:pt x="28" y="89"/>
                </a:cubicBezTo>
                <a:cubicBezTo>
                  <a:pt x="23" y="85"/>
                  <a:pt x="19" y="80"/>
                  <a:pt x="17" y="74"/>
                </a:cubicBezTo>
                <a:cubicBezTo>
                  <a:pt x="19" y="74"/>
                  <a:pt x="21" y="74"/>
                  <a:pt x="23" y="74"/>
                </a:cubicBezTo>
                <a:cubicBezTo>
                  <a:pt x="26" y="74"/>
                  <a:pt x="28" y="74"/>
                  <a:pt x="31" y="73"/>
                </a:cubicBezTo>
                <a:cubicBezTo>
                  <a:pt x="24" y="72"/>
                  <a:pt x="18" y="68"/>
                  <a:pt x="13" y="63"/>
                </a:cubicBezTo>
                <a:cubicBezTo>
                  <a:pt x="9" y="57"/>
                  <a:pt x="6" y="51"/>
                  <a:pt x="6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11" y="45"/>
                  <a:pt x="15" y="47"/>
                  <a:pt x="20" y="47"/>
                </a:cubicBezTo>
                <a:cubicBezTo>
                  <a:pt x="16" y="44"/>
                  <a:pt x="13" y="40"/>
                  <a:pt x="10" y="36"/>
                </a:cubicBezTo>
                <a:cubicBezTo>
                  <a:pt x="8" y="32"/>
                  <a:pt x="7" y="27"/>
                  <a:pt x="7" y="21"/>
                </a:cubicBezTo>
                <a:cubicBezTo>
                  <a:pt x="7" y="16"/>
                  <a:pt x="8" y="11"/>
                  <a:pt x="11" y="6"/>
                </a:cubicBezTo>
                <a:cubicBezTo>
                  <a:pt x="18" y="15"/>
                  <a:pt x="28" y="23"/>
                  <a:pt x="39" y="29"/>
                </a:cubicBezTo>
                <a:cubicBezTo>
                  <a:pt x="50" y="34"/>
                  <a:pt x="61" y="37"/>
                  <a:pt x="74" y="38"/>
                </a:cubicBezTo>
                <a:cubicBezTo>
                  <a:pt x="73" y="36"/>
                  <a:pt x="73" y="33"/>
                  <a:pt x="73" y="31"/>
                </a:cubicBezTo>
                <a:cubicBezTo>
                  <a:pt x="73" y="23"/>
                  <a:pt x="76" y="15"/>
                  <a:pt x="82" y="9"/>
                </a:cubicBezTo>
                <a:cubicBezTo>
                  <a:pt x="88" y="3"/>
                  <a:pt x="95" y="0"/>
                  <a:pt x="104" y="0"/>
                </a:cubicBezTo>
                <a:cubicBezTo>
                  <a:pt x="112" y="0"/>
                  <a:pt x="120" y="4"/>
                  <a:pt x="126" y="10"/>
                </a:cubicBezTo>
                <a:cubicBezTo>
                  <a:pt x="133" y="9"/>
                  <a:pt x="139" y="6"/>
                  <a:pt x="145" y="3"/>
                </a:cubicBezTo>
                <a:cubicBezTo>
                  <a:pt x="143" y="10"/>
                  <a:pt x="138" y="16"/>
                  <a:pt x="132" y="20"/>
                </a:cubicBezTo>
                <a:cubicBezTo>
                  <a:pt x="138" y="19"/>
                  <a:pt x="144" y="17"/>
                  <a:pt x="149" y="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8" name="Freeform 150"/>
          <p:cNvSpPr>
            <a:spLocks/>
          </p:cNvSpPr>
          <p:nvPr/>
        </p:nvSpPr>
        <p:spPr bwMode="auto">
          <a:xfrm>
            <a:off x="6757679" y="1998788"/>
            <a:ext cx="87525" cy="168566"/>
          </a:xfrm>
          <a:custGeom>
            <a:avLst/>
            <a:gdLst>
              <a:gd name="T0" fmla="*/ 82 w 82"/>
              <a:gd name="T1" fmla="*/ 1 h 158"/>
              <a:gd name="T2" fmla="*/ 82 w 82"/>
              <a:gd name="T3" fmla="*/ 26 h 158"/>
              <a:gd name="T4" fmla="*/ 67 w 82"/>
              <a:gd name="T5" fmla="*/ 26 h 158"/>
              <a:gd name="T6" fmla="*/ 56 w 82"/>
              <a:gd name="T7" fmla="*/ 30 h 158"/>
              <a:gd name="T8" fmla="*/ 53 w 82"/>
              <a:gd name="T9" fmla="*/ 40 h 158"/>
              <a:gd name="T10" fmla="*/ 53 w 82"/>
              <a:gd name="T11" fmla="*/ 58 h 158"/>
              <a:gd name="T12" fmla="*/ 81 w 82"/>
              <a:gd name="T13" fmla="*/ 58 h 158"/>
              <a:gd name="T14" fmla="*/ 77 w 82"/>
              <a:gd name="T15" fmla="*/ 86 h 158"/>
              <a:gd name="T16" fmla="*/ 53 w 82"/>
              <a:gd name="T17" fmla="*/ 86 h 158"/>
              <a:gd name="T18" fmla="*/ 53 w 82"/>
              <a:gd name="T19" fmla="*/ 158 h 158"/>
              <a:gd name="T20" fmla="*/ 24 w 82"/>
              <a:gd name="T21" fmla="*/ 158 h 158"/>
              <a:gd name="T22" fmla="*/ 24 w 82"/>
              <a:gd name="T23" fmla="*/ 86 h 158"/>
              <a:gd name="T24" fmla="*/ 0 w 82"/>
              <a:gd name="T25" fmla="*/ 86 h 158"/>
              <a:gd name="T26" fmla="*/ 0 w 82"/>
              <a:gd name="T27" fmla="*/ 58 h 158"/>
              <a:gd name="T28" fmla="*/ 24 w 82"/>
              <a:gd name="T29" fmla="*/ 58 h 158"/>
              <a:gd name="T30" fmla="*/ 24 w 82"/>
              <a:gd name="T31" fmla="*/ 37 h 158"/>
              <a:gd name="T32" fmla="*/ 34 w 82"/>
              <a:gd name="T33" fmla="*/ 10 h 158"/>
              <a:gd name="T34" fmla="*/ 60 w 82"/>
              <a:gd name="T35" fmla="*/ 0 h 158"/>
              <a:gd name="T36" fmla="*/ 82 w 82"/>
              <a:gd name="T37" fmla="*/ 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" h="158">
                <a:moveTo>
                  <a:pt x="82" y="1"/>
                </a:moveTo>
                <a:cubicBezTo>
                  <a:pt x="82" y="26"/>
                  <a:pt x="82" y="26"/>
                  <a:pt x="82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2" y="26"/>
                  <a:pt x="58" y="27"/>
                  <a:pt x="56" y="30"/>
                </a:cubicBezTo>
                <a:cubicBezTo>
                  <a:pt x="54" y="32"/>
                  <a:pt x="53" y="35"/>
                  <a:pt x="53" y="40"/>
                </a:cubicBezTo>
                <a:cubicBezTo>
                  <a:pt x="53" y="58"/>
                  <a:pt x="53" y="58"/>
                  <a:pt x="53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77" y="86"/>
                  <a:pt x="77" y="86"/>
                  <a:pt x="77" y="86"/>
                </a:cubicBezTo>
                <a:cubicBezTo>
                  <a:pt x="53" y="86"/>
                  <a:pt x="53" y="86"/>
                  <a:pt x="53" y="86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24" y="86"/>
                  <a:pt x="24" y="86"/>
                  <a:pt x="24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58"/>
                  <a:pt x="0" y="58"/>
                  <a:pt x="0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25"/>
                  <a:pt x="27" y="16"/>
                  <a:pt x="34" y="10"/>
                </a:cubicBezTo>
                <a:cubicBezTo>
                  <a:pt x="41" y="3"/>
                  <a:pt x="49" y="0"/>
                  <a:pt x="60" y="0"/>
                </a:cubicBezTo>
                <a:cubicBezTo>
                  <a:pt x="69" y="0"/>
                  <a:pt x="77" y="1"/>
                  <a:pt x="82" y="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9" name="Freeform 151"/>
          <p:cNvSpPr>
            <a:spLocks/>
          </p:cNvSpPr>
          <p:nvPr/>
        </p:nvSpPr>
        <p:spPr bwMode="auto">
          <a:xfrm>
            <a:off x="6895449" y="2010135"/>
            <a:ext cx="157220" cy="153978"/>
          </a:xfrm>
          <a:custGeom>
            <a:avLst/>
            <a:gdLst>
              <a:gd name="T0" fmla="*/ 146 w 146"/>
              <a:gd name="T1" fmla="*/ 73 h 142"/>
              <a:gd name="T2" fmla="*/ 132 w 146"/>
              <a:gd name="T3" fmla="*/ 116 h 142"/>
              <a:gd name="T4" fmla="*/ 96 w 146"/>
              <a:gd name="T5" fmla="*/ 142 h 142"/>
              <a:gd name="T6" fmla="*/ 92 w 146"/>
              <a:gd name="T7" fmla="*/ 141 h 142"/>
              <a:gd name="T8" fmla="*/ 91 w 146"/>
              <a:gd name="T9" fmla="*/ 138 h 142"/>
              <a:gd name="T10" fmla="*/ 91 w 146"/>
              <a:gd name="T11" fmla="*/ 118 h 142"/>
              <a:gd name="T12" fmla="*/ 86 w 146"/>
              <a:gd name="T13" fmla="*/ 105 h 142"/>
              <a:gd name="T14" fmla="*/ 96 w 146"/>
              <a:gd name="T15" fmla="*/ 103 h 142"/>
              <a:gd name="T16" fmla="*/ 105 w 146"/>
              <a:gd name="T17" fmla="*/ 100 h 142"/>
              <a:gd name="T18" fmla="*/ 112 w 146"/>
              <a:gd name="T19" fmla="*/ 93 h 142"/>
              <a:gd name="T20" fmla="*/ 117 w 146"/>
              <a:gd name="T21" fmla="*/ 83 h 142"/>
              <a:gd name="T22" fmla="*/ 119 w 146"/>
              <a:gd name="T23" fmla="*/ 69 h 142"/>
              <a:gd name="T24" fmla="*/ 112 w 146"/>
              <a:gd name="T25" fmla="*/ 50 h 142"/>
              <a:gd name="T26" fmla="*/ 111 w 146"/>
              <a:gd name="T27" fmla="*/ 30 h 142"/>
              <a:gd name="T28" fmla="*/ 104 w 146"/>
              <a:gd name="T29" fmla="*/ 31 h 142"/>
              <a:gd name="T30" fmla="*/ 95 w 146"/>
              <a:gd name="T31" fmla="*/ 36 h 142"/>
              <a:gd name="T32" fmla="*/ 91 w 146"/>
              <a:gd name="T33" fmla="*/ 38 h 142"/>
              <a:gd name="T34" fmla="*/ 73 w 146"/>
              <a:gd name="T35" fmla="*/ 35 h 142"/>
              <a:gd name="T36" fmla="*/ 55 w 146"/>
              <a:gd name="T37" fmla="*/ 38 h 142"/>
              <a:gd name="T38" fmla="*/ 51 w 146"/>
              <a:gd name="T39" fmla="*/ 35 h 142"/>
              <a:gd name="T40" fmla="*/ 43 w 146"/>
              <a:gd name="T41" fmla="*/ 32 h 142"/>
              <a:gd name="T42" fmla="*/ 35 w 146"/>
              <a:gd name="T43" fmla="*/ 30 h 142"/>
              <a:gd name="T44" fmla="*/ 34 w 146"/>
              <a:gd name="T45" fmla="*/ 50 h 142"/>
              <a:gd name="T46" fmla="*/ 27 w 146"/>
              <a:gd name="T47" fmla="*/ 69 h 142"/>
              <a:gd name="T48" fmla="*/ 29 w 146"/>
              <a:gd name="T49" fmla="*/ 83 h 142"/>
              <a:gd name="T50" fmla="*/ 34 w 146"/>
              <a:gd name="T51" fmla="*/ 93 h 142"/>
              <a:gd name="T52" fmla="*/ 41 w 146"/>
              <a:gd name="T53" fmla="*/ 100 h 142"/>
              <a:gd name="T54" fmla="*/ 50 w 146"/>
              <a:gd name="T55" fmla="*/ 103 h 142"/>
              <a:gd name="T56" fmla="*/ 60 w 146"/>
              <a:gd name="T57" fmla="*/ 105 h 142"/>
              <a:gd name="T58" fmla="*/ 55 w 146"/>
              <a:gd name="T59" fmla="*/ 115 h 142"/>
              <a:gd name="T60" fmla="*/ 51 w 146"/>
              <a:gd name="T61" fmla="*/ 116 h 142"/>
              <a:gd name="T62" fmla="*/ 46 w 146"/>
              <a:gd name="T63" fmla="*/ 117 h 142"/>
              <a:gd name="T64" fmla="*/ 39 w 146"/>
              <a:gd name="T65" fmla="*/ 115 h 142"/>
              <a:gd name="T66" fmla="*/ 34 w 146"/>
              <a:gd name="T67" fmla="*/ 109 h 142"/>
              <a:gd name="T68" fmla="*/ 30 w 146"/>
              <a:gd name="T69" fmla="*/ 104 h 142"/>
              <a:gd name="T70" fmla="*/ 25 w 146"/>
              <a:gd name="T71" fmla="*/ 102 h 142"/>
              <a:gd name="T72" fmla="*/ 23 w 146"/>
              <a:gd name="T73" fmla="*/ 101 h 142"/>
              <a:gd name="T74" fmla="*/ 20 w 146"/>
              <a:gd name="T75" fmla="*/ 102 h 142"/>
              <a:gd name="T76" fmla="*/ 20 w 146"/>
              <a:gd name="T77" fmla="*/ 103 h 142"/>
              <a:gd name="T78" fmla="*/ 21 w 146"/>
              <a:gd name="T79" fmla="*/ 104 h 142"/>
              <a:gd name="T80" fmla="*/ 22 w 146"/>
              <a:gd name="T81" fmla="*/ 105 h 142"/>
              <a:gd name="T82" fmla="*/ 23 w 146"/>
              <a:gd name="T83" fmla="*/ 106 h 142"/>
              <a:gd name="T84" fmla="*/ 27 w 146"/>
              <a:gd name="T85" fmla="*/ 109 h 142"/>
              <a:gd name="T86" fmla="*/ 30 w 146"/>
              <a:gd name="T87" fmla="*/ 114 h 142"/>
              <a:gd name="T88" fmla="*/ 31 w 146"/>
              <a:gd name="T89" fmla="*/ 116 h 142"/>
              <a:gd name="T90" fmla="*/ 35 w 146"/>
              <a:gd name="T91" fmla="*/ 122 h 142"/>
              <a:gd name="T92" fmla="*/ 41 w 146"/>
              <a:gd name="T93" fmla="*/ 125 h 142"/>
              <a:gd name="T94" fmla="*/ 48 w 146"/>
              <a:gd name="T95" fmla="*/ 126 h 142"/>
              <a:gd name="T96" fmla="*/ 53 w 146"/>
              <a:gd name="T97" fmla="*/ 125 h 142"/>
              <a:gd name="T98" fmla="*/ 55 w 146"/>
              <a:gd name="T99" fmla="*/ 125 h 142"/>
              <a:gd name="T100" fmla="*/ 55 w 146"/>
              <a:gd name="T101" fmla="*/ 133 h 142"/>
              <a:gd name="T102" fmla="*/ 55 w 146"/>
              <a:gd name="T103" fmla="*/ 138 h 142"/>
              <a:gd name="T104" fmla="*/ 54 w 146"/>
              <a:gd name="T105" fmla="*/ 141 h 142"/>
              <a:gd name="T106" fmla="*/ 50 w 146"/>
              <a:gd name="T107" fmla="*/ 142 h 142"/>
              <a:gd name="T108" fmla="*/ 14 w 146"/>
              <a:gd name="T109" fmla="*/ 116 h 142"/>
              <a:gd name="T110" fmla="*/ 0 w 146"/>
              <a:gd name="T111" fmla="*/ 73 h 142"/>
              <a:gd name="T112" fmla="*/ 10 w 146"/>
              <a:gd name="T113" fmla="*/ 36 h 142"/>
              <a:gd name="T114" fmla="*/ 37 w 146"/>
              <a:gd name="T115" fmla="*/ 10 h 142"/>
              <a:gd name="T116" fmla="*/ 73 w 146"/>
              <a:gd name="T117" fmla="*/ 0 h 142"/>
              <a:gd name="T118" fmla="*/ 110 w 146"/>
              <a:gd name="T119" fmla="*/ 10 h 142"/>
              <a:gd name="T120" fmla="*/ 136 w 146"/>
              <a:gd name="T121" fmla="*/ 36 h 142"/>
              <a:gd name="T122" fmla="*/ 146 w 146"/>
              <a:gd name="T123" fmla="*/ 7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6" h="142">
                <a:moveTo>
                  <a:pt x="146" y="73"/>
                </a:moveTo>
                <a:cubicBezTo>
                  <a:pt x="146" y="89"/>
                  <a:pt x="141" y="103"/>
                  <a:pt x="132" y="116"/>
                </a:cubicBezTo>
                <a:cubicBezTo>
                  <a:pt x="123" y="128"/>
                  <a:pt x="111" y="137"/>
                  <a:pt x="96" y="142"/>
                </a:cubicBezTo>
                <a:cubicBezTo>
                  <a:pt x="94" y="142"/>
                  <a:pt x="93" y="142"/>
                  <a:pt x="92" y="141"/>
                </a:cubicBezTo>
                <a:cubicBezTo>
                  <a:pt x="92" y="140"/>
                  <a:pt x="91" y="140"/>
                  <a:pt x="91" y="13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1" y="112"/>
                  <a:pt x="90" y="108"/>
                  <a:pt x="86" y="105"/>
                </a:cubicBezTo>
                <a:cubicBezTo>
                  <a:pt x="90" y="105"/>
                  <a:pt x="93" y="104"/>
                  <a:pt x="96" y="103"/>
                </a:cubicBezTo>
                <a:cubicBezTo>
                  <a:pt x="99" y="103"/>
                  <a:pt x="102" y="101"/>
                  <a:pt x="105" y="100"/>
                </a:cubicBezTo>
                <a:cubicBezTo>
                  <a:pt x="108" y="98"/>
                  <a:pt x="110" y="96"/>
                  <a:pt x="112" y="93"/>
                </a:cubicBezTo>
                <a:cubicBezTo>
                  <a:pt x="115" y="91"/>
                  <a:pt x="116" y="88"/>
                  <a:pt x="117" y="83"/>
                </a:cubicBezTo>
                <a:cubicBezTo>
                  <a:pt x="119" y="79"/>
                  <a:pt x="119" y="75"/>
                  <a:pt x="119" y="69"/>
                </a:cubicBezTo>
                <a:cubicBezTo>
                  <a:pt x="119" y="62"/>
                  <a:pt x="117" y="55"/>
                  <a:pt x="112" y="50"/>
                </a:cubicBezTo>
                <a:cubicBezTo>
                  <a:pt x="114" y="44"/>
                  <a:pt x="114" y="38"/>
                  <a:pt x="111" y="30"/>
                </a:cubicBezTo>
                <a:cubicBezTo>
                  <a:pt x="109" y="30"/>
                  <a:pt x="107" y="30"/>
                  <a:pt x="104" y="31"/>
                </a:cubicBezTo>
                <a:cubicBezTo>
                  <a:pt x="100" y="33"/>
                  <a:pt x="97" y="34"/>
                  <a:pt x="95" y="36"/>
                </a:cubicBezTo>
                <a:cubicBezTo>
                  <a:pt x="91" y="38"/>
                  <a:pt x="91" y="38"/>
                  <a:pt x="91" y="38"/>
                </a:cubicBezTo>
                <a:cubicBezTo>
                  <a:pt x="85" y="36"/>
                  <a:pt x="79" y="35"/>
                  <a:pt x="73" y="35"/>
                </a:cubicBezTo>
                <a:cubicBezTo>
                  <a:pt x="67" y="35"/>
                  <a:pt x="61" y="36"/>
                  <a:pt x="55" y="38"/>
                </a:cubicBezTo>
                <a:cubicBezTo>
                  <a:pt x="54" y="37"/>
                  <a:pt x="53" y="36"/>
                  <a:pt x="51" y="35"/>
                </a:cubicBezTo>
                <a:cubicBezTo>
                  <a:pt x="49" y="34"/>
                  <a:pt x="47" y="33"/>
                  <a:pt x="43" y="32"/>
                </a:cubicBezTo>
                <a:cubicBezTo>
                  <a:pt x="39" y="30"/>
                  <a:pt x="37" y="30"/>
                  <a:pt x="35" y="30"/>
                </a:cubicBezTo>
                <a:cubicBezTo>
                  <a:pt x="32" y="38"/>
                  <a:pt x="32" y="44"/>
                  <a:pt x="34" y="50"/>
                </a:cubicBezTo>
                <a:cubicBezTo>
                  <a:pt x="29" y="55"/>
                  <a:pt x="27" y="62"/>
                  <a:pt x="27" y="69"/>
                </a:cubicBezTo>
                <a:cubicBezTo>
                  <a:pt x="27" y="75"/>
                  <a:pt x="27" y="79"/>
                  <a:pt x="29" y="83"/>
                </a:cubicBezTo>
                <a:cubicBezTo>
                  <a:pt x="30" y="87"/>
                  <a:pt x="32" y="91"/>
                  <a:pt x="34" y="93"/>
                </a:cubicBezTo>
                <a:cubicBezTo>
                  <a:pt x="36" y="96"/>
                  <a:pt x="38" y="98"/>
                  <a:pt x="41" y="100"/>
                </a:cubicBezTo>
                <a:cubicBezTo>
                  <a:pt x="44" y="101"/>
                  <a:pt x="47" y="103"/>
                  <a:pt x="50" y="103"/>
                </a:cubicBezTo>
                <a:cubicBezTo>
                  <a:pt x="53" y="104"/>
                  <a:pt x="56" y="105"/>
                  <a:pt x="60" y="105"/>
                </a:cubicBezTo>
                <a:cubicBezTo>
                  <a:pt x="57" y="107"/>
                  <a:pt x="56" y="111"/>
                  <a:pt x="55" y="115"/>
                </a:cubicBezTo>
                <a:cubicBezTo>
                  <a:pt x="54" y="115"/>
                  <a:pt x="52" y="116"/>
                  <a:pt x="51" y="116"/>
                </a:cubicBezTo>
                <a:cubicBezTo>
                  <a:pt x="49" y="116"/>
                  <a:pt x="48" y="117"/>
                  <a:pt x="46" y="117"/>
                </a:cubicBezTo>
                <a:cubicBezTo>
                  <a:pt x="43" y="117"/>
                  <a:pt x="41" y="116"/>
                  <a:pt x="39" y="115"/>
                </a:cubicBezTo>
                <a:cubicBezTo>
                  <a:pt x="37" y="113"/>
                  <a:pt x="36" y="111"/>
                  <a:pt x="34" y="109"/>
                </a:cubicBezTo>
                <a:cubicBezTo>
                  <a:pt x="33" y="107"/>
                  <a:pt x="31" y="105"/>
                  <a:pt x="30" y="104"/>
                </a:cubicBezTo>
                <a:cubicBezTo>
                  <a:pt x="28" y="103"/>
                  <a:pt x="26" y="102"/>
                  <a:pt x="25" y="102"/>
                </a:cubicBezTo>
                <a:cubicBezTo>
                  <a:pt x="23" y="101"/>
                  <a:pt x="23" y="101"/>
                  <a:pt x="23" y="101"/>
                </a:cubicBezTo>
                <a:cubicBezTo>
                  <a:pt x="22" y="101"/>
                  <a:pt x="21" y="101"/>
                  <a:pt x="20" y="102"/>
                </a:cubicBezTo>
                <a:cubicBezTo>
                  <a:pt x="20" y="102"/>
                  <a:pt x="20" y="102"/>
                  <a:pt x="20" y="103"/>
                </a:cubicBezTo>
                <a:cubicBezTo>
                  <a:pt x="20" y="103"/>
                  <a:pt x="20" y="104"/>
                  <a:pt x="21" y="104"/>
                </a:cubicBezTo>
                <a:cubicBezTo>
                  <a:pt x="21" y="104"/>
                  <a:pt x="21" y="105"/>
                  <a:pt x="22" y="105"/>
                </a:cubicBezTo>
                <a:cubicBezTo>
                  <a:pt x="23" y="106"/>
                  <a:pt x="23" y="106"/>
                  <a:pt x="23" y="106"/>
                </a:cubicBezTo>
                <a:cubicBezTo>
                  <a:pt x="24" y="106"/>
                  <a:pt x="25" y="107"/>
                  <a:pt x="27" y="109"/>
                </a:cubicBezTo>
                <a:cubicBezTo>
                  <a:pt x="28" y="111"/>
                  <a:pt x="29" y="113"/>
                  <a:pt x="30" y="114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1" y="119"/>
                  <a:pt x="33" y="121"/>
                  <a:pt x="35" y="122"/>
                </a:cubicBezTo>
                <a:cubicBezTo>
                  <a:pt x="37" y="124"/>
                  <a:pt x="39" y="124"/>
                  <a:pt x="41" y="125"/>
                </a:cubicBezTo>
                <a:cubicBezTo>
                  <a:pt x="43" y="125"/>
                  <a:pt x="46" y="126"/>
                  <a:pt x="48" y="126"/>
                </a:cubicBezTo>
                <a:cubicBezTo>
                  <a:pt x="50" y="126"/>
                  <a:pt x="51" y="125"/>
                  <a:pt x="53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127"/>
                  <a:pt x="55" y="130"/>
                  <a:pt x="55" y="133"/>
                </a:cubicBezTo>
                <a:cubicBezTo>
                  <a:pt x="55" y="136"/>
                  <a:pt x="55" y="138"/>
                  <a:pt x="55" y="138"/>
                </a:cubicBezTo>
                <a:cubicBezTo>
                  <a:pt x="55" y="140"/>
                  <a:pt x="55" y="140"/>
                  <a:pt x="54" y="141"/>
                </a:cubicBezTo>
                <a:cubicBezTo>
                  <a:pt x="53" y="142"/>
                  <a:pt x="52" y="142"/>
                  <a:pt x="50" y="142"/>
                </a:cubicBezTo>
                <a:cubicBezTo>
                  <a:pt x="35" y="137"/>
                  <a:pt x="24" y="128"/>
                  <a:pt x="14" y="116"/>
                </a:cubicBezTo>
                <a:cubicBezTo>
                  <a:pt x="5" y="103"/>
                  <a:pt x="0" y="89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ubicBezTo>
                  <a:pt x="142" y="48"/>
                  <a:pt x="146" y="60"/>
                  <a:pt x="146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0" name="Freeform 152"/>
          <p:cNvSpPr>
            <a:spLocks/>
          </p:cNvSpPr>
          <p:nvPr/>
        </p:nvSpPr>
        <p:spPr bwMode="auto">
          <a:xfrm>
            <a:off x="7096431" y="2010135"/>
            <a:ext cx="170186" cy="144253"/>
          </a:xfrm>
          <a:custGeom>
            <a:avLst/>
            <a:gdLst>
              <a:gd name="T0" fmla="*/ 158 w 158"/>
              <a:gd name="T1" fmla="*/ 43 h 133"/>
              <a:gd name="T2" fmla="*/ 158 w 158"/>
              <a:gd name="T3" fmla="*/ 67 h 133"/>
              <a:gd name="T4" fmla="*/ 156 w 158"/>
              <a:gd name="T5" fmla="*/ 71 h 133"/>
              <a:gd name="T6" fmla="*/ 152 w 158"/>
              <a:gd name="T7" fmla="*/ 73 h 133"/>
              <a:gd name="T8" fmla="*/ 145 w 158"/>
              <a:gd name="T9" fmla="*/ 73 h 133"/>
              <a:gd name="T10" fmla="*/ 141 w 158"/>
              <a:gd name="T11" fmla="*/ 71 h 133"/>
              <a:gd name="T12" fmla="*/ 139 w 158"/>
              <a:gd name="T13" fmla="*/ 67 h 133"/>
              <a:gd name="T14" fmla="*/ 139 w 158"/>
              <a:gd name="T15" fmla="*/ 43 h 133"/>
              <a:gd name="T16" fmla="*/ 132 w 158"/>
              <a:gd name="T17" fmla="*/ 26 h 133"/>
              <a:gd name="T18" fmla="*/ 115 w 158"/>
              <a:gd name="T19" fmla="*/ 18 h 133"/>
              <a:gd name="T20" fmla="*/ 98 w 158"/>
              <a:gd name="T21" fmla="*/ 26 h 133"/>
              <a:gd name="T22" fmla="*/ 91 w 158"/>
              <a:gd name="T23" fmla="*/ 43 h 133"/>
              <a:gd name="T24" fmla="*/ 91 w 158"/>
              <a:gd name="T25" fmla="*/ 61 h 133"/>
              <a:gd name="T26" fmla="*/ 100 w 158"/>
              <a:gd name="T27" fmla="*/ 61 h 133"/>
              <a:gd name="T28" fmla="*/ 107 w 158"/>
              <a:gd name="T29" fmla="*/ 63 h 133"/>
              <a:gd name="T30" fmla="*/ 109 w 158"/>
              <a:gd name="T31" fmla="*/ 70 h 133"/>
              <a:gd name="T32" fmla="*/ 109 w 158"/>
              <a:gd name="T33" fmla="*/ 124 h 133"/>
              <a:gd name="T34" fmla="*/ 107 w 158"/>
              <a:gd name="T35" fmla="*/ 131 h 133"/>
              <a:gd name="T36" fmla="*/ 100 w 158"/>
              <a:gd name="T37" fmla="*/ 133 h 133"/>
              <a:gd name="T38" fmla="*/ 9 w 158"/>
              <a:gd name="T39" fmla="*/ 133 h 133"/>
              <a:gd name="T40" fmla="*/ 3 w 158"/>
              <a:gd name="T41" fmla="*/ 131 h 133"/>
              <a:gd name="T42" fmla="*/ 0 w 158"/>
              <a:gd name="T43" fmla="*/ 124 h 133"/>
              <a:gd name="T44" fmla="*/ 0 w 158"/>
              <a:gd name="T45" fmla="*/ 70 h 133"/>
              <a:gd name="T46" fmla="*/ 3 w 158"/>
              <a:gd name="T47" fmla="*/ 63 h 133"/>
              <a:gd name="T48" fmla="*/ 9 w 158"/>
              <a:gd name="T49" fmla="*/ 61 h 133"/>
              <a:gd name="T50" fmla="*/ 73 w 158"/>
              <a:gd name="T51" fmla="*/ 61 h 133"/>
              <a:gd name="T52" fmla="*/ 73 w 158"/>
              <a:gd name="T53" fmla="*/ 43 h 133"/>
              <a:gd name="T54" fmla="*/ 85 w 158"/>
              <a:gd name="T55" fmla="*/ 13 h 133"/>
              <a:gd name="T56" fmla="*/ 115 w 158"/>
              <a:gd name="T57" fmla="*/ 0 h 133"/>
              <a:gd name="T58" fmla="*/ 145 w 158"/>
              <a:gd name="T59" fmla="*/ 13 h 133"/>
              <a:gd name="T60" fmla="*/ 158 w 158"/>
              <a:gd name="T61" fmla="*/ 4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8" h="133">
                <a:moveTo>
                  <a:pt x="158" y="43"/>
                </a:moveTo>
                <a:cubicBezTo>
                  <a:pt x="158" y="67"/>
                  <a:pt x="158" y="67"/>
                  <a:pt x="158" y="67"/>
                </a:cubicBezTo>
                <a:cubicBezTo>
                  <a:pt x="158" y="69"/>
                  <a:pt x="157" y="70"/>
                  <a:pt x="156" y="71"/>
                </a:cubicBezTo>
                <a:cubicBezTo>
                  <a:pt x="155" y="72"/>
                  <a:pt x="153" y="73"/>
                  <a:pt x="152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4" y="73"/>
                  <a:pt x="142" y="72"/>
                  <a:pt x="141" y="71"/>
                </a:cubicBezTo>
                <a:cubicBezTo>
                  <a:pt x="140" y="70"/>
                  <a:pt x="139" y="69"/>
                  <a:pt x="139" y="67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39" y="36"/>
                  <a:pt x="137" y="30"/>
                  <a:pt x="132" y="26"/>
                </a:cubicBezTo>
                <a:cubicBezTo>
                  <a:pt x="128" y="21"/>
                  <a:pt x="122" y="18"/>
                  <a:pt x="115" y="18"/>
                </a:cubicBezTo>
                <a:cubicBezTo>
                  <a:pt x="109" y="18"/>
                  <a:pt x="103" y="21"/>
                  <a:pt x="98" y="26"/>
                </a:cubicBezTo>
                <a:cubicBezTo>
                  <a:pt x="93" y="30"/>
                  <a:pt x="91" y="36"/>
                  <a:pt x="91" y="43"/>
                </a:cubicBezTo>
                <a:cubicBezTo>
                  <a:pt x="91" y="61"/>
                  <a:pt x="91" y="61"/>
                  <a:pt x="91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103" y="61"/>
                  <a:pt x="105" y="62"/>
                  <a:pt x="107" y="63"/>
                </a:cubicBezTo>
                <a:cubicBezTo>
                  <a:pt x="108" y="65"/>
                  <a:pt x="109" y="67"/>
                  <a:pt x="109" y="70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109" y="127"/>
                  <a:pt x="108" y="129"/>
                  <a:pt x="107" y="131"/>
                </a:cubicBezTo>
                <a:cubicBezTo>
                  <a:pt x="105" y="133"/>
                  <a:pt x="103" y="133"/>
                  <a:pt x="100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7"/>
                  <a:pt x="1" y="65"/>
                  <a:pt x="3" y="63"/>
                </a:cubicBezTo>
                <a:cubicBezTo>
                  <a:pt x="5" y="62"/>
                  <a:pt x="7" y="61"/>
                  <a:pt x="9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31"/>
                  <a:pt x="77" y="21"/>
                  <a:pt x="85" y="13"/>
                </a:cubicBezTo>
                <a:cubicBezTo>
                  <a:pt x="94" y="4"/>
                  <a:pt x="104" y="0"/>
                  <a:pt x="115" y="0"/>
                </a:cubicBezTo>
                <a:cubicBezTo>
                  <a:pt x="127" y="0"/>
                  <a:pt x="137" y="4"/>
                  <a:pt x="145" y="13"/>
                </a:cubicBezTo>
                <a:cubicBezTo>
                  <a:pt x="153" y="21"/>
                  <a:pt x="158" y="31"/>
                  <a:pt x="158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1" name="Freeform 153"/>
          <p:cNvSpPr>
            <a:spLocks noEditPoints="1"/>
          </p:cNvSpPr>
          <p:nvPr/>
        </p:nvSpPr>
        <p:spPr bwMode="auto">
          <a:xfrm>
            <a:off x="7310380" y="2010135"/>
            <a:ext cx="196119" cy="157220"/>
          </a:xfrm>
          <a:custGeom>
            <a:avLst/>
            <a:gdLst>
              <a:gd name="T0" fmla="*/ 167 w 182"/>
              <a:gd name="T1" fmla="*/ 0 h 146"/>
              <a:gd name="T2" fmla="*/ 177 w 182"/>
              <a:gd name="T3" fmla="*/ 5 h 146"/>
              <a:gd name="T4" fmla="*/ 182 w 182"/>
              <a:gd name="T5" fmla="*/ 15 h 146"/>
              <a:gd name="T6" fmla="*/ 182 w 182"/>
              <a:gd name="T7" fmla="*/ 130 h 146"/>
              <a:gd name="T8" fmla="*/ 177 w 182"/>
              <a:gd name="T9" fmla="*/ 141 h 146"/>
              <a:gd name="T10" fmla="*/ 167 w 182"/>
              <a:gd name="T11" fmla="*/ 146 h 146"/>
              <a:gd name="T12" fmla="*/ 15 w 182"/>
              <a:gd name="T13" fmla="*/ 146 h 146"/>
              <a:gd name="T14" fmla="*/ 5 w 182"/>
              <a:gd name="T15" fmla="*/ 141 h 146"/>
              <a:gd name="T16" fmla="*/ 0 w 182"/>
              <a:gd name="T17" fmla="*/ 130 h 146"/>
              <a:gd name="T18" fmla="*/ 0 w 182"/>
              <a:gd name="T19" fmla="*/ 15 h 146"/>
              <a:gd name="T20" fmla="*/ 5 w 182"/>
              <a:gd name="T21" fmla="*/ 5 h 146"/>
              <a:gd name="T22" fmla="*/ 15 w 182"/>
              <a:gd name="T23" fmla="*/ 0 h 146"/>
              <a:gd name="T24" fmla="*/ 167 w 182"/>
              <a:gd name="T25" fmla="*/ 0 h 146"/>
              <a:gd name="T26" fmla="*/ 15 w 182"/>
              <a:gd name="T27" fmla="*/ 12 h 146"/>
              <a:gd name="T28" fmla="*/ 13 w 182"/>
              <a:gd name="T29" fmla="*/ 13 h 146"/>
              <a:gd name="T30" fmla="*/ 12 w 182"/>
              <a:gd name="T31" fmla="*/ 15 h 146"/>
              <a:gd name="T32" fmla="*/ 12 w 182"/>
              <a:gd name="T33" fmla="*/ 37 h 146"/>
              <a:gd name="T34" fmla="*/ 170 w 182"/>
              <a:gd name="T35" fmla="*/ 37 h 146"/>
              <a:gd name="T36" fmla="*/ 170 w 182"/>
              <a:gd name="T37" fmla="*/ 15 h 146"/>
              <a:gd name="T38" fmla="*/ 169 w 182"/>
              <a:gd name="T39" fmla="*/ 13 h 146"/>
              <a:gd name="T40" fmla="*/ 167 w 182"/>
              <a:gd name="T41" fmla="*/ 12 h 146"/>
              <a:gd name="T42" fmla="*/ 15 w 182"/>
              <a:gd name="T43" fmla="*/ 12 h 146"/>
              <a:gd name="T44" fmla="*/ 167 w 182"/>
              <a:gd name="T45" fmla="*/ 133 h 146"/>
              <a:gd name="T46" fmla="*/ 169 w 182"/>
              <a:gd name="T47" fmla="*/ 133 h 146"/>
              <a:gd name="T48" fmla="*/ 170 w 182"/>
              <a:gd name="T49" fmla="*/ 130 h 146"/>
              <a:gd name="T50" fmla="*/ 170 w 182"/>
              <a:gd name="T51" fmla="*/ 73 h 146"/>
              <a:gd name="T52" fmla="*/ 12 w 182"/>
              <a:gd name="T53" fmla="*/ 73 h 146"/>
              <a:gd name="T54" fmla="*/ 12 w 182"/>
              <a:gd name="T55" fmla="*/ 130 h 146"/>
              <a:gd name="T56" fmla="*/ 13 w 182"/>
              <a:gd name="T57" fmla="*/ 133 h 146"/>
              <a:gd name="T58" fmla="*/ 15 w 182"/>
              <a:gd name="T59" fmla="*/ 133 h 146"/>
              <a:gd name="T60" fmla="*/ 167 w 182"/>
              <a:gd name="T61" fmla="*/ 133 h 146"/>
              <a:gd name="T62" fmla="*/ 24 w 182"/>
              <a:gd name="T63" fmla="*/ 121 h 146"/>
              <a:gd name="T64" fmla="*/ 24 w 182"/>
              <a:gd name="T65" fmla="*/ 109 h 146"/>
              <a:gd name="T66" fmla="*/ 49 w 182"/>
              <a:gd name="T67" fmla="*/ 109 h 146"/>
              <a:gd name="T68" fmla="*/ 49 w 182"/>
              <a:gd name="T69" fmla="*/ 121 h 146"/>
              <a:gd name="T70" fmla="*/ 24 w 182"/>
              <a:gd name="T71" fmla="*/ 121 h 146"/>
              <a:gd name="T72" fmla="*/ 61 w 182"/>
              <a:gd name="T73" fmla="*/ 121 h 146"/>
              <a:gd name="T74" fmla="*/ 61 w 182"/>
              <a:gd name="T75" fmla="*/ 109 h 146"/>
              <a:gd name="T76" fmla="*/ 97 w 182"/>
              <a:gd name="T77" fmla="*/ 109 h 146"/>
              <a:gd name="T78" fmla="*/ 97 w 182"/>
              <a:gd name="T79" fmla="*/ 121 h 146"/>
              <a:gd name="T80" fmla="*/ 61 w 182"/>
              <a:gd name="T81" fmla="*/ 12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2" h="146">
                <a:moveTo>
                  <a:pt x="167" y="0"/>
                </a:moveTo>
                <a:cubicBezTo>
                  <a:pt x="171" y="0"/>
                  <a:pt x="174" y="2"/>
                  <a:pt x="177" y="5"/>
                </a:cubicBezTo>
                <a:cubicBezTo>
                  <a:pt x="180" y="8"/>
                  <a:pt x="182" y="11"/>
                  <a:pt x="182" y="15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2" y="135"/>
                  <a:pt x="180" y="138"/>
                  <a:pt x="177" y="141"/>
                </a:cubicBezTo>
                <a:cubicBezTo>
                  <a:pt x="174" y="144"/>
                  <a:pt x="171" y="146"/>
                  <a:pt x="167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11" y="146"/>
                  <a:pt x="8" y="144"/>
                  <a:pt x="5" y="141"/>
                </a:cubicBezTo>
                <a:cubicBezTo>
                  <a:pt x="2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8" y="2"/>
                  <a:pt x="11" y="0"/>
                  <a:pt x="15" y="0"/>
                </a:cubicBezTo>
                <a:lnTo>
                  <a:pt x="167" y="0"/>
                </a:lnTo>
                <a:close/>
                <a:moveTo>
                  <a:pt x="15" y="12"/>
                </a:moveTo>
                <a:cubicBezTo>
                  <a:pt x="14" y="12"/>
                  <a:pt x="14" y="13"/>
                  <a:pt x="13" y="13"/>
                </a:cubicBezTo>
                <a:cubicBezTo>
                  <a:pt x="13" y="14"/>
                  <a:pt x="12" y="15"/>
                  <a:pt x="12" y="15"/>
                </a:cubicBezTo>
                <a:cubicBezTo>
                  <a:pt x="12" y="37"/>
                  <a:pt x="12" y="37"/>
                  <a:pt x="12" y="37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70" y="15"/>
                  <a:pt x="170" y="15"/>
                  <a:pt x="170" y="15"/>
                </a:cubicBezTo>
                <a:cubicBezTo>
                  <a:pt x="170" y="15"/>
                  <a:pt x="169" y="14"/>
                  <a:pt x="169" y="13"/>
                </a:cubicBezTo>
                <a:cubicBezTo>
                  <a:pt x="168" y="13"/>
                  <a:pt x="167" y="12"/>
                  <a:pt x="167" y="12"/>
                </a:cubicBezTo>
                <a:lnTo>
                  <a:pt x="15" y="12"/>
                </a:lnTo>
                <a:close/>
                <a:moveTo>
                  <a:pt x="167" y="133"/>
                </a:moveTo>
                <a:cubicBezTo>
                  <a:pt x="167" y="133"/>
                  <a:pt x="168" y="133"/>
                  <a:pt x="169" y="133"/>
                </a:cubicBezTo>
                <a:cubicBezTo>
                  <a:pt x="169" y="132"/>
                  <a:pt x="170" y="131"/>
                  <a:pt x="170" y="130"/>
                </a:cubicBezTo>
                <a:cubicBezTo>
                  <a:pt x="170" y="73"/>
                  <a:pt x="170" y="73"/>
                  <a:pt x="170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2" y="131"/>
                  <a:pt x="13" y="132"/>
                  <a:pt x="13" y="133"/>
                </a:cubicBezTo>
                <a:cubicBezTo>
                  <a:pt x="14" y="133"/>
                  <a:pt x="14" y="133"/>
                  <a:pt x="15" y="133"/>
                </a:cubicBezTo>
                <a:lnTo>
                  <a:pt x="167" y="133"/>
                </a:lnTo>
                <a:close/>
                <a:moveTo>
                  <a:pt x="24" y="121"/>
                </a:moveTo>
                <a:cubicBezTo>
                  <a:pt x="24" y="109"/>
                  <a:pt x="24" y="109"/>
                  <a:pt x="24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121"/>
                  <a:pt x="49" y="121"/>
                  <a:pt x="49" y="121"/>
                </a:cubicBezTo>
                <a:lnTo>
                  <a:pt x="24" y="121"/>
                </a:lnTo>
                <a:close/>
                <a:moveTo>
                  <a:pt x="61" y="121"/>
                </a:moveTo>
                <a:cubicBezTo>
                  <a:pt x="61" y="109"/>
                  <a:pt x="61" y="109"/>
                  <a:pt x="61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21"/>
                  <a:pt x="97" y="121"/>
                  <a:pt x="97" y="121"/>
                </a:cubicBezTo>
                <a:lnTo>
                  <a:pt x="61" y="1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2" name="Freeform 154"/>
          <p:cNvSpPr>
            <a:spLocks noEditPoints="1"/>
          </p:cNvSpPr>
          <p:nvPr/>
        </p:nvSpPr>
        <p:spPr bwMode="auto">
          <a:xfrm>
            <a:off x="7550261" y="2010135"/>
            <a:ext cx="142632" cy="144253"/>
          </a:xfrm>
          <a:custGeom>
            <a:avLst/>
            <a:gdLst>
              <a:gd name="T0" fmla="*/ 133 w 133"/>
              <a:gd name="T1" fmla="*/ 127 h 133"/>
              <a:gd name="T2" fmla="*/ 132 w 133"/>
              <a:gd name="T3" fmla="*/ 132 h 133"/>
              <a:gd name="T4" fmla="*/ 127 w 133"/>
              <a:gd name="T5" fmla="*/ 133 h 133"/>
              <a:gd name="T6" fmla="*/ 114 w 133"/>
              <a:gd name="T7" fmla="*/ 133 h 133"/>
              <a:gd name="T8" fmla="*/ 110 w 133"/>
              <a:gd name="T9" fmla="*/ 132 h 133"/>
              <a:gd name="T10" fmla="*/ 108 w 133"/>
              <a:gd name="T11" fmla="*/ 128 h 133"/>
              <a:gd name="T12" fmla="*/ 98 w 133"/>
              <a:gd name="T13" fmla="*/ 89 h 133"/>
              <a:gd name="T14" fmla="*/ 76 w 133"/>
              <a:gd name="T15" fmla="*/ 57 h 133"/>
              <a:gd name="T16" fmla="*/ 44 w 133"/>
              <a:gd name="T17" fmla="*/ 36 h 133"/>
              <a:gd name="T18" fmla="*/ 6 w 133"/>
              <a:gd name="T19" fmla="*/ 26 h 133"/>
              <a:gd name="T20" fmla="*/ 2 w 133"/>
              <a:gd name="T21" fmla="*/ 24 h 133"/>
              <a:gd name="T22" fmla="*/ 0 w 133"/>
              <a:gd name="T23" fmla="*/ 20 h 133"/>
              <a:gd name="T24" fmla="*/ 0 w 133"/>
              <a:gd name="T25" fmla="*/ 6 h 133"/>
              <a:gd name="T26" fmla="*/ 2 w 133"/>
              <a:gd name="T27" fmla="*/ 2 h 133"/>
              <a:gd name="T28" fmla="*/ 6 w 133"/>
              <a:gd name="T29" fmla="*/ 0 h 133"/>
              <a:gd name="T30" fmla="*/ 7 w 133"/>
              <a:gd name="T31" fmla="*/ 0 h 133"/>
              <a:gd name="T32" fmla="*/ 54 w 133"/>
              <a:gd name="T33" fmla="*/ 12 h 133"/>
              <a:gd name="T34" fmla="*/ 94 w 133"/>
              <a:gd name="T35" fmla="*/ 39 h 133"/>
              <a:gd name="T36" fmla="*/ 122 w 133"/>
              <a:gd name="T37" fmla="*/ 80 h 133"/>
              <a:gd name="T38" fmla="*/ 133 w 133"/>
              <a:gd name="T39" fmla="*/ 127 h 133"/>
              <a:gd name="T40" fmla="*/ 85 w 133"/>
              <a:gd name="T41" fmla="*/ 127 h 133"/>
              <a:gd name="T42" fmla="*/ 83 w 133"/>
              <a:gd name="T43" fmla="*/ 131 h 133"/>
              <a:gd name="T44" fmla="*/ 79 w 133"/>
              <a:gd name="T45" fmla="*/ 133 h 133"/>
              <a:gd name="T46" fmla="*/ 66 w 133"/>
              <a:gd name="T47" fmla="*/ 133 h 133"/>
              <a:gd name="T48" fmla="*/ 62 w 133"/>
              <a:gd name="T49" fmla="*/ 132 h 133"/>
              <a:gd name="T50" fmla="*/ 60 w 133"/>
              <a:gd name="T51" fmla="*/ 128 h 133"/>
              <a:gd name="T52" fmla="*/ 43 w 133"/>
              <a:gd name="T53" fmla="*/ 91 h 133"/>
              <a:gd name="T54" fmla="*/ 6 w 133"/>
              <a:gd name="T55" fmla="*/ 74 h 133"/>
              <a:gd name="T56" fmla="*/ 2 w 133"/>
              <a:gd name="T57" fmla="*/ 72 h 133"/>
              <a:gd name="T58" fmla="*/ 0 w 133"/>
              <a:gd name="T59" fmla="*/ 68 h 133"/>
              <a:gd name="T60" fmla="*/ 0 w 133"/>
              <a:gd name="T61" fmla="*/ 55 h 133"/>
              <a:gd name="T62" fmla="*/ 2 w 133"/>
              <a:gd name="T63" fmla="*/ 50 h 133"/>
              <a:gd name="T64" fmla="*/ 6 w 133"/>
              <a:gd name="T65" fmla="*/ 49 h 133"/>
              <a:gd name="T66" fmla="*/ 7 w 133"/>
              <a:gd name="T67" fmla="*/ 49 h 133"/>
              <a:gd name="T68" fmla="*/ 36 w 133"/>
              <a:gd name="T69" fmla="*/ 56 h 133"/>
              <a:gd name="T70" fmla="*/ 60 w 133"/>
              <a:gd name="T71" fmla="*/ 74 h 133"/>
              <a:gd name="T72" fmla="*/ 77 w 133"/>
              <a:gd name="T73" fmla="*/ 98 h 133"/>
              <a:gd name="T74" fmla="*/ 85 w 133"/>
              <a:gd name="T75" fmla="*/ 127 h 133"/>
              <a:gd name="T76" fmla="*/ 31 w 133"/>
              <a:gd name="T77" fmla="*/ 102 h 133"/>
              <a:gd name="T78" fmla="*/ 36 w 133"/>
              <a:gd name="T79" fmla="*/ 115 h 133"/>
              <a:gd name="T80" fmla="*/ 31 w 133"/>
              <a:gd name="T81" fmla="*/ 128 h 133"/>
              <a:gd name="T82" fmla="*/ 18 w 133"/>
              <a:gd name="T83" fmla="*/ 133 h 133"/>
              <a:gd name="T84" fmla="*/ 5 w 133"/>
              <a:gd name="T85" fmla="*/ 128 h 133"/>
              <a:gd name="T86" fmla="*/ 0 w 133"/>
              <a:gd name="T87" fmla="*/ 115 h 133"/>
              <a:gd name="T88" fmla="*/ 5 w 133"/>
              <a:gd name="T89" fmla="*/ 102 h 133"/>
              <a:gd name="T90" fmla="*/ 18 w 133"/>
              <a:gd name="T91" fmla="*/ 97 h 133"/>
              <a:gd name="T92" fmla="*/ 31 w 133"/>
              <a:gd name="T93" fmla="*/ 10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3" h="133">
                <a:moveTo>
                  <a:pt x="133" y="127"/>
                </a:moveTo>
                <a:cubicBezTo>
                  <a:pt x="133" y="129"/>
                  <a:pt x="133" y="130"/>
                  <a:pt x="132" y="132"/>
                </a:cubicBezTo>
                <a:cubicBezTo>
                  <a:pt x="130" y="133"/>
                  <a:pt x="129" y="133"/>
                  <a:pt x="127" y="133"/>
                </a:cubicBezTo>
                <a:cubicBezTo>
                  <a:pt x="114" y="133"/>
                  <a:pt x="114" y="133"/>
                  <a:pt x="114" y="133"/>
                </a:cubicBezTo>
                <a:cubicBezTo>
                  <a:pt x="112" y="133"/>
                  <a:pt x="111" y="133"/>
                  <a:pt x="110" y="132"/>
                </a:cubicBezTo>
                <a:cubicBezTo>
                  <a:pt x="108" y="131"/>
                  <a:pt x="108" y="129"/>
                  <a:pt x="108" y="128"/>
                </a:cubicBezTo>
                <a:cubicBezTo>
                  <a:pt x="107" y="114"/>
                  <a:pt x="104" y="101"/>
                  <a:pt x="98" y="89"/>
                </a:cubicBezTo>
                <a:cubicBezTo>
                  <a:pt x="93" y="77"/>
                  <a:pt x="85" y="66"/>
                  <a:pt x="76" y="57"/>
                </a:cubicBezTo>
                <a:cubicBezTo>
                  <a:pt x="67" y="48"/>
                  <a:pt x="57" y="41"/>
                  <a:pt x="44" y="36"/>
                </a:cubicBezTo>
                <a:cubicBezTo>
                  <a:pt x="32" y="30"/>
                  <a:pt x="19" y="27"/>
                  <a:pt x="6" y="26"/>
                </a:cubicBezTo>
                <a:cubicBezTo>
                  <a:pt x="4" y="26"/>
                  <a:pt x="3" y="25"/>
                  <a:pt x="2" y="24"/>
                </a:cubicBezTo>
                <a:cubicBezTo>
                  <a:pt x="1" y="23"/>
                  <a:pt x="0" y="21"/>
                  <a:pt x="0" y="20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7" y="0"/>
                  <a:pt x="7" y="0"/>
                  <a:pt x="7" y="0"/>
                </a:cubicBezTo>
                <a:cubicBezTo>
                  <a:pt x="23" y="1"/>
                  <a:pt x="39" y="5"/>
                  <a:pt x="54" y="12"/>
                </a:cubicBezTo>
                <a:cubicBezTo>
                  <a:pt x="69" y="18"/>
                  <a:pt x="82" y="28"/>
                  <a:pt x="94" y="39"/>
                </a:cubicBezTo>
                <a:cubicBezTo>
                  <a:pt x="106" y="51"/>
                  <a:pt x="115" y="65"/>
                  <a:pt x="122" y="80"/>
                </a:cubicBezTo>
                <a:cubicBezTo>
                  <a:pt x="129" y="95"/>
                  <a:pt x="132" y="111"/>
                  <a:pt x="133" y="127"/>
                </a:cubicBezTo>
                <a:close/>
                <a:moveTo>
                  <a:pt x="85" y="127"/>
                </a:moveTo>
                <a:cubicBezTo>
                  <a:pt x="85" y="129"/>
                  <a:pt x="84" y="130"/>
                  <a:pt x="83" y="131"/>
                </a:cubicBezTo>
                <a:cubicBezTo>
                  <a:pt x="82" y="133"/>
                  <a:pt x="81" y="133"/>
                  <a:pt x="79" y="133"/>
                </a:cubicBezTo>
                <a:cubicBezTo>
                  <a:pt x="66" y="133"/>
                  <a:pt x="66" y="133"/>
                  <a:pt x="66" y="133"/>
                </a:cubicBezTo>
                <a:cubicBezTo>
                  <a:pt x="65" y="133"/>
                  <a:pt x="63" y="133"/>
                  <a:pt x="62" y="132"/>
                </a:cubicBezTo>
                <a:cubicBezTo>
                  <a:pt x="61" y="131"/>
                  <a:pt x="60" y="130"/>
                  <a:pt x="60" y="128"/>
                </a:cubicBezTo>
                <a:cubicBezTo>
                  <a:pt x="59" y="114"/>
                  <a:pt x="53" y="101"/>
                  <a:pt x="43" y="91"/>
                </a:cubicBezTo>
                <a:cubicBezTo>
                  <a:pt x="32" y="81"/>
                  <a:pt x="20" y="75"/>
                  <a:pt x="6" y="74"/>
                </a:cubicBezTo>
                <a:cubicBezTo>
                  <a:pt x="4" y="73"/>
                  <a:pt x="3" y="73"/>
                  <a:pt x="2" y="72"/>
                </a:cubicBezTo>
                <a:cubicBezTo>
                  <a:pt x="1" y="70"/>
                  <a:pt x="0" y="69"/>
                  <a:pt x="0" y="68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1"/>
                  <a:pt x="2" y="50"/>
                </a:cubicBezTo>
                <a:cubicBezTo>
                  <a:pt x="3" y="49"/>
                  <a:pt x="5" y="49"/>
                  <a:pt x="6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7" y="50"/>
                  <a:pt x="26" y="52"/>
                  <a:pt x="36" y="56"/>
                </a:cubicBezTo>
                <a:cubicBezTo>
                  <a:pt x="45" y="61"/>
                  <a:pt x="53" y="66"/>
                  <a:pt x="60" y="74"/>
                </a:cubicBezTo>
                <a:cubicBezTo>
                  <a:pt x="67" y="81"/>
                  <a:pt x="73" y="89"/>
                  <a:pt x="77" y="98"/>
                </a:cubicBezTo>
                <a:cubicBezTo>
                  <a:pt x="82" y="107"/>
                  <a:pt x="84" y="117"/>
                  <a:pt x="85" y="127"/>
                </a:cubicBezTo>
                <a:close/>
                <a:moveTo>
                  <a:pt x="31" y="102"/>
                </a:moveTo>
                <a:cubicBezTo>
                  <a:pt x="35" y="106"/>
                  <a:pt x="36" y="110"/>
                  <a:pt x="36" y="115"/>
                </a:cubicBezTo>
                <a:cubicBezTo>
                  <a:pt x="36" y="120"/>
                  <a:pt x="35" y="125"/>
                  <a:pt x="31" y="128"/>
                </a:cubicBezTo>
                <a:cubicBezTo>
                  <a:pt x="28" y="132"/>
                  <a:pt x="23" y="133"/>
                  <a:pt x="18" y="133"/>
                </a:cubicBezTo>
                <a:cubicBezTo>
                  <a:pt x="13" y="133"/>
                  <a:pt x="9" y="132"/>
                  <a:pt x="5" y="128"/>
                </a:cubicBezTo>
                <a:cubicBezTo>
                  <a:pt x="2" y="125"/>
                  <a:pt x="0" y="120"/>
                  <a:pt x="0" y="115"/>
                </a:cubicBezTo>
                <a:cubicBezTo>
                  <a:pt x="0" y="110"/>
                  <a:pt x="2" y="106"/>
                  <a:pt x="5" y="102"/>
                </a:cubicBezTo>
                <a:cubicBezTo>
                  <a:pt x="9" y="99"/>
                  <a:pt x="13" y="97"/>
                  <a:pt x="18" y="97"/>
                </a:cubicBezTo>
                <a:cubicBezTo>
                  <a:pt x="23" y="97"/>
                  <a:pt x="28" y="99"/>
                  <a:pt x="31" y="1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3" name="Freeform 155"/>
          <p:cNvSpPr>
            <a:spLocks noEditPoints="1"/>
          </p:cNvSpPr>
          <p:nvPr/>
        </p:nvSpPr>
        <p:spPr bwMode="auto">
          <a:xfrm>
            <a:off x="7738277" y="2023101"/>
            <a:ext cx="155598" cy="131287"/>
          </a:xfrm>
          <a:custGeom>
            <a:avLst/>
            <a:gdLst>
              <a:gd name="T0" fmla="*/ 145 w 145"/>
              <a:gd name="T1" fmla="*/ 76 h 121"/>
              <a:gd name="T2" fmla="*/ 145 w 145"/>
              <a:gd name="T3" fmla="*/ 106 h 121"/>
              <a:gd name="T4" fmla="*/ 141 w 145"/>
              <a:gd name="T5" fmla="*/ 117 h 121"/>
              <a:gd name="T6" fmla="*/ 130 w 145"/>
              <a:gd name="T7" fmla="*/ 121 h 121"/>
              <a:gd name="T8" fmla="*/ 15 w 145"/>
              <a:gd name="T9" fmla="*/ 121 h 121"/>
              <a:gd name="T10" fmla="*/ 4 w 145"/>
              <a:gd name="T11" fmla="*/ 117 h 121"/>
              <a:gd name="T12" fmla="*/ 0 w 145"/>
              <a:gd name="T13" fmla="*/ 106 h 121"/>
              <a:gd name="T14" fmla="*/ 0 w 145"/>
              <a:gd name="T15" fmla="*/ 76 h 121"/>
              <a:gd name="T16" fmla="*/ 1 w 145"/>
              <a:gd name="T17" fmla="*/ 69 h 121"/>
              <a:gd name="T18" fmla="*/ 20 w 145"/>
              <a:gd name="T19" fmla="*/ 12 h 121"/>
              <a:gd name="T20" fmla="*/ 26 w 145"/>
              <a:gd name="T21" fmla="*/ 4 h 121"/>
              <a:gd name="T22" fmla="*/ 36 w 145"/>
              <a:gd name="T23" fmla="*/ 0 h 121"/>
              <a:gd name="T24" fmla="*/ 109 w 145"/>
              <a:gd name="T25" fmla="*/ 0 h 121"/>
              <a:gd name="T26" fmla="*/ 119 w 145"/>
              <a:gd name="T27" fmla="*/ 4 h 121"/>
              <a:gd name="T28" fmla="*/ 125 w 145"/>
              <a:gd name="T29" fmla="*/ 12 h 121"/>
              <a:gd name="T30" fmla="*/ 144 w 145"/>
              <a:gd name="T31" fmla="*/ 69 h 121"/>
              <a:gd name="T32" fmla="*/ 145 w 145"/>
              <a:gd name="T33" fmla="*/ 76 h 121"/>
              <a:gd name="T34" fmla="*/ 133 w 145"/>
              <a:gd name="T35" fmla="*/ 106 h 121"/>
              <a:gd name="T36" fmla="*/ 133 w 145"/>
              <a:gd name="T37" fmla="*/ 76 h 121"/>
              <a:gd name="T38" fmla="*/ 132 w 145"/>
              <a:gd name="T39" fmla="*/ 74 h 121"/>
              <a:gd name="T40" fmla="*/ 130 w 145"/>
              <a:gd name="T41" fmla="*/ 73 h 121"/>
              <a:gd name="T42" fmla="*/ 15 w 145"/>
              <a:gd name="T43" fmla="*/ 73 h 121"/>
              <a:gd name="T44" fmla="*/ 13 w 145"/>
              <a:gd name="T45" fmla="*/ 74 h 121"/>
              <a:gd name="T46" fmla="*/ 12 w 145"/>
              <a:gd name="T47" fmla="*/ 76 h 121"/>
              <a:gd name="T48" fmla="*/ 12 w 145"/>
              <a:gd name="T49" fmla="*/ 106 h 121"/>
              <a:gd name="T50" fmla="*/ 13 w 145"/>
              <a:gd name="T51" fmla="*/ 108 h 121"/>
              <a:gd name="T52" fmla="*/ 15 w 145"/>
              <a:gd name="T53" fmla="*/ 109 h 121"/>
              <a:gd name="T54" fmla="*/ 130 w 145"/>
              <a:gd name="T55" fmla="*/ 109 h 121"/>
              <a:gd name="T56" fmla="*/ 132 w 145"/>
              <a:gd name="T57" fmla="*/ 108 h 121"/>
              <a:gd name="T58" fmla="*/ 133 w 145"/>
              <a:gd name="T59" fmla="*/ 106 h 121"/>
              <a:gd name="T60" fmla="*/ 17 w 145"/>
              <a:gd name="T61" fmla="*/ 61 h 121"/>
              <a:gd name="T62" fmla="*/ 128 w 145"/>
              <a:gd name="T63" fmla="*/ 61 h 121"/>
              <a:gd name="T64" fmla="*/ 113 w 145"/>
              <a:gd name="T65" fmla="*/ 15 h 121"/>
              <a:gd name="T66" fmla="*/ 112 w 145"/>
              <a:gd name="T67" fmla="*/ 13 h 121"/>
              <a:gd name="T68" fmla="*/ 109 w 145"/>
              <a:gd name="T69" fmla="*/ 13 h 121"/>
              <a:gd name="T70" fmla="*/ 36 w 145"/>
              <a:gd name="T71" fmla="*/ 13 h 121"/>
              <a:gd name="T72" fmla="*/ 33 w 145"/>
              <a:gd name="T73" fmla="*/ 13 h 121"/>
              <a:gd name="T74" fmla="*/ 32 w 145"/>
              <a:gd name="T75" fmla="*/ 15 h 121"/>
              <a:gd name="T76" fmla="*/ 17 w 145"/>
              <a:gd name="T77" fmla="*/ 61 h 121"/>
              <a:gd name="T78" fmla="*/ 96 w 145"/>
              <a:gd name="T79" fmla="*/ 86 h 121"/>
              <a:gd name="T80" fmla="*/ 98 w 145"/>
              <a:gd name="T81" fmla="*/ 91 h 121"/>
              <a:gd name="T82" fmla="*/ 96 w 145"/>
              <a:gd name="T83" fmla="*/ 97 h 121"/>
              <a:gd name="T84" fmla="*/ 91 w 145"/>
              <a:gd name="T85" fmla="*/ 99 h 121"/>
              <a:gd name="T86" fmla="*/ 85 w 145"/>
              <a:gd name="T87" fmla="*/ 97 h 121"/>
              <a:gd name="T88" fmla="*/ 83 w 145"/>
              <a:gd name="T89" fmla="*/ 91 h 121"/>
              <a:gd name="T90" fmla="*/ 85 w 145"/>
              <a:gd name="T91" fmla="*/ 86 h 121"/>
              <a:gd name="T92" fmla="*/ 91 w 145"/>
              <a:gd name="T93" fmla="*/ 84 h 121"/>
              <a:gd name="T94" fmla="*/ 96 w 145"/>
              <a:gd name="T95" fmla="*/ 86 h 121"/>
              <a:gd name="T96" fmla="*/ 120 w 145"/>
              <a:gd name="T97" fmla="*/ 86 h 121"/>
              <a:gd name="T98" fmla="*/ 122 w 145"/>
              <a:gd name="T99" fmla="*/ 91 h 121"/>
              <a:gd name="T100" fmla="*/ 120 w 145"/>
              <a:gd name="T101" fmla="*/ 97 h 121"/>
              <a:gd name="T102" fmla="*/ 115 w 145"/>
              <a:gd name="T103" fmla="*/ 99 h 121"/>
              <a:gd name="T104" fmla="*/ 109 w 145"/>
              <a:gd name="T105" fmla="*/ 97 h 121"/>
              <a:gd name="T106" fmla="*/ 107 w 145"/>
              <a:gd name="T107" fmla="*/ 91 h 121"/>
              <a:gd name="T108" fmla="*/ 109 w 145"/>
              <a:gd name="T109" fmla="*/ 86 h 121"/>
              <a:gd name="T110" fmla="*/ 115 w 145"/>
              <a:gd name="T111" fmla="*/ 84 h 121"/>
              <a:gd name="T112" fmla="*/ 120 w 145"/>
              <a:gd name="T113" fmla="*/ 8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21">
                <a:moveTo>
                  <a:pt x="145" y="76"/>
                </a:moveTo>
                <a:cubicBezTo>
                  <a:pt x="145" y="106"/>
                  <a:pt x="145" y="106"/>
                  <a:pt x="145" y="106"/>
                </a:cubicBezTo>
                <a:cubicBezTo>
                  <a:pt x="145" y="110"/>
                  <a:pt x="144" y="114"/>
                  <a:pt x="141" y="117"/>
                </a:cubicBezTo>
                <a:cubicBezTo>
                  <a:pt x="138" y="120"/>
                  <a:pt x="134" y="121"/>
                  <a:pt x="130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1" y="121"/>
                  <a:pt x="7" y="120"/>
                  <a:pt x="4" y="117"/>
                </a:cubicBezTo>
                <a:cubicBezTo>
                  <a:pt x="1" y="114"/>
                  <a:pt x="0" y="110"/>
                  <a:pt x="0" y="10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2"/>
                  <a:pt x="1" y="69"/>
                </a:cubicBezTo>
                <a:cubicBezTo>
                  <a:pt x="20" y="12"/>
                  <a:pt x="20" y="12"/>
                  <a:pt x="20" y="12"/>
                </a:cubicBezTo>
                <a:cubicBezTo>
                  <a:pt x="21" y="8"/>
                  <a:pt x="23" y="6"/>
                  <a:pt x="26" y="4"/>
                </a:cubicBezTo>
                <a:cubicBezTo>
                  <a:pt x="29" y="1"/>
                  <a:pt x="32" y="0"/>
                  <a:pt x="36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3" y="0"/>
                  <a:pt x="116" y="1"/>
                  <a:pt x="119" y="4"/>
                </a:cubicBezTo>
                <a:cubicBezTo>
                  <a:pt x="122" y="6"/>
                  <a:pt x="124" y="8"/>
                  <a:pt x="125" y="12"/>
                </a:cubicBezTo>
                <a:cubicBezTo>
                  <a:pt x="144" y="69"/>
                  <a:pt x="144" y="69"/>
                  <a:pt x="144" y="69"/>
                </a:cubicBezTo>
                <a:cubicBezTo>
                  <a:pt x="145" y="72"/>
                  <a:pt x="145" y="75"/>
                  <a:pt x="145" y="76"/>
                </a:cubicBezTo>
                <a:close/>
                <a:moveTo>
                  <a:pt x="133" y="106"/>
                </a:moveTo>
                <a:cubicBezTo>
                  <a:pt x="133" y="76"/>
                  <a:pt x="133" y="76"/>
                  <a:pt x="133" y="76"/>
                </a:cubicBezTo>
                <a:cubicBezTo>
                  <a:pt x="133" y="75"/>
                  <a:pt x="133" y="75"/>
                  <a:pt x="132" y="74"/>
                </a:cubicBezTo>
                <a:cubicBezTo>
                  <a:pt x="131" y="73"/>
                  <a:pt x="131" y="73"/>
                  <a:pt x="130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14" y="73"/>
                  <a:pt x="13" y="73"/>
                  <a:pt x="13" y="74"/>
                </a:cubicBezTo>
                <a:cubicBezTo>
                  <a:pt x="12" y="75"/>
                  <a:pt x="12" y="75"/>
                  <a:pt x="12" y="7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7"/>
                  <a:pt x="12" y="108"/>
                  <a:pt x="13" y="108"/>
                </a:cubicBezTo>
                <a:cubicBezTo>
                  <a:pt x="13" y="109"/>
                  <a:pt x="14" y="109"/>
                  <a:pt x="15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1" y="109"/>
                  <a:pt x="131" y="109"/>
                  <a:pt x="132" y="108"/>
                </a:cubicBezTo>
                <a:cubicBezTo>
                  <a:pt x="133" y="108"/>
                  <a:pt x="133" y="107"/>
                  <a:pt x="133" y="106"/>
                </a:cubicBezTo>
                <a:close/>
                <a:moveTo>
                  <a:pt x="17" y="61"/>
                </a:moveTo>
                <a:cubicBezTo>
                  <a:pt x="128" y="61"/>
                  <a:pt x="128" y="61"/>
                  <a:pt x="128" y="61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5"/>
                  <a:pt x="113" y="14"/>
                  <a:pt x="112" y="13"/>
                </a:cubicBezTo>
                <a:cubicBezTo>
                  <a:pt x="111" y="13"/>
                  <a:pt x="110" y="13"/>
                  <a:pt x="109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32" y="14"/>
                  <a:pt x="32" y="15"/>
                  <a:pt x="32" y="15"/>
                </a:cubicBezTo>
                <a:lnTo>
                  <a:pt x="17" y="61"/>
                </a:lnTo>
                <a:close/>
                <a:moveTo>
                  <a:pt x="96" y="86"/>
                </a:moveTo>
                <a:cubicBezTo>
                  <a:pt x="97" y="87"/>
                  <a:pt x="98" y="89"/>
                  <a:pt x="98" y="91"/>
                </a:cubicBezTo>
                <a:cubicBezTo>
                  <a:pt x="98" y="93"/>
                  <a:pt x="97" y="95"/>
                  <a:pt x="96" y="97"/>
                </a:cubicBezTo>
                <a:cubicBezTo>
                  <a:pt x="94" y="98"/>
                  <a:pt x="93" y="99"/>
                  <a:pt x="91" y="99"/>
                </a:cubicBezTo>
                <a:cubicBezTo>
                  <a:pt x="89" y="99"/>
                  <a:pt x="87" y="98"/>
                  <a:pt x="85" y="97"/>
                </a:cubicBezTo>
                <a:cubicBezTo>
                  <a:pt x="84" y="95"/>
                  <a:pt x="83" y="93"/>
                  <a:pt x="83" y="91"/>
                </a:cubicBezTo>
                <a:cubicBezTo>
                  <a:pt x="83" y="89"/>
                  <a:pt x="84" y="87"/>
                  <a:pt x="85" y="86"/>
                </a:cubicBezTo>
                <a:cubicBezTo>
                  <a:pt x="87" y="84"/>
                  <a:pt x="89" y="84"/>
                  <a:pt x="91" y="84"/>
                </a:cubicBezTo>
                <a:cubicBezTo>
                  <a:pt x="93" y="84"/>
                  <a:pt x="94" y="84"/>
                  <a:pt x="96" y="86"/>
                </a:cubicBezTo>
                <a:close/>
                <a:moveTo>
                  <a:pt x="120" y="86"/>
                </a:moveTo>
                <a:cubicBezTo>
                  <a:pt x="122" y="87"/>
                  <a:pt x="122" y="89"/>
                  <a:pt x="122" y="91"/>
                </a:cubicBezTo>
                <a:cubicBezTo>
                  <a:pt x="122" y="93"/>
                  <a:pt x="122" y="95"/>
                  <a:pt x="120" y="97"/>
                </a:cubicBezTo>
                <a:cubicBezTo>
                  <a:pt x="119" y="98"/>
                  <a:pt x="117" y="99"/>
                  <a:pt x="115" y="99"/>
                </a:cubicBezTo>
                <a:cubicBezTo>
                  <a:pt x="113" y="99"/>
                  <a:pt x="111" y="98"/>
                  <a:pt x="109" y="97"/>
                </a:cubicBezTo>
                <a:cubicBezTo>
                  <a:pt x="108" y="95"/>
                  <a:pt x="107" y="93"/>
                  <a:pt x="107" y="91"/>
                </a:cubicBezTo>
                <a:cubicBezTo>
                  <a:pt x="107" y="89"/>
                  <a:pt x="108" y="87"/>
                  <a:pt x="109" y="86"/>
                </a:cubicBezTo>
                <a:cubicBezTo>
                  <a:pt x="111" y="84"/>
                  <a:pt x="113" y="84"/>
                  <a:pt x="115" y="84"/>
                </a:cubicBezTo>
                <a:cubicBezTo>
                  <a:pt x="117" y="84"/>
                  <a:pt x="119" y="84"/>
                  <a:pt x="120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4" name="Freeform 156"/>
          <p:cNvSpPr>
            <a:spLocks noEditPoints="1"/>
          </p:cNvSpPr>
          <p:nvPr/>
        </p:nvSpPr>
        <p:spPr bwMode="auto">
          <a:xfrm>
            <a:off x="7939259" y="2010135"/>
            <a:ext cx="181532" cy="157220"/>
          </a:xfrm>
          <a:custGeom>
            <a:avLst/>
            <a:gdLst>
              <a:gd name="T0" fmla="*/ 157 w 169"/>
              <a:gd name="T1" fmla="*/ 49 h 146"/>
              <a:gd name="T2" fmla="*/ 166 w 169"/>
              <a:gd name="T3" fmla="*/ 52 h 146"/>
              <a:gd name="T4" fmla="*/ 169 w 169"/>
              <a:gd name="T5" fmla="*/ 61 h 146"/>
              <a:gd name="T6" fmla="*/ 166 w 169"/>
              <a:gd name="T7" fmla="*/ 69 h 146"/>
              <a:gd name="T8" fmla="*/ 157 w 169"/>
              <a:gd name="T9" fmla="*/ 73 h 146"/>
              <a:gd name="T10" fmla="*/ 157 w 169"/>
              <a:gd name="T11" fmla="*/ 109 h 146"/>
              <a:gd name="T12" fmla="*/ 153 w 169"/>
              <a:gd name="T13" fmla="*/ 118 h 146"/>
              <a:gd name="T14" fmla="*/ 145 w 169"/>
              <a:gd name="T15" fmla="*/ 121 h 146"/>
              <a:gd name="T16" fmla="*/ 68 w 169"/>
              <a:gd name="T17" fmla="*/ 85 h 146"/>
              <a:gd name="T18" fmla="*/ 59 w 169"/>
              <a:gd name="T19" fmla="*/ 92 h 146"/>
              <a:gd name="T20" fmla="*/ 57 w 169"/>
              <a:gd name="T21" fmla="*/ 101 h 146"/>
              <a:gd name="T22" fmla="*/ 60 w 169"/>
              <a:gd name="T23" fmla="*/ 110 h 146"/>
              <a:gd name="T24" fmla="*/ 58 w 169"/>
              <a:gd name="T25" fmla="*/ 116 h 146"/>
              <a:gd name="T26" fmla="*/ 59 w 169"/>
              <a:gd name="T27" fmla="*/ 122 h 146"/>
              <a:gd name="T28" fmla="*/ 62 w 169"/>
              <a:gd name="T29" fmla="*/ 127 h 146"/>
              <a:gd name="T30" fmla="*/ 66 w 169"/>
              <a:gd name="T31" fmla="*/ 132 h 146"/>
              <a:gd name="T32" fmla="*/ 72 w 169"/>
              <a:gd name="T33" fmla="*/ 136 h 146"/>
              <a:gd name="T34" fmla="*/ 62 w 169"/>
              <a:gd name="T35" fmla="*/ 144 h 146"/>
              <a:gd name="T36" fmla="*/ 46 w 169"/>
              <a:gd name="T37" fmla="*/ 145 h 146"/>
              <a:gd name="T38" fmla="*/ 33 w 169"/>
              <a:gd name="T39" fmla="*/ 140 h 146"/>
              <a:gd name="T40" fmla="*/ 31 w 169"/>
              <a:gd name="T41" fmla="*/ 132 h 146"/>
              <a:gd name="T42" fmla="*/ 27 w 169"/>
              <a:gd name="T43" fmla="*/ 123 h 146"/>
              <a:gd name="T44" fmla="*/ 25 w 169"/>
              <a:gd name="T45" fmla="*/ 114 h 146"/>
              <a:gd name="T46" fmla="*/ 24 w 169"/>
              <a:gd name="T47" fmla="*/ 105 h 146"/>
              <a:gd name="T48" fmla="*/ 24 w 169"/>
              <a:gd name="T49" fmla="*/ 95 h 146"/>
              <a:gd name="T50" fmla="*/ 26 w 169"/>
              <a:gd name="T51" fmla="*/ 85 h 146"/>
              <a:gd name="T52" fmla="*/ 15 w 169"/>
              <a:gd name="T53" fmla="*/ 85 h 146"/>
              <a:gd name="T54" fmla="*/ 4 w 169"/>
              <a:gd name="T55" fmla="*/ 81 h 146"/>
              <a:gd name="T56" fmla="*/ 0 w 169"/>
              <a:gd name="T57" fmla="*/ 70 h 146"/>
              <a:gd name="T58" fmla="*/ 0 w 169"/>
              <a:gd name="T59" fmla="*/ 52 h 146"/>
              <a:gd name="T60" fmla="*/ 4 w 169"/>
              <a:gd name="T61" fmla="*/ 41 h 146"/>
              <a:gd name="T62" fmla="*/ 15 w 169"/>
              <a:gd name="T63" fmla="*/ 37 h 146"/>
              <a:gd name="T64" fmla="*/ 60 w 169"/>
              <a:gd name="T65" fmla="*/ 37 h 146"/>
              <a:gd name="T66" fmla="*/ 145 w 169"/>
              <a:gd name="T67" fmla="*/ 0 h 146"/>
              <a:gd name="T68" fmla="*/ 153 w 169"/>
              <a:gd name="T69" fmla="*/ 4 h 146"/>
              <a:gd name="T70" fmla="*/ 157 w 169"/>
              <a:gd name="T71" fmla="*/ 12 h 146"/>
              <a:gd name="T72" fmla="*/ 157 w 169"/>
              <a:gd name="T73" fmla="*/ 49 h 146"/>
              <a:gd name="T74" fmla="*/ 145 w 169"/>
              <a:gd name="T75" fmla="*/ 106 h 146"/>
              <a:gd name="T76" fmla="*/ 145 w 169"/>
              <a:gd name="T77" fmla="*/ 16 h 146"/>
              <a:gd name="T78" fmla="*/ 72 w 169"/>
              <a:gd name="T79" fmla="*/ 48 h 146"/>
              <a:gd name="T80" fmla="*/ 72 w 169"/>
              <a:gd name="T81" fmla="*/ 74 h 146"/>
              <a:gd name="T82" fmla="*/ 145 w 169"/>
              <a:gd name="T83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9" h="146">
                <a:moveTo>
                  <a:pt x="157" y="49"/>
                </a:moveTo>
                <a:cubicBezTo>
                  <a:pt x="160" y="49"/>
                  <a:pt x="163" y="50"/>
                  <a:pt x="166" y="52"/>
                </a:cubicBezTo>
                <a:cubicBezTo>
                  <a:pt x="168" y="55"/>
                  <a:pt x="169" y="58"/>
                  <a:pt x="169" y="61"/>
                </a:cubicBezTo>
                <a:cubicBezTo>
                  <a:pt x="169" y="64"/>
                  <a:pt x="168" y="67"/>
                  <a:pt x="166" y="69"/>
                </a:cubicBezTo>
                <a:cubicBezTo>
                  <a:pt x="163" y="72"/>
                  <a:pt x="160" y="73"/>
                  <a:pt x="157" y="73"/>
                </a:cubicBezTo>
                <a:cubicBezTo>
                  <a:pt x="157" y="109"/>
                  <a:pt x="157" y="109"/>
                  <a:pt x="157" y="109"/>
                </a:cubicBezTo>
                <a:cubicBezTo>
                  <a:pt x="157" y="113"/>
                  <a:pt x="156" y="115"/>
                  <a:pt x="153" y="118"/>
                </a:cubicBezTo>
                <a:cubicBezTo>
                  <a:pt x="151" y="120"/>
                  <a:pt x="148" y="121"/>
                  <a:pt x="145" y="121"/>
                </a:cubicBezTo>
                <a:cubicBezTo>
                  <a:pt x="119" y="99"/>
                  <a:pt x="93" y="88"/>
                  <a:pt x="68" y="85"/>
                </a:cubicBezTo>
                <a:cubicBezTo>
                  <a:pt x="64" y="87"/>
                  <a:pt x="62" y="89"/>
                  <a:pt x="59" y="92"/>
                </a:cubicBezTo>
                <a:cubicBezTo>
                  <a:pt x="57" y="95"/>
                  <a:pt x="56" y="98"/>
                  <a:pt x="57" y="101"/>
                </a:cubicBezTo>
                <a:cubicBezTo>
                  <a:pt x="57" y="105"/>
                  <a:pt x="58" y="107"/>
                  <a:pt x="60" y="110"/>
                </a:cubicBezTo>
                <a:cubicBezTo>
                  <a:pt x="59" y="112"/>
                  <a:pt x="58" y="114"/>
                  <a:pt x="58" y="116"/>
                </a:cubicBezTo>
                <a:cubicBezTo>
                  <a:pt x="58" y="118"/>
                  <a:pt x="58" y="120"/>
                  <a:pt x="59" y="122"/>
                </a:cubicBezTo>
                <a:cubicBezTo>
                  <a:pt x="59" y="123"/>
                  <a:pt x="60" y="125"/>
                  <a:pt x="62" y="127"/>
                </a:cubicBezTo>
                <a:cubicBezTo>
                  <a:pt x="63" y="129"/>
                  <a:pt x="65" y="130"/>
                  <a:pt x="66" y="132"/>
                </a:cubicBezTo>
                <a:cubicBezTo>
                  <a:pt x="68" y="133"/>
                  <a:pt x="70" y="134"/>
                  <a:pt x="72" y="136"/>
                </a:cubicBezTo>
                <a:cubicBezTo>
                  <a:pt x="70" y="140"/>
                  <a:pt x="67" y="143"/>
                  <a:pt x="62" y="144"/>
                </a:cubicBezTo>
                <a:cubicBezTo>
                  <a:pt x="57" y="146"/>
                  <a:pt x="51" y="146"/>
                  <a:pt x="46" y="145"/>
                </a:cubicBezTo>
                <a:cubicBezTo>
                  <a:pt x="40" y="144"/>
                  <a:pt x="36" y="143"/>
                  <a:pt x="33" y="140"/>
                </a:cubicBezTo>
                <a:cubicBezTo>
                  <a:pt x="33" y="139"/>
                  <a:pt x="32" y="136"/>
                  <a:pt x="31" y="132"/>
                </a:cubicBezTo>
                <a:cubicBezTo>
                  <a:pt x="29" y="128"/>
                  <a:pt x="28" y="125"/>
                  <a:pt x="27" y="123"/>
                </a:cubicBezTo>
                <a:cubicBezTo>
                  <a:pt x="27" y="121"/>
                  <a:pt x="26" y="118"/>
                  <a:pt x="25" y="114"/>
                </a:cubicBezTo>
                <a:cubicBezTo>
                  <a:pt x="24" y="111"/>
                  <a:pt x="24" y="107"/>
                  <a:pt x="24" y="105"/>
                </a:cubicBezTo>
                <a:cubicBezTo>
                  <a:pt x="24" y="102"/>
                  <a:pt x="24" y="99"/>
                  <a:pt x="24" y="95"/>
                </a:cubicBezTo>
                <a:cubicBezTo>
                  <a:pt x="25" y="92"/>
                  <a:pt x="25" y="88"/>
                  <a:pt x="26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1" y="85"/>
                  <a:pt x="7" y="84"/>
                  <a:pt x="4" y="81"/>
                </a:cubicBezTo>
                <a:cubicBezTo>
                  <a:pt x="1" y="78"/>
                  <a:pt x="0" y="74"/>
                  <a:pt x="0" y="7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1" y="44"/>
                  <a:pt x="4" y="41"/>
                </a:cubicBezTo>
                <a:cubicBezTo>
                  <a:pt x="7" y="38"/>
                  <a:pt x="11" y="37"/>
                  <a:pt x="15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88" y="37"/>
                  <a:pt x="116" y="25"/>
                  <a:pt x="145" y="0"/>
                </a:cubicBezTo>
                <a:cubicBezTo>
                  <a:pt x="148" y="0"/>
                  <a:pt x="151" y="2"/>
                  <a:pt x="153" y="4"/>
                </a:cubicBezTo>
                <a:cubicBezTo>
                  <a:pt x="156" y="6"/>
                  <a:pt x="157" y="9"/>
                  <a:pt x="157" y="12"/>
                </a:cubicBezTo>
                <a:lnTo>
                  <a:pt x="157" y="49"/>
                </a:lnTo>
                <a:close/>
                <a:moveTo>
                  <a:pt x="145" y="106"/>
                </a:moveTo>
                <a:cubicBezTo>
                  <a:pt x="145" y="16"/>
                  <a:pt x="145" y="16"/>
                  <a:pt x="145" y="16"/>
                </a:cubicBezTo>
                <a:cubicBezTo>
                  <a:pt x="120" y="35"/>
                  <a:pt x="96" y="45"/>
                  <a:pt x="72" y="48"/>
                </a:cubicBezTo>
                <a:cubicBezTo>
                  <a:pt x="72" y="74"/>
                  <a:pt x="72" y="74"/>
                  <a:pt x="72" y="74"/>
                </a:cubicBezTo>
                <a:cubicBezTo>
                  <a:pt x="96" y="76"/>
                  <a:pt x="120" y="87"/>
                  <a:pt x="145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5" name="Freeform 157"/>
          <p:cNvSpPr>
            <a:spLocks noEditPoints="1"/>
          </p:cNvSpPr>
          <p:nvPr/>
        </p:nvSpPr>
        <p:spPr bwMode="auto">
          <a:xfrm>
            <a:off x="8172657" y="1998788"/>
            <a:ext cx="168566" cy="181532"/>
          </a:xfrm>
          <a:custGeom>
            <a:avLst/>
            <a:gdLst>
              <a:gd name="T0" fmla="*/ 157 w 157"/>
              <a:gd name="T1" fmla="*/ 133 h 170"/>
              <a:gd name="T2" fmla="*/ 153 w 157"/>
              <a:gd name="T3" fmla="*/ 142 h 170"/>
              <a:gd name="T4" fmla="*/ 145 w 157"/>
              <a:gd name="T5" fmla="*/ 145 h 170"/>
              <a:gd name="T6" fmla="*/ 103 w 157"/>
              <a:gd name="T7" fmla="*/ 145 h 170"/>
              <a:gd name="T8" fmla="*/ 95 w 157"/>
              <a:gd name="T9" fmla="*/ 163 h 170"/>
              <a:gd name="T10" fmla="*/ 78 w 157"/>
              <a:gd name="T11" fmla="*/ 170 h 170"/>
              <a:gd name="T12" fmla="*/ 61 w 157"/>
              <a:gd name="T13" fmla="*/ 163 h 170"/>
              <a:gd name="T14" fmla="*/ 54 w 157"/>
              <a:gd name="T15" fmla="*/ 145 h 170"/>
              <a:gd name="T16" fmla="*/ 12 w 157"/>
              <a:gd name="T17" fmla="*/ 145 h 170"/>
              <a:gd name="T18" fmla="*/ 3 w 157"/>
              <a:gd name="T19" fmla="*/ 142 h 170"/>
              <a:gd name="T20" fmla="*/ 0 w 157"/>
              <a:gd name="T21" fmla="*/ 133 h 170"/>
              <a:gd name="T22" fmla="*/ 8 w 157"/>
              <a:gd name="T23" fmla="*/ 125 h 170"/>
              <a:gd name="T24" fmla="*/ 16 w 157"/>
              <a:gd name="T25" fmla="*/ 114 h 170"/>
              <a:gd name="T26" fmla="*/ 23 w 157"/>
              <a:gd name="T27" fmla="*/ 99 h 170"/>
              <a:gd name="T28" fmla="*/ 28 w 157"/>
              <a:gd name="T29" fmla="*/ 79 h 170"/>
              <a:gd name="T30" fmla="*/ 30 w 157"/>
              <a:gd name="T31" fmla="*/ 55 h 170"/>
              <a:gd name="T32" fmla="*/ 41 w 157"/>
              <a:gd name="T33" fmla="*/ 28 h 170"/>
              <a:gd name="T34" fmla="*/ 70 w 157"/>
              <a:gd name="T35" fmla="*/ 13 h 170"/>
              <a:gd name="T36" fmla="*/ 69 w 157"/>
              <a:gd name="T37" fmla="*/ 9 h 170"/>
              <a:gd name="T38" fmla="*/ 72 w 157"/>
              <a:gd name="T39" fmla="*/ 3 h 170"/>
              <a:gd name="T40" fmla="*/ 78 w 157"/>
              <a:gd name="T41" fmla="*/ 0 h 170"/>
              <a:gd name="T42" fmla="*/ 85 w 157"/>
              <a:gd name="T43" fmla="*/ 3 h 170"/>
              <a:gd name="T44" fmla="*/ 87 w 157"/>
              <a:gd name="T45" fmla="*/ 9 h 170"/>
              <a:gd name="T46" fmla="*/ 87 w 157"/>
              <a:gd name="T47" fmla="*/ 13 h 170"/>
              <a:gd name="T48" fmla="*/ 116 w 157"/>
              <a:gd name="T49" fmla="*/ 28 h 170"/>
              <a:gd name="T50" fmla="*/ 127 w 157"/>
              <a:gd name="T51" fmla="*/ 55 h 170"/>
              <a:gd name="T52" fmla="*/ 129 w 157"/>
              <a:gd name="T53" fmla="*/ 79 h 170"/>
              <a:gd name="T54" fmla="*/ 133 w 157"/>
              <a:gd name="T55" fmla="*/ 99 h 170"/>
              <a:gd name="T56" fmla="*/ 140 w 157"/>
              <a:gd name="T57" fmla="*/ 114 h 170"/>
              <a:gd name="T58" fmla="*/ 148 w 157"/>
              <a:gd name="T59" fmla="*/ 125 h 170"/>
              <a:gd name="T60" fmla="*/ 157 w 157"/>
              <a:gd name="T61" fmla="*/ 133 h 170"/>
              <a:gd name="T62" fmla="*/ 80 w 157"/>
              <a:gd name="T63" fmla="*/ 161 h 170"/>
              <a:gd name="T64" fmla="*/ 78 w 157"/>
              <a:gd name="T65" fmla="*/ 159 h 170"/>
              <a:gd name="T66" fmla="*/ 69 w 157"/>
              <a:gd name="T67" fmla="*/ 155 h 170"/>
              <a:gd name="T68" fmla="*/ 65 w 157"/>
              <a:gd name="T69" fmla="*/ 145 h 170"/>
              <a:gd name="T70" fmla="*/ 63 w 157"/>
              <a:gd name="T71" fmla="*/ 144 h 170"/>
              <a:gd name="T72" fmla="*/ 62 w 157"/>
              <a:gd name="T73" fmla="*/ 145 h 170"/>
              <a:gd name="T74" fmla="*/ 67 w 157"/>
              <a:gd name="T75" fmla="*/ 157 h 170"/>
              <a:gd name="T76" fmla="*/ 78 w 157"/>
              <a:gd name="T77" fmla="*/ 162 h 170"/>
              <a:gd name="T78" fmla="*/ 80 w 157"/>
              <a:gd name="T79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7" h="170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3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4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70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7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9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8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7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6" name="Freeform 158"/>
          <p:cNvSpPr>
            <a:spLocks/>
          </p:cNvSpPr>
          <p:nvPr/>
        </p:nvSpPr>
        <p:spPr bwMode="auto">
          <a:xfrm>
            <a:off x="8393090" y="2010135"/>
            <a:ext cx="155598" cy="157220"/>
          </a:xfrm>
          <a:custGeom>
            <a:avLst/>
            <a:gdLst>
              <a:gd name="T0" fmla="*/ 131 w 146"/>
              <a:gd name="T1" fmla="*/ 73 h 146"/>
              <a:gd name="T2" fmla="*/ 144 w 146"/>
              <a:gd name="T3" fmla="*/ 86 h 146"/>
              <a:gd name="T4" fmla="*/ 146 w 146"/>
              <a:gd name="T5" fmla="*/ 92 h 146"/>
              <a:gd name="T6" fmla="*/ 141 w 146"/>
              <a:gd name="T7" fmla="*/ 97 h 146"/>
              <a:gd name="T8" fmla="*/ 123 w 146"/>
              <a:gd name="T9" fmla="*/ 102 h 146"/>
              <a:gd name="T10" fmla="*/ 128 w 146"/>
              <a:gd name="T11" fmla="*/ 119 h 146"/>
              <a:gd name="T12" fmla="*/ 126 w 146"/>
              <a:gd name="T13" fmla="*/ 126 h 146"/>
              <a:gd name="T14" fmla="*/ 120 w 146"/>
              <a:gd name="T15" fmla="*/ 128 h 146"/>
              <a:gd name="T16" fmla="*/ 102 w 146"/>
              <a:gd name="T17" fmla="*/ 123 h 146"/>
              <a:gd name="T18" fmla="*/ 97 w 146"/>
              <a:gd name="T19" fmla="*/ 140 h 146"/>
              <a:gd name="T20" fmla="*/ 93 w 146"/>
              <a:gd name="T21" fmla="*/ 145 h 146"/>
              <a:gd name="T22" fmla="*/ 91 w 146"/>
              <a:gd name="T23" fmla="*/ 146 h 146"/>
              <a:gd name="T24" fmla="*/ 86 w 146"/>
              <a:gd name="T25" fmla="*/ 143 h 146"/>
              <a:gd name="T26" fmla="*/ 73 w 146"/>
              <a:gd name="T27" fmla="*/ 130 h 146"/>
              <a:gd name="T28" fmla="*/ 60 w 146"/>
              <a:gd name="T29" fmla="*/ 143 h 146"/>
              <a:gd name="T30" fmla="*/ 54 w 146"/>
              <a:gd name="T31" fmla="*/ 145 h 146"/>
              <a:gd name="T32" fmla="*/ 49 w 146"/>
              <a:gd name="T33" fmla="*/ 140 h 146"/>
              <a:gd name="T34" fmla="*/ 44 w 146"/>
              <a:gd name="T35" fmla="*/ 123 h 146"/>
              <a:gd name="T36" fmla="*/ 27 w 146"/>
              <a:gd name="T37" fmla="*/ 128 h 146"/>
              <a:gd name="T38" fmla="*/ 20 w 146"/>
              <a:gd name="T39" fmla="*/ 126 h 146"/>
              <a:gd name="T40" fmla="*/ 18 w 146"/>
              <a:gd name="T41" fmla="*/ 119 h 146"/>
              <a:gd name="T42" fmla="*/ 23 w 146"/>
              <a:gd name="T43" fmla="*/ 102 h 146"/>
              <a:gd name="T44" fmla="*/ 6 w 146"/>
              <a:gd name="T45" fmla="*/ 97 h 146"/>
              <a:gd name="T46" fmla="*/ 1 w 146"/>
              <a:gd name="T47" fmla="*/ 92 h 146"/>
              <a:gd name="T48" fmla="*/ 3 w 146"/>
              <a:gd name="T49" fmla="*/ 86 h 146"/>
              <a:gd name="T50" fmla="*/ 16 w 146"/>
              <a:gd name="T51" fmla="*/ 73 h 146"/>
              <a:gd name="T52" fmla="*/ 3 w 146"/>
              <a:gd name="T53" fmla="*/ 60 h 146"/>
              <a:gd name="T54" fmla="*/ 1 w 146"/>
              <a:gd name="T55" fmla="*/ 54 h 146"/>
              <a:gd name="T56" fmla="*/ 6 w 146"/>
              <a:gd name="T57" fmla="*/ 49 h 146"/>
              <a:gd name="T58" fmla="*/ 23 w 146"/>
              <a:gd name="T59" fmla="*/ 44 h 146"/>
              <a:gd name="T60" fmla="*/ 18 w 146"/>
              <a:gd name="T61" fmla="*/ 27 h 146"/>
              <a:gd name="T62" fmla="*/ 20 w 146"/>
              <a:gd name="T63" fmla="*/ 20 h 146"/>
              <a:gd name="T64" fmla="*/ 27 w 146"/>
              <a:gd name="T65" fmla="*/ 18 h 146"/>
              <a:gd name="T66" fmla="*/ 44 w 146"/>
              <a:gd name="T67" fmla="*/ 23 h 146"/>
              <a:gd name="T68" fmla="*/ 49 w 146"/>
              <a:gd name="T69" fmla="*/ 5 h 146"/>
              <a:gd name="T70" fmla="*/ 54 w 146"/>
              <a:gd name="T71" fmla="*/ 1 h 146"/>
              <a:gd name="T72" fmla="*/ 60 w 146"/>
              <a:gd name="T73" fmla="*/ 2 h 146"/>
              <a:gd name="T74" fmla="*/ 73 w 146"/>
              <a:gd name="T75" fmla="*/ 16 h 146"/>
              <a:gd name="T76" fmla="*/ 86 w 146"/>
              <a:gd name="T77" fmla="*/ 2 h 146"/>
              <a:gd name="T78" fmla="*/ 93 w 146"/>
              <a:gd name="T79" fmla="*/ 1 h 146"/>
              <a:gd name="T80" fmla="*/ 97 w 146"/>
              <a:gd name="T81" fmla="*/ 5 h 146"/>
              <a:gd name="T82" fmla="*/ 102 w 146"/>
              <a:gd name="T83" fmla="*/ 23 h 146"/>
              <a:gd name="T84" fmla="*/ 120 w 146"/>
              <a:gd name="T85" fmla="*/ 18 h 146"/>
              <a:gd name="T86" fmla="*/ 126 w 146"/>
              <a:gd name="T87" fmla="*/ 20 h 146"/>
              <a:gd name="T88" fmla="*/ 128 w 146"/>
              <a:gd name="T89" fmla="*/ 27 h 146"/>
              <a:gd name="T90" fmla="*/ 123 w 146"/>
              <a:gd name="T91" fmla="*/ 44 h 146"/>
              <a:gd name="T92" fmla="*/ 141 w 146"/>
              <a:gd name="T93" fmla="*/ 49 h 146"/>
              <a:gd name="T94" fmla="*/ 146 w 146"/>
              <a:gd name="T95" fmla="*/ 54 h 146"/>
              <a:gd name="T96" fmla="*/ 144 w 146"/>
              <a:gd name="T97" fmla="*/ 60 h 146"/>
              <a:gd name="T98" fmla="*/ 131 w 146"/>
              <a:gd name="T99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6" h="146">
                <a:moveTo>
                  <a:pt x="131" y="73"/>
                </a:moveTo>
                <a:cubicBezTo>
                  <a:pt x="144" y="86"/>
                  <a:pt x="144" y="86"/>
                  <a:pt x="144" y="86"/>
                </a:cubicBezTo>
                <a:cubicBezTo>
                  <a:pt x="146" y="87"/>
                  <a:pt x="146" y="90"/>
                  <a:pt x="146" y="92"/>
                </a:cubicBezTo>
                <a:cubicBezTo>
                  <a:pt x="145" y="95"/>
                  <a:pt x="143" y="97"/>
                  <a:pt x="141" y="97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8" y="119"/>
                  <a:pt x="128" y="119"/>
                  <a:pt x="128" y="119"/>
                </a:cubicBezTo>
                <a:cubicBezTo>
                  <a:pt x="129" y="122"/>
                  <a:pt x="128" y="124"/>
                  <a:pt x="126" y="126"/>
                </a:cubicBezTo>
                <a:cubicBezTo>
                  <a:pt x="124" y="128"/>
                  <a:pt x="122" y="128"/>
                  <a:pt x="120" y="128"/>
                </a:cubicBezTo>
                <a:cubicBezTo>
                  <a:pt x="102" y="123"/>
                  <a:pt x="102" y="123"/>
                  <a:pt x="102" y="123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3"/>
                  <a:pt x="95" y="145"/>
                  <a:pt x="93" y="145"/>
                </a:cubicBezTo>
                <a:cubicBezTo>
                  <a:pt x="92" y="145"/>
                  <a:pt x="91" y="146"/>
                  <a:pt x="91" y="146"/>
                </a:cubicBezTo>
                <a:cubicBezTo>
                  <a:pt x="89" y="146"/>
                  <a:pt x="87" y="145"/>
                  <a:pt x="86" y="143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60" y="143"/>
                  <a:pt x="60" y="143"/>
                  <a:pt x="60" y="143"/>
                </a:cubicBezTo>
                <a:cubicBezTo>
                  <a:pt x="59" y="145"/>
                  <a:pt x="56" y="146"/>
                  <a:pt x="54" y="145"/>
                </a:cubicBezTo>
                <a:cubicBezTo>
                  <a:pt x="51" y="145"/>
                  <a:pt x="50" y="143"/>
                  <a:pt x="49" y="140"/>
                </a:cubicBezTo>
                <a:cubicBezTo>
                  <a:pt x="44" y="123"/>
                  <a:pt x="44" y="123"/>
                  <a:pt x="44" y="123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24" y="128"/>
                  <a:pt x="22" y="128"/>
                  <a:pt x="20" y="126"/>
                </a:cubicBezTo>
                <a:cubicBezTo>
                  <a:pt x="18" y="124"/>
                  <a:pt x="18" y="122"/>
                  <a:pt x="18" y="119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6" y="97"/>
                  <a:pt x="6" y="97"/>
                  <a:pt x="6" y="97"/>
                </a:cubicBezTo>
                <a:cubicBezTo>
                  <a:pt x="3" y="97"/>
                  <a:pt x="2" y="95"/>
                  <a:pt x="1" y="92"/>
                </a:cubicBezTo>
                <a:cubicBezTo>
                  <a:pt x="0" y="90"/>
                  <a:pt x="1" y="87"/>
                  <a:pt x="3" y="86"/>
                </a:cubicBezTo>
                <a:cubicBezTo>
                  <a:pt x="16" y="73"/>
                  <a:pt x="16" y="73"/>
                  <a:pt x="16" y="73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1" y="54"/>
                </a:cubicBezTo>
                <a:cubicBezTo>
                  <a:pt x="2" y="51"/>
                  <a:pt x="3" y="49"/>
                  <a:pt x="6" y="49"/>
                </a:cubicBezTo>
                <a:cubicBezTo>
                  <a:pt x="23" y="44"/>
                  <a:pt x="23" y="44"/>
                  <a:pt x="23" y="44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4"/>
                  <a:pt x="18" y="22"/>
                  <a:pt x="20" y="20"/>
                </a:cubicBezTo>
                <a:cubicBezTo>
                  <a:pt x="22" y="18"/>
                  <a:pt x="24" y="17"/>
                  <a:pt x="27" y="18"/>
                </a:cubicBezTo>
                <a:cubicBezTo>
                  <a:pt x="44" y="23"/>
                  <a:pt x="44" y="23"/>
                  <a:pt x="44" y="23"/>
                </a:cubicBezTo>
                <a:cubicBezTo>
                  <a:pt x="49" y="5"/>
                  <a:pt x="49" y="5"/>
                  <a:pt x="49" y="5"/>
                </a:cubicBezTo>
                <a:cubicBezTo>
                  <a:pt x="50" y="3"/>
                  <a:pt x="51" y="1"/>
                  <a:pt x="54" y="1"/>
                </a:cubicBezTo>
                <a:cubicBezTo>
                  <a:pt x="56" y="0"/>
                  <a:pt x="59" y="0"/>
                  <a:pt x="60" y="2"/>
                </a:cubicBezTo>
                <a:cubicBezTo>
                  <a:pt x="73" y="16"/>
                  <a:pt x="73" y="16"/>
                  <a:pt x="73" y="16"/>
                </a:cubicBezTo>
                <a:cubicBezTo>
                  <a:pt x="86" y="2"/>
                  <a:pt x="86" y="2"/>
                  <a:pt x="86" y="2"/>
                </a:cubicBezTo>
                <a:cubicBezTo>
                  <a:pt x="88" y="1"/>
                  <a:pt x="90" y="0"/>
                  <a:pt x="93" y="1"/>
                </a:cubicBezTo>
                <a:cubicBezTo>
                  <a:pt x="95" y="1"/>
                  <a:pt x="97" y="3"/>
                  <a:pt x="97" y="5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22" y="17"/>
                  <a:pt x="124" y="18"/>
                  <a:pt x="126" y="20"/>
                </a:cubicBezTo>
                <a:cubicBezTo>
                  <a:pt x="128" y="22"/>
                  <a:pt x="129" y="24"/>
                  <a:pt x="128" y="27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1" y="49"/>
                  <a:pt x="141" y="49"/>
                  <a:pt x="141" y="49"/>
                </a:cubicBezTo>
                <a:cubicBezTo>
                  <a:pt x="143" y="49"/>
                  <a:pt x="145" y="51"/>
                  <a:pt x="146" y="54"/>
                </a:cubicBezTo>
                <a:cubicBezTo>
                  <a:pt x="146" y="56"/>
                  <a:pt x="146" y="58"/>
                  <a:pt x="144" y="60"/>
                </a:cubicBezTo>
                <a:lnTo>
                  <a:pt x="131" y="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7" name="Freeform 159"/>
          <p:cNvSpPr>
            <a:spLocks noEditPoints="1"/>
          </p:cNvSpPr>
          <p:nvPr/>
        </p:nvSpPr>
        <p:spPr bwMode="auto">
          <a:xfrm>
            <a:off x="595313" y="2332678"/>
            <a:ext cx="181532" cy="157220"/>
          </a:xfrm>
          <a:custGeom>
            <a:avLst/>
            <a:gdLst>
              <a:gd name="T0" fmla="*/ 162 w 169"/>
              <a:gd name="T1" fmla="*/ 78 h 146"/>
              <a:gd name="T2" fmla="*/ 129 w 169"/>
              <a:gd name="T3" fmla="*/ 85 h 146"/>
              <a:gd name="T4" fmla="*/ 126 w 169"/>
              <a:gd name="T5" fmla="*/ 100 h 146"/>
              <a:gd name="T6" fmla="*/ 112 w 169"/>
              <a:gd name="T7" fmla="*/ 138 h 146"/>
              <a:gd name="T8" fmla="*/ 60 w 169"/>
              <a:gd name="T9" fmla="*/ 139 h 146"/>
              <a:gd name="T10" fmla="*/ 12 w 169"/>
              <a:gd name="T11" fmla="*/ 133 h 146"/>
              <a:gd name="T12" fmla="*/ 0 w 169"/>
              <a:gd name="T13" fmla="*/ 121 h 146"/>
              <a:gd name="T14" fmla="*/ 3 w 169"/>
              <a:gd name="T15" fmla="*/ 52 h 146"/>
              <a:gd name="T16" fmla="*/ 39 w 169"/>
              <a:gd name="T17" fmla="*/ 49 h 146"/>
              <a:gd name="T18" fmla="*/ 44 w 169"/>
              <a:gd name="T19" fmla="*/ 47 h 146"/>
              <a:gd name="T20" fmla="*/ 48 w 169"/>
              <a:gd name="T21" fmla="*/ 43 h 146"/>
              <a:gd name="T22" fmla="*/ 52 w 169"/>
              <a:gd name="T23" fmla="*/ 39 h 146"/>
              <a:gd name="T24" fmla="*/ 62 w 169"/>
              <a:gd name="T25" fmla="*/ 25 h 146"/>
              <a:gd name="T26" fmla="*/ 69 w 169"/>
              <a:gd name="T27" fmla="*/ 13 h 146"/>
              <a:gd name="T28" fmla="*/ 78 w 169"/>
              <a:gd name="T29" fmla="*/ 2 h 146"/>
              <a:gd name="T30" fmla="*/ 104 w 169"/>
              <a:gd name="T31" fmla="*/ 7 h 146"/>
              <a:gd name="T32" fmla="*/ 110 w 169"/>
              <a:gd name="T33" fmla="*/ 37 h 146"/>
              <a:gd name="T34" fmla="*/ 162 w 169"/>
              <a:gd name="T35" fmla="*/ 44 h 146"/>
              <a:gd name="T36" fmla="*/ 22 w 169"/>
              <a:gd name="T37" fmla="*/ 120 h 146"/>
              <a:gd name="T38" fmla="*/ 22 w 169"/>
              <a:gd name="T39" fmla="*/ 111 h 146"/>
              <a:gd name="T40" fmla="*/ 14 w 169"/>
              <a:gd name="T41" fmla="*/ 111 h 146"/>
              <a:gd name="T42" fmla="*/ 14 w 169"/>
              <a:gd name="T43" fmla="*/ 120 h 146"/>
              <a:gd name="T44" fmla="*/ 22 w 169"/>
              <a:gd name="T45" fmla="*/ 120 h 146"/>
              <a:gd name="T46" fmla="*/ 154 w 169"/>
              <a:gd name="T47" fmla="*/ 52 h 146"/>
              <a:gd name="T48" fmla="*/ 91 w 169"/>
              <a:gd name="T49" fmla="*/ 49 h 146"/>
              <a:gd name="T50" fmla="*/ 95 w 169"/>
              <a:gd name="T51" fmla="*/ 39 h 146"/>
              <a:gd name="T52" fmla="*/ 100 w 169"/>
              <a:gd name="T53" fmla="*/ 25 h 146"/>
              <a:gd name="T54" fmla="*/ 85 w 169"/>
              <a:gd name="T55" fmla="*/ 12 h 146"/>
              <a:gd name="T56" fmla="*/ 73 w 169"/>
              <a:gd name="T57" fmla="*/ 32 h 146"/>
              <a:gd name="T58" fmla="*/ 53 w 169"/>
              <a:gd name="T59" fmla="*/ 55 h 146"/>
              <a:gd name="T60" fmla="*/ 36 w 169"/>
              <a:gd name="T61" fmla="*/ 61 h 146"/>
              <a:gd name="T62" fmla="*/ 39 w 169"/>
              <a:gd name="T63" fmla="*/ 121 h 146"/>
              <a:gd name="T64" fmla="*/ 73 w 169"/>
              <a:gd name="T65" fmla="*/ 130 h 146"/>
              <a:gd name="T66" fmla="*/ 108 w 169"/>
              <a:gd name="T67" fmla="*/ 118 h 146"/>
              <a:gd name="T68" fmla="*/ 112 w 169"/>
              <a:gd name="T69" fmla="*/ 107 h 146"/>
              <a:gd name="T70" fmla="*/ 112 w 169"/>
              <a:gd name="T71" fmla="*/ 94 h 146"/>
              <a:gd name="T72" fmla="*/ 116 w 169"/>
              <a:gd name="T73" fmla="*/ 77 h 146"/>
              <a:gd name="T74" fmla="*/ 145 w 169"/>
              <a:gd name="T75" fmla="*/ 73 h 146"/>
              <a:gd name="T76" fmla="*/ 157 w 169"/>
              <a:gd name="T77" fmla="*/ 6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9" h="146">
                <a:moveTo>
                  <a:pt x="169" y="61"/>
                </a:moveTo>
                <a:cubicBezTo>
                  <a:pt x="169" y="67"/>
                  <a:pt x="167" y="73"/>
                  <a:pt x="162" y="78"/>
                </a:cubicBezTo>
                <a:cubicBezTo>
                  <a:pt x="157" y="83"/>
                  <a:pt x="152" y="85"/>
                  <a:pt x="145" y="85"/>
                </a:cubicBezTo>
                <a:cubicBezTo>
                  <a:pt x="129" y="85"/>
                  <a:pt x="129" y="85"/>
                  <a:pt x="129" y="85"/>
                </a:cubicBezTo>
                <a:cubicBezTo>
                  <a:pt x="129" y="89"/>
                  <a:pt x="128" y="93"/>
                  <a:pt x="126" y="96"/>
                </a:cubicBezTo>
                <a:cubicBezTo>
                  <a:pt x="126" y="98"/>
                  <a:pt x="126" y="99"/>
                  <a:pt x="126" y="100"/>
                </a:cubicBezTo>
                <a:cubicBezTo>
                  <a:pt x="126" y="107"/>
                  <a:pt x="124" y="112"/>
                  <a:pt x="120" y="117"/>
                </a:cubicBezTo>
                <a:cubicBezTo>
                  <a:pt x="120" y="126"/>
                  <a:pt x="118" y="133"/>
                  <a:pt x="112" y="138"/>
                </a:cubicBezTo>
                <a:cubicBezTo>
                  <a:pt x="107" y="143"/>
                  <a:pt x="100" y="146"/>
                  <a:pt x="91" y="146"/>
                </a:cubicBezTo>
                <a:cubicBezTo>
                  <a:pt x="82" y="146"/>
                  <a:pt x="72" y="143"/>
                  <a:pt x="60" y="139"/>
                </a:cubicBezTo>
                <a:cubicBezTo>
                  <a:pt x="50" y="135"/>
                  <a:pt x="43" y="133"/>
                  <a:pt x="39" y="133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9" y="133"/>
                  <a:pt x="6" y="132"/>
                  <a:pt x="3" y="130"/>
                </a:cubicBezTo>
                <a:cubicBezTo>
                  <a:pt x="1" y="128"/>
                  <a:pt x="0" y="125"/>
                  <a:pt x="0" y="12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7"/>
                  <a:pt x="1" y="55"/>
                  <a:pt x="3" y="52"/>
                </a:cubicBezTo>
                <a:cubicBezTo>
                  <a:pt x="6" y="50"/>
                  <a:pt x="9" y="49"/>
                  <a:pt x="12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40" y="49"/>
                  <a:pt x="41" y="49"/>
                  <a:pt x="41" y="48"/>
                </a:cubicBezTo>
                <a:cubicBezTo>
                  <a:pt x="42" y="48"/>
                  <a:pt x="43" y="48"/>
                  <a:pt x="44" y="47"/>
                </a:cubicBezTo>
                <a:cubicBezTo>
                  <a:pt x="44" y="46"/>
                  <a:pt x="45" y="46"/>
                  <a:pt x="46" y="45"/>
                </a:cubicBezTo>
                <a:cubicBezTo>
                  <a:pt x="46" y="45"/>
                  <a:pt x="47" y="44"/>
                  <a:pt x="48" y="43"/>
                </a:cubicBezTo>
                <a:cubicBezTo>
                  <a:pt x="49" y="42"/>
                  <a:pt x="49" y="42"/>
                  <a:pt x="50" y="41"/>
                </a:cubicBezTo>
                <a:cubicBezTo>
                  <a:pt x="50" y="41"/>
                  <a:pt x="51" y="40"/>
                  <a:pt x="52" y="39"/>
                </a:cubicBezTo>
                <a:cubicBezTo>
                  <a:pt x="52" y="38"/>
                  <a:pt x="53" y="38"/>
                  <a:pt x="53" y="37"/>
                </a:cubicBezTo>
                <a:cubicBezTo>
                  <a:pt x="57" y="33"/>
                  <a:pt x="60" y="29"/>
                  <a:pt x="62" y="25"/>
                </a:cubicBezTo>
                <a:cubicBezTo>
                  <a:pt x="63" y="24"/>
                  <a:pt x="64" y="22"/>
                  <a:pt x="66" y="19"/>
                </a:cubicBezTo>
                <a:cubicBezTo>
                  <a:pt x="67" y="17"/>
                  <a:pt x="68" y="15"/>
                  <a:pt x="69" y="13"/>
                </a:cubicBezTo>
                <a:cubicBezTo>
                  <a:pt x="70" y="11"/>
                  <a:pt x="71" y="9"/>
                  <a:pt x="73" y="7"/>
                </a:cubicBezTo>
                <a:cubicBezTo>
                  <a:pt x="74" y="5"/>
                  <a:pt x="76" y="3"/>
                  <a:pt x="78" y="2"/>
                </a:cubicBezTo>
                <a:cubicBezTo>
                  <a:pt x="80" y="1"/>
                  <a:pt x="82" y="0"/>
                  <a:pt x="85" y="0"/>
                </a:cubicBezTo>
                <a:cubicBezTo>
                  <a:pt x="93" y="0"/>
                  <a:pt x="99" y="2"/>
                  <a:pt x="104" y="7"/>
                </a:cubicBezTo>
                <a:cubicBezTo>
                  <a:pt x="109" y="11"/>
                  <a:pt x="112" y="17"/>
                  <a:pt x="112" y="25"/>
                </a:cubicBezTo>
                <a:cubicBezTo>
                  <a:pt x="112" y="29"/>
                  <a:pt x="111" y="33"/>
                  <a:pt x="110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52" y="37"/>
                  <a:pt x="157" y="39"/>
                  <a:pt x="162" y="44"/>
                </a:cubicBezTo>
                <a:cubicBezTo>
                  <a:pt x="167" y="49"/>
                  <a:pt x="169" y="54"/>
                  <a:pt x="169" y="61"/>
                </a:cubicBezTo>
                <a:close/>
                <a:moveTo>
                  <a:pt x="22" y="120"/>
                </a:moveTo>
                <a:cubicBezTo>
                  <a:pt x="24" y="118"/>
                  <a:pt x="24" y="117"/>
                  <a:pt x="24" y="115"/>
                </a:cubicBezTo>
                <a:cubicBezTo>
                  <a:pt x="24" y="114"/>
                  <a:pt x="24" y="112"/>
                  <a:pt x="22" y="111"/>
                </a:cubicBezTo>
                <a:cubicBezTo>
                  <a:pt x="21" y="110"/>
                  <a:pt x="20" y="109"/>
                  <a:pt x="18" y="109"/>
                </a:cubicBezTo>
                <a:cubicBezTo>
                  <a:pt x="16" y="109"/>
                  <a:pt x="15" y="110"/>
                  <a:pt x="14" y="111"/>
                </a:cubicBezTo>
                <a:cubicBezTo>
                  <a:pt x="13" y="112"/>
                  <a:pt x="12" y="114"/>
                  <a:pt x="12" y="115"/>
                </a:cubicBezTo>
                <a:cubicBezTo>
                  <a:pt x="12" y="117"/>
                  <a:pt x="13" y="118"/>
                  <a:pt x="14" y="120"/>
                </a:cubicBezTo>
                <a:cubicBezTo>
                  <a:pt x="15" y="121"/>
                  <a:pt x="16" y="121"/>
                  <a:pt x="18" y="121"/>
                </a:cubicBezTo>
                <a:cubicBezTo>
                  <a:pt x="20" y="121"/>
                  <a:pt x="21" y="121"/>
                  <a:pt x="22" y="120"/>
                </a:cubicBezTo>
                <a:close/>
                <a:moveTo>
                  <a:pt x="157" y="61"/>
                </a:moveTo>
                <a:cubicBezTo>
                  <a:pt x="157" y="58"/>
                  <a:pt x="156" y="55"/>
                  <a:pt x="154" y="52"/>
                </a:cubicBezTo>
                <a:cubicBezTo>
                  <a:pt x="151" y="50"/>
                  <a:pt x="148" y="49"/>
                  <a:pt x="145" y="49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47"/>
                  <a:pt x="91" y="46"/>
                  <a:pt x="92" y="44"/>
                </a:cubicBezTo>
                <a:cubicBezTo>
                  <a:pt x="93" y="42"/>
                  <a:pt x="94" y="41"/>
                  <a:pt x="95" y="39"/>
                </a:cubicBezTo>
                <a:cubicBezTo>
                  <a:pt x="96" y="37"/>
                  <a:pt x="97" y="35"/>
                  <a:pt x="98" y="33"/>
                </a:cubicBezTo>
                <a:cubicBezTo>
                  <a:pt x="99" y="30"/>
                  <a:pt x="100" y="27"/>
                  <a:pt x="100" y="25"/>
                </a:cubicBezTo>
                <a:cubicBezTo>
                  <a:pt x="100" y="20"/>
                  <a:pt x="98" y="17"/>
                  <a:pt x="96" y="15"/>
                </a:cubicBezTo>
                <a:cubicBezTo>
                  <a:pt x="93" y="13"/>
                  <a:pt x="89" y="12"/>
                  <a:pt x="85" y="12"/>
                </a:cubicBezTo>
                <a:cubicBezTo>
                  <a:pt x="83" y="12"/>
                  <a:pt x="80" y="17"/>
                  <a:pt x="76" y="26"/>
                </a:cubicBezTo>
                <a:cubicBezTo>
                  <a:pt x="75" y="28"/>
                  <a:pt x="73" y="30"/>
                  <a:pt x="73" y="32"/>
                </a:cubicBezTo>
                <a:cubicBezTo>
                  <a:pt x="70" y="36"/>
                  <a:pt x="67" y="40"/>
                  <a:pt x="62" y="45"/>
                </a:cubicBezTo>
                <a:cubicBezTo>
                  <a:pt x="58" y="51"/>
                  <a:pt x="54" y="54"/>
                  <a:pt x="53" y="55"/>
                </a:cubicBezTo>
                <a:cubicBezTo>
                  <a:pt x="48" y="59"/>
                  <a:pt x="44" y="61"/>
                  <a:pt x="39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44" y="121"/>
                  <a:pt x="49" y="122"/>
                  <a:pt x="55" y="124"/>
                </a:cubicBezTo>
                <a:cubicBezTo>
                  <a:pt x="61" y="126"/>
                  <a:pt x="67" y="128"/>
                  <a:pt x="73" y="130"/>
                </a:cubicBezTo>
                <a:cubicBezTo>
                  <a:pt x="80" y="132"/>
                  <a:pt x="85" y="133"/>
                  <a:pt x="90" y="133"/>
                </a:cubicBezTo>
                <a:cubicBezTo>
                  <a:pt x="102" y="133"/>
                  <a:pt x="108" y="128"/>
                  <a:pt x="108" y="118"/>
                </a:cubicBezTo>
                <a:cubicBezTo>
                  <a:pt x="108" y="116"/>
                  <a:pt x="108" y="114"/>
                  <a:pt x="108" y="112"/>
                </a:cubicBezTo>
                <a:cubicBezTo>
                  <a:pt x="110" y="111"/>
                  <a:pt x="111" y="110"/>
                  <a:pt x="112" y="107"/>
                </a:cubicBezTo>
                <a:cubicBezTo>
                  <a:pt x="113" y="105"/>
                  <a:pt x="114" y="103"/>
                  <a:pt x="114" y="100"/>
                </a:cubicBezTo>
                <a:cubicBezTo>
                  <a:pt x="114" y="98"/>
                  <a:pt x="113" y="96"/>
                  <a:pt x="112" y="94"/>
                </a:cubicBezTo>
                <a:cubicBezTo>
                  <a:pt x="116" y="91"/>
                  <a:pt x="117" y="87"/>
                  <a:pt x="117" y="83"/>
                </a:cubicBezTo>
                <a:cubicBezTo>
                  <a:pt x="117" y="81"/>
                  <a:pt x="117" y="79"/>
                  <a:pt x="116" y="77"/>
                </a:cubicBezTo>
                <a:cubicBezTo>
                  <a:pt x="116" y="76"/>
                  <a:pt x="115" y="74"/>
                  <a:pt x="114" y="73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48" y="73"/>
                  <a:pt x="151" y="72"/>
                  <a:pt x="154" y="69"/>
                </a:cubicBezTo>
                <a:cubicBezTo>
                  <a:pt x="156" y="67"/>
                  <a:pt x="157" y="64"/>
                  <a:pt x="157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8" name="Freeform 160"/>
          <p:cNvSpPr>
            <a:spLocks noEditPoints="1"/>
          </p:cNvSpPr>
          <p:nvPr/>
        </p:nvSpPr>
        <p:spPr bwMode="auto">
          <a:xfrm>
            <a:off x="820608" y="2332678"/>
            <a:ext cx="183153" cy="157220"/>
          </a:xfrm>
          <a:custGeom>
            <a:avLst/>
            <a:gdLst>
              <a:gd name="T0" fmla="*/ 170 w 170"/>
              <a:gd name="T1" fmla="*/ 121 h 146"/>
              <a:gd name="T2" fmla="*/ 157 w 170"/>
              <a:gd name="T3" fmla="*/ 133 h 146"/>
              <a:gd name="T4" fmla="*/ 109 w 170"/>
              <a:gd name="T5" fmla="*/ 139 h 146"/>
              <a:gd name="T6" fmla="*/ 57 w 170"/>
              <a:gd name="T7" fmla="*/ 138 h 146"/>
              <a:gd name="T8" fmla="*/ 49 w 170"/>
              <a:gd name="T9" fmla="*/ 117 h 146"/>
              <a:gd name="T10" fmla="*/ 44 w 170"/>
              <a:gd name="T11" fmla="*/ 96 h 146"/>
              <a:gd name="T12" fmla="*/ 24 w 170"/>
              <a:gd name="T13" fmla="*/ 85 h 146"/>
              <a:gd name="T14" fmla="*/ 0 w 170"/>
              <a:gd name="T15" fmla="*/ 61 h 146"/>
              <a:gd name="T16" fmla="*/ 24 w 170"/>
              <a:gd name="T17" fmla="*/ 37 h 146"/>
              <a:gd name="T18" fmla="*/ 58 w 170"/>
              <a:gd name="T19" fmla="*/ 25 h 146"/>
              <a:gd name="T20" fmla="*/ 85 w 170"/>
              <a:gd name="T21" fmla="*/ 0 h 146"/>
              <a:gd name="T22" fmla="*/ 97 w 170"/>
              <a:gd name="T23" fmla="*/ 7 h 146"/>
              <a:gd name="T24" fmla="*/ 104 w 170"/>
              <a:gd name="T25" fmla="*/ 19 h 146"/>
              <a:gd name="T26" fmla="*/ 117 w 170"/>
              <a:gd name="T27" fmla="*/ 37 h 146"/>
              <a:gd name="T28" fmla="*/ 120 w 170"/>
              <a:gd name="T29" fmla="*/ 41 h 146"/>
              <a:gd name="T30" fmla="*/ 124 w 170"/>
              <a:gd name="T31" fmla="*/ 45 h 146"/>
              <a:gd name="T32" fmla="*/ 128 w 170"/>
              <a:gd name="T33" fmla="*/ 48 h 146"/>
              <a:gd name="T34" fmla="*/ 157 w 170"/>
              <a:gd name="T35" fmla="*/ 49 h 146"/>
              <a:gd name="T36" fmla="*/ 170 w 170"/>
              <a:gd name="T37" fmla="*/ 61 h 146"/>
              <a:gd name="T38" fmla="*/ 133 w 170"/>
              <a:gd name="T39" fmla="*/ 121 h 146"/>
              <a:gd name="T40" fmla="*/ 130 w 170"/>
              <a:gd name="T41" fmla="*/ 61 h 146"/>
              <a:gd name="T42" fmla="*/ 118 w 170"/>
              <a:gd name="T43" fmla="*/ 56 h 146"/>
              <a:gd name="T44" fmla="*/ 109 w 170"/>
              <a:gd name="T45" fmla="*/ 47 h 146"/>
              <a:gd name="T46" fmla="*/ 108 w 170"/>
              <a:gd name="T47" fmla="*/ 46 h 146"/>
              <a:gd name="T48" fmla="*/ 97 w 170"/>
              <a:gd name="T49" fmla="*/ 32 h 146"/>
              <a:gd name="T50" fmla="*/ 92 w 170"/>
              <a:gd name="T51" fmla="*/ 23 h 146"/>
              <a:gd name="T52" fmla="*/ 89 w 170"/>
              <a:gd name="T53" fmla="*/ 16 h 146"/>
              <a:gd name="T54" fmla="*/ 85 w 170"/>
              <a:gd name="T55" fmla="*/ 12 h 146"/>
              <a:gd name="T56" fmla="*/ 70 w 170"/>
              <a:gd name="T57" fmla="*/ 25 h 146"/>
              <a:gd name="T58" fmla="*/ 74 w 170"/>
              <a:gd name="T59" fmla="*/ 39 h 146"/>
              <a:gd name="T60" fmla="*/ 79 w 170"/>
              <a:gd name="T61" fmla="*/ 49 h 146"/>
              <a:gd name="T62" fmla="*/ 16 w 170"/>
              <a:gd name="T63" fmla="*/ 52 h 146"/>
              <a:gd name="T64" fmla="*/ 16 w 170"/>
              <a:gd name="T65" fmla="*/ 69 h 146"/>
              <a:gd name="T66" fmla="*/ 56 w 170"/>
              <a:gd name="T67" fmla="*/ 73 h 146"/>
              <a:gd name="T68" fmla="*/ 52 w 170"/>
              <a:gd name="T69" fmla="*/ 83 h 146"/>
              <a:gd name="T70" fmla="*/ 56 w 170"/>
              <a:gd name="T71" fmla="*/ 100 h 146"/>
              <a:gd name="T72" fmla="*/ 62 w 170"/>
              <a:gd name="T73" fmla="*/ 112 h 146"/>
              <a:gd name="T74" fmla="*/ 66 w 170"/>
              <a:gd name="T75" fmla="*/ 130 h 146"/>
              <a:gd name="T76" fmla="*/ 96 w 170"/>
              <a:gd name="T77" fmla="*/ 130 h 146"/>
              <a:gd name="T78" fmla="*/ 130 w 170"/>
              <a:gd name="T79" fmla="*/ 121 h 146"/>
              <a:gd name="T80" fmla="*/ 157 w 170"/>
              <a:gd name="T81" fmla="*/ 115 h 146"/>
              <a:gd name="T82" fmla="*/ 151 w 170"/>
              <a:gd name="T83" fmla="*/ 109 h 146"/>
              <a:gd name="T84" fmla="*/ 145 w 170"/>
              <a:gd name="T85" fmla="*/ 115 h 146"/>
              <a:gd name="T86" fmla="*/ 151 w 170"/>
              <a:gd name="T87" fmla="*/ 12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" h="146">
                <a:moveTo>
                  <a:pt x="170" y="61"/>
                </a:moveTo>
                <a:cubicBezTo>
                  <a:pt x="170" y="121"/>
                  <a:pt x="170" y="121"/>
                  <a:pt x="170" y="121"/>
                </a:cubicBezTo>
                <a:cubicBezTo>
                  <a:pt x="170" y="125"/>
                  <a:pt x="168" y="128"/>
                  <a:pt x="166" y="130"/>
                </a:cubicBezTo>
                <a:cubicBezTo>
                  <a:pt x="164" y="132"/>
                  <a:pt x="161" y="133"/>
                  <a:pt x="157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27" y="133"/>
                  <a:pt x="120" y="135"/>
                  <a:pt x="109" y="139"/>
                </a:cubicBezTo>
                <a:cubicBezTo>
                  <a:pt x="97" y="143"/>
                  <a:pt x="87" y="146"/>
                  <a:pt x="79" y="146"/>
                </a:cubicBezTo>
                <a:cubicBezTo>
                  <a:pt x="70" y="146"/>
                  <a:pt x="63" y="143"/>
                  <a:pt x="57" y="138"/>
                </a:cubicBezTo>
                <a:cubicBezTo>
                  <a:pt x="52" y="133"/>
                  <a:pt x="49" y="126"/>
                  <a:pt x="49" y="118"/>
                </a:cubicBezTo>
                <a:cubicBezTo>
                  <a:pt x="49" y="117"/>
                  <a:pt x="49" y="117"/>
                  <a:pt x="49" y="117"/>
                </a:cubicBezTo>
                <a:cubicBezTo>
                  <a:pt x="45" y="112"/>
                  <a:pt x="44" y="107"/>
                  <a:pt x="44" y="100"/>
                </a:cubicBezTo>
                <a:cubicBezTo>
                  <a:pt x="44" y="99"/>
                  <a:pt x="44" y="98"/>
                  <a:pt x="44" y="96"/>
                </a:cubicBezTo>
                <a:cubicBezTo>
                  <a:pt x="42" y="93"/>
                  <a:pt x="41" y="89"/>
                  <a:pt x="40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18" y="85"/>
                  <a:pt x="12" y="83"/>
                  <a:pt x="7" y="78"/>
                </a:cubicBezTo>
                <a:cubicBezTo>
                  <a:pt x="3" y="73"/>
                  <a:pt x="0" y="67"/>
                  <a:pt x="0" y="61"/>
                </a:cubicBezTo>
                <a:cubicBezTo>
                  <a:pt x="0" y="54"/>
                  <a:pt x="3" y="49"/>
                  <a:pt x="7" y="44"/>
                </a:cubicBezTo>
                <a:cubicBezTo>
                  <a:pt x="12" y="39"/>
                  <a:pt x="18" y="37"/>
                  <a:pt x="24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58" y="33"/>
                  <a:pt x="58" y="29"/>
                  <a:pt x="58" y="25"/>
                </a:cubicBezTo>
                <a:cubicBezTo>
                  <a:pt x="58" y="17"/>
                  <a:pt x="60" y="11"/>
                  <a:pt x="65" y="7"/>
                </a:cubicBezTo>
                <a:cubicBezTo>
                  <a:pt x="70" y="2"/>
                  <a:pt x="77" y="0"/>
                  <a:pt x="85" y="0"/>
                </a:cubicBezTo>
                <a:cubicBezTo>
                  <a:pt x="87" y="0"/>
                  <a:pt x="89" y="1"/>
                  <a:pt x="91" y="2"/>
                </a:cubicBezTo>
                <a:cubicBezTo>
                  <a:pt x="93" y="3"/>
                  <a:pt x="95" y="5"/>
                  <a:pt x="97" y="7"/>
                </a:cubicBezTo>
                <a:cubicBezTo>
                  <a:pt x="98" y="9"/>
                  <a:pt x="99" y="11"/>
                  <a:pt x="100" y="13"/>
                </a:cubicBezTo>
                <a:cubicBezTo>
                  <a:pt x="102" y="15"/>
                  <a:pt x="103" y="17"/>
                  <a:pt x="104" y="19"/>
                </a:cubicBezTo>
                <a:cubicBezTo>
                  <a:pt x="105" y="22"/>
                  <a:pt x="106" y="24"/>
                  <a:pt x="107" y="25"/>
                </a:cubicBezTo>
                <a:cubicBezTo>
                  <a:pt x="109" y="29"/>
                  <a:pt x="112" y="33"/>
                  <a:pt x="117" y="37"/>
                </a:cubicBezTo>
                <a:cubicBezTo>
                  <a:pt x="117" y="38"/>
                  <a:pt x="117" y="38"/>
                  <a:pt x="118" y="39"/>
                </a:cubicBezTo>
                <a:cubicBezTo>
                  <a:pt x="119" y="40"/>
                  <a:pt x="119" y="41"/>
                  <a:pt x="120" y="41"/>
                </a:cubicBezTo>
                <a:cubicBezTo>
                  <a:pt x="120" y="42"/>
                  <a:pt x="121" y="42"/>
                  <a:pt x="122" y="43"/>
                </a:cubicBezTo>
                <a:cubicBezTo>
                  <a:pt x="122" y="44"/>
                  <a:pt x="123" y="45"/>
                  <a:pt x="124" y="45"/>
                </a:cubicBezTo>
                <a:cubicBezTo>
                  <a:pt x="125" y="46"/>
                  <a:pt x="125" y="46"/>
                  <a:pt x="126" y="47"/>
                </a:cubicBezTo>
                <a:cubicBezTo>
                  <a:pt x="127" y="48"/>
                  <a:pt x="128" y="48"/>
                  <a:pt x="128" y="48"/>
                </a:cubicBezTo>
                <a:cubicBezTo>
                  <a:pt x="129" y="49"/>
                  <a:pt x="130" y="49"/>
                  <a:pt x="130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61" y="49"/>
                  <a:pt x="164" y="50"/>
                  <a:pt x="166" y="52"/>
                </a:cubicBezTo>
                <a:cubicBezTo>
                  <a:pt x="168" y="55"/>
                  <a:pt x="170" y="57"/>
                  <a:pt x="170" y="61"/>
                </a:cubicBezTo>
                <a:close/>
                <a:moveTo>
                  <a:pt x="130" y="121"/>
                </a:moveTo>
                <a:cubicBezTo>
                  <a:pt x="133" y="121"/>
                  <a:pt x="133" y="121"/>
                  <a:pt x="133" y="121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30" y="61"/>
                  <a:pt x="130" y="61"/>
                  <a:pt x="130" y="61"/>
                </a:cubicBezTo>
                <a:cubicBezTo>
                  <a:pt x="128" y="61"/>
                  <a:pt x="126" y="60"/>
                  <a:pt x="124" y="60"/>
                </a:cubicBezTo>
                <a:cubicBezTo>
                  <a:pt x="122" y="59"/>
                  <a:pt x="120" y="58"/>
                  <a:pt x="118" y="56"/>
                </a:cubicBezTo>
                <a:cubicBezTo>
                  <a:pt x="116" y="55"/>
                  <a:pt x="115" y="53"/>
                  <a:pt x="113" y="52"/>
                </a:cubicBezTo>
                <a:cubicBezTo>
                  <a:pt x="112" y="51"/>
                  <a:pt x="110" y="49"/>
                  <a:pt x="109" y="47"/>
                </a:cubicBezTo>
                <a:cubicBezTo>
                  <a:pt x="108" y="47"/>
                  <a:pt x="108" y="46"/>
                  <a:pt x="108" y="46"/>
                </a:cubicBezTo>
                <a:cubicBezTo>
                  <a:pt x="108" y="46"/>
                  <a:pt x="108" y="46"/>
                  <a:pt x="108" y="46"/>
                </a:cubicBezTo>
                <a:cubicBezTo>
                  <a:pt x="108" y="46"/>
                  <a:pt x="108" y="46"/>
                  <a:pt x="107" y="45"/>
                </a:cubicBezTo>
                <a:cubicBezTo>
                  <a:pt x="103" y="40"/>
                  <a:pt x="99" y="36"/>
                  <a:pt x="97" y="32"/>
                </a:cubicBezTo>
                <a:cubicBezTo>
                  <a:pt x="96" y="30"/>
                  <a:pt x="95" y="28"/>
                  <a:pt x="93" y="25"/>
                </a:cubicBezTo>
                <a:cubicBezTo>
                  <a:pt x="93" y="25"/>
                  <a:pt x="93" y="24"/>
                  <a:pt x="92" y="23"/>
                </a:cubicBezTo>
                <a:cubicBezTo>
                  <a:pt x="92" y="22"/>
                  <a:pt x="91" y="21"/>
                  <a:pt x="91" y="20"/>
                </a:cubicBezTo>
                <a:cubicBezTo>
                  <a:pt x="90" y="19"/>
                  <a:pt x="89" y="18"/>
                  <a:pt x="89" y="16"/>
                </a:cubicBezTo>
                <a:cubicBezTo>
                  <a:pt x="88" y="15"/>
                  <a:pt x="87" y="14"/>
                  <a:pt x="87" y="14"/>
                </a:cubicBezTo>
                <a:cubicBezTo>
                  <a:pt x="86" y="13"/>
                  <a:pt x="85" y="12"/>
                  <a:pt x="85" y="12"/>
                </a:cubicBezTo>
                <a:cubicBezTo>
                  <a:pt x="80" y="12"/>
                  <a:pt x="77" y="13"/>
                  <a:pt x="74" y="15"/>
                </a:cubicBezTo>
                <a:cubicBezTo>
                  <a:pt x="71" y="17"/>
                  <a:pt x="70" y="20"/>
                  <a:pt x="70" y="25"/>
                </a:cubicBezTo>
                <a:cubicBezTo>
                  <a:pt x="70" y="27"/>
                  <a:pt x="70" y="30"/>
                  <a:pt x="71" y="33"/>
                </a:cubicBezTo>
                <a:cubicBezTo>
                  <a:pt x="72" y="35"/>
                  <a:pt x="73" y="37"/>
                  <a:pt x="74" y="39"/>
                </a:cubicBezTo>
                <a:cubicBezTo>
                  <a:pt x="75" y="41"/>
                  <a:pt x="76" y="42"/>
                  <a:pt x="77" y="44"/>
                </a:cubicBezTo>
                <a:cubicBezTo>
                  <a:pt x="78" y="46"/>
                  <a:pt x="79" y="47"/>
                  <a:pt x="79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21" y="49"/>
                  <a:pt x="18" y="50"/>
                  <a:pt x="16" y="52"/>
                </a:cubicBezTo>
                <a:cubicBezTo>
                  <a:pt x="13" y="55"/>
                  <a:pt x="12" y="58"/>
                  <a:pt x="12" y="61"/>
                </a:cubicBezTo>
                <a:cubicBezTo>
                  <a:pt x="12" y="64"/>
                  <a:pt x="13" y="67"/>
                  <a:pt x="16" y="69"/>
                </a:cubicBezTo>
                <a:cubicBezTo>
                  <a:pt x="18" y="72"/>
                  <a:pt x="21" y="73"/>
                  <a:pt x="24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5" y="74"/>
                  <a:pt x="54" y="76"/>
                  <a:pt x="53" y="77"/>
                </a:cubicBezTo>
                <a:cubicBezTo>
                  <a:pt x="53" y="79"/>
                  <a:pt x="52" y="81"/>
                  <a:pt x="52" y="83"/>
                </a:cubicBezTo>
                <a:cubicBezTo>
                  <a:pt x="52" y="87"/>
                  <a:pt x="54" y="91"/>
                  <a:pt x="57" y="94"/>
                </a:cubicBezTo>
                <a:cubicBezTo>
                  <a:pt x="56" y="96"/>
                  <a:pt x="56" y="98"/>
                  <a:pt x="56" y="100"/>
                </a:cubicBezTo>
                <a:cubicBezTo>
                  <a:pt x="56" y="103"/>
                  <a:pt x="56" y="105"/>
                  <a:pt x="57" y="107"/>
                </a:cubicBezTo>
                <a:cubicBezTo>
                  <a:pt x="58" y="110"/>
                  <a:pt x="60" y="111"/>
                  <a:pt x="62" y="112"/>
                </a:cubicBezTo>
                <a:cubicBezTo>
                  <a:pt x="62" y="114"/>
                  <a:pt x="61" y="116"/>
                  <a:pt x="61" y="118"/>
                </a:cubicBezTo>
                <a:cubicBezTo>
                  <a:pt x="61" y="123"/>
                  <a:pt x="63" y="127"/>
                  <a:pt x="66" y="130"/>
                </a:cubicBezTo>
                <a:cubicBezTo>
                  <a:pt x="69" y="132"/>
                  <a:pt x="73" y="133"/>
                  <a:pt x="79" y="133"/>
                </a:cubicBezTo>
                <a:cubicBezTo>
                  <a:pt x="84" y="133"/>
                  <a:pt x="90" y="132"/>
                  <a:pt x="96" y="130"/>
                </a:cubicBezTo>
                <a:cubicBezTo>
                  <a:pt x="102" y="128"/>
                  <a:pt x="108" y="126"/>
                  <a:pt x="114" y="124"/>
                </a:cubicBezTo>
                <a:cubicBezTo>
                  <a:pt x="120" y="122"/>
                  <a:pt x="126" y="121"/>
                  <a:pt x="130" y="121"/>
                </a:cubicBezTo>
                <a:close/>
                <a:moveTo>
                  <a:pt x="156" y="120"/>
                </a:moveTo>
                <a:cubicBezTo>
                  <a:pt x="157" y="118"/>
                  <a:pt x="157" y="117"/>
                  <a:pt x="157" y="115"/>
                </a:cubicBezTo>
                <a:cubicBezTo>
                  <a:pt x="157" y="114"/>
                  <a:pt x="157" y="112"/>
                  <a:pt x="156" y="111"/>
                </a:cubicBezTo>
                <a:cubicBezTo>
                  <a:pt x="155" y="110"/>
                  <a:pt x="153" y="109"/>
                  <a:pt x="151" y="109"/>
                </a:cubicBezTo>
                <a:cubicBezTo>
                  <a:pt x="150" y="109"/>
                  <a:pt x="148" y="110"/>
                  <a:pt x="147" y="111"/>
                </a:cubicBezTo>
                <a:cubicBezTo>
                  <a:pt x="146" y="112"/>
                  <a:pt x="145" y="114"/>
                  <a:pt x="145" y="115"/>
                </a:cubicBezTo>
                <a:cubicBezTo>
                  <a:pt x="145" y="117"/>
                  <a:pt x="146" y="118"/>
                  <a:pt x="147" y="120"/>
                </a:cubicBezTo>
                <a:cubicBezTo>
                  <a:pt x="148" y="121"/>
                  <a:pt x="150" y="121"/>
                  <a:pt x="151" y="121"/>
                </a:cubicBezTo>
                <a:cubicBezTo>
                  <a:pt x="153" y="121"/>
                  <a:pt x="155" y="121"/>
                  <a:pt x="15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9" name="Freeform 161"/>
          <p:cNvSpPr>
            <a:spLocks noEditPoints="1"/>
          </p:cNvSpPr>
          <p:nvPr/>
        </p:nvSpPr>
        <p:spPr bwMode="auto">
          <a:xfrm>
            <a:off x="1047523" y="2319711"/>
            <a:ext cx="155598" cy="183153"/>
          </a:xfrm>
          <a:custGeom>
            <a:avLst/>
            <a:gdLst>
              <a:gd name="T0" fmla="*/ 139 w 146"/>
              <a:gd name="T1" fmla="*/ 109 h 170"/>
              <a:gd name="T2" fmla="*/ 134 w 146"/>
              <a:gd name="T3" fmla="*/ 158 h 170"/>
              <a:gd name="T4" fmla="*/ 121 w 146"/>
              <a:gd name="T5" fmla="*/ 170 h 170"/>
              <a:gd name="T6" fmla="*/ 52 w 146"/>
              <a:gd name="T7" fmla="*/ 166 h 170"/>
              <a:gd name="T8" fmla="*/ 49 w 146"/>
              <a:gd name="T9" fmla="*/ 130 h 170"/>
              <a:gd name="T10" fmla="*/ 47 w 146"/>
              <a:gd name="T11" fmla="*/ 126 h 170"/>
              <a:gd name="T12" fmla="*/ 43 w 146"/>
              <a:gd name="T13" fmla="*/ 122 h 170"/>
              <a:gd name="T14" fmla="*/ 39 w 146"/>
              <a:gd name="T15" fmla="*/ 118 h 170"/>
              <a:gd name="T16" fmla="*/ 25 w 146"/>
              <a:gd name="T17" fmla="*/ 107 h 170"/>
              <a:gd name="T18" fmla="*/ 13 w 146"/>
              <a:gd name="T19" fmla="*/ 101 h 170"/>
              <a:gd name="T20" fmla="*/ 2 w 146"/>
              <a:gd name="T21" fmla="*/ 92 h 170"/>
              <a:gd name="T22" fmla="*/ 7 w 146"/>
              <a:gd name="T23" fmla="*/ 65 h 170"/>
              <a:gd name="T24" fmla="*/ 37 w 146"/>
              <a:gd name="T25" fmla="*/ 60 h 170"/>
              <a:gd name="T26" fmla="*/ 44 w 146"/>
              <a:gd name="T27" fmla="*/ 7 h 170"/>
              <a:gd name="T28" fmla="*/ 78 w 146"/>
              <a:gd name="T29" fmla="*/ 7 h 170"/>
              <a:gd name="T30" fmla="*/ 85 w 146"/>
              <a:gd name="T31" fmla="*/ 40 h 170"/>
              <a:gd name="T32" fmla="*/ 100 w 146"/>
              <a:gd name="T33" fmla="*/ 44 h 170"/>
              <a:gd name="T34" fmla="*/ 138 w 146"/>
              <a:gd name="T35" fmla="*/ 57 h 170"/>
              <a:gd name="T36" fmla="*/ 134 w 146"/>
              <a:gd name="T37" fmla="*/ 79 h 170"/>
              <a:gd name="T38" fmla="*/ 112 w 146"/>
              <a:gd name="T39" fmla="*/ 62 h 170"/>
              <a:gd name="T40" fmla="*/ 101 w 146"/>
              <a:gd name="T41" fmla="*/ 56 h 170"/>
              <a:gd name="T42" fmla="*/ 83 w 146"/>
              <a:gd name="T43" fmla="*/ 52 h 170"/>
              <a:gd name="T44" fmla="*/ 73 w 146"/>
              <a:gd name="T45" fmla="*/ 56 h 170"/>
              <a:gd name="T46" fmla="*/ 69 w 146"/>
              <a:gd name="T47" fmla="*/ 16 h 170"/>
              <a:gd name="T48" fmla="*/ 52 w 146"/>
              <a:gd name="T49" fmla="*/ 16 h 170"/>
              <a:gd name="T50" fmla="*/ 49 w 146"/>
              <a:gd name="T51" fmla="*/ 79 h 170"/>
              <a:gd name="T52" fmla="*/ 39 w 146"/>
              <a:gd name="T53" fmla="*/ 74 h 170"/>
              <a:gd name="T54" fmla="*/ 25 w 146"/>
              <a:gd name="T55" fmla="*/ 70 h 170"/>
              <a:gd name="T56" fmla="*/ 12 w 146"/>
              <a:gd name="T57" fmla="*/ 85 h 170"/>
              <a:gd name="T58" fmla="*/ 32 w 146"/>
              <a:gd name="T59" fmla="*/ 97 h 170"/>
              <a:gd name="T60" fmla="*/ 56 w 146"/>
              <a:gd name="T61" fmla="*/ 117 h 170"/>
              <a:gd name="T62" fmla="*/ 61 w 146"/>
              <a:gd name="T63" fmla="*/ 133 h 170"/>
              <a:gd name="T64" fmla="*/ 121 w 146"/>
              <a:gd name="T65" fmla="*/ 130 h 170"/>
              <a:gd name="T66" fmla="*/ 130 w 146"/>
              <a:gd name="T67" fmla="*/ 96 h 170"/>
              <a:gd name="T68" fmla="*/ 120 w 146"/>
              <a:gd name="T69" fmla="*/ 156 h 170"/>
              <a:gd name="T70" fmla="*/ 120 w 146"/>
              <a:gd name="T71" fmla="*/ 147 h 170"/>
              <a:gd name="T72" fmla="*/ 111 w 146"/>
              <a:gd name="T73" fmla="*/ 147 h 170"/>
              <a:gd name="T74" fmla="*/ 111 w 146"/>
              <a:gd name="T75" fmla="*/ 156 h 170"/>
              <a:gd name="T76" fmla="*/ 120 w 146"/>
              <a:gd name="T77" fmla="*/ 15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70">
                <a:moveTo>
                  <a:pt x="146" y="79"/>
                </a:moveTo>
                <a:cubicBezTo>
                  <a:pt x="146" y="87"/>
                  <a:pt x="143" y="97"/>
                  <a:pt x="139" y="109"/>
                </a:cubicBezTo>
                <a:cubicBezTo>
                  <a:pt x="135" y="120"/>
                  <a:pt x="134" y="127"/>
                  <a:pt x="134" y="130"/>
                </a:cubicBezTo>
                <a:cubicBezTo>
                  <a:pt x="134" y="158"/>
                  <a:pt x="134" y="158"/>
                  <a:pt x="134" y="158"/>
                </a:cubicBezTo>
                <a:cubicBezTo>
                  <a:pt x="134" y="161"/>
                  <a:pt x="132" y="164"/>
                  <a:pt x="130" y="166"/>
                </a:cubicBezTo>
                <a:cubicBezTo>
                  <a:pt x="128" y="168"/>
                  <a:pt x="125" y="170"/>
                  <a:pt x="121" y="170"/>
                </a:cubicBezTo>
                <a:cubicBezTo>
                  <a:pt x="61" y="170"/>
                  <a:pt x="61" y="170"/>
                  <a:pt x="61" y="170"/>
                </a:cubicBezTo>
                <a:cubicBezTo>
                  <a:pt x="58" y="170"/>
                  <a:pt x="55" y="168"/>
                  <a:pt x="52" y="166"/>
                </a:cubicBezTo>
                <a:cubicBezTo>
                  <a:pt x="50" y="164"/>
                  <a:pt x="49" y="161"/>
                  <a:pt x="49" y="158"/>
                </a:cubicBezTo>
                <a:cubicBezTo>
                  <a:pt x="49" y="130"/>
                  <a:pt x="49" y="130"/>
                  <a:pt x="49" y="130"/>
                </a:cubicBezTo>
                <a:cubicBezTo>
                  <a:pt x="49" y="130"/>
                  <a:pt x="49" y="129"/>
                  <a:pt x="48" y="128"/>
                </a:cubicBezTo>
                <a:cubicBezTo>
                  <a:pt x="48" y="128"/>
                  <a:pt x="48" y="127"/>
                  <a:pt x="47" y="126"/>
                </a:cubicBezTo>
                <a:cubicBezTo>
                  <a:pt x="46" y="125"/>
                  <a:pt x="46" y="125"/>
                  <a:pt x="45" y="124"/>
                </a:cubicBezTo>
                <a:cubicBezTo>
                  <a:pt x="45" y="123"/>
                  <a:pt x="44" y="123"/>
                  <a:pt x="43" y="122"/>
                </a:cubicBezTo>
                <a:cubicBezTo>
                  <a:pt x="42" y="121"/>
                  <a:pt x="42" y="120"/>
                  <a:pt x="41" y="120"/>
                </a:cubicBezTo>
                <a:cubicBezTo>
                  <a:pt x="41" y="119"/>
                  <a:pt x="40" y="119"/>
                  <a:pt x="39" y="118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33" y="113"/>
                  <a:pt x="29" y="109"/>
                  <a:pt x="25" y="107"/>
                </a:cubicBezTo>
                <a:cubicBezTo>
                  <a:pt x="24" y="106"/>
                  <a:pt x="22" y="105"/>
                  <a:pt x="19" y="104"/>
                </a:cubicBezTo>
                <a:cubicBezTo>
                  <a:pt x="17" y="103"/>
                  <a:pt x="15" y="102"/>
                  <a:pt x="13" y="101"/>
                </a:cubicBezTo>
                <a:cubicBezTo>
                  <a:pt x="11" y="99"/>
                  <a:pt x="9" y="98"/>
                  <a:pt x="7" y="97"/>
                </a:cubicBezTo>
                <a:cubicBezTo>
                  <a:pt x="5" y="95"/>
                  <a:pt x="3" y="93"/>
                  <a:pt x="2" y="92"/>
                </a:cubicBezTo>
                <a:cubicBezTo>
                  <a:pt x="1" y="90"/>
                  <a:pt x="0" y="87"/>
                  <a:pt x="0" y="85"/>
                </a:cubicBezTo>
                <a:cubicBezTo>
                  <a:pt x="0" y="77"/>
                  <a:pt x="3" y="71"/>
                  <a:pt x="7" y="65"/>
                </a:cubicBezTo>
                <a:cubicBezTo>
                  <a:pt x="11" y="60"/>
                  <a:pt x="17" y="58"/>
                  <a:pt x="25" y="58"/>
                </a:cubicBezTo>
                <a:cubicBezTo>
                  <a:pt x="29" y="58"/>
                  <a:pt x="33" y="58"/>
                  <a:pt x="37" y="60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18"/>
                  <a:pt x="39" y="12"/>
                  <a:pt x="44" y="7"/>
                </a:cubicBezTo>
                <a:cubicBezTo>
                  <a:pt x="49" y="3"/>
                  <a:pt x="54" y="0"/>
                  <a:pt x="61" y="0"/>
                </a:cubicBezTo>
                <a:cubicBezTo>
                  <a:pt x="67" y="0"/>
                  <a:pt x="73" y="3"/>
                  <a:pt x="78" y="7"/>
                </a:cubicBezTo>
                <a:cubicBezTo>
                  <a:pt x="83" y="12"/>
                  <a:pt x="85" y="18"/>
                  <a:pt x="85" y="24"/>
                </a:cubicBezTo>
                <a:cubicBezTo>
                  <a:pt x="85" y="40"/>
                  <a:pt x="85" y="40"/>
                  <a:pt x="85" y="40"/>
                </a:cubicBezTo>
                <a:cubicBezTo>
                  <a:pt x="89" y="41"/>
                  <a:pt x="93" y="42"/>
                  <a:pt x="96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107" y="44"/>
                  <a:pt x="112" y="46"/>
                  <a:pt x="117" y="49"/>
                </a:cubicBezTo>
                <a:cubicBezTo>
                  <a:pt x="126" y="49"/>
                  <a:pt x="133" y="52"/>
                  <a:pt x="138" y="57"/>
                </a:cubicBezTo>
                <a:cubicBezTo>
                  <a:pt x="143" y="63"/>
                  <a:pt x="146" y="70"/>
                  <a:pt x="146" y="79"/>
                </a:cubicBezTo>
                <a:close/>
                <a:moveTo>
                  <a:pt x="134" y="79"/>
                </a:moveTo>
                <a:cubicBezTo>
                  <a:pt x="134" y="67"/>
                  <a:pt x="128" y="61"/>
                  <a:pt x="118" y="61"/>
                </a:cubicBezTo>
                <a:cubicBezTo>
                  <a:pt x="116" y="61"/>
                  <a:pt x="114" y="62"/>
                  <a:pt x="112" y="62"/>
                </a:cubicBezTo>
                <a:cubicBezTo>
                  <a:pt x="111" y="60"/>
                  <a:pt x="110" y="58"/>
                  <a:pt x="107" y="57"/>
                </a:cubicBezTo>
                <a:cubicBezTo>
                  <a:pt x="105" y="56"/>
                  <a:pt x="103" y="56"/>
                  <a:pt x="101" y="56"/>
                </a:cubicBezTo>
                <a:cubicBezTo>
                  <a:pt x="98" y="56"/>
                  <a:pt x="96" y="56"/>
                  <a:pt x="94" y="57"/>
                </a:cubicBezTo>
                <a:cubicBezTo>
                  <a:pt x="91" y="54"/>
                  <a:pt x="87" y="52"/>
                  <a:pt x="83" y="52"/>
                </a:cubicBezTo>
                <a:cubicBezTo>
                  <a:pt x="81" y="52"/>
                  <a:pt x="79" y="53"/>
                  <a:pt x="77" y="53"/>
                </a:cubicBezTo>
                <a:cubicBezTo>
                  <a:pt x="76" y="54"/>
                  <a:pt x="74" y="55"/>
                  <a:pt x="73" y="56"/>
                </a:cubicBezTo>
                <a:cubicBezTo>
                  <a:pt x="73" y="24"/>
                  <a:pt x="73" y="24"/>
                  <a:pt x="73" y="24"/>
                </a:cubicBezTo>
                <a:cubicBezTo>
                  <a:pt x="73" y="21"/>
                  <a:pt x="72" y="18"/>
                  <a:pt x="69" y="16"/>
                </a:cubicBezTo>
                <a:cubicBezTo>
                  <a:pt x="67" y="14"/>
                  <a:pt x="64" y="12"/>
                  <a:pt x="61" y="12"/>
                </a:cubicBezTo>
                <a:cubicBezTo>
                  <a:pt x="58" y="12"/>
                  <a:pt x="55" y="14"/>
                  <a:pt x="52" y="16"/>
                </a:cubicBezTo>
                <a:cubicBezTo>
                  <a:pt x="50" y="18"/>
                  <a:pt x="49" y="21"/>
                  <a:pt x="49" y="24"/>
                </a:cubicBezTo>
                <a:cubicBezTo>
                  <a:pt x="49" y="79"/>
                  <a:pt x="49" y="79"/>
                  <a:pt x="49" y="79"/>
                </a:cubicBezTo>
                <a:cubicBezTo>
                  <a:pt x="48" y="79"/>
                  <a:pt x="46" y="78"/>
                  <a:pt x="44" y="77"/>
                </a:cubicBezTo>
                <a:cubicBezTo>
                  <a:pt x="42" y="77"/>
                  <a:pt x="41" y="75"/>
                  <a:pt x="39" y="74"/>
                </a:cubicBezTo>
                <a:cubicBezTo>
                  <a:pt x="37" y="73"/>
                  <a:pt x="35" y="72"/>
                  <a:pt x="33" y="71"/>
                </a:cubicBezTo>
                <a:cubicBezTo>
                  <a:pt x="30" y="70"/>
                  <a:pt x="27" y="70"/>
                  <a:pt x="25" y="70"/>
                </a:cubicBezTo>
                <a:cubicBezTo>
                  <a:pt x="20" y="70"/>
                  <a:pt x="17" y="71"/>
                  <a:pt x="15" y="74"/>
                </a:cubicBezTo>
                <a:cubicBezTo>
                  <a:pt x="13" y="77"/>
                  <a:pt x="12" y="80"/>
                  <a:pt x="12" y="85"/>
                </a:cubicBezTo>
                <a:cubicBezTo>
                  <a:pt x="12" y="86"/>
                  <a:pt x="17" y="89"/>
                  <a:pt x="26" y="93"/>
                </a:cubicBezTo>
                <a:cubicBezTo>
                  <a:pt x="28" y="95"/>
                  <a:pt x="30" y="96"/>
                  <a:pt x="32" y="97"/>
                </a:cubicBezTo>
                <a:cubicBezTo>
                  <a:pt x="36" y="99"/>
                  <a:pt x="40" y="103"/>
                  <a:pt x="45" y="108"/>
                </a:cubicBezTo>
                <a:cubicBezTo>
                  <a:pt x="51" y="112"/>
                  <a:pt x="54" y="115"/>
                  <a:pt x="56" y="117"/>
                </a:cubicBezTo>
                <a:cubicBezTo>
                  <a:pt x="59" y="121"/>
                  <a:pt x="61" y="126"/>
                  <a:pt x="61" y="130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1" y="126"/>
                  <a:pt x="122" y="121"/>
                  <a:pt x="124" y="115"/>
                </a:cubicBezTo>
                <a:cubicBezTo>
                  <a:pt x="126" y="109"/>
                  <a:pt x="128" y="102"/>
                  <a:pt x="130" y="96"/>
                </a:cubicBezTo>
                <a:cubicBezTo>
                  <a:pt x="133" y="90"/>
                  <a:pt x="134" y="84"/>
                  <a:pt x="134" y="79"/>
                </a:cubicBezTo>
                <a:close/>
                <a:moveTo>
                  <a:pt x="120" y="156"/>
                </a:moveTo>
                <a:cubicBezTo>
                  <a:pt x="121" y="155"/>
                  <a:pt x="121" y="153"/>
                  <a:pt x="121" y="152"/>
                </a:cubicBezTo>
                <a:cubicBezTo>
                  <a:pt x="121" y="150"/>
                  <a:pt x="121" y="148"/>
                  <a:pt x="120" y="147"/>
                </a:cubicBezTo>
                <a:cubicBezTo>
                  <a:pt x="118" y="146"/>
                  <a:pt x="117" y="145"/>
                  <a:pt x="115" y="145"/>
                </a:cubicBezTo>
                <a:cubicBezTo>
                  <a:pt x="114" y="145"/>
                  <a:pt x="112" y="146"/>
                  <a:pt x="111" y="147"/>
                </a:cubicBezTo>
                <a:cubicBezTo>
                  <a:pt x="110" y="148"/>
                  <a:pt x="109" y="150"/>
                  <a:pt x="109" y="152"/>
                </a:cubicBezTo>
                <a:cubicBezTo>
                  <a:pt x="109" y="153"/>
                  <a:pt x="110" y="155"/>
                  <a:pt x="111" y="156"/>
                </a:cubicBezTo>
                <a:cubicBezTo>
                  <a:pt x="112" y="157"/>
                  <a:pt x="114" y="158"/>
                  <a:pt x="115" y="158"/>
                </a:cubicBezTo>
                <a:cubicBezTo>
                  <a:pt x="117" y="158"/>
                  <a:pt x="118" y="157"/>
                  <a:pt x="120" y="1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0" name="Freeform 162"/>
          <p:cNvSpPr>
            <a:spLocks noEditPoints="1"/>
          </p:cNvSpPr>
          <p:nvPr/>
        </p:nvSpPr>
        <p:spPr bwMode="auto">
          <a:xfrm>
            <a:off x="1246883" y="2319711"/>
            <a:ext cx="157220" cy="183153"/>
          </a:xfrm>
          <a:custGeom>
            <a:avLst/>
            <a:gdLst>
              <a:gd name="T0" fmla="*/ 138 w 146"/>
              <a:gd name="T1" fmla="*/ 112 h 170"/>
              <a:gd name="T2" fmla="*/ 117 w 146"/>
              <a:gd name="T3" fmla="*/ 120 h 170"/>
              <a:gd name="T4" fmla="*/ 96 w 146"/>
              <a:gd name="T5" fmla="*/ 126 h 170"/>
              <a:gd name="T6" fmla="*/ 85 w 146"/>
              <a:gd name="T7" fmla="*/ 145 h 170"/>
              <a:gd name="T8" fmla="*/ 61 w 146"/>
              <a:gd name="T9" fmla="*/ 170 h 170"/>
              <a:gd name="T10" fmla="*/ 37 w 146"/>
              <a:gd name="T11" fmla="*/ 145 h 170"/>
              <a:gd name="T12" fmla="*/ 25 w 146"/>
              <a:gd name="T13" fmla="*/ 112 h 170"/>
              <a:gd name="T14" fmla="*/ 0 w 146"/>
              <a:gd name="T15" fmla="*/ 85 h 170"/>
              <a:gd name="T16" fmla="*/ 7 w 146"/>
              <a:gd name="T17" fmla="*/ 73 h 170"/>
              <a:gd name="T18" fmla="*/ 20 w 146"/>
              <a:gd name="T19" fmla="*/ 66 h 170"/>
              <a:gd name="T20" fmla="*/ 38 w 146"/>
              <a:gd name="T21" fmla="*/ 53 h 170"/>
              <a:gd name="T22" fmla="*/ 41 w 146"/>
              <a:gd name="T23" fmla="*/ 50 h 170"/>
              <a:gd name="T24" fmla="*/ 45 w 146"/>
              <a:gd name="T25" fmla="*/ 46 h 170"/>
              <a:gd name="T26" fmla="*/ 48 w 146"/>
              <a:gd name="T27" fmla="*/ 42 h 170"/>
              <a:gd name="T28" fmla="*/ 49 w 146"/>
              <a:gd name="T29" fmla="*/ 12 h 170"/>
              <a:gd name="T30" fmla="*/ 61 w 146"/>
              <a:gd name="T31" fmla="*/ 0 h 170"/>
              <a:gd name="T32" fmla="*/ 130 w 146"/>
              <a:gd name="T33" fmla="*/ 4 h 170"/>
              <a:gd name="T34" fmla="*/ 134 w 146"/>
              <a:gd name="T35" fmla="*/ 40 h 170"/>
              <a:gd name="T36" fmla="*/ 146 w 146"/>
              <a:gd name="T37" fmla="*/ 91 h 170"/>
              <a:gd name="T38" fmla="*/ 131 w 146"/>
              <a:gd name="T39" fmla="*/ 74 h 170"/>
              <a:gd name="T40" fmla="*/ 121 w 146"/>
              <a:gd name="T41" fmla="*/ 40 h 170"/>
              <a:gd name="T42" fmla="*/ 61 w 146"/>
              <a:gd name="T43" fmla="*/ 37 h 170"/>
              <a:gd name="T44" fmla="*/ 60 w 146"/>
              <a:gd name="T45" fmla="*/ 46 h 170"/>
              <a:gd name="T46" fmla="*/ 52 w 146"/>
              <a:gd name="T47" fmla="*/ 57 h 170"/>
              <a:gd name="T48" fmla="*/ 46 w 146"/>
              <a:gd name="T49" fmla="*/ 62 h 170"/>
              <a:gd name="T50" fmla="*/ 25 w 146"/>
              <a:gd name="T51" fmla="*/ 77 h 170"/>
              <a:gd name="T52" fmla="*/ 20 w 146"/>
              <a:gd name="T53" fmla="*/ 79 h 170"/>
              <a:gd name="T54" fmla="*/ 14 w 146"/>
              <a:gd name="T55" fmla="*/ 83 h 170"/>
              <a:gd name="T56" fmla="*/ 15 w 146"/>
              <a:gd name="T57" fmla="*/ 96 h 170"/>
              <a:gd name="T58" fmla="*/ 33 w 146"/>
              <a:gd name="T59" fmla="*/ 99 h 170"/>
              <a:gd name="T60" fmla="*/ 44 w 146"/>
              <a:gd name="T61" fmla="*/ 92 h 170"/>
              <a:gd name="T62" fmla="*/ 49 w 146"/>
              <a:gd name="T63" fmla="*/ 145 h 170"/>
              <a:gd name="T64" fmla="*/ 61 w 146"/>
              <a:gd name="T65" fmla="*/ 158 h 170"/>
              <a:gd name="T66" fmla="*/ 73 w 146"/>
              <a:gd name="T67" fmla="*/ 145 h 170"/>
              <a:gd name="T68" fmla="*/ 83 w 146"/>
              <a:gd name="T69" fmla="*/ 117 h 170"/>
              <a:gd name="T70" fmla="*/ 101 w 146"/>
              <a:gd name="T71" fmla="*/ 114 h 170"/>
              <a:gd name="T72" fmla="*/ 112 w 146"/>
              <a:gd name="T73" fmla="*/ 108 h 170"/>
              <a:gd name="T74" fmla="*/ 130 w 146"/>
              <a:gd name="T75" fmla="*/ 104 h 170"/>
              <a:gd name="T76" fmla="*/ 120 w 146"/>
              <a:gd name="T77" fmla="*/ 23 h 170"/>
              <a:gd name="T78" fmla="*/ 120 w 146"/>
              <a:gd name="T79" fmla="*/ 14 h 170"/>
              <a:gd name="T80" fmla="*/ 111 w 146"/>
              <a:gd name="T81" fmla="*/ 14 h 170"/>
              <a:gd name="T82" fmla="*/ 111 w 146"/>
              <a:gd name="T83" fmla="*/ 23 h 170"/>
              <a:gd name="T84" fmla="*/ 120 w 146"/>
              <a:gd name="T85" fmla="*/ 2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6" h="170">
                <a:moveTo>
                  <a:pt x="146" y="91"/>
                </a:moveTo>
                <a:cubicBezTo>
                  <a:pt x="146" y="100"/>
                  <a:pt x="143" y="107"/>
                  <a:pt x="138" y="112"/>
                </a:cubicBezTo>
                <a:cubicBezTo>
                  <a:pt x="133" y="118"/>
                  <a:pt x="127" y="121"/>
                  <a:pt x="118" y="121"/>
                </a:cubicBezTo>
                <a:cubicBezTo>
                  <a:pt x="117" y="120"/>
                  <a:pt x="117" y="120"/>
                  <a:pt x="117" y="120"/>
                </a:cubicBezTo>
                <a:cubicBezTo>
                  <a:pt x="112" y="124"/>
                  <a:pt x="107" y="126"/>
                  <a:pt x="100" y="126"/>
                </a:cubicBezTo>
                <a:cubicBezTo>
                  <a:pt x="99" y="126"/>
                  <a:pt x="98" y="126"/>
                  <a:pt x="96" y="126"/>
                </a:cubicBezTo>
                <a:cubicBezTo>
                  <a:pt x="93" y="128"/>
                  <a:pt x="89" y="129"/>
                  <a:pt x="85" y="129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85" y="152"/>
                  <a:pt x="83" y="158"/>
                  <a:pt x="78" y="163"/>
                </a:cubicBezTo>
                <a:cubicBezTo>
                  <a:pt x="73" y="167"/>
                  <a:pt x="67" y="170"/>
                  <a:pt x="61" y="170"/>
                </a:cubicBezTo>
                <a:cubicBezTo>
                  <a:pt x="54" y="170"/>
                  <a:pt x="49" y="167"/>
                  <a:pt x="44" y="162"/>
                </a:cubicBezTo>
                <a:cubicBezTo>
                  <a:pt x="39" y="158"/>
                  <a:pt x="37" y="152"/>
                  <a:pt x="37" y="145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3" y="111"/>
                  <a:pt x="29" y="112"/>
                  <a:pt x="25" y="112"/>
                </a:cubicBezTo>
                <a:cubicBezTo>
                  <a:pt x="17" y="112"/>
                  <a:pt x="11" y="110"/>
                  <a:pt x="7" y="104"/>
                </a:cubicBezTo>
                <a:cubicBezTo>
                  <a:pt x="3" y="99"/>
                  <a:pt x="0" y="93"/>
                  <a:pt x="0" y="85"/>
                </a:cubicBezTo>
                <a:cubicBezTo>
                  <a:pt x="0" y="83"/>
                  <a:pt x="1" y="80"/>
                  <a:pt x="2" y="78"/>
                </a:cubicBezTo>
                <a:cubicBezTo>
                  <a:pt x="3" y="76"/>
                  <a:pt x="5" y="75"/>
                  <a:pt x="7" y="73"/>
                </a:cubicBezTo>
                <a:cubicBezTo>
                  <a:pt x="9" y="72"/>
                  <a:pt x="11" y="70"/>
                  <a:pt x="13" y="69"/>
                </a:cubicBezTo>
                <a:cubicBezTo>
                  <a:pt x="15" y="68"/>
                  <a:pt x="17" y="67"/>
                  <a:pt x="20" y="66"/>
                </a:cubicBezTo>
                <a:cubicBezTo>
                  <a:pt x="22" y="65"/>
                  <a:pt x="24" y="64"/>
                  <a:pt x="25" y="63"/>
                </a:cubicBezTo>
                <a:cubicBezTo>
                  <a:pt x="29" y="61"/>
                  <a:pt x="33" y="57"/>
                  <a:pt x="38" y="53"/>
                </a:cubicBezTo>
                <a:cubicBezTo>
                  <a:pt x="38" y="53"/>
                  <a:pt x="38" y="53"/>
                  <a:pt x="39" y="52"/>
                </a:cubicBezTo>
                <a:cubicBezTo>
                  <a:pt x="40" y="51"/>
                  <a:pt x="41" y="51"/>
                  <a:pt x="41" y="50"/>
                </a:cubicBezTo>
                <a:cubicBezTo>
                  <a:pt x="42" y="50"/>
                  <a:pt x="42" y="49"/>
                  <a:pt x="43" y="48"/>
                </a:cubicBezTo>
                <a:cubicBezTo>
                  <a:pt x="44" y="47"/>
                  <a:pt x="45" y="47"/>
                  <a:pt x="45" y="46"/>
                </a:cubicBezTo>
                <a:cubicBezTo>
                  <a:pt x="46" y="45"/>
                  <a:pt x="46" y="45"/>
                  <a:pt x="47" y="44"/>
                </a:cubicBezTo>
                <a:cubicBezTo>
                  <a:pt x="48" y="43"/>
                  <a:pt x="48" y="42"/>
                  <a:pt x="48" y="42"/>
                </a:cubicBezTo>
                <a:cubicBezTo>
                  <a:pt x="49" y="41"/>
                  <a:pt x="49" y="40"/>
                  <a:pt x="49" y="40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9"/>
                  <a:pt x="50" y="6"/>
                  <a:pt x="52" y="4"/>
                </a:cubicBezTo>
                <a:cubicBezTo>
                  <a:pt x="55" y="1"/>
                  <a:pt x="58" y="0"/>
                  <a:pt x="6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5" y="0"/>
                  <a:pt x="128" y="1"/>
                  <a:pt x="130" y="4"/>
                </a:cubicBezTo>
                <a:cubicBezTo>
                  <a:pt x="132" y="6"/>
                  <a:pt x="134" y="9"/>
                  <a:pt x="134" y="12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4" y="43"/>
                  <a:pt x="135" y="50"/>
                  <a:pt x="139" y="61"/>
                </a:cubicBezTo>
                <a:cubicBezTo>
                  <a:pt x="143" y="73"/>
                  <a:pt x="146" y="83"/>
                  <a:pt x="146" y="91"/>
                </a:cubicBezTo>
                <a:close/>
                <a:moveTo>
                  <a:pt x="134" y="91"/>
                </a:moveTo>
                <a:cubicBezTo>
                  <a:pt x="134" y="86"/>
                  <a:pt x="133" y="80"/>
                  <a:pt x="131" y="74"/>
                </a:cubicBezTo>
                <a:cubicBezTo>
                  <a:pt x="128" y="67"/>
                  <a:pt x="126" y="61"/>
                  <a:pt x="124" y="55"/>
                </a:cubicBezTo>
                <a:cubicBezTo>
                  <a:pt x="122" y="49"/>
                  <a:pt x="121" y="44"/>
                  <a:pt x="121" y="40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2"/>
                  <a:pt x="61" y="44"/>
                  <a:pt x="60" y="46"/>
                </a:cubicBezTo>
                <a:cubicBezTo>
                  <a:pt x="59" y="48"/>
                  <a:pt x="58" y="50"/>
                  <a:pt x="56" y="52"/>
                </a:cubicBezTo>
                <a:cubicBezTo>
                  <a:pt x="55" y="54"/>
                  <a:pt x="53" y="55"/>
                  <a:pt x="52" y="57"/>
                </a:cubicBezTo>
                <a:cubicBezTo>
                  <a:pt x="51" y="58"/>
                  <a:pt x="49" y="59"/>
                  <a:pt x="47" y="61"/>
                </a:cubicBezTo>
                <a:cubicBezTo>
                  <a:pt x="46" y="62"/>
                  <a:pt x="46" y="62"/>
                  <a:pt x="46" y="62"/>
                </a:cubicBezTo>
                <a:cubicBezTo>
                  <a:pt x="40" y="67"/>
                  <a:pt x="36" y="70"/>
                  <a:pt x="32" y="73"/>
                </a:cubicBezTo>
                <a:cubicBezTo>
                  <a:pt x="30" y="74"/>
                  <a:pt x="28" y="75"/>
                  <a:pt x="25" y="77"/>
                </a:cubicBezTo>
                <a:cubicBezTo>
                  <a:pt x="25" y="77"/>
                  <a:pt x="24" y="77"/>
                  <a:pt x="23" y="78"/>
                </a:cubicBezTo>
                <a:cubicBezTo>
                  <a:pt x="22" y="78"/>
                  <a:pt x="21" y="79"/>
                  <a:pt x="20" y="79"/>
                </a:cubicBezTo>
                <a:cubicBezTo>
                  <a:pt x="19" y="80"/>
                  <a:pt x="18" y="80"/>
                  <a:pt x="16" y="81"/>
                </a:cubicBezTo>
                <a:cubicBezTo>
                  <a:pt x="15" y="82"/>
                  <a:pt x="14" y="83"/>
                  <a:pt x="14" y="83"/>
                </a:cubicBezTo>
                <a:cubicBezTo>
                  <a:pt x="13" y="84"/>
                  <a:pt x="13" y="84"/>
                  <a:pt x="13" y="85"/>
                </a:cubicBezTo>
                <a:cubicBezTo>
                  <a:pt x="13" y="89"/>
                  <a:pt x="13" y="93"/>
                  <a:pt x="15" y="96"/>
                </a:cubicBezTo>
                <a:cubicBezTo>
                  <a:pt x="17" y="99"/>
                  <a:pt x="20" y="100"/>
                  <a:pt x="25" y="100"/>
                </a:cubicBezTo>
                <a:cubicBezTo>
                  <a:pt x="27" y="100"/>
                  <a:pt x="30" y="100"/>
                  <a:pt x="33" y="99"/>
                </a:cubicBezTo>
                <a:cubicBezTo>
                  <a:pt x="35" y="98"/>
                  <a:pt x="37" y="97"/>
                  <a:pt x="39" y="96"/>
                </a:cubicBezTo>
                <a:cubicBezTo>
                  <a:pt x="41" y="94"/>
                  <a:pt x="42" y="93"/>
                  <a:pt x="44" y="92"/>
                </a:cubicBezTo>
                <a:cubicBezTo>
                  <a:pt x="46" y="91"/>
                  <a:pt x="48" y="91"/>
                  <a:pt x="49" y="91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9" y="149"/>
                  <a:pt x="50" y="151"/>
                  <a:pt x="52" y="154"/>
                </a:cubicBezTo>
                <a:cubicBezTo>
                  <a:pt x="55" y="156"/>
                  <a:pt x="58" y="158"/>
                  <a:pt x="61" y="158"/>
                </a:cubicBezTo>
                <a:cubicBezTo>
                  <a:pt x="64" y="158"/>
                  <a:pt x="67" y="156"/>
                  <a:pt x="69" y="154"/>
                </a:cubicBezTo>
                <a:cubicBezTo>
                  <a:pt x="72" y="152"/>
                  <a:pt x="73" y="149"/>
                  <a:pt x="73" y="145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76" y="116"/>
                  <a:pt x="79" y="117"/>
                  <a:pt x="83" y="117"/>
                </a:cubicBezTo>
                <a:cubicBezTo>
                  <a:pt x="87" y="117"/>
                  <a:pt x="91" y="116"/>
                  <a:pt x="94" y="112"/>
                </a:cubicBezTo>
                <a:cubicBezTo>
                  <a:pt x="96" y="114"/>
                  <a:pt x="98" y="114"/>
                  <a:pt x="101" y="114"/>
                </a:cubicBezTo>
                <a:cubicBezTo>
                  <a:pt x="103" y="114"/>
                  <a:pt x="105" y="114"/>
                  <a:pt x="107" y="113"/>
                </a:cubicBezTo>
                <a:cubicBezTo>
                  <a:pt x="110" y="111"/>
                  <a:pt x="111" y="110"/>
                  <a:pt x="112" y="108"/>
                </a:cubicBezTo>
                <a:cubicBezTo>
                  <a:pt x="114" y="108"/>
                  <a:pt x="116" y="108"/>
                  <a:pt x="118" y="108"/>
                </a:cubicBezTo>
                <a:cubicBezTo>
                  <a:pt x="123" y="108"/>
                  <a:pt x="127" y="107"/>
                  <a:pt x="130" y="104"/>
                </a:cubicBezTo>
                <a:cubicBezTo>
                  <a:pt x="132" y="101"/>
                  <a:pt x="134" y="96"/>
                  <a:pt x="134" y="91"/>
                </a:cubicBezTo>
                <a:close/>
                <a:moveTo>
                  <a:pt x="120" y="23"/>
                </a:moveTo>
                <a:cubicBezTo>
                  <a:pt x="121" y="21"/>
                  <a:pt x="121" y="20"/>
                  <a:pt x="121" y="18"/>
                </a:cubicBezTo>
                <a:cubicBezTo>
                  <a:pt x="121" y="17"/>
                  <a:pt x="121" y="15"/>
                  <a:pt x="120" y="14"/>
                </a:cubicBezTo>
                <a:cubicBezTo>
                  <a:pt x="118" y="13"/>
                  <a:pt x="117" y="12"/>
                  <a:pt x="115" y="12"/>
                </a:cubicBezTo>
                <a:cubicBezTo>
                  <a:pt x="114" y="12"/>
                  <a:pt x="112" y="13"/>
                  <a:pt x="111" y="14"/>
                </a:cubicBezTo>
                <a:cubicBezTo>
                  <a:pt x="110" y="15"/>
                  <a:pt x="109" y="17"/>
                  <a:pt x="109" y="18"/>
                </a:cubicBezTo>
                <a:cubicBezTo>
                  <a:pt x="109" y="20"/>
                  <a:pt x="110" y="21"/>
                  <a:pt x="111" y="23"/>
                </a:cubicBezTo>
                <a:cubicBezTo>
                  <a:pt x="112" y="24"/>
                  <a:pt x="114" y="24"/>
                  <a:pt x="115" y="24"/>
                </a:cubicBezTo>
                <a:cubicBezTo>
                  <a:pt x="117" y="24"/>
                  <a:pt x="118" y="24"/>
                  <a:pt x="120" y="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1" name="Freeform 163"/>
          <p:cNvSpPr>
            <a:spLocks noEditPoints="1"/>
          </p:cNvSpPr>
          <p:nvPr/>
        </p:nvSpPr>
        <p:spPr bwMode="auto">
          <a:xfrm>
            <a:off x="1446245" y="2332678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6 h 146"/>
              <a:gd name="T26" fmla="*/ 121 w 146"/>
              <a:gd name="T27" fmla="*/ 79 h 146"/>
              <a:gd name="T28" fmla="*/ 121 w 146"/>
              <a:gd name="T29" fmla="*/ 67 h 146"/>
              <a:gd name="T30" fmla="*/ 120 w 146"/>
              <a:gd name="T31" fmla="*/ 63 h 146"/>
              <a:gd name="T32" fmla="*/ 115 w 146"/>
              <a:gd name="T33" fmla="*/ 61 h 146"/>
              <a:gd name="T34" fmla="*/ 68 w 146"/>
              <a:gd name="T35" fmla="*/ 61 h 146"/>
              <a:gd name="T36" fmla="*/ 86 w 146"/>
              <a:gd name="T37" fmla="*/ 43 h 146"/>
              <a:gd name="T38" fmla="*/ 88 w 146"/>
              <a:gd name="T39" fmla="*/ 39 h 146"/>
              <a:gd name="T40" fmla="*/ 86 w 146"/>
              <a:gd name="T41" fmla="*/ 34 h 146"/>
              <a:gd name="T42" fmla="*/ 77 w 146"/>
              <a:gd name="T43" fmla="*/ 26 h 146"/>
              <a:gd name="T44" fmla="*/ 73 w 146"/>
              <a:gd name="T45" fmla="*/ 24 h 146"/>
              <a:gd name="T46" fmla="*/ 69 w 146"/>
              <a:gd name="T47" fmla="*/ 26 h 146"/>
              <a:gd name="T48" fmla="*/ 34 w 146"/>
              <a:gd name="T49" fmla="*/ 60 h 146"/>
              <a:gd name="T50" fmla="*/ 26 w 146"/>
              <a:gd name="T51" fmla="*/ 69 h 146"/>
              <a:gd name="T52" fmla="*/ 24 w 146"/>
              <a:gd name="T53" fmla="*/ 73 h 146"/>
              <a:gd name="T54" fmla="*/ 26 w 146"/>
              <a:gd name="T55" fmla="*/ 77 h 146"/>
              <a:gd name="T56" fmla="*/ 34 w 146"/>
              <a:gd name="T57" fmla="*/ 86 h 146"/>
              <a:gd name="T58" fmla="*/ 69 w 146"/>
              <a:gd name="T59" fmla="*/ 120 h 146"/>
              <a:gd name="T60" fmla="*/ 73 w 146"/>
              <a:gd name="T61" fmla="*/ 122 h 146"/>
              <a:gd name="T62" fmla="*/ 77 w 146"/>
              <a:gd name="T63" fmla="*/ 120 h 146"/>
              <a:gd name="T64" fmla="*/ 86 w 146"/>
              <a:gd name="T65" fmla="*/ 111 h 146"/>
              <a:gd name="T66" fmla="*/ 88 w 146"/>
              <a:gd name="T67" fmla="*/ 107 h 146"/>
              <a:gd name="T68" fmla="*/ 86 w 146"/>
              <a:gd name="T69" fmla="*/ 103 h 146"/>
              <a:gd name="T70" fmla="*/ 68 w 146"/>
              <a:gd name="T71" fmla="*/ 85 h 146"/>
              <a:gd name="T72" fmla="*/ 115 w 146"/>
              <a:gd name="T73" fmla="*/ 85 h 146"/>
              <a:gd name="T74" fmla="*/ 120 w 146"/>
              <a:gd name="T75" fmla="*/ 83 h 146"/>
              <a:gd name="T76" fmla="*/ 121 w 146"/>
              <a:gd name="T77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1" y="64"/>
                  <a:pt x="120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68" y="61"/>
                  <a:pt x="68" y="61"/>
                  <a:pt x="68" y="61"/>
                </a:cubicBezTo>
                <a:cubicBezTo>
                  <a:pt x="86" y="43"/>
                  <a:pt x="86" y="43"/>
                  <a:pt x="86" y="43"/>
                </a:cubicBezTo>
                <a:cubicBezTo>
                  <a:pt x="87" y="42"/>
                  <a:pt x="88" y="40"/>
                  <a:pt x="88" y="39"/>
                </a:cubicBezTo>
                <a:cubicBezTo>
                  <a:pt x="88" y="37"/>
                  <a:pt x="87" y="36"/>
                  <a:pt x="86" y="34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34" y="60"/>
                  <a:pt x="34" y="60"/>
                  <a:pt x="34" y="60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34" y="86"/>
                  <a:pt x="34" y="86"/>
                  <a:pt x="34" y="86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86" y="111"/>
                  <a:pt x="86" y="111"/>
                  <a:pt x="86" y="111"/>
                </a:cubicBezTo>
                <a:cubicBezTo>
                  <a:pt x="87" y="110"/>
                  <a:pt x="88" y="109"/>
                  <a:pt x="88" y="107"/>
                </a:cubicBezTo>
                <a:cubicBezTo>
                  <a:pt x="88" y="105"/>
                  <a:pt x="87" y="104"/>
                  <a:pt x="86" y="103"/>
                </a:cubicBezTo>
                <a:cubicBezTo>
                  <a:pt x="68" y="85"/>
                  <a:pt x="68" y="85"/>
                  <a:pt x="68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20" y="83"/>
                </a:cubicBezTo>
                <a:cubicBezTo>
                  <a:pt x="121" y="82"/>
                  <a:pt x="121" y="81"/>
                  <a:pt x="121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2" name="Freeform 164"/>
          <p:cNvSpPr>
            <a:spLocks noEditPoints="1"/>
          </p:cNvSpPr>
          <p:nvPr/>
        </p:nvSpPr>
        <p:spPr bwMode="auto">
          <a:xfrm>
            <a:off x="1647227" y="2332678"/>
            <a:ext cx="155598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10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10 w 146"/>
              <a:gd name="T23" fmla="*/ 10 h 146"/>
              <a:gd name="T24" fmla="*/ 136 w 146"/>
              <a:gd name="T25" fmla="*/ 36 h 146"/>
              <a:gd name="T26" fmla="*/ 122 w 146"/>
              <a:gd name="T27" fmla="*/ 73 h 146"/>
              <a:gd name="T28" fmla="*/ 120 w 146"/>
              <a:gd name="T29" fmla="*/ 69 h 146"/>
              <a:gd name="T30" fmla="*/ 112 w 146"/>
              <a:gd name="T31" fmla="*/ 60 h 146"/>
              <a:gd name="T32" fmla="*/ 77 w 146"/>
              <a:gd name="T33" fmla="*/ 26 h 146"/>
              <a:gd name="T34" fmla="*/ 73 w 146"/>
              <a:gd name="T35" fmla="*/ 24 h 146"/>
              <a:gd name="T36" fmla="*/ 69 w 146"/>
              <a:gd name="T37" fmla="*/ 26 h 146"/>
              <a:gd name="T38" fmla="*/ 60 w 146"/>
              <a:gd name="T39" fmla="*/ 34 h 146"/>
              <a:gd name="T40" fmla="*/ 59 w 146"/>
              <a:gd name="T41" fmla="*/ 39 h 146"/>
              <a:gd name="T42" fmla="*/ 60 w 146"/>
              <a:gd name="T43" fmla="*/ 43 h 146"/>
              <a:gd name="T44" fmla="*/ 78 w 146"/>
              <a:gd name="T45" fmla="*/ 61 h 146"/>
              <a:gd name="T46" fmla="*/ 31 w 146"/>
              <a:gd name="T47" fmla="*/ 61 h 146"/>
              <a:gd name="T48" fmla="*/ 26 w 146"/>
              <a:gd name="T49" fmla="*/ 63 h 146"/>
              <a:gd name="T50" fmla="*/ 25 w 146"/>
              <a:gd name="T51" fmla="*/ 67 h 146"/>
              <a:gd name="T52" fmla="*/ 25 w 146"/>
              <a:gd name="T53" fmla="*/ 79 h 146"/>
              <a:gd name="T54" fmla="*/ 26 w 146"/>
              <a:gd name="T55" fmla="*/ 83 h 146"/>
              <a:gd name="T56" fmla="*/ 31 w 146"/>
              <a:gd name="T57" fmla="*/ 85 h 146"/>
              <a:gd name="T58" fmla="*/ 78 w 146"/>
              <a:gd name="T59" fmla="*/ 85 h 146"/>
              <a:gd name="T60" fmla="*/ 60 w 146"/>
              <a:gd name="T61" fmla="*/ 103 h 146"/>
              <a:gd name="T62" fmla="*/ 58 w 146"/>
              <a:gd name="T63" fmla="*/ 107 h 146"/>
              <a:gd name="T64" fmla="*/ 60 w 146"/>
              <a:gd name="T65" fmla="*/ 111 h 146"/>
              <a:gd name="T66" fmla="*/ 69 w 146"/>
              <a:gd name="T67" fmla="*/ 120 h 146"/>
              <a:gd name="T68" fmla="*/ 73 w 146"/>
              <a:gd name="T69" fmla="*/ 122 h 146"/>
              <a:gd name="T70" fmla="*/ 77 w 146"/>
              <a:gd name="T71" fmla="*/ 120 h 146"/>
              <a:gd name="T72" fmla="*/ 112 w 146"/>
              <a:gd name="T73" fmla="*/ 86 h 146"/>
              <a:gd name="T74" fmla="*/ 120 w 146"/>
              <a:gd name="T75" fmla="*/ 77 h 146"/>
              <a:gd name="T76" fmla="*/ 122 w 146"/>
              <a:gd name="T77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60" y="34"/>
                  <a:pt x="60" y="34"/>
                  <a:pt x="60" y="34"/>
                </a:cubicBezTo>
                <a:cubicBezTo>
                  <a:pt x="59" y="36"/>
                  <a:pt x="59" y="37"/>
                  <a:pt x="59" y="39"/>
                </a:cubicBezTo>
                <a:cubicBezTo>
                  <a:pt x="59" y="40"/>
                  <a:pt x="59" y="42"/>
                  <a:pt x="60" y="43"/>
                </a:cubicBezTo>
                <a:cubicBezTo>
                  <a:pt x="78" y="61"/>
                  <a:pt x="78" y="61"/>
                  <a:pt x="78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29" y="61"/>
                  <a:pt x="28" y="61"/>
                  <a:pt x="26" y="63"/>
                </a:cubicBezTo>
                <a:cubicBezTo>
                  <a:pt x="25" y="64"/>
                  <a:pt x="25" y="65"/>
                  <a:pt x="25" y="67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81"/>
                  <a:pt x="25" y="82"/>
                  <a:pt x="26" y="83"/>
                </a:cubicBezTo>
                <a:cubicBezTo>
                  <a:pt x="28" y="84"/>
                  <a:pt x="29" y="85"/>
                  <a:pt x="31" y="85"/>
                </a:cubicBezTo>
                <a:cubicBezTo>
                  <a:pt x="78" y="85"/>
                  <a:pt x="78" y="85"/>
                  <a:pt x="78" y="8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9" y="104"/>
                  <a:pt x="58" y="106"/>
                  <a:pt x="58" y="107"/>
                </a:cubicBezTo>
                <a:cubicBezTo>
                  <a:pt x="58" y="109"/>
                  <a:pt x="59" y="110"/>
                  <a:pt x="60" y="111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3" name="Freeform 165"/>
          <p:cNvSpPr>
            <a:spLocks noEditPoints="1"/>
          </p:cNvSpPr>
          <p:nvPr/>
        </p:nvSpPr>
        <p:spPr bwMode="auto">
          <a:xfrm>
            <a:off x="1846588" y="2332678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10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10 w 146"/>
              <a:gd name="T23" fmla="*/ 10 h 146"/>
              <a:gd name="T24" fmla="*/ 136 w 146"/>
              <a:gd name="T25" fmla="*/ 36 h 146"/>
              <a:gd name="T26" fmla="*/ 122 w 146"/>
              <a:gd name="T27" fmla="*/ 73 h 146"/>
              <a:gd name="T28" fmla="*/ 120 w 146"/>
              <a:gd name="T29" fmla="*/ 69 h 146"/>
              <a:gd name="T30" fmla="*/ 86 w 146"/>
              <a:gd name="T31" fmla="*/ 34 h 146"/>
              <a:gd name="T32" fmla="*/ 77 w 146"/>
              <a:gd name="T33" fmla="*/ 26 h 146"/>
              <a:gd name="T34" fmla="*/ 73 w 146"/>
              <a:gd name="T35" fmla="*/ 24 h 146"/>
              <a:gd name="T36" fmla="*/ 69 w 146"/>
              <a:gd name="T37" fmla="*/ 26 h 146"/>
              <a:gd name="T38" fmla="*/ 60 w 146"/>
              <a:gd name="T39" fmla="*/ 34 h 146"/>
              <a:gd name="T40" fmla="*/ 26 w 146"/>
              <a:gd name="T41" fmla="*/ 69 h 146"/>
              <a:gd name="T42" fmla="*/ 24 w 146"/>
              <a:gd name="T43" fmla="*/ 73 h 146"/>
              <a:gd name="T44" fmla="*/ 26 w 146"/>
              <a:gd name="T45" fmla="*/ 77 h 146"/>
              <a:gd name="T46" fmla="*/ 35 w 146"/>
              <a:gd name="T47" fmla="*/ 86 h 146"/>
              <a:gd name="T48" fmla="*/ 39 w 146"/>
              <a:gd name="T49" fmla="*/ 87 h 146"/>
              <a:gd name="T50" fmla="*/ 43 w 146"/>
              <a:gd name="T51" fmla="*/ 86 h 146"/>
              <a:gd name="T52" fmla="*/ 61 w 146"/>
              <a:gd name="T53" fmla="*/ 68 h 146"/>
              <a:gd name="T54" fmla="*/ 61 w 146"/>
              <a:gd name="T55" fmla="*/ 115 h 146"/>
              <a:gd name="T56" fmla="*/ 63 w 146"/>
              <a:gd name="T57" fmla="*/ 120 h 146"/>
              <a:gd name="T58" fmla="*/ 67 w 146"/>
              <a:gd name="T59" fmla="*/ 121 h 146"/>
              <a:gd name="T60" fmla="*/ 79 w 146"/>
              <a:gd name="T61" fmla="*/ 121 h 146"/>
              <a:gd name="T62" fmla="*/ 83 w 146"/>
              <a:gd name="T63" fmla="*/ 120 h 146"/>
              <a:gd name="T64" fmla="*/ 85 w 146"/>
              <a:gd name="T65" fmla="*/ 115 h 146"/>
              <a:gd name="T66" fmla="*/ 85 w 146"/>
              <a:gd name="T67" fmla="*/ 68 h 146"/>
              <a:gd name="T68" fmla="*/ 103 w 146"/>
              <a:gd name="T69" fmla="*/ 86 h 146"/>
              <a:gd name="T70" fmla="*/ 107 w 146"/>
              <a:gd name="T71" fmla="*/ 88 h 146"/>
              <a:gd name="T72" fmla="*/ 112 w 146"/>
              <a:gd name="T73" fmla="*/ 86 h 146"/>
              <a:gd name="T74" fmla="*/ 120 w 146"/>
              <a:gd name="T75" fmla="*/ 77 h 146"/>
              <a:gd name="T76" fmla="*/ 122 w 146"/>
              <a:gd name="T77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86" y="34"/>
                  <a:pt x="86" y="34"/>
                  <a:pt x="86" y="34"/>
                </a:cubicBezTo>
                <a:cubicBezTo>
                  <a:pt x="77" y="26"/>
                  <a:pt x="77" y="26"/>
                  <a:pt x="77" y="26"/>
                </a:cubicBezTo>
                <a:cubicBezTo>
                  <a:pt x="76" y="25"/>
                  <a:pt x="75" y="24"/>
                  <a:pt x="73" y="24"/>
                </a:cubicBezTo>
                <a:cubicBezTo>
                  <a:pt x="71" y="24"/>
                  <a:pt x="70" y="25"/>
                  <a:pt x="69" y="26"/>
                </a:cubicBezTo>
                <a:cubicBezTo>
                  <a:pt x="60" y="34"/>
                  <a:pt x="60" y="34"/>
                  <a:pt x="60" y="34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7"/>
                  <a:pt x="37" y="87"/>
                  <a:pt x="39" y="87"/>
                </a:cubicBezTo>
                <a:cubicBezTo>
                  <a:pt x="41" y="87"/>
                  <a:pt x="42" y="87"/>
                  <a:pt x="43" y="86"/>
                </a:cubicBezTo>
                <a:cubicBezTo>
                  <a:pt x="61" y="68"/>
                  <a:pt x="61" y="68"/>
                  <a:pt x="61" y="68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17"/>
                  <a:pt x="62" y="118"/>
                  <a:pt x="63" y="120"/>
                </a:cubicBezTo>
                <a:cubicBezTo>
                  <a:pt x="64" y="121"/>
                  <a:pt x="65" y="121"/>
                  <a:pt x="67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81" y="121"/>
                  <a:pt x="82" y="121"/>
                  <a:pt x="83" y="120"/>
                </a:cubicBezTo>
                <a:cubicBezTo>
                  <a:pt x="85" y="118"/>
                  <a:pt x="85" y="117"/>
                  <a:pt x="85" y="115"/>
                </a:cubicBezTo>
                <a:cubicBezTo>
                  <a:pt x="85" y="68"/>
                  <a:pt x="85" y="68"/>
                  <a:pt x="85" y="68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104" y="87"/>
                  <a:pt x="106" y="88"/>
                  <a:pt x="107" y="88"/>
                </a:cubicBezTo>
                <a:cubicBezTo>
                  <a:pt x="109" y="88"/>
                  <a:pt x="110" y="87"/>
                  <a:pt x="112" y="86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4" name="Freeform 166"/>
          <p:cNvSpPr>
            <a:spLocks noEditPoints="1"/>
          </p:cNvSpPr>
          <p:nvPr/>
        </p:nvSpPr>
        <p:spPr bwMode="auto">
          <a:xfrm>
            <a:off x="2045949" y="2332678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10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10 w 146"/>
              <a:gd name="T23" fmla="*/ 10 h 146"/>
              <a:gd name="T24" fmla="*/ 136 w 146"/>
              <a:gd name="T25" fmla="*/ 36 h 146"/>
              <a:gd name="T26" fmla="*/ 122 w 146"/>
              <a:gd name="T27" fmla="*/ 73 h 146"/>
              <a:gd name="T28" fmla="*/ 120 w 146"/>
              <a:gd name="T29" fmla="*/ 69 h 146"/>
              <a:gd name="T30" fmla="*/ 112 w 146"/>
              <a:gd name="T31" fmla="*/ 60 h 146"/>
              <a:gd name="T32" fmla="*/ 107 w 146"/>
              <a:gd name="T33" fmla="*/ 58 h 146"/>
              <a:gd name="T34" fmla="*/ 103 w 146"/>
              <a:gd name="T35" fmla="*/ 60 h 146"/>
              <a:gd name="T36" fmla="*/ 85 w 146"/>
              <a:gd name="T37" fmla="*/ 78 h 146"/>
              <a:gd name="T38" fmla="*/ 85 w 146"/>
              <a:gd name="T39" fmla="*/ 31 h 146"/>
              <a:gd name="T40" fmla="*/ 83 w 146"/>
              <a:gd name="T41" fmla="*/ 26 h 146"/>
              <a:gd name="T42" fmla="*/ 79 w 146"/>
              <a:gd name="T43" fmla="*/ 25 h 146"/>
              <a:gd name="T44" fmla="*/ 67 w 146"/>
              <a:gd name="T45" fmla="*/ 25 h 146"/>
              <a:gd name="T46" fmla="*/ 63 w 146"/>
              <a:gd name="T47" fmla="*/ 26 h 146"/>
              <a:gd name="T48" fmla="*/ 61 w 146"/>
              <a:gd name="T49" fmla="*/ 31 h 146"/>
              <a:gd name="T50" fmla="*/ 61 w 146"/>
              <a:gd name="T51" fmla="*/ 78 h 146"/>
              <a:gd name="T52" fmla="*/ 43 w 146"/>
              <a:gd name="T53" fmla="*/ 60 h 146"/>
              <a:gd name="T54" fmla="*/ 39 w 146"/>
              <a:gd name="T55" fmla="*/ 58 h 146"/>
              <a:gd name="T56" fmla="*/ 35 w 146"/>
              <a:gd name="T57" fmla="*/ 60 h 146"/>
              <a:gd name="T58" fmla="*/ 26 w 146"/>
              <a:gd name="T59" fmla="*/ 69 h 146"/>
              <a:gd name="T60" fmla="*/ 24 w 146"/>
              <a:gd name="T61" fmla="*/ 73 h 146"/>
              <a:gd name="T62" fmla="*/ 26 w 146"/>
              <a:gd name="T63" fmla="*/ 77 h 146"/>
              <a:gd name="T64" fmla="*/ 60 w 146"/>
              <a:gd name="T65" fmla="*/ 112 h 146"/>
              <a:gd name="T66" fmla="*/ 69 w 146"/>
              <a:gd name="T67" fmla="*/ 120 h 146"/>
              <a:gd name="T68" fmla="*/ 73 w 146"/>
              <a:gd name="T69" fmla="*/ 122 h 146"/>
              <a:gd name="T70" fmla="*/ 77 w 146"/>
              <a:gd name="T71" fmla="*/ 120 h 146"/>
              <a:gd name="T72" fmla="*/ 86 w 146"/>
              <a:gd name="T73" fmla="*/ 112 h 146"/>
              <a:gd name="T74" fmla="*/ 120 w 146"/>
              <a:gd name="T75" fmla="*/ 77 h 146"/>
              <a:gd name="T76" fmla="*/ 122 w 146"/>
              <a:gd name="T77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2" y="73"/>
                </a:moveTo>
                <a:cubicBezTo>
                  <a:pt x="122" y="71"/>
                  <a:pt x="121" y="70"/>
                  <a:pt x="120" y="69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0" y="59"/>
                  <a:pt x="109" y="58"/>
                  <a:pt x="107" y="58"/>
                </a:cubicBezTo>
                <a:cubicBezTo>
                  <a:pt x="106" y="58"/>
                  <a:pt x="104" y="59"/>
                  <a:pt x="103" y="60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9"/>
                  <a:pt x="85" y="28"/>
                  <a:pt x="83" y="26"/>
                </a:cubicBezTo>
                <a:cubicBezTo>
                  <a:pt x="82" y="25"/>
                  <a:pt x="81" y="25"/>
                  <a:pt x="79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25"/>
                  <a:pt x="64" y="25"/>
                  <a:pt x="63" y="26"/>
                </a:cubicBezTo>
                <a:cubicBezTo>
                  <a:pt x="62" y="28"/>
                  <a:pt x="61" y="29"/>
                  <a:pt x="61" y="31"/>
                </a:cubicBezTo>
                <a:cubicBezTo>
                  <a:pt x="61" y="78"/>
                  <a:pt x="61" y="78"/>
                  <a:pt x="61" y="78"/>
                </a:cubicBezTo>
                <a:cubicBezTo>
                  <a:pt x="43" y="60"/>
                  <a:pt x="43" y="60"/>
                  <a:pt x="43" y="60"/>
                </a:cubicBezTo>
                <a:cubicBezTo>
                  <a:pt x="42" y="59"/>
                  <a:pt x="41" y="58"/>
                  <a:pt x="39" y="58"/>
                </a:cubicBezTo>
                <a:cubicBezTo>
                  <a:pt x="37" y="58"/>
                  <a:pt x="36" y="59"/>
                  <a:pt x="35" y="60"/>
                </a:cubicBezTo>
                <a:cubicBezTo>
                  <a:pt x="26" y="69"/>
                  <a:pt x="26" y="69"/>
                  <a:pt x="26" y="69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5"/>
                  <a:pt x="25" y="76"/>
                  <a:pt x="26" y="77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9" y="120"/>
                  <a:pt x="69" y="120"/>
                  <a:pt x="69" y="120"/>
                </a:cubicBezTo>
                <a:cubicBezTo>
                  <a:pt x="70" y="121"/>
                  <a:pt x="71" y="122"/>
                  <a:pt x="73" y="122"/>
                </a:cubicBezTo>
                <a:cubicBezTo>
                  <a:pt x="75" y="122"/>
                  <a:pt x="76" y="121"/>
                  <a:pt x="77" y="120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1" y="76"/>
                  <a:pt x="122" y="75"/>
                  <a:pt x="122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5" name="Freeform 167"/>
          <p:cNvSpPr>
            <a:spLocks noEditPoints="1"/>
          </p:cNvSpPr>
          <p:nvPr/>
        </p:nvSpPr>
        <p:spPr bwMode="auto">
          <a:xfrm>
            <a:off x="2246931" y="2332678"/>
            <a:ext cx="155598" cy="157220"/>
          </a:xfrm>
          <a:custGeom>
            <a:avLst/>
            <a:gdLst>
              <a:gd name="T0" fmla="*/ 136 w 146"/>
              <a:gd name="T1" fmla="*/ 109 h 146"/>
              <a:gd name="T2" fmla="*/ 10 w 146"/>
              <a:gd name="T3" fmla="*/ 36 h 146"/>
              <a:gd name="T4" fmla="*/ 98 w 146"/>
              <a:gd name="T5" fmla="*/ 50 h 146"/>
              <a:gd name="T6" fmla="*/ 112 w 146"/>
              <a:gd name="T7" fmla="*/ 45 h 146"/>
              <a:gd name="T8" fmla="*/ 112 w 146"/>
              <a:gd name="T9" fmla="*/ 40 h 146"/>
              <a:gd name="T10" fmla="*/ 107 w 146"/>
              <a:gd name="T11" fmla="*/ 36 h 146"/>
              <a:gd name="T12" fmla="*/ 104 w 146"/>
              <a:gd name="T13" fmla="*/ 32 h 146"/>
              <a:gd name="T14" fmla="*/ 101 w 146"/>
              <a:gd name="T15" fmla="*/ 34 h 146"/>
              <a:gd name="T16" fmla="*/ 98 w 146"/>
              <a:gd name="T17" fmla="*/ 33 h 146"/>
              <a:gd name="T18" fmla="*/ 91 w 146"/>
              <a:gd name="T19" fmla="*/ 28 h 146"/>
              <a:gd name="T20" fmla="*/ 87 w 146"/>
              <a:gd name="T21" fmla="*/ 34 h 146"/>
              <a:gd name="T22" fmla="*/ 87 w 146"/>
              <a:gd name="T23" fmla="*/ 43 h 146"/>
              <a:gd name="T24" fmla="*/ 83 w 146"/>
              <a:gd name="T25" fmla="*/ 45 h 146"/>
              <a:gd name="T26" fmla="*/ 68 w 146"/>
              <a:gd name="T27" fmla="*/ 35 h 146"/>
              <a:gd name="T28" fmla="*/ 70 w 146"/>
              <a:gd name="T29" fmla="*/ 27 h 146"/>
              <a:gd name="T30" fmla="*/ 79 w 146"/>
              <a:gd name="T31" fmla="*/ 22 h 146"/>
              <a:gd name="T32" fmla="*/ 78 w 146"/>
              <a:gd name="T33" fmla="*/ 18 h 146"/>
              <a:gd name="T34" fmla="*/ 73 w 146"/>
              <a:gd name="T35" fmla="*/ 18 h 146"/>
              <a:gd name="T36" fmla="*/ 64 w 146"/>
              <a:gd name="T37" fmla="*/ 15 h 146"/>
              <a:gd name="T38" fmla="*/ 68 w 146"/>
              <a:gd name="T39" fmla="*/ 19 h 146"/>
              <a:gd name="T40" fmla="*/ 64 w 146"/>
              <a:gd name="T41" fmla="*/ 21 h 146"/>
              <a:gd name="T42" fmla="*/ 55 w 146"/>
              <a:gd name="T43" fmla="*/ 19 h 146"/>
              <a:gd name="T44" fmla="*/ 46 w 146"/>
              <a:gd name="T45" fmla="*/ 19 h 146"/>
              <a:gd name="T46" fmla="*/ 52 w 146"/>
              <a:gd name="T47" fmla="*/ 19 h 146"/>
              <a:gd name="T48" fmla="*/ 44 w 146"/>
              <a:gd name="T49" fmla="*/ 20 h 146"/>
              <a:gd name="T50" fmla="*/ 25 w 146"/>
              <a:gd name="T51" fmla="*/ 45 h 146"/>
              <a:gd name="T52" fmla="*/ 29 w 146"/>
              <a:gd name="T53" fmla="*/ 52 h 146"/>
              <a:gd name="T54" fmla="*/ 29 w 146"/>
              <a:gd name="T55" fmla="*/ 63 h 146"/>
              <a:gd name="T56" fmla="*/ 37 w 146"/>
              <a:gd name="T57" fmla="*/ 73 h 146"/>
              <a:gd name="T58" fmla="*/ 41 w 146"/>
              <a:gd name="T59" fmla="*/ 81 h 146"/>
              <a:gd name="T60" fmla="*/ 43 w 146"/>
              <a:gd name="T61" fmla="*/ 80 h 146"/>
              <a:gd name="T62" fmla="*/ 42 w 146"/>
              <a:gd name="T63" fmla="*/ 76 h 146"/>
              <a:gd name="T64" fmla="*/ 48 w 146"/>
              <a:gd name="T65" fmla="*/ 84 h 146"/>
              <a:gd name="T66" fmla="*/ 53 w 146"/>
              <a:gd name="T67" fmla="*/ 94 h 146"/>
              <a:gd name="T68" fmla="*/ 63 w 146"/>
              <a:gd name="T69" fmla="*/ 99 h 146"/>
              <a:gd name="T70" fmla="*/ 75 w 146"/>
              <a:gd name="T71" fmla="*/ 104 h 146"/>
              <a:gd name="T72" fmla="*/ 82 w 146"/>
              <a:gd name="T73" fmla="*/ 109 h 146"/>
              <a:gd name="T74" fmla="*/ 80 w 146"/>
              <a:gd name="T75" fmla="*/ 106 h 146"/>
              <a:gd name="T76" fmla="*/ 81 w 146"/>
              <a:gd name="T77" fmla="*/ 101 h 146"/>
              <a:gd name="T78" fmla="*/ 75 w 146"/>
              <a:gd name="T79" fmla="*/ 99 h 146"/>
              <a:gd name="T80" fmla="*/ 76 w 146"/>
              <a:gd name="T81" fmla="*/ 92 h 146"/>
              <a:gd name="T82" fmla="*/ 70 w 146"/>
              <a:gd name="T83" fmla="*/ 95 h 146"/>
              <a:gd name="T84" fmla="*/ 63 w 146"/>
              <a:gd name="T85" fmla="*/ 84 h 146"/>
              <a:gd name="T86" fmla="*/ 65 w 146"/>
              <a:gd name="T87" fmla="*/ 79 h 146"/>
              <a:gd name="T88" fmla="*/ 72 w 146"/>
              <a:gd name="T89" fmla="*/ 78 h 146"/>
              <a:gd name="T90" fmla="*/ 78 w 146"/>
              <a:gd name="T91" fmla="*/ 78 h 146"/>
              <a:gd name="T92" fmla="*/ 84 w 146"/>
              <a:gd name="T93" fmla="*/ 84 h 146"/>
              <a:gd name="T94" fmla="*/ 84 w 146"/>
              <a:gd name="T95" fmla="*/ 78 h 146"/>
              <a:gd name="T96" fmla="*/ 87 w 146"/>
              <a:gd name="T97" fmla="*/ 72 h 146"/>
              <a:gd name="T98" fmla="*/ 88 w 146"/>
              <a:gd name="T99" fmla="*/ 65 h 146"/>
              <a:gd name="T100" fmla="*/ 96 w 146"/>
              <a:gd name="T101" fmla="*/ 60 h 146"/>
              <a:gd name="T102" fmla="*/ 101 w 146"/>
              <a:gd name="T103" fmla="*/ 55 h 146"/>
              <a:gd name="T104" fmla="*/ 103 w 146"/>
              <a:gd name="T105" fmla="*/ 50 h 146"/>
              <a:gd name="T106" fmla="*/ 116 w 146"/>
              <a:gd name="T107" fmla="*/ 114 h 146"/>
              <a:gd name="T108" fmla="*/ 109 w 146"/>
              <a:gd name="T109" fmla="*/ 110 h 146"/>
              <a:gd name="T110" fmla="*/ 105 w 146"/>
              <a:gd name="T111" fmla="*/ 108 h 146"/>
              <a:gd name="T112" fmla="*/ 99 w 146"/>
              <a:gd name="T113" fmla="*/ 107 h 146"/>
              <a:gd name="T114" fmla="*/ 95 w 146"/>
              <a:gd name="T115" fmla="*/ 107 h 146"/>
              <a:gd name="T116" fmla="*/ 91 w 146"/>
              <a:gd name="T117" fmla="*/ 108 h 146"/>
              <a:gd name="T118" fmla="*/ 87 w 146"/>
              <a:gd name="T119" fmla="*/ 113 h 146"/>
              <a:gd name="T120" fmla="*/ 83 w 146"/>
              <a:gd name="T121" fmla="*/ 13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6">
                <a:moveTo>
                  <a:pt x="37" y="10"/>
                </a:move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10" y="10"/>
                </a:cubicBezTo>
                <a:cubicBezTo>
                  <a:pt x="121" y="17"/>
                  <a:pt x="129" y="25"/>
                  <a:pt x="136" y="36"/>
                </a:cubicBez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10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6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6" y="17"/>
                  <a:pt x="37" y="10"/>
                </a:cubicBezTo>
                <a:close/>
                <a:moveTo>
                  <a:pt x="99" y="50"/>
                </a:moveTo>
                <a:cubicBezTo>
                  <a:pt x="99" y="50"/>
                  <a:pt x="99" y="50"/>
                  <a:pt x="98" y="50"/>
                </a:cubicBezTo>
                <a:cubicBezTo>
                  <a:pt x="98" y="51"/>
                  <a:pt x="97" y="51"/>
                  <a:pt x="9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51"/>
                  <a:pt x="98" y="50"/>
                  <a:pt x="98" y="50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9"/>
                  <a:pt x="99" y="48"/>
                  <a:pt x="100" y="48"/>
                </a:cubicBezTo>
                <a:cubicBezTo>
                  <a:pt x="101" y="47"/>
                  <a:pt x="103" y="47"/>
                  <a:pt x="105" y="47"/>
                </a:cubicBezTo>
                <a:cubicBezTo>
                  <a:pt x="107" y="46"/>
                  <a:pt x="109" y="46"/>
                  <a:pt x="110" y="48"/>
                </a:cubicBezTo>
                <a:cubicBezTo>
                  <a:pt x="110" y="48"/>
                  <a:pt x="110" y="47"/>
                  <a:pt x="111" y="46"/>
                </a:cubicBezTo>
                <a:cubicBezTo>
                  <a:pt x="112" y="46"/>
                  <a:pt x="112" y="45"/>
                  <a:pt x="112" y="45"/>
                </a:cubicBezTo>
                <a:cubicBezTo>
                  <a:pt x="112" y="45"/>
                  <a:pt x="113" y="45"/>
                  <a:pt x="114" y="45"/>
                </a:cubicBezTo>
                <a:cubicBezTo>
                  <a:pt x="114" y="45"/>
                  <a:pt x="115" y="45"/>
                  <a:pt x="115" y="44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4" y="42"/>
                  <a:pt x="114" y="42"/>
                  <a:pt x="114" y="41"/>
                </a:cubicBezTo>
                <a:cubicBezTo>
                  <a:pt x="113" y="41"/>
                  <a:pt x="113" y="40"/>
                  <a:pt x="113" y="39"/>
                </a:cubicBezTo>
                <a:cubicBezTo>
                  <a:pt x="113" y="40"/>
                  <a:pt x="113" y="40"/>
                  <a:pt x="112" y="40"/>
                </a:cubicBezTo>
                <a:cubicBezTo>
                  <a:pt x="112" y="40"/>
                  <a:pt x="112" y="40"/>
                  <a:pt x="112" y="39"/>
                </a:cubicBezTo>
                <a:cubicBezTo>
                  <a:pt x="112" y="39"/>
                  <a:pt x="111" y="39"/>
                  <a:pt x="111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8" y="39"/>
                  <a:pt x="108" y="38"/>
                  <a:pt x="108" y="37"/>
                </a:cubicBezTo>
                <a:cubicBezTo>
                  <a:pt x="108" y="37"/>
                  <a:pt x="107" y="36"/>
                  <a:pt x="107" y="36"/>
                </a:cubicBezTo>
                <a:cubicBezTo>
                  <a:pt x="107" y="36"/>
                  <a:pt x="107" y="35"/>
                  <a:pt x="107" y="35"/>
                </a:cubicBezTo>
                <a:cubicBezTo>
                  <a:pt x="106" y="35"/>
                  <a:pt x="106" y="34"/>
                  <a:pt x="106" y="34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5" y="33"/>
                  <a:pt x="105" y="32"/>
                  <a:pt x="105" y="32"/>
                </a:cubicBezTo>
                <a:cubicBezTo>
                  <a:pt x="105" y="32"/>
                  <a:pt x="104" y="32"/>
                  <a:pt x="104" y="32"/>
                </a:cubicBezTo>
                <a:cubicBezTo>
                  <a:pt x="104" y="32"/>
                  <a:pt x="104" y="32"/>
                  <a:pt x="104" y="33"/>
                </a:cubicBezTo>
                <a:cubicBezTo>
                  <a:pt x="103" y="33"/>
                  <a:pt x="103" y="33"/>
                  <a:pt x="103" y="34"/>
                </a:cubicBezTo>
                <a:cubicBezTo>
                  <a:pt x="103" y="34"/>
                  <a:pt x="102" y="34"/>
                  <a:pt x="102" y="34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4"/>
                  <a:pt x="102" y="34"/>
                  <a:pt x="101" y="34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4"/>
                  <a:pt x="101" y="34"/>
                  <a:pt x="101" y="35"/>
                </a:cubicBezTo>
                <a:cubicBezTo>
                  <a:pt x="100" y="35"/>
                  <a:pt x="100" y="35"/>
                  <a:pt x="100" y="35"/>
                </a:cubicBezTo>
                <a:cubicBezTo>
                  <a:pt x="99" y="35"/>
                  <a:pt x="99" y="35"/>
                  <a:pt x="99" y="35"/>
                </a:cubicBezTo>
                <a:cubicBezTo>
                  <a:pt x="100" y="35"/>
                  <a:pt x="100" y="34"/>
                  <a:pt x="99" y="34"/>
                </a:cubicBezTo>
                <a:cubicBezTo>
                  <a:pt x="98" y="34"/>
                  <a:pt x="98" y="34"/>
                  <a:pt x="97" y="34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32"/>
                  <a:pt x="98" y="32"/>
                  <a:pt x="97" y="3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97" y="31"/>
                  <a:pt x="97" y="30"/>
                </a:cubicBezTo>
                <a:cubicBezTo>
                  <a:pt x="96" y="30"/>
                  <a:pt x="96" y="30"/>
                  <a:pt x="95" y="30"/>
                </a:cubicBezTo>
                <a:cubicBezTo>
                  <a:pt x="95" y="29"/>
                  <a:pt x="94" y="29"/>
                  <a:pt x="94" y="29"/>
                </a:cubicBezTo>
                <a:cubicBezTo>
                  <a:pt x="93" y="29"/>
                  <a:pt x="92" y="28"/>
                  <a:pt x="91" y="28"/>
                </a:cubicBezTo>
                <a:cubicBezTo>
                  <a:pt x="89" y="28"/>
                  <a:pt x="88" y="28"/>
                  <a:pt x="88" y="28"/>
                </a:cubicBezTo>
                <a:cubicBezTo>
                  <a:pt x="87" y="29"/>
                  <a:pt x="87" y="29"/>
                  <a:pt x="87" y="29"/>
                </a:cubicBezTo>
                <a:cubicBezTo>
                  <a:pt x="87" y="29"/>
                  <a:pt x="87" y="30"/>
                  <a:pt x="88" y="30"/>
                </a:cubicBezTo>
                <a:cubicBezTo>
                  <a:pt x="88" y="31"/>
                  <a:pt x="88" y="31"/>
                  <a:pt x="88" y="32"/>
                </a:cubicBezTo>
                <a:cubicBezTo>
                  <a:pt x="88" y="32"/>
                  <a:pt x="88" y="32"/>
                  <a:pt x="87" y="33"/>
                </a:cubicBezTo>
                <a:cubicBezTo>
                  <a:pt x="87" y="33"/>
                  <a:pt x="87" y="34"/>
                  <a:pt x="87" y="34"/>
                </a:cubicBezTo>
                <a:cubicBezTo>
                  <a:pt x="87" y="34"/>
                  <a:pt x="87" y="35"/>
                  <a:pt x="88" y="35"/>
                </a:cubicBezTo>
                <a:cubicBezTo>
                  <a:pt x="89" y="36"/>
                  <a:pt x="89" y="37"/>
                  <a:pt x="89" y="37"/>
                </a:cubicBezTo>
                <a:cubicBezTo>
                  <a:pt x="89" y="38"/>
                  <a:pt x="88" y="38"/>
                  <a:pt x="88" y="39"/>
                </a:cubicBezTo>
                <a:cubicBezTo>
                  <a:pt x="87" y="40"/>
                  <a:pt x="86" y="40"/>
                  <a:pt x="86" y="40"/>
                </a:cubicBezTo>
                <a:cubicBezTo>
                  <a:pt x="86" y="41"/>
                  <a:pt x="86" y="41"/>
                  <a:pt x="86" y="42"/>
                </a:cubicBezTo>
                <a:cubicBezTo>
                  <a:pt x="86" y="43"/>
                  <a:pt x="86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4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5" y="45"/>
                  <a:pt x="84" y="45"/>
                  <a:pt x="83" y="45"/>
                </a:cubicBezTo>
                <a:cubicBezTo>
                  <a:pt x="83" y="44"/>
                  <a:pt x="82" y="43"/>
                  <a:pt x="82" y="42"/>
                </a:cubicBezTo>
                <a:cubicBezTo>
                  <a:pt x="82" y="41"/>
                  <a:pt x="81" y="40"/>
                  <a:pt x="81" y="39"/>
                </a:cubicBezTo>
                <a:cubicBezTo>
                  <a:pt x="79" y="39"/>
                  <a:pt x="78" y="39"/>
                  <a:pt x="78" y="39"/>
                </a:cubicBezTo>
                <a:cubicBezTo>
                  <a:pt x="78" y="39"/>
                  <a:pt x="76" y="38"/>
                  <a:pt x="74" y="37"/>
                </a:cubicBezTo>
                <a:cubicBezTo>
                  <a:pt x="72" y="36"/>
                  <a:pt x="71" y="36"/>
                  <a:pt x="68" y="37"/>
                </a:cubicBezTo>
                <a:cubicBezTo>
                  <a:pt x="69" y="36"/>
                  <a:pt x="69" y="36"/>
                  <a:pt x="68" y="35"/>
                </a:cubicBezTo>
                <a:cubicBezTo>
                  <a:pt x="68" y="34"/>
                  <a:pt x="67" y="34"/>
                  <a:pt x="67" y="34"/>
                </a:cubicBezTo>
                <a:cubicBezTo>
                  <a:pt x="67" y="34"/>
                  <a:pt x="67" y="33"/>
                  <a:pt x="67" y="32"/>
                </a:cubicBezTo>
                <a:cubicBezTo>
                  <a:pt x="67" y="32"/>
                  <a:pt x="67" y="31"/>
                  <a:pt x="67" y="31"/>
                </a:cubicBezTo>
                <a:cubicBezTo>
                  <a:pt x="67" y="30"/>
                  <a:pt x="68" y="30"/>
                  <a:pt x="68" y="29"/>
                </a:cubicBezTo>
                <a:cubicBezTo>
                  <a:pt x="68" y="29"/>
                  <a:pt x="69" y="29"/>
                  <a:pt x="69" y="28"/>
                </a:cubicBezTo>
                <a:cubicBezTo>
                  <a:pt x="69" y="28"/>
                  <a:pt x="70" y="27"/>
                  <a:pt x="70" y="27"/>
                </a:cubicBezTo>
                <a:cubicBezTo>
                  <a:pt x="70" y="26"/>
                  <a:pt x="70" y="26"/>
                  <a:pt x="70" y="26"/>
                </a:cubicBezTo>
                <a:cubicBezTo>
                  <a:pt x="72" y="26"/>
                  <a:pt x="74" y="26"/>
                  <a:pt x="75" y="25"/>
                </a:cubicBezTo>
                <a:cubicBezTo>
                  <a:pt x="75" y="25"/>
                  <a:pt x="75" y="24"/>
                  <a:pt x="76" y="24"/>
                </a:cubicBezTo>
                <a:cubicBezTo>
                  <a:pt x="76" y="23"/>
                  <a:pt x="76" y="22"/>
                  <a:pt x="77" y="22"/>
                </a:cubicBezTo>
                <a:cubicBezTo>
                  <a:pt x="77" y="22"/>
                  <a:pt x="78" y="21"/>
                  <a:pt x="78" y="21"/>
                </a:cubicBezTo>
                <a:cubicBezTo>
                  <a:pt x="78" y="21"/>
                  <a:pt x="79" y="22"/>
                  <a:pt x="79" y="22"/>
                </a:cubicBezTo>
                <a:cubicBezTo>
                  <a:pt x="80" y="22"/>
                  <a:pt x="80" y="22"/>
                  <a:pt x="81" y="22"/>
                </a:cubicBezTo>
                <a:cubicBezTo>
                  <a:pt x="82" y="23"/>
                  <a:pt x="82" y="22"/>
                  <a:pt x="82" y="21"/>
                </a:cubicBezTo>
                <a:cubicBezTo>
                  <a:pt x="82" y="21"/>
                  <a:pt x="82" y="20"/>
                  <a:pt x="82" y="20"/>
                </a:cubicBezTo>
                <a:cubicBezTo>
                  <a:pt x="82" y="20"/>
                  <a:pt x="82" y="19"/>
                  <a:pt x="82" y="18"/>
                </a:cubicBezTo>
                <a:cubicBezTo>
                  <a:pt x="81" y="17"/>
                  <a:pt x="81" y="17"/>
                  <a:pt x="81" y="17"/>
                </a:cubicBezTo>
                <a:cubicBezTo>
                  <a:pt x="80" y="17"/>
                  <a:pt x="79" y="17"/>
                  <a:pt x="78" y="18"/>
                </a:cubicBezTo>
                <a:cubicBezTo>
                  <a:pt x="78" y="18"/>
                  <a:pt x="78" y="18"/>
                  <a:pt x="79" y="18"/>
                </a:cubicBezTo>
                <a:cubicBezTo>
                  <a:pt x="79" y="18"/>
                  <a:pt x="78" y="19"/>
                  <a:pt x="78" y="19"/>
                </a:cubicBezTo>
                <a:cubicBezTo>
                  <a:pt x="77" y="20"/>
                  <a:pt x="77" y="21"/>
                  <a:pt x="76" y="21"/>
                </a:cubicBezTo>
                <a:cubicBezTo>
                  <a:pt x="76" y="21"/>
                  <a:pt x="75" y="21"/>
                  <a:pt x="75" y="20"/>
                </a:cubicBezTo>
                <a:cubicBezTo>
                  <a:pt x="75" y="20"/>
                  <a:pt x="74" y="20"/>
                  <a:pt x="74" y="19"/>
                </a:cubicBezTo>
                <a:cubicBezTo>
                  <a:pt x="74" y="18"/>
                  <a:pt x="74" y="18"/>
                  <a:pt x="73" y="18"/>
                </a:cubicBezTo>
                <a:cubicBezTo>
                  <a:pt x="73" y="18"/>
                  <a:pt x="72" y="18"/>
                  <a:pt x="72" y="19"/>
                </a:cubicBezTo>
                <a:cubicBezTo>
                  <a:pt x="72" y="19"/>
                  <a:pt x="72" y="18"/>
                  <a:pt x="71" y="18"/>
                </a:cubicBezTo>
                <a:cubicBezTo>
                  <a:pt x="70" y="17"/>
                  <a:pt x="69" y="17"/>
                  <a:pt x="68" y="17"/>
                </a:cubicBezTo>
                <a:cubicBezTo>
                  <a:pt x="70" y="16"/>
                  <a:pt x="69" y="16"/>
                  <a:pt x="68" y="15"/>
                </a:cubicBezTo>
                <a:cubicBezTo>
                  <a:pt x="67" y="14"/>
                  <a:pt x="67" y="14"/>
                  <a:pt x="66" y="14"/>
                </a:cubicBezTo>
                <a:cubicBezTo>
                  <a:pt x="65" y="14"/>
                  <a:pt x="64" y="14"/>
                  <a:pt x="64" y="15"/>
                </a:cubicBezTo>
                <a:cubicBezTo>
                  <a:pt x="64" y="15"/>
                  <a:pt x="63" y="15"/>
                  <a:pt x="63" y="16"/>
                </a:cubicBezTo>
                <a:cubicBezTo>
                  <a:pt x="63" y="16"/>
                  <a:pt x="64" y="16"/>
                  <a:pt x="64" y="16"/>
                </a:cubicBezTo>
                <a:cubicBezTo>
                  <a:pt x="64" y="17"/>
                  <a:pt x="65" y="17"/>
                  <a:pt x="65" y="17"/>
                </a:cubicBezTo>
                <a:cubicBezTo>
                  <a:pt x="65" y="17"/>
                  <a:pt x="66" y="17"/>
                  <a:pt x="66" y="17"/>
                </a:cubicBezTo>
                <a:cubicBezTo>
                  <a:pt x="66" y="17"/>
                  <a:pt x="67" y="17"/>
                  <a:pt x="67" y="18"/>
                </a:cubicBezTo>
                <a:cubicBezTo>
                  <a:pt x="68" y="18"/>
                  <a:pt x="68" y="19"/>
                  <a:pt x="68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66" y="19"/>
                  <a:pt x="66" y="19"/>
                  <a:pt x="66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20"/>
                  <a:pt x="65" y="21"/>
                  <a:pt x="65" y="21"/>
                </a:cubicBezTo>
                <a:cubicBezTo>
                  <a:pt x="65" y="22"/>
                  <a:pt x="65" y="22"/>
                  <a:pt x="65" y="23"/>
                </a:cubicBezTo>
                <a:cubicBezTo>
                  <a:pt x="65" y="22"/>
                  <a:pt x="64" y="22"/>
                  <a:pt x="64" y="21"/>
                </a:cubicBezTo>
                <a:cubicBezTo>
                  <a:pt x="64" y="20"/>
                  <a:pt x="64" y="20"/>
                  <a:pt x="63" y="19"/>
                </a:cubicBezTo>
                <a:cubicBezTo>
                  <a:pt x="64" y="20"/>
                  <a:pt x="63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0"/>
                  <a:pt x="59" y="20"/>
                  <a:pt x="59" y="20"/>
                </a:cubicBezTo>
                <a:cubicBezTo>
                  <a:pt x="58" y="20"/>
                  <a:pt x="57" y="20"/>
                  <a:pt x="57" y="20"/>
                </a:cubicBezTo>
                <a:cubicBezTo>
                  <a:pt x="56" y="20"/>
                  <a:pt x="56" y="20"/>
                  <a:pt x="55" y="19"/>
                </a:cubicBezTo>
                <a:cubicBezTo>
                  <a:pt x="55" y="19"/>
                  <a:pt x="55" y="18"/>
                  <a:pt x="55" y="18"/>
                </a:cubicBezTo>
                <a:cubicBezTo>
                  <a:pt x="55" y="17"/>
                  <a:pt x="56" y="17"/>
                  <a:pt x="56" y="17"/>
                </a:cubicBezTo>
                <a:cubicBezTo>
                  <a:pt x="55" y="17"/>
                  <a:pt x="55" y="17"/>
                  <a:pt x="55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1" y="17"/>
                  <a:pt x="48" y="18"/>
                  <a:pt x="45" y="20"/>
                </a:cubicBezTo>
                <a:cubicBezTo>
                  <a:pt x="45" y="20"/>
                  <a:pt x="46" y="20"/>
                  <a:pt x="46" y="19"/>
                </a:cubicBezTo>
                <a:cubicBezTo>
                  <a:pt x="46" y="19"/>
                  <a:pt x="47" y="19"/>
                  <a:pt x="47" y="19"/>
                </a:cubicBezTo>
                <a:cubicBezTo>
                  <a:pt x="48" y="19"/>
                  <a:pt x="48" y="18"/>
                  <a:pt x="48" y="18"/>
                </a:cubicBezTo>
                <a:cubicBezTo>
                  <a:pt x="50" y="17"/>
                  <a:pt x="52" y="17"/>
                  <a:pt x="52" y="18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8"/>
                  <a:pt x="54" y="19"/>
                  <a:pt x="54" y="20"/>
                </a:cubicBezTo>
                <a:cubicBezTo>
                  <a:pt x="54" y="19"/>
                  <a:pt x="53" y="19"/>
                  <a:pt x="52" y="19"/>
                </a:cubicBezTo>
                <a:cubicBezTo>
                  <a:pt x="50" y="20"/>
                  <a:pt x="50" y="20"/>
                  <a:pt x="50" y="21"/>
                </a:cubicBezTo>
                <a:cubicBezTo>
                  <a:pt x="50" y="21"/>
                  <a:pt x="50" y="22"/>
                  <a:pt x="50" y="22"/>
                </a:cubicBezTo>
                <a:cubicBezTo>
                  <a:pt x="50" y="22"/>
                  <a:pt x="49" y="22"/>
                  <a:pt x="49" y="21"/>
                </a:cubicBezTo>
                <a:cubicBezTo>
                  <a:pt x="48" y="21"/>
                  <a:pt x="48" y="21"/>
                  <a:pt x="48" y="20"/>
                </a:cubicBezTo>
                <a:cubicBezTo>
                  <a:pt x="47" y="20"/>
                  <a:pt x="47" y="20"/>
                  <a:pt x="46" y="20"/>
                </a:cubicBezTo>
                <a:cubicBezTo>
                  <a:pt x="45" y="20"/>
                  <a:pt x="44" y="20"/>
                  <a:pt x="44" y="20"/>
                </a:cubicBezTo>
                <a:cubicBezTo>
                  <a:pt x="35" y="25"/>
                  <a:pt x="27" y="32"/>
                  <a:pt x="22" y="41"/>
                </a:cubicBezTo>
                <a:cubicBezTo>
                  <a:pt x="22" y="41"/>
                  <a:pt x="23" y="42"/>
                  <a:pt x="2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4" y="43"/>
                  <a:pt x="24" y="43"/>
                  <a:pt x="24" y="44"/>
                </a:cubicBezTo>
                <a:cubicBezTo>
                  <a:pt x="24" y="44"/>
                  <a:pt x="24" y="44"/>
                  <a:pt x="25" y="43"/>
                </a:cubicBezTo>
                <a:cubicBezTo>
                  <a:pt x="25" y="44"/>
                  <a:pt x="25" y="44"/>
                  <a:pt x="25" y="45"/>
                </a:cubicBezTo>
                <a:cubicBezTo>
                  <a:pt x="25" y="45"/>
                  <a:pt x="27" y="46"/>
                  <a:pt x="29" y="48"/>
                </a:cubicBezTo>
                <a:cubicBezTo>
                  <a:pt x="30" y="49"/>
                  <a:pt x="31" y="49"/>
                  <a:pt x="31" y="50"/>
                </a:cubicBezTo>
                <a:cubicBezTo>
                  <a:pt x="31" y="50"/>
                  <a:pt x="31" y="51"/>
                  <a:pt x="30" y="51"/>
                </a:cubicBezTo>
                <a:cubicBezTo>
                  <a:pt x="30" y="51"/>
                  <a:pt x="30" y="51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8" y="50"/>
                  <a:pt x="28" y="51"/>
                  <a:pt x="29" y="52"/>
                </a:cubicBezTo>
                <a:cubicBezTo>
                  <a:pt x="29" y="53"/>
                  <a:pt x="29" y="53"/>
                  <a:pt x="30" y="53"/>
                </a:cubicBezTo>
                <a:cubicBezTo>
                  <a:pt x="29" y="53"/>
                  <a:pt x="29" y="53"/>
                  <a:pt x="29" y="55"/>
                </a:cubicBezTo>
                <a:cubicBezTo>
                  <a:pt x="29" y="56"/>
                  <a:pt x="28" y="57"/>
                  <a:pt x="28" y="58"/>
                </a:cubicBezTo>
                <a:cubicBezTo>
                  <a:pt x="28" y="59"/>
                  <a:pt x="28" y="60"/>
                  <a:pt x="28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61"/>
                  <a:pt x="29" y="62"/>
                  <a:pt x="29" y="63"/>
                </a:cubicBezTo>
                <a:cubicBezTo>
                  <a:pt x="30" y="65"/>
                  <a:pt x="30" y="65"/>
                  <a:pt x="31" y="65"/>
                </a:cubicBezTo>
                <a:cubicBezTo>
                  <a:pt x="30" y="65"/>
                  <a:pt x="31" y="67"/>
                  <a:pt x="33" y="69"/>
                </a:cubicBezTo>
                <a:cubicBezTo>
                  <a:pt x="33" y="70"/>
                  <a:pt x="34" y="70"/>
                  <a:pt x="34" y="70"/>
                </a:cubicBezTo>
                <a:cubicBezTo>
                  <a:pt x="34" y="70"/>
                  <a:pt x="34" y="71"/>
                  <a:pt x="35" y="71"/>
                </a:cubicBezTo>
                <a:cubicBezTo>
                  <a:pt x="35" y="71"/>
                  <a:pt x="36" y="72"/>
                  <a:pt x="36" y="72"/>
                </a:cubicBezTo>
                <a:cubicBezTo>
                  <a:pt x="37" y="72"/>
                  <a:pt x="37" y="72"/>
                  <a:pt x="37" y="73"/>
                </a:cubicBezTo>
                <a:cubicBezTo>
                  <a:pt x="38" y="73"/>
                  <a:pt x="38" y="74"/>
                  <a:pt x="38" y="75"/>
                </a:cubicBezTo>
                <a:cubicBezTo>
                  <a:pt x="39" y="76"/>
                  <a:pt x="39" y="77"/>
                  <a:pt x="40" y="77"/>
                </a:cubicBezTo>
                <a:cubicBezTo>
                  <a:pt x="39" y="78"/>
                  <a:pt x="40" y="78"/>
                  <a:pt x="40" y="79"/>
                </a:cubicBezTo>
                <a:cubicBezTo>
                  <a:pt x="41" y="80"/>
                  <a:pt x="41" y="81"/>
                  <a:pt x="41" y="81"/>
                </a:cubicBezTo>
                <a:cubicBezTo>
                  <a:pt x="41" y="81"/>
                  <a:pt x="41" y="81"/>
                  <a:pt x="41" y="81"/>
                </a:cubicBezTo>
                <a:cubicBezTo>
                  <a:pt x="41" y="81"/>
                  <a:pt x="41" y="81"/>
                  <a:pt x="41" y="81"/>
                </a:cubicBezTo>
                <a:cubicBezTo>
                  <a:pt x="41" y="82"/>
                  <a:pt x="42" y="82"/>
                  <a:pt x="42" y="83"/>
                </a:cubicBezTo>
                <a:cubicBezTo>
                  <a:pt x="43" y="83"/>
                  <a:pt x="44" y="84"/>
                  <a:pt x="44" y="84"/>
                </a:cubicBezTo>
                <a:cubicBezTo>
                  <a:pt x="44" y="84"/>
                  <a:pt x="44" y="85"/>
                  <a:pt x="44" y="85"/>
                </a:cubicBezTo>
                <a:cubicBezTo>
                  <a:pt x="44" y="85"/>
                  <a:pt x="44" y="86"/>
                  <a:pt x="44" y="86"/>
                </a:cubicBezTo>
                <a:cubicBezTo>
                  <a:pt x="44" y="86"/>
                  <a:pt x="45" y="86"/>
                  <a:pt x="45" y="86"/>
                </a:cubicBezTo>
                <a:cubicBezTo>
                  <a:pt x="45" y="85"/>
                  <a:pt x="44" y="83"/>
                  <a:pt x="43" y="80"/>
                </a:cubicBezTo>
                <a:cubicBezTo>
                  <a:pt x="42" y="79"/>
                  <a:pt x="41" y="78"/>
                  <a:pt x="41" y="78"/>
                </a:cubicBezTo>
                <a:cubicBezTo>
                  <a:pt x="41" y="77"/>
                  <a:pt x="41" y="77"/>
                  <a:pt x="41" y="76"/>
                </a:cubicBezTo>
                <a:cubicBezTo>
                  <a:pt x="41" y="75"/>
                  <a:pt x="40" y="75"/>
                  <a:pt x="40" y="75"/>
                </a:cubicBezTo>
                <a:cubicBezTo>
                  <a:pt x="40" y="75"/>
                  <a:pt x="41" y="75"/>
                  <a:pt x="41" y="75"/>
                </a:cubicBezTo>
                <a:cubicBezTo>
                  <a:pt x="41" y="75"/>
                  <a:pt x="41" y="75"/>
                  <a:pt x="42" y="75"/>
                </a:cubicBezTo>
                <a:cubicBezTo>
                  <a:pt x="42" y="75"/>
                  <a:pt x="42" y="75"/>
                  <a:pt x="42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2" y="76"/>
                  <a:pt x="42" y="77"/>
                  <a:pt x="43" y="78"/>
                </a:cubicBezTo>
                <a:cubicBezTo>
                  <a:pt x="43" y="78"/>
                  <a:pt x="43" y="79"/>
                  <a:pt x="44" y="79"/>
                </a:cubicBezTo>
                <a:cubicBezTo>
                  <a:pt x="44" y="80"/>
                  <a:pt x="45" y="80"/>
                  <a:pt x="45" y="81"/>
                </a:cubicBezTo>
                <a:cubicBezTo>
                  <a:pt x="46" y="82"/>
                  <a:pt x="47" y="82"/>
                  <a:pt x="47" y="82"/>
                </a:cubicBezTo>
                <a:cubicBezTo>
                  <a:pt x="47" y="83"/>
                  <a:pt x="47" y="83"/>
                  <a:pt x="48" y="84"/>
                </a:cubicBezTo>
                <a:cubicBezTo>
                  <a:pt x="48" y="85"/>
                  <a:pt x="48" y="85"/>
                  <a:pt x="48" y="85"/>
                </a:cubicBezTo>
                <a:cubicBezTo>
                  <a:pt x="49" y="85"/>
                  <a:pt x="49" y="86"/>
                  <a:pt x="50" y="86"/>
                </a:cubicBezTo>
                <a:cubicBezTo>
                  <a:pt x="51" y="87"/>
                  <a:pt x="51" y="88"/>
                  <a:pt x="51" y="88"/>
                </a:cubicBezTo>
                <a:cubicBezTo>
                  <a:pt x="52" y="89"/>
                  <a:pt x="52" y="90"/>
                  <a:pt x="52" y="91"/>
                </a:cubicBezTo>
                <a:cubicBezTo>
                  <a:pt x="52" y="92"/>
                  <a:pt x="53" y="93"/>
                  <a:pt x="53" y="93"/>
                </a:cubicBezTo>
                <a:cubicBezTo>
                  <a:pt x="53" y="93"/>
                  <a:pt x="53" y="94"/>
                  <a:pt x="53" y="94"/>
                </a:cubicBezTo>
                <a:cubicBezTo>
                  <a:pt x="54" y="95"/>
                  <a:pt x="54" y="95"/>
                  <a:pt x="55" y="95"/>
                </a:cubicBezTo>
                <a:cubicBezTo>
                  <a:pt x="55" y="95"/>
                  <a:pt x="56" y="96"/>
                  <a:pt x="56" y="96"/>
                </a:cubicBezTo>
                <a:cubicBezTo>
                  <a:pt x="57" y="96"/>
                  <a:pt x="57" y="96"/>
                  <a:pt x="57" y="97"/>
                </a:cubicBezTo>
                <a:cubicBezTo>
                  <a:pt x="58" y="97"/>
                  <a:pt x="58" y="97"/>
                  <a:pt x="59" y="98"/>
                </a:cubicBezTo>
                <a:cubicBezTo>
                  <a:pt x="60" y="98"/>
                  <a:pt x="61" y="98"/>
                  <a:pt x="61" y="99"/>
                </a:cubicBezTo>
                <a:cubicBezTo>
                  <a:pt x="62" y="99"/>
                  <a:pt x="62" y="99"/>
                  <a:pt x="63" y="99"/>
                </a:cubicBezTo>
                <a:cubicBezTo>
                  <a:pt x="63" y="99"/>
                  <a:pt x="64" y="99"/>
                  <a:pt x="64" y="99"/>
                </a:cubicBezTo>
                <a:cubicBezTo>
                  <a:pt x="65" y="99"/>
                  <a:pt x="65" y="99"/>
                  <a:pt x="65" y="98"/>
                </a:cubicBezTo>
                <a:cubicBezTo>
                  <a:pt x="66" y="98"/>
                  <a:pt x="67" y="99"/>
                  <a:pt x="68" y="100"/>
                </a:cubicBezTo>
                <a:cubicBezTo>
                  <a:pt x="69" y="101"/>
                  <a:pt x="70" y="102"/>
                  <a:pt x="70" y="102"/>
                </a:cubicBezTo>
                <a:cubicBezTo>
                  <a:pt x="72" y="103"/>
                  <a:pt x="74" y="103"/>
                  <a:pt x="75" y="103"/>
                </a:cubicBezTo>
                <a:cubicBezTo>
                  <a:pt x="75" y="103"/>
                  <a:pt x="75" y="103"/>
                  <a:pt x="75" y="104"/>
                </a:cubicBezTo>
                <a:cubicBezTo>
                  <a:pt x="75" y="104"/>
                  <a:pt x="76" y="105"/>
                  <a:pt x="76" y="105"/>
                </a:cubicBezTo>
                <a:cubicBezTo>
                  <a:pt x="76" y="106"/>
                  <a:pt x="77" y="106"/>
                  <a:pt x="77" y="106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78" y="108"/>
                  <a:pt x="78" y="108"/>
                  <a:pt x="79" y="109"/>
                </a:cubicBezTo>
                <a:cubicBezTo>
                  <a:pt x="80" y="109"/>
                  <a:pt x="81" y="110"/>
                  <a:pt x="81" y="110"/>
                </a:cubicBezTo>
                <a:cubicBezTo>
                  <a:pt x="81" y="110"/>
                  <a:pt x="81" y="110"/>
                  <a:pt x="82" y="109"/>
                </a:cubicBezTo>
                <a:cubicBezTo>
                  <a:pt x="81" y="110"/>
                  <a:pt x="82" y="110"/>
                  <a:pt x="82" y="111"/>
                </a:cubicBezTo>
                <a:cubicBezTo>
                  <a:pt x="83" y="112"/>
                  <a:pt x="83" y="112"/>
                  <a:pt x="84" y="112"/>
                </a:cubicBezTo>
                <a:cubicBezTo>
                  <a:pt x="85" y="112"/>
                  <a:pt x="85" y="111"/>
                  <a:pt x="85" y="109"/>
                </a:cubicBezTo>
                <a:cubicBezTo>
                  <a:pt x="83" y="110"/>
                  <a:pt x="82" y="109"/>
                  <a:pt x="81" y="107"/>
                </a:cubicBezTo>
                <a:cubicBezTo>
                  <a:pt x="81" y="107"/>
                  <a:pt x="80" y="107"/>
                  <a:pt x="80" y="107"/>
                </a:cubicBezTo>
                <a:cubicBezTo>
                  <a:pt x="80" y="107"/>
                  <a:pt x="80" y="106"/>
                  <a:pt x="80" y="106"/>
                </a:cubicBezTo>
                <a:cubicBezTo>
                  <a:pt x="80" y="106"/>
                  <a:pt x="80" y="106"/>
                  <a:pt x="80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1" y="104"/>
                  <a:pt x="81" y="103"/>
                  <a:pt x="81" y="103"/>
                </a:cubicBezTo>
                <a:cubicBezTo>
                  <a:pt x="81" y="102"/>
                  <a:pt x="81" y="102"/>
                  <a:pt x="81" y="101"/>
                </a:cubicBezTo>
                <a:cubicBezTo>
                  <a:pt x="81" y="101"/>
                  <a:pt x="80" y="100"/>
                  <a:pt x="80" y="100"/>
                </a:cubicBezTo>
                <a:cubicBezTo>
                  <a:pt x="79" y="99"/>
                  <a:pt x="79" y="98"/>
                  <a:pt x="78" y="98"/>
                </a:cubicBezTo>
                <a:cubicBezTo>
                  <a:pt x="78" y="99"/>
                  <a:pt x="78" y="99"/>
                  <a:pt x="77" y="99"/>
                </a:cubicBezTo>
                <a:cubicBezTo>
                  <a:pt x="76" y="99"/>
                  <a:pt x="76" y="99"/>
                  <a:pt x="75" y="98"/>
                </a:cubicBezTo>
                <a:cubicBezTo>
                  <a:pt x="75" y="98"/>
                  <a:pt x="75" y="98"/>
                  <a:pt x="75" y="99"/>
                </a:cubicBezTo>
                <a:cubicBezTo>
                  <a:pt x="75" y="99"/>
                  <a:pt x="75" y="99"/>
                  <a:pt x="75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74" y="99"/>
                  <a:pt x="74" y="98"/>
                  <a:pt x="74" y="97"/>
                </a:cubicBezTo>
                <a:cubicBezTo>
                  <a:pt x="74" y="97"/>
                  <a:pt x="74" y="96"/>
                  <a:pt x="74" y="95"/>
                </a:cubicBezTo>
                <a:cubicBezTo>
                  <a:pt x="74" y="95"/>
                  <a:pt x="74" y="95"/>
                  <a:pt x="75" y="94"/>
                </a:cubicBezTo>
                <a:cubicBezTo>
                  <a:pt x="75" y="94"/>
                  <a:pt x="75" y="93"/>
                  <a:pt x="75" y="93"/>
                </a:cubicBezTo>
                <a:cubicBezTo>
                  <a:pt x="76" y="92"/>
                  <a:pt x="76" y="92"/>
                  <a:pt x="76" y="92"/>
                </a:cubicBezTo>
                <a:cubicBezTo>
                  <a:pt x="76" y="91"/>
                  <a:pt x="76" y="91"/>
                  <a:pt x="75" y="91"/>
                </a:cubicBezTo>
                <a:cubicBezTo>
                  <a:pt x="75" y="91"/>
                  <a:pt x="75" y="90"/>
                  <a:pt x="74" y="91"/>
                </a:cubicBezTo>
                <a:cubicBezTo>
                  <a:pt x="73" y="91"/>
                  <a:pt x="72" y="91"/>
                  <a:pt x="71" y="92"/>
                </a:cubicBezTo>
                <a:cubicBezTo>
                  <a:pt x="71" y="93"/>
                  <a:pt x="71" y="93"/>
                  <a:pt x="71" y="93"/>
                </a:cubicBezTo>
                <a:cubicBezTo>
                  <a:pt x="71" y="94"/>
                  <a:pt x="71" y="94"/>
                  <a:pt x="71" y="94"/>
                </a:cubicBezTo>
                <a:cubicBezTo>
                  <a:pt x="70" y="95"/>
                  <a:pt x="70" y="95"/>
                  <a:pt x="70" y="95"/>
                </a:cubicBezTo>
                <a:cubicBezTo>
                  <a:pt x="69" y="95"/>
                  <a:pt x="69" y="95"/>
                  <a:pt x="67" y="95"/>
                </a:cubicBezTo>
                <a:cubicBezTo>
                  <a:pt x="66" y="95"/>
                  <a:pt x="66" y="95"/>
                  <a:pt x="65" y="95"/>
                </a:cubicBezTo>
                <a:cubicBezTo>
                  <a:pt x="64" y="94"/>
                  <a:pt x="64" y="93"/>
                  <a:pt x="63" y="92"/>
                </a:cubicBezTo>
                <a:cubicBezTo>
                  <a:pt x="62" y="91"/>
                  <a:pt x="62" y="90"/>
                  <a:pt x="62" y="89"/>
                </a:cubicBezTo>
                <a:cubicBezTo>
                  <a:pt x="62" y="88"/>
                  <a:pt x="62" y="87"/>
                  <a:pt x="62" y="86"/>
                </a:cubicBezTo>
                <a:cubicBezTo>
                  <a:pt x="63" y="85"/>
                  <a:pt x="63" y="84"/>
                  <a:pt x="63" y="84"/>
                </a:cubicBezTo>
                <a:cubicBezTo>
                  <a:pt x="63" y="83"/>
                  <a:pt x="63" y="82"/>
                  <a:pt x="62" y="81"/>
                </a:cubicBezTo>
                <a:cubicBezTo>
                  <a:pt x="62" y="81"/>
                  <a:pt x="63" y="81"/>
                  <a:pt x="63" y="81"/>
                </a:cubicBezTo>
                <a:cubicBezTo>
                  <a:pt x="63" y="80"/>
                  <a:pt x="64" y="80"/>
                  <a:pt x="64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8"/>
                </a:cubicBezTo>
                <a:cubicBezTo>
                  <a:pt x="65" y="78"/>
                  <a:pt x="65" y="78"/>
                  <a:pt x="65" y="78"/>
                </a:cubicBezTo>
                <a:cubicBezTo>
                  <a:pt x="65" y="78"/>
                  <a:pt x="66" y="78"/>
                  <a:pt x="67" y="78"/>
                </a:cubicBezTo>
                <a:cubicBezTo>
                  <a:pt x="69" y="78"/>
                  <a:pt x="70" y="78"/>
                  <a:pt x="70" y="78"/>
                </a:cubicBezTo>
                <a:cubicBezTo>
                  <a:pt x="71" y="79"/>
                  <a:pt x="72" y="79"/>
                  <a:pt x="72" y="78"/>
                </a:cubicBezTo>
                <a:cubicBezTo>
                  <a:pt x="72" y="78"/>
                  <a:pt x="72" y="78"/>
                  <a:pt x="72" y="77"/>
                </a:cubicBezTo>
                <a:cubicBezTo>
                  <a:pt x="72" y="77"/>
                  <a:pt x="72" y="76"/>
                  <a:pt x="72" y="76"/>
                </a:cubicBezTo>
                <a:cubicBezTo>
                  <a:pt x="72" y="77"/>
                  <a:pt x="73" y="78"/>
                  <a:pt x="75" y="77"/>
                </a:cubicBezTo>
                <a:cubicBezTo>
                  <a:pt x="75" y="77"/>
                  <a:pt x="75" y="77"/>
                  <a:pt x="76" y="77"/>
                </a:cubicBezTo>
                <a:cubicBezTo>
                  <a:pt x="77" y="77"/>
                  <a:pt x="77" y="77"/>
                  <a:pt x="78" y="78"/>
                </a:cubicBezTo>
                <a:cubicBezTo>
                  <a:pt x="78" y="78"/>
                  <a:pt x="78" y="78"/>
                  <a:pt x="78" y="78"/>
                </a:cubicBezTo>
                <a:cubicBezTo>
                  <a:pt x="79" y="78"/>
                  <a:pt x="79" y="78"/>
                  <a:pt x="79" y="79"/>
                </a:cubicBezTo>
                <a:cubicBezTo>
                  <a:pt x="79" y="79"/>
                  <a:pt x="79" y="79"/>
                  <a:pt x="79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1" y="79"/>
                  <a:pt x="81" y="79"/>
                  <a:pt x="81" y="80"/>
                </a:cubicBezTo>
                <a:cubicBezTo>
                  <a:pt x="82" y="83"/>
                  <a:pt x="83" y="84"/>
                  <a:pt x="83" y="84"/>
                </a:cubicBezTo>
                <a:cubicBezTo>
                  <a:pt x="83" y="84"/>
                  <a:pt x="84" y="85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5" y="83"/>
                  <a:pt x="85" y="83"/>
                  <a:pt x="84" y="82"/>
                </a:cubicBezTo>
                <a:cubicBezTo>
                  <a:pt x="84" y="82"/>
                  <a:pt x="84" y="82"/>
                  <a:pt x="84" y="81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80"/>
                  <a:pt x="84" y="79"/>
                  <a:pt x="84" y="79"/>
                </a:cubicBezTo>
                <a:cubicBezTo>
                  <a:pt x="84" y="78"/>
                  <a:pt x="84" y="78"/>
                  <a:pt x="84" y="78"/>
                </a:cubicBezTo>
                <a:cubicBezTo>
                  <a:pt x="83" y="78"/>
                  <a:pt x="83" y="77"/>
                  <a:pt x="82" y="77"/>
                </a:cubicBezTo>
                <a:cubicBezTo>
                  <a:pt x="82" y="76"/>
                  <a:pt x="82" y="76"/>
                  <a:pt x="83" y="75"/>
                </a:cubicBezTo>
                <a:cubicBezTo>
                  <a:pt x="83" y="74"/>
                  <a:pt x="83" y="74"/>
                  <a:pt x="84" y="73"/>
                </a:cubicBezTo>
                <a:cubicBezTo>
                  <a:pt x="84" y="73"/>
                  <a:pt x="84" y="73"/>
                  <a:pt x="85" y="73"/>
                </a:cubicBezTo>
                <a:cubicBezTo>
                  <a:pt x="85" y="73"/>
                  <a:pt x="86" y="73"/>
                  <a:pt x="86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9" y="70"/>
                  <a:pt x="89" y="69"/>
                  <a:pt x="89" y="68"/>
                </a:cubicBezTo>
                <a:cubicBezTo>
                  <a:pt x="89" y="68"/>
                  <a:pt x="90" y="68"/>
                  <a:pt x="90" y="67"/>
                </a:cubicBezTo>
                <a:cubicBezTo>
                  <a:pt x="90" y="67"/>
                  <a:pt x="90" y="67"/>
                  <a:pt x="89" y="67"/>
                </a:cubicBezTo>
                <a:cubicBezTo>
                  <a:pt x="89" y="67"/>
                  <a:pt x="89" y="67"/>
                  <a:pt x="89" y="67"/>
                </a:cubicBezTo>
                <a:cubicBezTo>
                  <a:pt x="88" y="66"/>
                  <a:pt x="88" y="66"/>
                  <a:pt x="88" y="66"/>
                </a:cubicBezTo>
                <a:cubicBezTo>
                  <a:pt x="89" y="66"/>
                  <a:pt x="89" y="66"/>
                  <a:pt x="88" y="65"/>
                </a:cubicBezTo>
                <a:cubicBezTo>
                  <a:pt x="89" y="65"/>
                  <a:pt x="89" y="64"/>
                  <a:pt x="89" y="64"/>
                </a:cubicBezTo>
                <a:cubicBezTo>
                  <a:pt x="89" y="63"/>
                  <a:pt x="90" y="63"/>
                  <a:pt x="90" y="63"/>
                </a:cubicBezTo>
                <a:cubicBezTo>
                  <a:pt x="90" y="64"/>
                  <a:pt x="91" y="64"/>
                  <a:pt x="92" y="63"/>
                </a:cubicBezTo>
                <a:cubicBezTo>
                  <a:pt x="92" y="63"/>
                  <a:pt x="92" y="62"/>
                  <a:pt x="92" y="62"/>
                </a:cubicBezTo>
                <a:cubicBezTo>
                  <a:pt x="92" y="61"/>
                  <a:pt x="93" y="61"/>
                  <a:pt x="94" y="61"/>
                </a:cubicBezTo>
                <a:cubicBezTo>
                  <a:pt x="95" y="60"/>
                  <a:pt x="95" y="60"/>
                  <a:pt x="96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6" y="59"/>
                  <a:pt x="96" y="59"/>
                  <a:pt x="96" y="58"/>
                </a:cubicBezTo>
                <a:cubicBezTo>
                  <a:pt x="96" y="58"/>
                  <a:pt x="97" y="57"/>
                  <a:pt x="97" y="57"/>
                </a:cubicBezTo>
                <a:cubicBezTo>
                  <a:pt x="97" y="57"/>
                  <a:pt x="97" y="57"/>
                  <a:pt x="98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1" y="55"/>
                  <a:pt x="101" y="55"/>
                  <a:pt x="101" y="55"/>
                </a:cubicBezTo>
                <a:cubicBezTo>
                  <a:pt x="102" y="55"/>
                  <a:pt x="103" y="54"/>
                  <a:pt x="104" y="53"/>
                </a:cubicBezTo>
                <a:cubicBezTo>
                  <a:pt x="105" y="53"/>
                  <a:pt x="104" y="52"/>
                  <a:pt x="103" y="52"/>
                </a:cubicBezTo>
                <a:cubicBezTo>
                  <a:pt x="104" y="51"/>
                  <a:pt x="103" y="51"/>
                  <a:pt x="103" y="51"/>
                </a:cubicBezTo>
                <a:cubicBezTo>
                  <a:pt x="103" y="50"/>
                  <a:pt x="102" y="50"/>
                  <a:pt x="102" y="50"/>
                </a:cubicBezTo>
                <a:cubicBezTo>
                  <a:pt x="102" y="50"/>
                  <a:pt x="102" y="50"/>
                  <a:pt x="103" y="50"/>
                </a:cubicBezTo>
                <a:cubicBezTo>
                  <a:pt x="103" y="50"/>
                  <a:pt x="104" y="50"/>
                  <a:pt x="104" y="50"/>
                </a:cubicBezTo>
                <a:cubicBezTo>
                  <a:pt x="105" y="49"/>
                  <a:pt x="104" y="49"/>
                  <a:pt x="103" y="48"/>
                </a:cubicBezTo>
                <a:cubicBezTo>
                  <a:pt x="102" y="48"/>
                  <a:pt x="101" y="49"/>
                  <a:pt x="99" y="50"/>
                </a:cubicBezTo>
                <a:close/>
                <a:moveTo>
                  <a:pt x="84" y="133"/>
                </a:moveTo>
                <a:cubicBezTo>
                  <a:pt x="97" y="130"/>
                  <a:pt x="108" y="124"/>
                  <a:pt x="117" y="115"/>
                </a:cubicBezTo>
                <a:cubicBezTo>
                  <a:pt x="117" y="114"/>
                  <a:pt x="116" y="114"/>
                  <a:pt x="116" y="114"/>
                </a:cubicBezTo>
                <a:cubicBezTo>
                  <a:pt x="115" y="114"/>
                  <a:pt x="115" y="114"/>
                  <a:pt x="114" y="114"/>
                </a:cubicBezTo>
                <a:cubicBezTo>
                  <a:pt x="113" y="113"/>
                  <a:pt x="113" y="113"/>
                  <a:pt x="112" y="113"/>
                </a:cubicBezTo>
                <a:cubicBezTo>
                  <a:pt x="112" y="113"/>
                  <a:pt x="112" y="112"/>
                  <a:pt x="112" y="112"/>
                </a:cubicBezTo>
                <a:cubicBezTo>
                  <a:pt x="112" y="112"/>
                  <a:pt x="111" y="111"/>
                  <a:pt x="111" y="111"/>
                </a:cubicBezTo>
                <a:cubicBezTo>
                  <a:pt x="111" y="111"/>
                  <a:pt x="110" y="111"/>
                  <a:pt x="110" y="110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09" y="109"/>
                  <a:pt x="109" y="109"/>
                  <a:pt x="108" y="109"/>
                </a:cubicBezTo>
                <a:cubicBezTo>
                  <a:pt x="108" y="109"/>
                  <a:pt x="108" y="109"/>
                  <a:pt x="108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6" y="108"/>
                  <a:pt x="106" y="108"/>
                </a:cubicBezTo>
                <a:cubicBezTo>
                  <a:pt x="106" y="108"/>
                  <a:pt x="106" y="108"/>
                  <a:pt x="105" y="108"/>
                </a:cubicBezTo>
                <a:cubicBezTo>
                  <a:pt x="105" y="108"/>
                  <a:pt x="105" y="108"/>
                  <a:pt x="105" y="108"/>
                </a:cubicBezTo>
                <a:cubicBezTo>
                  <a:pt x="105" y="108"/>
                  <a:pt x="105" y="108"/>
                  <a:pt x="104" y="108"/>
                </a:cubicBezTo>
                <a:cubicBezTo>
                  <a:pt x="104" y="108"/>
                  <a:pt x="104" y="109"/>
                  <a:pt x="104" y="109"/>
                </a:cubicBezTo>
                <a:cubicBezTo>
                  <a:pt x="104" y="109"/>
                  <a:pt x="104" y="109"/>
                  <a:pt x="103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2" y="108"/>
                  <a:pt x="101" y="107"/>
                  <a:pt x="100" y="107"/>
                </a:cubicBezTo>
                <a:cubicBezTo>
                  <a:pt x="100" y="107"/>
                  <a:pt x="99" y="107"/>
                  <a:pt x="99" y="107"/>
                </a:cubicBezTo>
                <a:cubicBezTo>
                  <a:pt x="99" y="106"/>
                  <a:pt x="98" y="106"/>
                  <a:pt x="98" y="106"/>
                </a:cubicBezTo>
                <a:cubicBezTo>
                  <a:pt x="98" y="106"/>
                  <a:pt x="97" y="106"/>
                  <a:pt x="97" y="106"/>
                </a:cubicBezTo>
                <a:cubicBezTo>
                  <a:pt x="97" y="106"/>
                  <a:pt x="96" y="106"/>
                  <a:pt x="96" y="106"/>
                </a:cubicBezTo>
                <a:cubicBezTo>
                  <a:pt x="96" y="107"/>
                  <a:pt x="95" y="107"/>
                  <a:pt x="95" y="108"/>
                </a:cubicBezTo>
                <a:cubicBezTo>
                  <a:pt x="95" y="108"/>
                  <a:pt x="95" y="109"/>
                  <a:pt x="95" y="109"/>
                </a:cubicBezTo>
                <a:cubicBezTo>
                  <a:pt x="95" y="109"/>
                  <a:pt x="95" y="108"/>
                  <a:pt x="95" y="107"/>
                </a:cubicBezTo>
                <a:cubicBezTo>
                  <a:pt x="96" y="107"/>
                  <a:pt x="96" y="106"/>
                  <a:pt x="95" y="106"/>
                </a:cubicBezTo>
                <a:cubicBezTo>
                  <a:pt x="95" y="105"/>
                  <a:pt x="95" y="105"/>
                  <a:pt x="94" y="105"/>
                </a:cubicBezTo>
                <a:cubicBezTo>
                  <a:pt x="94" y="105"/>
                  <a:pt x="94" y="105"/>
                  <a:pt x="93" y="106"/>
                </a:cubicBezTo>
                <a:cubicBezTo>
                  <a:pt x="93" y="106"/>
                  <a:pt x="93" y="106"/>
                  <a:pt x="92" y="106"/>
                </a:cubicBezTo>
                <a:cubicBezTo>
                  <a:pt x="92" y="107"/>
                  <a:pt x="91" y="107"/>
                  <a:pt x="91" y="107"/>
                </a:cubicBezTo>
                <a:cubicBezTo>
                  <a:pt x="91" y="107"/>
                  <a:pt x="91" y="107"/>
                  <a:pt x="91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90" y="109"/>
                  <a:pt x="89" y="109"/>
                  <a:pt x="89" y="10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88" y="110"/>
                  <a:pt x="88" y="110"/>
                </a:cubicBezTo>
                <a:cubicBezTo>
                  <a:pt x="87" y="110"/>
                  <a:pt x="87" y="110"/>
                  <a:pt x="87" y="109"/>
                </a:cubicBezTo>
                <a:cubicBezTo>
                  <a:pt x="87" y="110"/>
                  <a:pt x="87" y="111"/>
                  <a:pt x="87" y="113"/>
                </a:cubicBezTo>
                <a:cubicBezTo>
                  <a:pt x="87" y="114"/>
                  <a:pt x="87" y="115"/>
                  <a:pt x="88" y="116"/>
                </a:cubicBezTo>
                <a:cubicBezTo>
                  <a:pt x="88" y="118"/>
                  <a:pt x="88" y="120"/>
                  <a:pt x="86" y="121"/>
                </a:cubicBezTo>
                <a:cubicBezTo>
                  <a:pt x="85" y="122"/>
                  <a:pt x="84" y="124"/>
                  <a:pt x="84" y="125"/>
                </a:cubicBezTo>
                <a:cubicBezTo>
                  <a:pt x="83" y="126"/>
                  <a:pt x="84" y="127"/>
                  <a:pt x="85" y="127"/>
                </a:cubicBezTo>
                <a:cubicBezTo>
                  <a:pt x="85" y="127"/>
                  <a:pt x="85" y="128"/>
                  <a:pt x="84" y="129"/>
                </a:cubicBezTo>
                <a:cubicBezTo>
                  <a:pt x="84" y="130"/>
                  <a:pt x="83" y="130"/>
                  <a:pt x="83" y="131"/>
                </a:cubicBezTo>
                <a:cubicBezTo>
                  <a:pt x="83" y="131"/>
                  <a:pt x="83" y="132"/>
                  <a:pt x="84" y="1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6" name="Freeform 168"/>
          <p:cNvSpPr>
            <a:spLocks noEditPoints="1"/>
          </p:cNvSpPr>
          <p:nvPr/>
        </p:nvSpPr>
        <p:spPr bwMode="auto">
          <a:xfrm>
            <a:off x="2447913" y="2332678"/>
            <a:ext cx="168566" cy="166945"/>
          </a:xfrm>
          <a:custGeom>
            <a:avLst/>
            <a:gdLst>
              <a:gd name="T0" fmla="*/ 96 w 156"/>
              <a:gd name="T1" fmla="*/ 88 h 156"/>
              <a:gd name="T2" fmla="*/ 31 w 156"/>
              <a:gd name="T3" fmla="*/ 152 h 156"/>
              <a:gd name="T4" fmla="*/ 23 w 156"/>
              <a:gd name="T5" fmla="*/ 156 h 156"/>
              <a:gd name="T6" fmla="*/ 14 w 156"/>
              <a:gd name="T7" fmla="*/ 152 h 156"/>
              <a:gd name="T8" fmla="*/ 4 w 156"/>
              <a:gd name="T9" fmla="*/ 142 h 156"/>
              <a:gd name="T10" fmla="*/ 0 w 156"/>
              <a:gd name="T11" fmla="*/ 133 h 156"/>
              <a:gd name="T12" fmla="*/ 4 w 156"/>
              <a:gd name="T13" fmla="*/ 125 h 156"/>
              <a:gd name="T14" fmla="*/ 68 w 156"/>
              <a:gd name="T15" fmla="*/ 60 h 156"/>
              <a:gd name="T16" fmla="*/ 79 w 156"/>
              <a:gd name="T17" fmla="*/ 77 h 156"/>
              <a:gd name="T18" fmla="*/ 96 w 156"/>
              <a:gd name="T19" fmla="*/ 88 h 156"/>
              <a:gd name="T20" fmla="*/ 33 w 156"/>
              <a:gd name="T21" fmla="*/ 132 h 156"/>
              <a:gd name="T22" fmla="*/ 35 w 156"/>
              <a:gd name="T23" fmla="*/ 127 h 156"/>
              <a:gd name="T24" fmla="*/ 33 w 156"/>
              <a:gd name="T25" fmla="*/ 123 h 156"/>
              <a:gd name="T26" fmla="*/ 29 w 156"/>
              <a:gd name="T27" fmla="*/ 121 h 156"/>
              <a:gd name="T28" fmla="*/ 25 w 156"/>
              <a:gd name="T29" fmla="*/ 123 h 156"/>
              <a:gd name="T30" fmla="*/ 23 w 156"/>
              <a:gd name="T31" fmla="*/ 127 h 156"/>
              <a:gd name="T32" fmla="*/ 25 w 156"/>
              <a:gd name="T33" fmla="*/ 132 h 156"/>
              <a:gd name="T34" fmla="*/ 29 w 156"/>
              <a:gd name="T35" fmla="*/ 133 h 156"/>
              <a:gd name="T36" fmla="*/ 33 w 156"/>
              <a:gd name="T37" fmla="*/ 132 h 156"/>
              <a:gd name="T38" fmla="*/ 156 w 156"/>
              <a:gd name="T39" fmla="*/ 47 h 156"/>
              <a:gd name="T40" fmla="*/ 153 w 156"/>
              <a:gd name="T41" fmla="*/ 57 h 156"/>
              <a:gd name="T42" fmla="*/ 138 w 156"/>
              <a:gd name="T43" fmla="*/ 77 h 156"/>
              <a:gd name="T44" fmla="*/ 113 w 156"/>
              <a:gd name="T45" fmla="*/ 85 h 156"/>
              <a:gd name="T46" fmla="*/ 84 w 156"/>
              <a:gd name="T47" fmla="*/ 73 h 156"/>
              <a:gd name="T48" fmla="*/ 71 w 156"/>
              <a:gd name="T49" fmla="*/ 43 h 156"/>
              <a:gd name="T50" fmla="*/ 84 w 156"/>
              <a:gd name="T51" fmla="*/ 13 h 156"/>
              <a:gd name="T52" fmla="*/ 113 w 156"/>
              <a:gd name="T53" fmla="*/ 0 h 156"/>
              <a:gd name="T54" fmla="*/ 125 w 156"/>
              <a:gd name="T55" fmla="*/ 2 h 156"/>
              <a:gd name="T56" fmla="*/ 135 w 156"/>
              <a:gd name="T57" fmla="*/ 6 h 156"/>
              <a:gd name="T58" fmla="*/ 137 w 156"/>
              <a:gd name="T59" fmla="*/ 9 h 156"/>
              <a:gd name="T60" fmla="*/ 135 w 156"/>
              <a:gd name="T61" fmla="*/ 12 h 156"/>
              <a:gd name="T62" fmla="*/ 107 w 156"/>
              <a:gd name="T63" fmla="*/ 28 h 156"/>
              <a:gd name="T64" fmla="*/ 107 w 156"/>
              <a:gd name="T65" fmla="*/ 49 h 156"/>
              <a:gd name="T66" fmla="*/ 126 w 156"/>
              <a:gd name="T67" fmla="*/ 59 h 156"/>
              <a:gd name="T68" fmla="*/ 133 w 156"/>
              <a:gd name="T69" fmla="*/ 54 h 156"/>
              <a:gd name="T70" fmla="*/ 146 w 156"/>
              <a:gd name="T71" fmla="*/ 47 h 156"/>
              <a:gd name="T72" fmla="*/ 153 w 156"/>
              <a:gd name="T73" fmla="*/ 43 h 156"/>
              <a:gd name="T74" fmla="*/ 155 w 156"/>
              <a:gd name="T75" fmla="*/ 44 h 156"/>
              <a:gd name="T76" fmla="*/ 156 w 156"/>
              <a:gd name="T77" fmla="*/ 4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6" h="156">
                <a:moveTo>
                  <a:pt x="96" y="88"/>
                </a:moveTo>
                <a:cubicBezTo>
                  <a:pt x="31" y="152"/>
                  <a:pt x="31" y="152"/>
                  <a:pt x="31" y="152"/>
                </a:cubicBezTo>
                <a:cubicBezTo>
                  <a:pt x="29" y="155"/>
                  <a:pt x="26" y="156"/>
                  <a:pt x="23" y="156"/>
                </a:cubicBezTo>
                <a:cubicBezTo>
                  <a:pt x="19" y="156"/>
                  <a:pt x="17" y="155"/>
                  <a:pt x="14" y="152"/>
                </a:cubicBezTo>
                <a:cubicBezTo>
                  <a:pt x="4" y="142"/>
                  <a:pt x="4" y="142"/>
                  <a:pt x="4" y="142"/>
                </a:cubicBezTo>
                <a:cubicBezTo>
                  <a:pt x="2" y="140"/>
                  <a:pt x="0" y="137"/>
                  <a:pt x="0" y="133"/>
                </a:cubicBezTo>
                <a:cubicBezTo>
                  <a:pt x="0" y="130"/>
                  <a:pt x="2" y="127"/>
                  <a:pt x="4" y="125"/>
                </a:cubicBezTo>
                <a:cubicBezTo>
                  <a:pt x="68" y="60"/>
                  <a:pt x="68" y="60"/>
                  <a:pt x="68" y="60"/>
                </a:cubicBezTo>
                <a:cubicBezTo>
                  <a:pt x="71" y="67"/>
                  <a:pt x="75" y="72"/>
                  <a:pt x="79" y="77"/>
                </a:cubicBezTo>
                <a:cubicBezTo>
                  <a:pt x="84" y="82"/>
                  <a:pt x="90" y="85"/>
                  <a:pt x="96" y="88"/>
                </a:cubicBezTo>
                <a:close/>
                <a:moveTo>
                  <a:pt x="33" y="132"/>
                </a:moveTo>
                <a:cubicBezTo>
                  <a:pt x="34" y="130"/>
                  <a:pt x="35" y="129"/>
                  <a:pt x="35" y="127"/>
                </a:cubicBezTo>
                <a:cubicBezTo>
                  <a:pt x="35" y="126"/>
                  <a:pt x="34" y="124"/>
                  <a:pt x="33" y="123"/>
                </a:cubicBezTo>
                <a:cubicBezTo>
                  <a:pt x="32" y="122"/>
                  <a:pt x="30" y="121"/>
                  <a:pt x="29" y="121"/>
                </a:cubicBezTo>
                <a:cubicBezTo>
                  <a:pt x="27" y="121"/>
                  <a:pt x="26" y="122"/>
                  <a:pt x="25" y="123"/>
                </a:cubicBezTo>
                <a:cubicBezTo>
                  <a:pt x="23" y="124"/>
                  <a:pt x="23" y="126"/>
                  <a:pt x="23" y="127"/>
                </a:cubicBezTo>
                <a:cubicBezTo>
                  <a:pt x="23" y="129"/>
                  <a:pt x="23" y="130"/>
                  <a:pt x="25" y="132"/>
                </a:cubicBezTo>
                <a:cubicBezTo>
                  <a:pt x="26" y="133"/>
                  <a:pt x="27" y="133"/>
                  <a:pt x="29" y="133"/>
                </a:cubicBezTo>
                <a:cubicBezTo>
                  <a:pt x="30" y="133"/>
                  <a:pt x="32" y="133"/>
                  <a:pt x="33" y="132"/>
                </a:cubicBezTo>
                <a:close/>
                <a:moveTo>
                  <a:pt x="156" y="47"/>
                </a:moveTo>
                <a:cubicBezTo>
                  <a:pt x="156" y="49"/>
                  <a:pt x="155" y="52"/>
                  <a:pt x="153" y="57"/>
                </a:cubicBezTo>
                <a:cubicBezTo>
                  <a:pt x="151" y="65"/>
                  <a:pt x="145" y="72"/>
                  <a:pt x="138" y="77"/>
                </a:cubicBezTo>
                <a:cubicBezTo>
                  <a:pt x="131" y="82"/>
                  <a:pt x="122" y="85"/>
                  <a:pt x="113" y="85"/>
                </a:cubicBezTo>
                <a:cubicBezTo>
                  <a:pt x="102" y="85"/>
                  <a:pt x="92" y="81"/>
                  <a:pt x="84" y="73"/>
                </a:cubicBezTo>
                <a:cubicBezTo>
                  <a:pt x="75" y="64"/>
                  <a:pt x="71" y="54"/>
                  <a:pt x="71" y="43"/>
                </a:cubicBezTo>
                <a:cubicBezTo>
                  <a:pt x="71" y="31"/>
                  <a:pt x="75" y="21"/>
                  <a:pt x="84" y="13"/>
                </a:cubicBezTo>
                <a:cubicBezTo>
                  <a:pt x="92" y="4"/>
                  <a:pt x="102" y="0"/>
                  <a:pt x="113" y="0"/>
                </a:cubicBezTo>
                <a:cubicBezTo>
                  <a:pt x="117" y="0"/>
                  <a:pt x="121" y="1"/>
                  <a:pt x="125" y="2"/>
                </a:cubicBezTo>
                <a:cubicBezTo>
                  <a:pt x="129" y="3"/>
                  <a:pt x="132" y="4"/>
                  <a:pt x="135" y="6"/>
                </a:cubicBezTo>
                <a:cubicBezTo>
                  <a:pt x="136" y="7"/>
                  <a:pt x="137" y="8"/>
                  <a:pt x="137" y="9"/>
                </a:cubicBezTo>
                <a:cubicBezTo>
                  <a:pt x="137" y="10"/>
                  <a:pt x="136" y="11"/>
                  <a:pt x="135" y="12"/>
                </a:cubicBezTo>
                <a:cubicBezTo>
                  <a:pt x="107" y="28"/>
                  <a:pt x="107" y="28"/>
                  <a:pt x="107" y="2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26" y="59"/>
                  <a:pt x="126" y="59"/>
                  <a:pt x="126" y="59"/>
                </a:cubicBezTo>
                <a:cubicBezTo>
                  <a:pt x="126" y="59"/>
                  <a:pt x="128" y="57"/>
                  <a:pt x="133" y="54"/>
                </a:cubicBezTo>
                <a:cubicBezTo>
                  <a:pt x="138" y="51"/>
                  <a:pt x="142" y="49"/>
                  <a:pt x="146" y="47"/>
                </a:cubicBezTo>
                <a:cubicBezTo>
                  <a:pt x="150" y="44"/>
                  <a:pt x="152" y="43"/>
                  <a:pt x="153" y="43"/>
                </a:cubicBezTo>
                <a:cubicBezTo>
                  <a:pt x="154" y="43"/>
                  <a:pt x="154" y="44"/>
                  <a:pt x="155" y="44"/>
                </a:cubicBezTo>
                <a:cubicBezTo>
                  <a:pt x="155" y="45"/>
                  <a:pt x="156" y="46"/>
                  <a:pt x="156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7" name="Freeform 169"/>
          <p:cNvSpPr>
            <a:spLocks noEditPoints="1"/>
          </p:cNvSpPr>
          <p:nvPr/>
        </p:nvSpPr>
        <p:spPr bwMode="auto">
          <a:xfrm>
            <a:off x="2660241" y="2332678"/>
            <a:ext cx="181532" cy="142632"/>
          </a:xfrm>
          <a:custGeom>
            <a:avLst/>
            <a:gdLst>
              <a:gd name="T0" fmla="*/ 169 w 169"/>
              <a:gd name="T1" fmla="*/ 6 h 133"/>
              <a:gd name="T2" fmla="*/ 169 w 169"/>
              <a:gd name="T3" fmla="*/ 31 h 133"/>
              <a:gd name="T4" fmla="*/ 167 w 169"/>
              <a:gd name="T5" fmla="*/ 35 h 133"/>
              <a:gd name="T6" fmla="*/ 163 w 169"/>
              <a:gd name="T7" fmla="*/ 37 h 133"/>
              <a:gd name="T8" fmla="*/ 6 w 169"/>
              <a:gd name="T9" fmla="*/ 37 h 133"/>
              <a:gd name="T10" fmla="*/ 1 w 169"/>
              <a:gd name="T11" fmla="*/ 35 h 133"/>
              <a:gd name="T12" fmla="*/ 0 w 169"/>
              <a:gd name="T13" fmla="*/ 31 h 133"/>
              <a:gd name="T14" fmla="*/ 0 w 169"/>
              <a:gd name="T15" fmla="*/ 6 h 133"/>
              <a:gd name="T16" fmla="*/ 1 w 169"/>
              <a:gd name="T17" fmla="*/ 2 h 133"/>
              <a:gd name="T18" fmla="*/ 6 w 169"/>
              <a:gd name="T19" fmla="*/ 0 h 133"/>
              <a:gd name="T20" fmla="*/ 163 w 169"/>
              <a:gd name="T21" fmla="*/ 0 h 133"/>
              <a:gd name="T22" fmla="*/ 167 w 169"/>
              <a:gd name="T23" fmla="*/ 2 h 133"/>
              <a:gd name="T24" fmla="*/ 169 w 169"/>
              <a:gd name="T25" fmla="*/ 6 h 133"/>
              <a:gd name="T26" fmla="*/ 169 w 169"/>
              <a:gd name="T27" fmla="*/ 55 h 133"/>
              <a:gd name="T28" fmla="*/ 169 w 169"/>
              <a:gd name="T29" fmla="*/ 79 h 133"/>
              <a:gd name="T30" fmla="*/ 167 w 169"/>
              <a:gd name="T31" fmla="*/ 83 h 133"/>
              <a:gd name="T32" fmla="*/ 163 w 169"/>
              <a:gd name="T33" fmla="*/ 85 h 133"/>
              <a:gd name="T34" fmla="*/ 6 w 169"/>
              <a:gd name="T35" fmla="*/ 85 h 133"/>
              <a:gd name="T36" fmla="*/ 1 w 169"/>
              <a:gd name="T37" fmla="*/ 83 h 133"/>
              <a:gd name="T38" fmla="*/ 0 w 169"/>
              <a:gd name="T39" fmla="*/ 79 h 133"/>
              <a:gd name="T40" fmla="*/ 0 w 169"/>
              <a:gd name="T41" fmla="*/ 55 h 133"/>
              <a:gd name="T42" fmla="*/ 1 w 169"/>
              <a:gd name="T43" fmla="*/ 51 h 133"/>
              <a:gd name="T44" fmla="*/ 6 w 169"/>
              <a:gd name="T45" fmla="*/ 49 h 133"/>
              <a:gd name="T46" fmla="*/ 163 w 169"/>
              <a:gd name="T47" fmla="*/ 49 h 133"/>
              <a:gd name="T48" fmla="*/ 167 w 169"/>
              <a:gd name="T49" fmla="*/ 51 h 133"/>
              <a:gd name="T50" fmla="*/ 169 w 169"/>
              <a:gd name="T51" fmla="*/ 55 h 133"/>
              <a:gd name="T52" fmla="*/ 169 w 169"/>
              <a:gd name="T53" fmla="*/ 103 h 133"/>
              <a:gd name="T54" fmla="*/ 169 w 169"/>
              <a:gd name="T55" fmla="*/ 127 h 133"/>
              <a:gd name="T56" fmla="*/ 167 w 169"/>
              <a:gd name="T57" fmla="*/ 132 h 133"/>
              <a:gd name="T58" fmla="*/ 163 w 169"/>
              <a:gd name="T59" fmla="*/ 133 h 133"/>
              <a:gd name="T60" fmla="*/ 6 w 169"/>
              <a:gd name="T61" fmla="*/ 133 h 133"/>
              <a:gd name="T62" fmla="*/ 1 w 169"/>
              <a:gd name="T63" fmla="*/ 132 h 133"/>
              <a:gd name="T64" fmla="*/ 0 w 169"/>
              <a:gd name="T65" fmla="*/ 127 h 133"/>
              <a:gd name="T66" fmla="*/ 0 w 169"/>
              <a:gd name="T67" fmla="*/ 103 h 133"/>
              <a:gd name="T68" fmla="*/ 1 w 169"/>
              <a:gd name="T69" fmla="*/ 99 h 133"/>
              <a:gd name="T70" fmla="*/ 6 w 169"/>
              <a:gd name="T71" fmla="*/ 97 h 133"/>
              <a:gd name="T72" fmla="*/ 163 w 169"/>
              <a:gd name="T73" fmla="*/ 97 h 133"/>
              <a:gd name="T74" fmla="*/ 167 w 169"/>
              <a:gd name="T75" fmla="*/ 99 h 133"/>
              <a:gd name="T76" fmla="*/ 169 w 169"/>
              <a:gd name="T77" fmla="*/ 103 h 133"/>
              <a:gd name="T78" fmla="*/ 60 w 169"/>
              <a:gd name="T79" fmla="*/ 73 h 133"/>
              <a:gd name="T80" fmla="*/ 157 w 169"/>
              <a:gd name="T81" fmla="*/ 73 h 133"/>
              <a:gd name="T82" fmla="*/ 157 w 169"/>
              <a:gd name="T83" fmla="*/ 61 h 133"/>
              <a:gd name="T84" fmla="*/ 60 w 169"/>
              <a:gd name="T85" fmla="*/ 61 h 133"/>
              <a:gd name="T86" fmla="*/ 60 w 169"/>
              <a:gd name="T87" fmla="*/ 73 h 133"/>
              <a:gd name="T88" fmla="*/ 96 w 169"/>
              <a:gd name="T89" fmla="*/ 121 h 133"/>
              <a:gd name="T90" fmla="*/ 157 w 169"/>
              <a:gd name="T91" fmla="*/ 121 h 133"/>
              <a:gd name="T92" fmla="*/ 157 w 169"/>
              <a:gd name="T93" fmla="*/ 109 h 133"/>
              <a:gd name="T94" fmla="*/ 96 w 169"/>
              <a:gd name="T95" fmla="*/ 109 h 133"/>
              <a:gd name="T96" fmla="*/ 96 w 169"/>
              <a:gd name="T97" fmla="*/ 121 h 133"/>
              <a:gd name="T98" fmla="*/ 121 w 169"/>
              <a:gd name="T99" fmla="*/ 25 h 133"/>
              <a:gd name="T100" fmla="*/ 157 w 169"/>
              <a:gd name="T101" fmla="*/ 25 h 133"/>
              <a:gd name="T102" fmla="*/ 157 w 169"/>
              <a:gd name="T103" fmla="*/ 12 h 133"/>
              <a:gd name="T104" fmla="*/ 121 w 169"/>
              <a:gd name="T105" fmla="*/ 12 h 133"/>
              <a:gd name="T106" fmla="*/ 121 w 169"/>
              <a:gd name="T107" fmla="*/ 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9" h="133">
                <a:moveTo>
                  <a:pt x="169" y="6"/>
                </a:moveTo>
                <a:cubicBezTo>
                  <a:pt x="169" y="31"/>
                  <a:pt x="169" y="31"/>
                  <a:pt x="169" y="31"/>
                </a:cubicBezTo>
                <a:cubicBezTo>
                  <a:pt x="169" y="32"/>
                  <a:pt x="168" y="34"/>
                  <a:pt x="167" y="35"/>
                </a:cubicBezTo>
                <a:cubicBezTo>
                  <a:pt x="166" y="36"/>
                  <a:pt x="165" y="37"/>
                  <a:pt x="163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1" y="35"/>
                </a:cubicBezTo>
                <a:cubicBezTo>
                  <a:pt x="0" y="34"/>
                  <a:pt x="0" y="32"/>
                  <a:pt x="0" y="31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5" y="0"/>
                  <a:pt x="166" y="1"/>
                  <a:pt x="167" y="2"/>
                </a:cubicBezTo>
                <a:cubicBezTo>
                  <a:pt x="168" y="3"/>
                  <a:pt x="169" y="5"/>
                  <a:pt x="169" y="6"/>
                </a:cubicBezTo>
                <a:close/>
                <a:moveTo>
                  <a:pt x="169" y="55"/>
                </a:moveTo>
                <a:cubicBezTo>
                  <a:pt x="169" y="79"/>
                  <a:pt x="169" y="79"/>
                  <a:pt x="169" y="79"/>
                </a:cubicBezTo>
                <a:cubicBezTo>
                  <a:pt x="169" y="81"/>
                  <a:pt x="168" y="82"/>
                  <a:pt x="167" y="83"/>
                </a:cubicBezTo>
                <a:cubicBezTo>
                  <a:pt x="166" y="84"/>
                  <a:pt x="165" y="85"/>
                  <a:pt x="163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4" y="85"/>
                  <a:pt x="3" y="84"/>
                  <a:pt x="1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0" y="52"/>
                  <a:pt x="1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163" y="49"/>
                  <a:pt x="163" y="49"/>
                  <a:pt x="163" y="49"/>
                </a:cubicBezTo>
                <a:cubicBezTo>
                  <a:pt x="165" y="49"/>
                  <a:pt x="166" y="49"/>
                  <a:pt x="167" y="51"/>
                </a:cubicBezTo>
                <a:cubicBezTo>
                  <a:pt x="168" y="52"/>
                  <a:pt x="169" y="53"/>
                  <a:pt x="169" y="55"/>
                </a:cubicBezTo>
                <a:close/>
                <a:moveTo>
                  <a:pt x="169" y="103"/>
                </a:moveTo>
                <a:cubicBezTo>
                  <a:pt x="169" y="127"/>
                  <a:pt x="169" y="127"/>
                  <a:pt x="169" y="127"/>
                </a:cubicBezTo>
                <a:cubicBezTo>
                  <a:pt x="169" y="129"/>
                  <a:pt x="168" y="130"/>
                  <a:pt x="167" y="132"/>
                </a:cubicBezTo>
                <a:cubicBezTo>
                  <a:pt x="166" y="133"/>
                  <a:pt x="165" y="133"/>
                  <a:pt x="163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0" y="100"/>
                  <a:pt x="1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163" y="97"/>
                  <a:pt x="163" y="97"/>
                  <a:pt x="163" y="97"/>
                </a:cubicBezTo>
                <a:cubicBezTo>
                  <a:pt x="165" y="97"/>
                  <a:pt x="166" y="98"/>
                  <a:pt x="167" y="99"/>
                </a:cubicBezTo>
                <a:cubicBezTo>
                  <a:pt x="168" y="100"/>
                  <a:pt x="169" y="102"/>
                  <a:pt x="169" y="103"/>
                </a:cubicBezTo>
                <a:close/>
                <a:moveTo>
                  <a:pt x="60" y="73"/>
                </a:moveTo>
                <a:cubicBezTo>
                  <a:pt x="157" y="73"/>
                  <a:pt x="157" y="73"/>
                  <a:pt x="157" y="73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60" y="61"/>
                  <a:pt x="60" y="61"/>
                  <a:pt x="60" y="61"/>
                </a:cubicBezTo>
                <a:lnTo>
                  <a:pt x="60" y="73"/>
                </a:lnTo>
                <a:close/>
                <a:moveTo>
                  <a:pt x="96" y="121"/>
                </a:moveTo>
                <a:cubicBezTo>
                  <a:pt x="157" y="121"/>
                  <a:pt x="157" y="121"/>
                  <a:pt x="157" y="121"/>
                </a:cubicBezTo>
                <a:cubicBezTo>
                  <a:pt x="157" y="109"/>
                  <a:pt x="157" y="109"/>
                  <a:pt x="157" y="109"/>
                </a:cubicBezTo>
                <a:cubicBezTo>
                  <a:pt x="96" y="109"/>
                  <a:pt x="96" y="109"/>
                  <a:pt x="96" y="109"/>
                </a:cubicBezTo>
                <a:lnTo>
                  <a:pt x="96" y="121"/>
                </a:lnTo>
                <a:close/>
                <a:moveTo>
                  <a:pt x="121" y="25"/>
                </a:moveTo>
                <a:cubicBezTo>
                  <a:pt x="157" y="25"/>
                  <a:pt x="157" y="25"/>
                  <a:pt x="157" y="25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21" y="12"/>
                  <a:pt x="121" y="12"/>
                  <a:pt x="121" y="12"/>
                </a:cubicBezTo>
                <a:lnTo>
                  <a:pt x="121" y="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8" name="Freeform 170"/>
          <p:cNvSpPr>
            <a:spLocks/>
          </p:cNvSpPr>
          <p:nvPr/>
        </p:nvSpPr>
        <p:spPr bwMode="auto">
          <a:xfrm>
            <a:off x="2885535" y="2345645"/>
            <a:ext cx="144253" cy="144253"/>
          </a:xfrm>
          <a:custGeom>
            <a:avLst/>
            <a:gdLst>
              <a:gd name="T0" fmla="*/ 133 w 135"/>
              <a:gd name="T1" fmla="*/ 4 h 134"/>
              <a:gd name="T2" fmla="*/ 132 w 135"/>
              <a:gd name="T3" fmla="*/ 11 h 134"/>
              <a:gd name="T4" fmla="*/ 86 w 135"/>
              <a:gd name="T5" fmla="*/ 57 h 134"/>
              <a:gd name="T6" fmla="*/ 86 w 135"/>
              <a:gd name="T7" fmla="*/ 128 h 134"/>
              <a:gd name="T8" fmla="*/ 82 w 135"/>
              <a:gd name="T9" fmla="*/ 133 h 134"/>
              <a:gd name="T10" fmla="*/ 80 w 135"/>
              <a:gd name="T11" fmla="*/ 134 h 134"/>
              <a:gd name="T12" fmla="*/ 75 w 135"/>
              <a:gd name="T13" fmla="*/ 132 h 134"/>
              <a:gd name="T14" fmla="*/ 51 w 135"/>
              <a:gd name="T15" fmla="*/ 108 h 134"/>
              <a:gd name="T16" fmla="*/ 49 w 135"/>
              <a:gd name="T17" fmla="*/ 103 h 134"/>
              <a:gd name="T18" fmla="*/ 49 w 135"/>
              <a:gd name="T19" fmla="*/ 57 h 134"/>
              <a:gd name="T20" fmla="*/ 3 w 135"/>
              <a:gd name="T21" fmla="*/ 11 h 134"/>
              <a:gd name="T22" fmla="*/ 1 w 135"/>
              <a:gd name="T23" fmla="*/ 4 h 134"/>
              <a:gd name="T24" fmla="*/ 7 w 135"/>
              <a:gd name="T25" fmla="*/ 0 h 134"/>
              <a:gd name="T26" fmla="*/ 128 w 135"/>
              <a:gd name="T27" fmla="*/ 0 h 134"/>
              <a:gd name="T28" fmla="*/ 133 w 135"/>
              <a:gd name="T29" fmla="*/ 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5" h="134">
                <a:moveTo>
                  <a:pt x="133" y="4"/>
                </a:moveTo>
                <a:cubicBezTo>
                  <a:pt x="135" y="7"/>
                  <a:pt x="134" y="9"/>
                  <a:pt x="132" y="11"/>
                </a:cubicBezTo>
                <a:cubicBezTo>
                  <a:pt x="86" y="57"/>
                  <a:pt x="86" y="57"/>
                  <a:pt x="86" y="57"/>
                </a:cubicBezTo>
                <a:cubicBezTo>
                  <a:pt x="86" y="128"/>
                  <a:pt x="86" y="128"/>
                  <a:pt x="86" y="128"/>
                </a:cubicBezTo>
                <a:cubicBezTo>
                  <a:pt x="86" y="130"/>
                  <a:pt x="84" y="132"/>
                  <a:pt x="82" y="133"/>
                </a:cubicBezTo>
                <a:cubicBezTo>
                  <a:pt x="81" y="133"/>
                  <a:pt x="80" y="134"/>
                  <a:pt x="80" y="134"/>
                </a:cubicBezTo>
                <a:cubicBezTo>
                  <a:pt x="78" y="134"/>
                  <a:pt x="76" y="133"/>
                  <a:pt x="75" y="132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50" y="106"/>
                  <a:pt x="49" y="105"/>
                  <a:pt x="49" y="103"/>
                </a:cubicBezTo>
                <a:cubicBezTo>
                  <a:pt x="49" y="57"/>
                  <a:pt x="49" y="57"/>
                  <a:pt x="49" y="57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9"/>
                  <a:pt x="0" y="7"/>
                  <a:pt x="1" y="4"/>
                </a:cubicBezTo>
                <a:cubicBezTo>
                  <a:pt x="2" y="2"/>
                  <a:pt x="4" y="0"/>
                  <a:pt x="7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1" y="0"/>
                  <a:pt x="132" y="2"/>
                  <a:pt x="133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9" name="Freeform 171"/>
          <p:cNvSpPr>
            <a:spLocks noEditPoints="1"/>
          </p:cNvSpPr>
          <p:nvPr/>
        </p:nvSpPr>
        <p:spPr bwMode="auto">
          <a:xfrm>
            <a:off x="3073550" y="2319711"/>
            <a:ext cx="181532" cy="155598"/>
          </a:xfrm>
          <a:custGeom>
            <a:avLst/>
            <a:gdLst>
              <a:gd name="T0" fmla="*/ 169 w 169"/>
              <a:gd name="T1" fmla="*/ 40 h 145"/>
              <a:gd name="T2" fmla="*/ 169 w 169"/>
              <a:gd name="T3" fmla="*/ 76 h 145"/>
              <a:gd name="T4" fmla="*/ 0 w 169"/>
              <a:gd name="T5" fmla="*/ 76 h 145"/>
              <a:gd name="T6" fmla="*/ 0 w 169"/>
              <a:gd name="T7" fmla="*/ 40 h 145"/>
              <a:gd name="T8" fmla="*/ 4 w 169"/>
              <a:gd name="T9" fmla="*/ 29 h 145"/>
              <a:gd name="T10" fmla="*/ 15 w 169"/>
              <a:gd name="T11" fmla="*/ 24 h 145"/>
              <a:gd name="T12" fmla="*/ 48 w 169"/>
              <a:gd name="T13" fmla="*/ 24 h 145"/>
              <a:gd name="T14" fmla="*/ 48 w 169"/>
              <a:gd name="T15" fmla="*/ 9 h 145"/>
              <a:gd name="T16" fmla="*/ 51 w 169"/>
              <a:gd name="T17" fmla="*/ 3 h 145"/>
              <a:gd name="T18" fmla="*/ 57 w 169"/>
              <a:gd name="T19" fmla="*/ 0 h 145"/>
              <a:gd name="T20" fmla="*/ 112 w 169"/>
              <a:gd name="T21" fmla="*/ 0 h 145"/>
              <a:gd name="T22" fmla="*/ 118 w 169"/>
              <a:gd name="T23" fmla="*/ 3 h 145"/>
              <a:gd name="T24" fmla="*/ 121 w 169"/>
              <a:gd name="T25" fmla="*/ 9 h 145"/>
              <a:gd name="T26" fmla="*/ 121 w 169"/>
              <a:gd name="T27" fmla="*/ 24 h 145"/>
              <a:gd name="T28" fmla="*/ 154 w 169"/>
              <a:gd name="T29" fmla="*/ 24 h 145"/>
              <a:gd name="T30" fmla="*/ 165 w 169"/>
              <a:gd name="T31" fmla="*/ 29 h 145"/>
              <a:gd name="T32" fmla="*/ 169 w 169"/>
              <a:gd name="T33" fmla="*/ 40 h 145"/>
              <a:gd name="T34" fmla="*/ 169 w 169"/>
              <a:gd name="T35" fmla="*/ 85 h 145"/>
              <a:gd name="T36" fmla="*/ 169 w 169"/>
              <a:gd name="T37" fmla="*/ 130 h 145"/>
              <a:gd name="T38" fmla="*/ 165 w 169"/>
              <a:gd name="T39" fmla="*/ 141 h 145"/>
              <a:gd name="T40" fmla="*/ 154 w 169"/>
              <a:gd name="T41" fmla="*/ 145 h 145"/>
              <a:gd name="T42" fmla="*/ 15 w 169"/>
              <a:gd name="T43" fmla="*/ 145 h 145"/>
              <a:gd name="T44" fmla="*/ 4 w 169"/>
              <a:gd name="T45" fmla="*/ 141 h 145"/>
              <a:gd name="T46" fmla="*/ 0 w 169"/>
              <a:gd name="T47" fmla="*/ 130 h 145"/>
              <a:gd name="T48" fmla="*/ 0 w 169"/>
              <a:gd name="T49" fmla="*/ 85 h 145"/>
              <a:gd name="T50" fmla="*/ 63 w 169"/>
              <a:gd name="T51" fmla="*/ 85 h 145"/>
              <a:gd name="T52" fmla="*/ 63 w 169"/>
              <a:gd name="T53" fmla="*/ 100 h 145"/>
              <a:gd name="T54" fmla="*/ 65 w 169"/>
              <a:gd name="T55" fmla="*/ 104 h 145"/>
              <a:gd name="T56" fmla="*/ 69 w 169"/>
              <a:gd name="T57" fmla="*/ 106 h 145"/>
              <a:gd name="T58" fmla="*/ 100 w 169"/>
              <a:gd name="T59" fmla="*/ 106 h 145"/>
              <a:gd name="T60" fmla="*/ 104 w 169"/>
              <a:gd name="T61" fmla="*/ 104 h 145"/>
              <a:gd name="T62" fmla="*/ 106 w 169"/>
              <a:gd name="T63" fmla="*/ 100 h 145"/>
              <a:gd name="T64" fmla="*/ 106 w 169"/>
              <a:gd name="T65" fmla="*/ 85 h 145"/>
              <a:gd name="T66" fmla="*/ 169 w 169"/>
              <a:gd name="T67" fmla="*/ 85 h 145"/>
              <a:gd name="T68" fmla="*/ 60 w 169"/>
              <a:gd name="T69" fmla="*/ 24 h 145"/>
              <a:gd name="T70" fmla="*/ 109 w 169"/>
              <a:gd name="T71" fmla="*/ 24 h 145"/>
              <a:gd name="T72" fmla="*/ 109 w 169"/>
              <a:gd name="T73" fmla="*/ 12 h 145"/>
              <a:gd name="T74" fmla="*/ 60 w 169"/>
              <a:gd name="T75" fmla="*/ 12 h 145"/>
              <a:gd name="T76" fmla="*/ 60 w 169"/>
              <a:gd name="T77" fmla="*/ 24 h 145"/>
              <a:gd name="T78" fmla="*/ 97 w 169"/>
              <a:gd name="T79" fmla="*/ 85 h 145"/>
              <a:gd name="T80" fmla="*/ 97 w 169"/>
              <a:gd name="T81" fmla="*/ 97 h 145"/>
              <a:gd name="T82" fmla="*/ 72 w 169"/>
              <a:gd name="T83" fmla="*/ 97 h 145"/>
              <a:gd name="T84" fmla="*/ 72 w 169"/>
              <a:gd name="T85" fmla="*/ 85 h 145"/>
              <a:gd name="T86" fmla="*/ 97 w 169"/>
              <a:gd name="T87" fmla="*/ 8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9" h="145">
                <a:moveTo>
                  <a:pt x="169" y="40"/>
                </a:moveTo>
                <a:cubicBezTo>
                  <a:pt x="169" y="76"/>
                  <a:pt x="169" y="76"/>
                  <a:pt x="169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1" y="32"/>
                  <a:pt x="4" y="29"/>
                </a:cubicBezTo>
                <a:cubicBezTo>
                  <a:pt x="7" y="26"/>
                  <a:pt x="11" y="24"/>
                  <a:pt x="15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1"/>
                  <a:pt x="118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58" y="24"/>
                  <a:pt x="162" y="26"/>
                  <a:pt x="165" y="29"/>
                </a:cubicBezTo>
                <a:cubicBezTo>
                  <a:pt x="168" y="32"/>
                  <a:pt x="169" y="35"/>
                  <a:pt x="169" y="40"/>
                </a:cubicBezTo>
                <a:close/>
                <a:moveTo>
                  <a:pt x="169" y="85"/>
                </a:moveTo>
                <a:cubicBezTo>
                  <a:pt x="169" y="130"/>
                  <a:pt x="169" y="130"/>
                  <a:pt x="169" y="130"/>
                </a:cubicBezTo>
                <a:cubicBezTo>
                  <a:pt x="169" y="134"/>
                  <a:pt x="168" y="138"/>
                  <a:pt x="165" y="141"/>
                </a:cubicBezTo>
                <a:cubicBezTo>
                  <a:pt x="162" y="144"/>
                  <a:pt x="158" y="145"/>
                  <a:pt x="154" y="145"/>
                </a:cubicBezTo>
                <a:cubicBezTo>
                  <a:pt x="15" y="145"/>
                  <a:pt x="15" y="145"/>
                  <a:pt x="15" y="145"/>
                </a:cubicBezTo>
                <a:cubicBezTo>
                  <a:pt x="11" y="145"/>
                  <a:pt x="7" y="144"/>
                  <a:pt x="4" y="141"/>
                </a:cubicBezTo>
                <a:cubicBezTo>
                  <a:pt x="1" y="138"/>
                  <a:pt x="0" y="134"/>
                  <a:pt x="0" y="130"/>
                </a:cubicBezTo>
                <a:cubicBezTo>
                  <a:pt x="0" y="85"/>
                  <a:pt x="0" y="85"/>
                  <a:pt x="0" y="85"/>
                </a:cubicBezTo>
                <a:cubicBezTo>
                  <a:pt x="63" y="85"/>
                  <a:pt x="63" y="85"/>
                  <a:pt x="63" y="85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2"/>
                  <a:pt x="64" y="103"/>
                  <a:pt x="65" y="104"/>
                </a:cubicBezTo>
                <a:cubicBezTo>
                  <a:pt x="66" y="106"/>
                  <a:pt x="68" y="106"/>
                  <a:pt x="69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1" y="106"/>
                  <a:pt x="103" y="106"/>
                  <a:pt x="104" y="104"/>
                </a:cubicBezTo>
                <a:cubicBezTo>
                  <a:pt x="105" y="103"/>
                  <a:pt x="106" y="102"/>
                  <a:pt x="106" y="100"/>
                </a:cubicBezTo>
                <a:cubicBezTo>
                  <a:pt x="106" y="85"/>
                  <a:pt x="106" y="85"/>
                  <a:pt x="106" y="85"/>
                </a:cubicBezTo>
                <a:lnTo>
                  <a:pt x="169" y="85"/>
                </a:lnTo>
                <a:close/>
                <a:moveTo>
                  <a:pt x="60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0" y="12"/>
                  <a:pt x="60" y="12"/>
                  <a:pt x="60" y="12"/>
                </a:cubicBezTo>
                <a:lnTo>
                  <a:pt x="60" y="24"/>
                </a:lnTo>
                <a:close/>
                <a:moveTo>
                  <a:pt x="97" y="85"/>
                </a:moveTo>
                <a:cubicBezTo>
                  <a:pt x="97" y="97"/>
                  <a:pt x="97" y="97"/>
                  <a:pt x="97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85"/>
                  <a:pt x="72" y="85"/>
                  <a:pt x="72" y="85"/>
                </a:cubicBezTo>
                <a:lnTo>
                  <a:pt x="97" y="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0" name="Freeform 172"/>
          <p:cNvSpPr>
            <a:spLocks/>
          </p:cNvSpPr>
          <p:nvPr/>
        </p:nvSpPr>
        <p:spPr bwMode="auto">
          <a:xfrm>
            <a:off x="3298845" y="2332678"/>
            <a:ext cx="155598" cy="157220"/>
          </a:xfrm>
          <a:custGeom>
            <a:avLst/>
            <a:gdLst>
              <a:gd name="T0" fmla="*/ 121 w 145"/>
              <a:gd name="T1" fmla="*/ 39 h 146"/>
              <a:gd name="T2" fmla="*/ 88 w 145"/>
              <a:gd name="T3" fmla="*/ 73 h 146"/>
              <a:gd name="T4" fmla="*/ 121 w 145"/>
              <a:gd name="T5" fmla="*/ 107 h 146"/>
              <a:gd name="T6" fmla="*/ 135 w 145"/>
              <a:gd name="T7" fmla="*/ 93 h 146"/>
              <a:gd name="T8" fmla="*/ 142 w 145"/>
              <a:gd name="T9" fmla="*/ 92 h 146"/>
              <a:gd name="T10" fmla="*/ 145 w 145"/>
              <a:gd name="T11" fmla="*/ 97 h 146"/>
              <a:gd name="T12" fmla="*/ 145 w 145"/>
              <a:gd name="T13" fmla="*/ 140 h 146"/>
              <a:gd name="T14" fmla="*/ 143 w 145"/>
              <a:gd name="T15" fmla="*/ 144 h 146"/>
              <a:gd name="T16" fmla="*/ 139 w 145"/>
              <a:gd name="T17" fmla="*/ 146 h 146"/>
              <a:gd name="T18" fmla="*/ 97 w 145"/>
              <a:gd name="T19" fmla="*/ 146 h 146"/>
              <a:gd name="T20" fmla="*/ 91 w 145"/>
              <a:gd name="T21" fmla="*/ 142 h 146"/>
              <a:gd name="T22" fmla="*/ 93 w 145"/>
              <a:gd name="T23" fmla="*/ 135 h 146"/>
              <a:gd name="T24" fmla="*/ 106 w 145"/>
              <a:gd name="T25" fmla="*/ 122 h 146"/>
              <a:gd name="T26" fmla="*/ 73 w 145"/>
              <a:gd name="T27" fmla="*/ 88 h 146"/>
              <a:gd name="T28" fmla="*/ 39 w 145"/>
              <a:gd name="T29" fmla="*/ 122 h 146"/>
              <a:gd name="T30" fmla="*/ 53 w 145"/>
              <a:gd name="T31" fmla="*/ 135 h 146"/>
              <a:gd name="T32" fmla="*/ 54 w 145"/>
              <a:gd name="T33" fmla="*/ 142 h 146"/>
              <a:gd name="T34" fmla="*/ 48 w 145"/>
              <a:gd name="T35" fmla="*/ 146 h 146"/>
              <a:gd name="T36" fmla="*/ 6 w 145"/>
              <a:gd name="T37" fmla="*/ 146 h 146"/>
              <a:gd name="T38" fmla="*/ 2 w 145"/>
              <a:gd name="T39" fmla="*/ 144 h 146"/>
              <a:gd name="T40" fmla="*/ 0 w 145"/>
              <a:gd name="T41" fmla="*/ 140 h 146"/>
              <a:gd name="T42" fmla="*/ 0 w 145"/>
              <a:gd name="T43" fmla="*/ 97 h 146"/>
              <a:gd name="T44" fmla="*/ 4 w 145"/>
              <a:gd name="T45" fmla="*/ 92 h 146"/>
              <a:gd name="T46" fmla="*/ 10 w 145"/>
              <a:gd name="T47" fmla="*/ 93 h 146"/>
              <a:gd name="T48" fmla="*/ 24 w 145"/>
              <a:gd name="T49" fmla="*/ 107 h 146"/>
              <a:gd name="T50" fmla="*/ 57 w 145"/>
              <a:gd name="T51" fmla="*/ 73 h 146"/>
              <a:gd name="T52" fmla="*/ 24 w 145"/>
              <a:gd name="T53" fmla="*/ 39 h 146"/>
              <a:gd name="T54" fmla="*/ 10 w 145"/>
              <a:gd name="T55" fmla="*/ 53 h 146"/>
              <a:gd name="T56" fmla="*/ 6 w 145"/>
              <a:gd name="T57" fmla="*/ 55 h 146"/>
              <a:gd name="T58" fmla="*/ 4 w 145"/>
              <a:gd name="T59" fmla="*/ 54 h 146"/>
              <a:gd name="T60" fmla="*/ 0 w 145"/>
              <a:gd name="T61" fmla="*/ 49 h 146"/>
              <a:gd name="T62" fmla="*/ 0 w 145"/>
              <a:gd name="T63" fmla="*/ 6 h 146"/>
              <a:gd name="T64" fmla="*/ 2 w 145"/>
              <a:gd name="T65" fmla="*/ 2 h 146"/>
              <a:gd name="T66" fmla="*/ 6 w 145"/>
              <a:gd name="T67" fmla="*/ 0 h 146"/>
              <a:gd name="T68" fmla="*/ 48 w 145"/>
              <a:gd name="T69" fmla="*/ 0 h 146"/>
              <a:gd name="T70" fmla="*/ 54 w 145"/>
              <a:gd name="T71" fmla="*/ 4 h 146"/>
              <a:gd name="T72" fmla="*/ 53 w 145"/>
              <a:gd name="T73" fmla="*/ 11 h 146"/>
              <a:gd name="T74" fmla="*/ 39 w 145"/>
              <a:gd name="T75" fmla="*/ 24 h 146"/>
              <a:gd name="T76" fmla="*/ 73 w 145"/>
              <a:gd name="T77" fmla="*/ 58 h 146"/>
              <a:gd name="T78" fmla="*/ 106 w 145"/>
              <a:gd name="T79" fmla="*/ 24 h 146"/>
              <a:gd name="T80" fmla="*/ 93 w 145"/>
              <a:gd name="T81" fmla="*/ 11 h 146"/>
              <a:gd name="T82" fmla="*/ 91 w 145"/>
              <a:gd name="T83" fmla="*/ 4 h 146"/>
              <a:gd name="T84" fmla="*/ 97 w 145"/>
              <a:gd name="T85" fmla="*/ 0 h 146"/>
              <a:gd name="T86" fmla="*/ 139 w 145"/>
              <a:gd name="T87" fmla="*/ 0 h 146"/>
              <a:gd name="T88" fmla="*/ 143 w 145"/>
              <a:gd name="T89" fmla="*/ 2 h 146"/>
              <a:gd name="T90" fmla="*/ 145 w 145"/>
              <a:gd name="T91" fmla="*/ 6 h 146"/>
              <a:gd name="T92" fmla="*/ 145 w 145"/>
              <a:gd name="T93" fmla="*/ 49 h 146"/>
              <a:gd name="T94" fmla="*/ 142 w 145"/>
              <a:gd name="T95" fmla="*/ 54 h 146"/>
              <a:gd name="T96" fmla="*/ 139 w 145"/>
              <a:gd name="T97" fmla="*/ 55 h 146"/>
              <a:gd name="T98" fmla="*/ 135 w 145"/>
              <a:gd name="T99" fmla="*/ 53 h 146"/>
              <a:gd name="T100" fmla="*/ 121 w 145"/>
              <a:gd name="T101" fmla="*/ 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" h="146">
                <a:moveTo>
                  <a:pt x="121" y="39"/>
                </a:moveTo>
                <a:cubicBezTo>
                  <a:pt x="88" y="73"/>
                  <a:pt x="88" y="73"/>
                  <a:pt x="88" y="7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35" y="93"/>
                  <a:pt x="135" y="93"/>
                  <a:pt x="135" y="93"/>
                </a:cubicBezTo>
                <a:cubicBezTo>
                  <a:pt x="137" y="91"/>
                  <a:pt x="139" y="90"/>
                  <a:pt x="142" y="92"/>
                </a:cubicBezTo>
                <a:cubicBezTo>
                  <a:pt x="144" y="93"/>
                  <a:pt x="145" y="94"/>
                  <a:pt x="145" y="97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45" y="141"/>
                  <a:pt x="145" y="143"/>
                  <a:pt x="143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94" y="146"/>
                  <a:pt x="92" y="144"/>
                  <a:pt x="91" y="142"/>
                </a:cubicBezTo>
                <a:cubicBezTo>
                  <a:pt x="90" y="139"/>
                  <a:pt x="91" y="137"/>
                  <a:pt x="93" y="135"/>
                </a:cubicBezTo>
                <a:cubicBezTo>
                  <a:pt x="106" y="122"/>
                  <a:pt x="106" y="122"/>
                  <a:pt x="106" y="122"/>
                </a:cubicBezTo>
                <a:cubicBezTo>
                  <a:pt x="73" y="88"/>
                  <a:pt x="73" y="88"/>
                  <a:pt x="73" y="88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5" y="137"/>
                  <a:pt x="55" y="139"/>
                  <a:pt x="54" y="142"/>
                </a:cubicBezTo>
                <a:cubicBezTo>
                  <a:pt x="53" y="144"/>
                  <a:pt x="51" y="146"/>
                  <a:pt x="48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1" y="143"/>
                  <a:pt x="0" y="141"/>
                  <a:pt x="0" y="14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4"/>
                  <a:pt x="1" y="93"/>
                  <a:pt x="4" y="92"/>
                </a:cubicBezTo>
                <a:cubicBezTo>
                  <a:pt x="6" y="90"/>
                  <a:pt x="8" y="91"/>
                  <a:pt x="10" y="93"/>
                </a:cubicBezTo>
                <a:cubicBezTo>
                  <a:pt x="24" y="107"/>
                  <a:pt x="24" y="107"/>
                  <a:pt x="24" y="107"/>
                </a:cubicBezTo>
                <a:cubicBezTo>
                  <a:pt x="57" y="73"/>
                  <a:pt x="57" y="73"/>
                  <a:pt x="57" y="73"/>
                </a:cubicBezTo>
                <a:cubicBezTo>
                  <a:pt x="24" y="39"/>
                  <a:pt x="24" y="39"/>
                  <a:pt x="24" y="39"/>
                </a:cubicBezTo>
                <a:cubicBezTo>
                  <a:pt x="10" y="53"/>
                  <a:pt x="10" y="53"/>
                  <a:pt x="10" y="53"/>
                </a:cubicBezTo>
                <a:cubicBezTo>
                  <a:pt x="9" y="54"/>
                  <a:pt x="8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1" y="53"/>
                  <a:pt x="0" y="51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0"/>
                  <a:pt x="53" y="2"/>
                  <a:pt x="54" y="4"/>
                </a:cubicBezTo>
                <a:cubicBezTo>
                  <a:pt x="55" y="7"/>
                  <a:pt x="55" y="9"/>
                  <a:pt x="53" y="11"/>
                </a:cubicBezTo>
                <a:cubicBezTo>
                  <a:pt x="39" y="24"/>
                  <a:pt x="39" y="24"/>
                  <a:pt x="39" y="24"/>
                </a:cubicBezTo>
                <a:cubicBezTo>
                  <a:pt x="73" y="58"/>
                  <a:pt x="73" y="58"/>
                  <a:pt x="73" y="58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93" y="11"/>
                  <a:pt x="93" y="11"/>
                  <a:pt x="93" y="11"/>
                </a:cubicBezTo>
                <a:cubicBezTo>
                  <a:pt x="91" y="9"/>
                  <a:pt x="90" y="7"/>
                  <a:pt x="91" y="4"/>
                </a:cubicBezTo>
                <a:cubicBezTo>
                  <a:pt x="92" y="2"/>
                  <a:pt x="94" y="0"/>
                  <a:pt x="97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5" y="3"/>
                  <a:pt x="145" y="5"/>
                  <a:pt x="145" y="6"/>
                </a:cubicBezTo>
                <a:cubicBezTo>
                  <a:pt x="145" y="49"/>
                  <a:pt x="145" y="49"/>
                  <a:pt x="145" y="49"/>
                </a:cubicBezTo>
                <a:cubicBezTo>
                  <a:pt x="145" y="51"/>
                  <a:pt x="144" y="53"/>
                  <a:pt x="142" y="54"/>
                </a:cubicBezTo>
                <a:cubicBezTo>
                  <a:pt x="141" y="55"/>
                  <a:pt x="140" y="55"/>
                  <a:pt x="139" y="55"/>
                </a:cubicBezTo>
                <a:cubicBezTo>
                  <a:pt x="138" y="55"/>
                  <a:pt x="136" y="54"/>
                  <a:pt x="135" y="53"/>
                </a:cubicBezTo>
                <a:lnTo>
                  <a:pt x="121" y="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1" name="Freeform 173"/>
          <p:cNvSpPr>
            <a:spLocks noEditPoints="1"/>
          </p:cNvSpPr>
          <p:nvPr/>
        </p:nvSpPr>
        <p:spPr bwMode="auto">
          <a:xfrm>
            <a:off x="3498205" y="2319711"/>
            <a:ext cx="196119" cy="183153"/>
          </a:xfrm>
          <a:custGeom>
            <a:avLst/>
            <a:gdLst>
              <a:gd name="T0" fmla="*/ 31 w 182"/>
              <a:gd name="T1" fmla="*/ 97 h 170"/>
              <a:gd name="T2" fmla="*/ 5 w 182"/>
              <a:gd name="T3" fmla="*/ 93 h 170"/>
              <a:gd name="T4" fmla="*/ 12 w 182"/>
              <a:gd name="T5" fmla="*/ 49 h 170"/>
              <a:gd name="T6" fmla="*/ 25 w 182"/>
              <a:gd name="T7" fmla="*/ 55 h 170"/>
              <a:gd name="T8" fmla="*/ 49 w 182"/>
              <a:gd name="T9" fmla="*/ 54 h 170"/>
              <a:gd name="T10" fmla="*/ 56 w 182"/>
              <a:gd name="T11" fmla="*/ 85 h 170"/>
              <a:gd name="T12" fmla="*/ 61 w 182"/>
              <a:gd name="T13" fmla="*/ 24 h 170"/>
              <a:gd name="T14" fmla="*/ 36 w 182"/>
              <a:gd name="T15" fmla="*/ 49 h 170"/>
              <a:gd name="T16" fmla="*/ 12 w 182"/>
              <a:gd name="T17" fmla="*/ 24 h 170"/>
              <a:gd name="T18" fmla="*/ 36 w 182"/>
              <a:gd name="T19" fmla="*/ 0 h 170"/>
              <a:gd name="T20" fmla="*/ 157 w 182"/>
              <a:gd name="T21" fmla="*/ 145 h 170"/>
              <a:gd name="T22" fmla="*/ 132 w 182"/>
              <a:gd name="T23" fmla="*/ 170 h 170"/>
              <a:gd name="T24" fmla="*/ 31 w 182"/>
              <a:gd name="T25" fmla="*/ 163 h 170"/>
              <a:gd name="T26" fmla="*/ 25 w 182"/>
              <a:gd name="T27" fmla="*/ 135 h 170"/>
              <a:gd name="T28" fmla="*/ 28 w 182"/>
              <a:gd name="T29" fmla="*/ 115 h 170"/>
              <a:gd name="T30" fmla="*/ 38 w 182"/>
              <a:gd name="T31" fmla="*/ 98 h 170"/>
              <a:gd name="T32" fmla="*/ 57 w 182"/>
              <a:gd name="T33" fmla="*/ 91 h 170"/>
              <a:gd name="T34" fmla="*/ 68 w 182"/>
              <a:gd name="T35" fmla="*/ 98 h 170"/>
              <a:gd name="T36" fmla="*/ 91 w 182"/>
              <a:gd name="T37" fmla="*/ 104 h 170"/>
              <a:gd name="T38" fmla="*/ 114 w 182"/>
              <a:gd name="T39" fmla="*/ 98 h 170"/>
              <a:gd name="T40" fmla="*/ 125 w 182"/>
              <a:gd name="T41" fmla="*/ 91 h 170"/>
              <a:gd name="T42" fmla="*/ 143 w 182"/>
              <a:gd name="T43" fmla="*/ 98 h 170"/>
              <a:gd name="T44" fmla="*/ 153 w 182"/>
              <a:gd name="T45" fmla="*/ 115 h 170"/>
              <a:gd name="T46" fmla="*/ 157 w 182"/>
              <a:gd name="T47" fmla="*/ 135 h 170"/>
              <a:gd name="T48" fmla="*/ 116 w 182"/>
              <a:gd name="T49" fmla="*/ 35 h 170"/>
              <a:gd name="T50" fmla="*/ 116 w 182"/>
              <a:gd name="T51" fmla="*/ 86 h 170"/>
              <a:gd name="T52" fmla="*/ 65 w 182"/>
              <a:gd name="T53" fmla="*/ 86 h 170"/>
              <a:gd name="T54" fmla="*/ 65 w 182"/>
              <a:gd name="T55" fmla="*/ 35 h 170"/>
              <a:gd name="T56" fmla="*/ 116 w 182"/>
              <a:gd name="T57" fmla="*/ 35 h 170"/>
              <a:gd name="T58" fmla="*/ 169 w 182"/>
              <a:gd name="T59" fmla="*/ 24 h 170"/>
              <a:gd name="T60" fmla="*/ 145 w 182"/>
              <a:gd name="T61" fmla="*/ 49 h 170"/>
              <a:gd name="T62" fmla="*/ 121 w 182"/>
              <a:gd name="T63" fmla="*/ 24 h 170"/>
              <a:gd name="T64" fmla="*/ 145 w 182"/>
              <a:gd name="T65" fmla="*/ 0 h 170"/>
              <a:gd name="T66" fmla="*/ 182 w 182"/>
              <a:gd name="T67" fmla="*/ 82 h 170"/>
              <a:gd name="T68" fmla="*/ 163 w 182"/>
              <a:gd name="T69" fmla="*/ 97 h 170"/>
              <a:gd name="T70" fmla="*/ 125 w 182"/>
              <a:gd name="T71" fmla="*/ 85 h 170"/>
              <a:gd name="T72" fmla="*/ 133 w 182"/>
              <a:gd name="T73" fmla="*/ 54 h 170"/>
              <a:gd name="T74" fmla="*/ 156 w 182"/>
              <a:gd name="T75" fmla="*/ 55 h 170"/>
              <a:gd name="T76" fmla="*/ 170 w 182"/>
              <a:gd name="T77" fmla="*/ 4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2" h="170">
                <a:moveTo>
                  <a:pt x="56" y="85"/>
                </a:moveTo>
                <a:cubicBezTo>
                  <a:pt x="46" y="85"/>
                  <a:pt x="37" y="89"/>
                  <a:pt x="31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3" y="97"/>
                  <a:pt x="9" y="96"/>
                  <a:pt x="5" y="93"/>
                </a:cubicBezTo>
                <a:cubicBezTo>
                  <a:pt x="2" y="91"/>
                  <a:pt x="0" y="87"/>
                  <a:pt x="0" y="82"/>
                </a:cubicBezTo>
                <a:cubicBezTo>
                  <a:pt x="0" y="60"/>
                  <a:pt x="4" y="49"/>
                  <a:pt x="12" y="49"/>
                </a:cubicBezTo>
                <a:cubicBezTo>
                  <a:pt x="12" y="49"/>
                  <a:pt x="13" y="49"/>
                  <a:pt x="16" y="51"/>
                </a:cubicBezTo>
                <a:cubicBezTo>
                  <a:pt x="18" y="52"/>
                  <a:pt x="21" y="53"/>
                  <a:pt x="25" y="55"/>
                </a:cubicBezTo>
                <a:cubicBezTo>
                  <a:pt x="29" y="56"/>
                  <a:pt x="33" y="57"/>
                  <a:pt x="36" y="57"/>
                </a:cubicBezTo>
                <a:cubicBezTo>
                  <a:pt x="41" y="57"/>
                  <a:pt x="45" y="56"/>
                  <a:pt x="49" y="54"/>
                </a:cubicBezTo>
                <a:cubicBezTo>
                  <a:pt x="49" y="57"/>
                  <a:pt x="48" y="59"/>
                  <a:pt x="48" y="61"/>
                </a:cubicBezTo>
                <a:cubicBezTo>
                  <a:pt x="48" y="69"/>
                  <a:pt x="51" y="78"/>
                  <a:pt x="56" y="85"/>
                </a:cubicBezTo>
                <a:close/>
                <a:moveTo>
                  <a:pt x="53" y="7"/>
                </a:moveTo>
                <a:cubicBezTo>
                  <a:pt x="58" y="12"/>
                  <a:pt x="61" y="18"/>
                  <a:pt x="61" y="24"/>
                </a:cubicBezTo>
                <a:cubicBezTo>
                  <a:pt x="61" y="31"/>
                  <a:pt x="58" y="37"/>
                  <a:pt x="53" y="42"/>
                </a:cubicBezTo>
                <a:cubicBezTo>
                  <a:pt x="49" y="46"/>
                  <a:pt x="43" y="49"/>
                  <a:pt x="36" y="49"/>
                </a:cubicBezTo>
                <a:cubicBezTo>
                  <a:pt x="30" y="49"/>
                  <a:pt x="24" y="46"/>
                  <a:pt x="19" y="42"/>
                </a:cubicBezTo>
                <a:cubicBezTo>
                  <a:pt x="14" y="37"/>
                  <a:pt x="12" y="31"/>
                  <a:pt x="12" y="24"/>
                </a:cubicBezTo>
                <a:cubicBezTo>
                  <a:pt x="12" y="18"/>
                  <a:pt x="14" y="12"/>
                  <a:pt x="19" y="7"/>
                </a:cubicBezTo>
                <a:cubicBezTo>
                  <a:pt x="24" y="3"/>
                  <a:pt x="30" y="0"/>
                  <a:pt x="36" y="0"/>
                </a:cubicBezTo>
                <a:cubicBezTo>
                  <a:pt x="43" y="0"/>
                  <a:pt x="49" y="3"/>
                  <a:pt x="53" y="7"/>
                </a:cubicBezTo>
                <a:close/>
                <a:moveTo>
                  <a:pt x="157" y="145"/>
                </a:moveTo>
                <a:cubicBezTo>
                  <a:pt x="157" y="153"/>
                  <a:pt x="155" y="159"/>
                  <a:pt x="150" y="163"/>
                </a:cubicBezTo>
                <a:cubicBezTo>
                  <a:pt x="146" y="167"/>
                  <a:pt x="140" y="170"/>
                  <a:pt x="132" y="170"/>
                </a:cubicBezTo>
                <a:cubicBezTo>
                  <a:pt x="49" y="170"/>
                  <a:pt x="49" y="170"/>
                  <a:pt x="49" y="170"/>
                </a:cubicBezTo>
                <a:cubicBezTo>
                  <a:pt x="42" y="170"/>
                  <a:pt x="36" y="167"/>
                  <a:pt x="31" y="163"/>
                </a:cubicBezTo>
                <a:cubicBezTo>
                  <a:pt x="26" y="159"/>
                  <a:pt x="24" y="153"/>
                  <a:pt x="24" y="145"/>
                </a:cubicBezTo>
                <a:cubicBezTo>
                  <a:pt x="24" y="142"/>
                  <a:pt x="24" y="139"/>
                  <a:pt x="25" y="135"/>
                </a:cubicBezTo>
                <a:cubicBezTo>
                  <a:pt x="25" y="132"/>
                  <a:pt x="25" y="129"/>
                  <a:pt x="26" y="125"/>
                </a:cubicBezTo>
                <a:cubicBezTo>
                  <a:pt x="27" y="121"/>
                  <a:pt x="27" y="118"/>
                  <a:pt x="28" y="115"/>
                </a:cubicBezTo>
                <a:cubicBezTo>
                  <a:pt x="29" y="112"/>
                  <a:pt x="31" y="109"/>
                  <a:pt x="32" y="106"/>
                </a:cubicBezTo>
                <a:cubicBezTo>
                  <a:pt x="34" y="103"/>
                  <a:pt x="36" y="100"/>
                  <a:pt x="38" y="98"/>
                </a:cubicBezTo>
                <a:cubicBezTo>
                  <a:pt x="40" y="96"/>
                  <a:pt x="43" y="94"/>
                  <a:pt x="46" y="93"/>
                </a:cubicBezTo>
                <a:cubicBezTo>
                  <a:pt x="50" y="92"/>
                  <a:pt x="53" y="91"/>
                  <a:pt x="57" y="91"/>
                </a:cubicBezTo>
                <a:cubicBezTo>
                  <a:pt x="58" y="91"/>
                  <a:pt x="59" y="92"/>
                  <a:pt x="61" y="93"/>
                </a:cubicBezTo>
                <a:cubicBezTo>
                  <a:pt x="63" y="94"/>
                  <a:pt x="65" y="96"/>
                  <a:pt x="68" y="98"/>
                </a:cubicBezTo>
                <a:cubicBezTo>
                  <a:pt x="70" y="99"/>
                  <a:pt x="74" y="101"/>
                  <a:pt x="78" y="102"/>
                </a:cubicBezTo>
                <a:cubicBezTo>
                  <a:pt x="82" y="103"/>
                  <a:pt x="86" y="104"/>
                  <a:pt x="91" y="104"/>
                </a:cubicBezTo>
                <a:cubicBezTo>
                  <a:pt x="95" y="104"/>
                  <a:pt x="99" y="103"/>
                  <a:pt x="104" y="102"/>
                </a:cubicBezTo>
                <a:cubicBezTo>
                  <a:pt x="108" y="101"/>
                  <a:pt x="111" y="99"/>
                  <a:pt x="114" y="98"/>
                </a:cubicBezTo>
                <a:cubicBezTo>
                  <a:pt x="116" y="96"/>
                  <a:pt x="118" y="94"/>
                  <a:pt x="121" y="93"/>
                </a:cubicBezTo>
                <a:cubicBezTo>
                  <a:pt x="123" y="92"/>
                  <a:pt x="124" y="91"/>
                  <a:pt x="125" y="91"/>
                </a:cubicBezTo>
                <a:cubicBezTo>
                  <a:pt x="128" y="91"/>
                  <a:pt x="132" y="92"/>
                  <a:pt x="135" y="93"/>
                </a:cubicBezTo>
                <a:cubicBezTo>
                  <a:pt x="138" y="94"/>
                  <a:pt x="141" y="96"/>
                  <a:pt x="143" y="98"/>
                </a:cubicBezTo>
                <a:cubicBezTo>
                  <a:pt x="145" y="100"/>
                  <a:pt x="147" y="103"/>
                  <a:pt x="149" y="106"/>
                </a:cubicBezTo>
                <a:cubicBezTo>
                  <a:pt x="151" y="109"/>
                  <a:pt x="152" y="112"/>
                  <a:pt x="153" y="115"/>
                </a:cubicBezTo>
                <a:cubicBezTo>
                  <a:pt x="154" y="118"/>
                  <a:pt x="155" y="121"/>
                  <a:pt x="156" y="125"/>
                </a:cubicBezTo>
                <a:cubicBezTo>
                  <a:pt x="156" y="129"/>
                  <a:pt x="157" y="132"/>
                  <a:pt x="157" y="135"/>
                </a:cubicBezTo>
                <a:cubicBezTo>
                  <a:pt x="157" y="139"/>
                  <a:pt x="157" y="142"/>
                  <a:pt x="157" y="145"/>
                </a:cubicBezTo>
                <a:close/>
                <a:moveTo>
                  <a:pt x="116" y="35"/>
                </a:moveTo>
                <a:cubicBezTo>
                  <a:pt x="124" y="42"/>
                  <a:pt x="127" y="51"/>
                  <a:pt x="127" y="61"/>
                </a:cubicBezTo>
                <a:cubicBezTo>
                  <a:pt x="127" y="71"/>
                  <a:pt x="124" y="79"/>
                  <a:pt x="116" y="86"/>
                </a:cubicBezTo>
                <a:cubicBezTo>
                  <a:pt x="109" y="93"/>
                  <a:pt x="101" y="97"/>
                  <a:pt x="91" y="97"/>
                </a:cubicBezTo>
                <a:cubicBezTo>
                  <a:pt x="81" y="97"/>
                  <a:pt x="72" y="93"/>
                  <a:pt x="65" y="86"/>
                </a:cubicBezTo>
                <a:cubicBezTo>
                  <a:pt x="58" y="79"/>
                  <a:pt x="54" y="71"/>
                  <a:pt x="54" y="61"/>
                </a:cubicBezTo>
                <a:cubicBezTo>
                  <a:pt x="54" y="51"/>
                  <a:pt x="58" y="42"/>
                  <a:pt x="65" y="35"/>
                </a:cubicBezTo>
                <a:cubicBezTo>
                  <a:pt x="72" y="28"/>
                  <a:pt x="81" y="24"/>
                  <a:pt x="91" y="24"/>
                </a:cubicBezTo>
                <a:cubicBezTo>
                  <a:pt x="101" y="24"/>
                  <a:pt x="109" y="28"/>
                  <a:pt x="116" y="35"/>
                </a:cubicBezTo>
                <a:close/>
                <a:moveTo>
                  <a:pt x="162" y="7"/>
                </a:moveTo>
                <a:cubicBezTo>
                  <a:pt x="167" y="12"/>
                  <a:pt x="169" y="18"/>
                  <a:pt x="169" y="24"/>
                </a:cubicBezTo>
                <a:cubicBezTo>
                  <a:pt x="169" y="31"/>
                  <a:pt x="167" y="37"/>
                  <a:pt x="162" y="42"/>
                </a:cubicBezTo>
                <a:cubicBezTo>
                  <a:pt x="158" y="46"/>
                  <a:pt x="152" y="49"/>
                  <a:pt x="145" y="49"/>
                </a:cubicBezTo>
                <a:cubicBezTo>
                  <a:pt x="139" y="49"/>
                  <a:pt x="133" y="46"/>
                  <a:pt x="128" y="42"/>
                </a:cubicBezTo>
                <a:cubicBezTo>
                  <a:pt x="123" y="37"/>
                  <a:pt x="121" y="31"/>
                  <a:pt x="121" y="24"/>
                </a:cubicBezTo>
                <a:cubicBezTo>
                  <a:pt x="121" y="18"/>
                  <a:pt x="123" y="12"/>
                  <a:pt x="128" y="7"/>
                </a:cubicBezTo>
                <a:cubicBezTo>
                  <a:pt x="133" y="3"/>
                  <a:pt x="139" y="0"/>
                  <a:pt x="145" y="0"/>
                </a:cubicBezTo>
                <a:cubicBezTo>
                  <a:pt x="152" y="0"/>
                  <a:pt x="158" y="3"/>
                  <a:pt x="162" y="7"/>
                </a:cubicBezTo>
                <a:close/>
                <a:moveTo>
                  <a:pt x="182" y="82"/>
                </a:moveTo>
                <a:cubicBezTo>
                  <a:pt x="182" y="87"/>
                  <a:pt x="180" y="91"/>
                  <a:pt x="176" y="93"/>
                </a:cubicBezTo>
                <a:cubicBezTo>
                  <a:pt x="173" y="96"/>
                  <a:pt x="168" y="97"/>
                  <a:pt x="163" y="97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44" y="89"/>
                  <a:pt x="136" y="85"/>
                  <a:pt x="125" y="85"/>
                </a:cubicBezTo>
                <a:cubicBezTo>
                  <a:pt x="131" y="78"/>
                  <a:pt x="133" y="69"/>
                  <a:pt x="133" y="61"/>
                </a:cubicBezTo>
                <a:cubicBezTo>
                  <a:pt x="133" y="59"/>
                  <a:pt x="133" y="57"/>
                  <a:pt x="133" y="54"/>
                </a:cubicBezTo>
                <a:cubicBezTo>
                  <a:pt x="137" y="56"/>
                  <a:pt x="141" y="57"/>
                  <a:pt x="145" y="57"/>
                </a:cubicBezTo>
                <a:cubicBezTo>
                  <a:pt x="149" y="57"/>
                  <a:pt x="153" y="56"/>
                  <a:pt x="156" y="55"/>
                </a:cubicBezTo>
                <a:cubicBezTo>
                  <a:pt x="160" y="53"/>
                  <a:pt x="163" y="52"/>
                  <a:pt x="166" y="51"/>
                </a:cubicBezTo>
                <a:cubicBezTo>
                  <a:pt x="168" y="49"/>
                  <a:pt x="169" y="49"/>
                  <a:pt x="170" y="49"/>
                </a:cubicBezTo>
                <a:cubicBezTo>
                  <a:pt x="178" y="49"/>
                  <a:pt x="182" y="60"/>
                  <a:pt x="182" y="8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2" name="Freeform 174"/>
          <p:cNvSpPr>
            <a:spLocks noEditPoints="1"/>
          </p:cNvSpPr>
          <p:nvPr/>
        </p:nvSpPr>
        <p:spPr bwMode="auto">
          <a:xfrm>
            <a:off x="3739708" y="2321332"/>
            <a:ext cx="165324" cy="165324"/>
          </a:xfrm>
          <a:custGeom>
            <a:avLst/>
            <a:gdLst>
              <a:gd name="T0" fmla="*/ 146 w 154"/>
              <a:gd name="T1" fmla="*/ 132 h 154"/>
              <a:gd name="T2" fmla="*/ 113 w 154"/>
              <a:gd name="T3" fmla="*/ 154 h 154"/>
              <a:gd name="T4" fmla="*/ 74 w 154"/>
              <a:gd name="T5" fmla="*/ 126 h 154"/>
              <a:gd name="T6" fmla="*/ 75 w 154"/>
              <a:gd name="T7" fmla="*/ 87 h 154"/>
              <a:gd name="T8" fmla="*/ 47 w 154"/>
              <a:gd name="T9" fmla="*/ 87 h 154"/>
              <a:gd name="T10" fmla="*/ 8 w 154"/>
              <a:gd name="T11" fmla="*/ 60 h 154"/>
              <a:gd name="T12" fmla="*/ 8 w 154"/>
              <a:gd name="T13" fmla="*/ 21 h 154"/>
              <a:gd name="T14" fmla="*/ 41 w 154"/>
              <a:gd name="T15" fmla="*/ 0 h 154"/>
              <a:gd name="T16" fmla="*/ 80 w 154"/>
              <a:gd name="T17" fmla="*/ 27 h 154"/>
              <a:gd name="T18" fmla="*/ 79 w 154"/>
              <a:gd name="T19" fmla="*/ 66 h 154"/>
              <a:gd name="T20" fmla="*/ 107 w 154"/>
              <a:gd name="T21" fmla="*/ 66 h 154"/>
              <a:gd name="T22" fmla="*/ 146 w 154"/>
              <a:gd name="T23" fmla="*/ 94 h 154"/>
              <a:gd name="T24" fmla="*/ 70 w 154"/>
              <a:gd name="T25" fmla="*/ 47 h 154"/>
              <a:gd name="T26" fmla="*/ 47 w 154"/>
              <a:gd name="T27" fmla="*/ 21 h 154"/>
              <a:gd name="T28" fmla="*/ 35 w 154"/>
              <a:gd name="T29" fmla="*/ 20 h 154"/>
              <a:gd name="T30" fmla="*/ 18 w 154"/>
              <a:gd name="T31" fmla="*/ 41 h 154"/>
              <a:gd name="T32" fmla="*/ 40 w 154"/>
              <a:gd name="T33" fmla="*/ 67 h 154"/>
              <a:gd name="T34" fmla="*/ 54 w 154"/>
              <a:gd name="T35" fmla="*/ 66 h 154"/>
              <a:gd name="T36" fmla="*/ 50 w 154"/>
              <a:gd name="T37" fmla="*/ 63 h 154"/>
              <a:gd name="T38" fmla="*/ 47 w 154"/>
              <a:gd name="T39" fmla="*/ 58 h 154"/>
              <a:gd name="T40" fmla="*/ 49 w 154"/>
              <a:gd name="T41" fmla="*/ 49 h 154"/>
              <a:gd name="T42" fmla="*/ 58 w 154"/>
              <a:gd name="T43" fmla="*/ 47 h 154"/>
              <a:gd name="T44" fmla="*/ 63 w 154"/>
              <a:gd name="T45" fmla="*/ 50 h 154"/>
              <a:gd name="T46" fmla="*/ 66 w 154"/>
              <a:gd name="T47" fmla="*/ 53 h 154"/>
              <a:gd name="T48" fmla="*/ 136 w 154"/>
              <a:gd name="T49" fmla="*/ 113 h 154"/>
              <a:gd name="T50" fmla="*/ 114 w 154"/>
              <a:gd name="T51" fmla="*/ 87 h 154"/>
              <a:gd name="T52" fmla="*/ 100 w 154"/>
              <a:gd name="T53" fmla="*/ 87 h 154"/>
              <a:gd name="T54" fmla="*/ 104 w 154"/>
              <a:gd name="T55" fmla="*/ 91 h 154"/>
              <a:gd name="T56" fmla="*/ 107 w 154"/>
              <a:gd name="T57" fmla="*/ 95 h 154"/>
              <a:gd name="T58" fmla="*/ 105 w 154"/>
              <a:gd name="T59" fmla="*/ 104 h 154"/>
              <a:gd name="T60" fmla="*/ 96 w 154"/>
              <a:gd name="T61" fmla="*/ 107 h 154"/>
              <a:gd name="T62" fmla="*/ 91 w 154"/>
              <a:gd name="T63" fmla="*/ 104 h 154"/>
              <a:gd name="T64" fmla="*/ 88 w 154"/>
              <a:gd name="T65" fmla="*/ 100 h 154"/>
              <a:gd name="T66" fmla="*/ 87 w 154"/>
              <a:gd name="T67" fmla="*/ 114 h 154"/>
              <a:gd name="T68" fmla="*/ 113 w 154"/>
              <a:gd name="T69" fmla="*/ 136 h 154"/>
              <a:gd name="T70" fmla="*/ 133 w 154"/>
              <a:gd name="T71" fmla="*/ 12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4" h="154">
                <a:moveTo>
                  <a:pt x="154" y="113"/>
                </a:moveTo>
                <a:cubicBezTo>
                  <a:pt x="154" y="121"/>
                  <a:pt x="151" y="127"/>
                  <a:pt x="146" y="132"/>
                </a:cubicBezTo>
                <a:cubicBezTo>
                  <a:pt x="132" y="146"/>
                  <a:pt x="132" y="146"/>
                  <a:pt x="132" y="146"/>
                </a:cubicBezTo>
                <a:cubicBezTo>
                  <a:pt x="127" y="151"/>
                  <a:pt x="121" y="154"/>
                  <a:pt x="113" y="154"/>
                </a:cubicBezTo>
                <a:cubicBezTo>
                  <a:pt x="105" y="154"/>
                  <a:pt x="99" y="151"/>
                  <a:pt x="94" y="146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69" y="121"/>
                  <a:pt x="66" y="115"/>
                  <a:pt x="66" y="107"/>
                </a:cubicBezTo>
                <a:cubicBezTo>
                  <a:pt x="66" y="99"/>
                  <a:pt x="69" y="93"/>
                  <a:pt x="75" y="87"/>
                </a:cubicBezTo>
                <a:cubicBezTo>
                  <a:pt x="66" y="79"/>
                  <a:pt x="66" y="79"/>
                  <a:pt x="66" y="79"/>
                </a:cubicBezTo>
                <a:cubicBezTo>
                  <a:pt x="61" y="85"/>
                  <a:pt x="54" y="87"/>
                  <a:pt x="47" y="87"/>
                </a:cubicBezTo>
                <a:cubicBezTo>
                  <a:pt x="39" y="87"/>
                  <a:pt x="33" y="85"/>
                  <a:pt x="27" y="80"/>
                </a:cubicBezTo>
                <a:cubicBezTo>
                  <a:pt x="8" y="60"/>
                  <a:pt x="8" y="60"/>
                  <a:pt x="8" y="60"/>
                </a:cubicBezTo>
                <a:cubicBezTo>
                  <a:pt x="2" y="55"/>
                  <a:pt x="0" y="48"/>
                  <a:pt x="0" y="41"/>
                </a:cubicBezTo>
                <a:cubicBezTo>
                  <a:pt x="0" y="33"/>
                  <a:pt x="3" y="27"/>
                  <a:pt x="8" y="21"/>
                </a:cubicBezTo>
                <a:cubicBezTo>
                  <a:pt x="22" y="8"/>
                  <a:pt x="22" y="8"/>
                  <a:pt x="22" y="8"/>
                </a:cubicBezTo>
                <a:cubicBezTo>
                  <a:pt x="27" y="2"/>
                  <a:pt x="33" y="0"/>
                  <a:pt x="41" y="0"/>
                </a:cubicBezTo>
                <a:cubicBezTo>
                  <a:pt x="49" y="0"/>
                  <a:pt x="55" y="2"/>
                  <a:pt x="60" y="8"/>
                </a:cubicBezTo>
                <a:cubicBezTo>
                  <a:pt x="80" y="27"/>
                  <a:pt x="80" y="27"/>
                  <a:pt x="80" y="27"/>
                </a:cubicBezTo>
                <a:cubicBezTo>
                  <a:pt x="85" y="33"/>
                  <a:pt x="88" y="39"/>
                  <a:pt x="88" y="47"/>
                </a:cubicBezTo>
                <a:cubicBezTo>
                  <a:pt x="88" y="54"/>
                  <a:pt x="85" y="61"/>
                  <a:pt x="79" y="66"/>
                </a:cubicBezTo>
                <a:cubicBezTo>
                  <a:pt x="88" y="75"/>
                  <a:pt x="88" y="75"/>
                  <a:pt x="88" y="75"/>
                </a:cubicBezTo>
                <a:cubicBezTo>
                  <a:pt x="93" y="69"/>
                  <a:pt x="100" y="66"/>
                  <a:pt x="107" y="66"/>
                </a:cubicBezTo>
                <a:cubicBezTo>
                  <a:pt x="115" y="66"/>
                  <a:pt x="121" y="69"/>
                  <a:pt x="127" y="74"/>
                </a:cubicBezTo>
                <a:cubicBezTo>
                  <a:pt x="146" y="94"/>
                  <a:pt x="146" y="94"/>
                  <a:pt x="146" y="94"/>
                </a:cubicBezTo>
                <a:cubicBezTo>
                  <a:pt x="151" y="99"/>
                  <a:pt x="154" y="106"/>
                  <a:pt x="154" y="113"/>
                </a:cubicBezTo>
                <a:close/>
                <a:moveTo>
                  <a:pt x="70" y="47"/>
                </a:moveTo>
                <a:cubicBezTo>
                  <a:pt x="70" y="44"/>
                  <a:pt x="69" y="42"/>
                  <a:pt x="67" y="40"/>
                </a:cubicBezTo>
                <a:cubicBezTo>
                  <a:pt x="47" y="21"/>
                  <a:pt x="47" y="21"/>
                  <a:pt x="47" y="21"/>
                </a:cubicBezTo>
                <a:cubicBezTo>
                  <a:pt x="46" y="19"/>
                  <a:pt x="43" y="18"/>
                  <a:pt x="41" y="18"/>
                </a:cubicBezTo>
                <a:cubicBezTo>
                  <a:pt x="39" y="18"/>
                  <a:pt x="36" y="19"/>
                  <a:pt x="35" y="20"/>
                </a:cubicBezTo>
                <a:cubicBezTo>
                  <a:pt x="21" y="34"/>
                  <a:pt x="21" y="34"/>
                  <a:pt x="21" y="34"/>
                </a:cubicBezTo>
                <a:cubicBezTo>
                  <a:pt x="19" y="36"/>
                  <a:pt x="18" y="38"/>
                  <a:pt x="18" y="41"/>
                </a:cubicBezTo>
                <a:cubicBezTo>
                  <a:pt x="18" y="43"/>
                  <a:pt x="19" y="45"/>
                  <a:pt x="21" y="47"/>
                </a:cubicBezTo>
                <a:cubicBezTo>
                  <a:pt x="40" y="67"/>
                  <a:pt x="40" y="67"/>
                  <a:pt x="40" y="67"/>
                </a:cubicBezTo>
                <a:cubicBezTo>
                  <a:pt x="42" y="68"/>
                  <a:pt x="44" y="69"/>
                  <a:pt x="47" y="69"/>
                </a:cubicBezTo>
                <a:cubicBezTo>
                  <a:pt x="49" y="69"/>
                  <a:pt x="52" y="68"/>
                  <a:pt x="54" y="66"/>
                </a:cubicBezTo>
                <a:cubicBezTo>
                  <a:pt x="53" y="66"/>
                  <a:pt x="53" y="66"/>
                  <a:pt x="52" y="65"/>
                </a:cubicBezTo>
                <a:cubicBezTo>
                  <a:pt x="51" y="64"/>
                  <a:pt x="50" y="63"/>
                  <a:pt x="50" y="63"/>
                </a:cubicBezTo>
                <a:cubicBezTo>
                  <a:pt x="49" y="62"/>
                  <a:pt x="49" y="62"/>
                  <a:pt x="48" y="61"/>
                </a:cubicBezTo>
                <a:cubicBezTo>
                  <a:pt x="48" y="60"/>
                  <a:pt x="47" y="59"/>
                  <a:pt x="47" y="58"/>
                </a:cubicBezTo>
                <a:cubicBezTo>
                  <a:pt x="47" y="58"/>
                  <a:pt x="47" y="57"/>
                  <a:pt x="47" y="56"/>
                </a:cubicBezTo>
                <a:cubicBezTo>
                  <a:pt x="47" y="53"/>
                  <a:pt x="48" y="51"/>
                  <a:pt x="49" y="49"/>
                </a:cubicBezTo>
                <a:cubicBezTo>
                  <a:pt x="51" y="48"/>
                  <a:pt x="53" y="47"/>
                  <a:pt x="56" y="47"/>
                </a:cubicBezTo>
                <a:cubicBezTo>
                  <a:pt x="57" y="47"/>
                  <a:pt x="58" y="47"/>
                  <a:pt x="58" y="47"/>
                </a:cubicBezTo>
                <a:cubicBezTo>
                  <a:pt x="59" y="47"/>
                  <a:pt x="60" y="48"/>
                  <a:pt x="61" y="48"/>
                </a:cubicBezTo>
                <a:cubicBezTo>
                  <a:pt x="62" y="49"/>
                  <a:pt x="62" y="49"/>
                  <a:pt x="63" y="50"/>
                </a:cubicBezTo>
                <a:cubicBezTo>
                  <a:pt x="63" y="50"/>
                  <a:pt x="64" y="51"/>
                  <a:pt x="65" y="52"/>
                </a:cubicBezTo>
                <a:cubicBezTo>
                  <a:pt x="66" y="53"/>
                  <a:pt x="66" y="53"/>
                  <a:pt x="66" y="53"/>
                </a:cubicBezTo>
                <a:cubicBezTo>
                  <a:pt x="68" y="51"/>
                  <a:pt x="70" y="49"/>
                  <a:pt x="70" y="47"/>
                </a:cubicBezTo>
                <a:close/>
                <a:moveTo>
                  <a:pt x="136" y="113"/>
                </a:moveTo>
                <a:cubicBezTo>
                  <a:pt x="136" y="111"/>
                  <a:pt x="135" y="109"/>
                  <a:pt x="133" y="107"/>
                </a:cubicBezTo>
                <a:cubicBezTo>
                  <a:pt x="114" y="87"/>
                  <a:pt x="114" y="87"/>
                  <a:pt x="114" y="87"/>
                </a:cubicBezTo>
                <a:cubicBezTo>
                  <a:pt x="112" y="85"/>
                  <a:pt x="110" y="84"/>
                  <a:pt x="107" y="84"/>
                </a:cubicBezTo>
                <a:cubicBezTo>
                  <a:pt x="105" y="84"/>
                  <a:pt x="102" y="85"/>
                  <a:pt x="100" y="87"/>
                </a:cubicBezTo>
                <a:cubicBezTo>
                  <a:pt x="101" y="88"/>
                  <a:pt x="101" y="88"/>
                  <a:pt x="102" y="89"/>
                </a:cubicBezTo>
                <a:cubicBezTo>
                  <a:pt x="103" y="90"/>
                  <a:pt x="104" y="91"/>
                  <a:pt x="104" y="91"/>
                </a:cubicBezTo>
                <a:cubicBezTo>
                  <a:pt x="105" y="92"/>
                  <a:pt x="105" y="92"/>
                  <a:pt x="106" y="93"/>
                </a:cubicBezTo>
                <a:cubicBezTo>
                  <a:pt x="106" y="94"/>
                  <a:pt x="107" y="95"/>
                  <a:pt x="107" y="95"/>
                </a:cubicBezTo>
                <a:cubicBezTo>
                  <a:pt x="107" y="96"/>
                  <a:pt x="107" y="97"/>
                  <a:pt x="107" y="98"/>
                </a:cubicBezTo>
                <a:cubicBezTo>
                  <a:pt x="107" y="101"/>
                  <a:pt x="106" y="103"/>
                  <a:pt x="105" y="104"/>
                </a:cubicBezTo>
                <a:cubicBezTo>
                  <a:pt x="103" y="106"/>
                  <a:pt x="101" y="107"/>
                  <a:pt x="98" y="107"/>
                </a:cubicBezTo>
                <a:cubicBezTo>
                  <a:pt x="97" y="107"/>
                  <a:pt x="96" y="107"/>
                  <a:pt x="96" y="107"/>
                </a:cubicBezTo>
                <a:cubicBezTo>
                  <a:pt x="95" y="107"/>
                  <a:pt x="94" y="106"/>
                  <a:pt x="93" y="106"/>
                </a:cubicBezTo>
                <a:cubicBezTo>
                  <a:pt x="92" y="105"/>
                  <a:pt x="92" y="105"/>
                  <a:pt x="91" y="104"/>
                </a:cubicBezTo>
                <a:cubicBezTo>
                  <a:pt x="91" y="104"/>
                  <a:pt x="90" y="103"/>
                  <a:pt x="89" y="102"/>
                </a:cubicBezTo>
                <a:cubicBezTo>
                  <a:pt x="88" y="101"/>
                  <a:pt x="88" y="101"/>
                  <a:pt x="88" y="100"/>
                </a:cubicBezTo>
                <a:cubicBezTo>
                  <a:pt x="85" y="102"/>
                  <a:pt x="84" y="105"/>
                  <a:pt x="84" y="107"/>
                </a:cubicBezTo>
                <a:cubicBezTo>
                  <a:pt x="84" y="110"/>
                  <a:pt x="85" y="112"/>
                  <a:pt x="87" y="114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8" y="135"/>
                  <a:pt x="110" y="136"/>
                  <a:pt x="113" y="136"/>
                </a:cubicBezTo>
                <a:cubicBezTo>
                  <a:pt x="116" y="136"/>
                  <a:pt x="118" y="135"/>
                  <a:pt x="119" y="133"/>
                </a:cubicBezTo>
                <a:cubicBezTo>
                  <a:pt x="133" y="120"/>
                  <a:pt x="133" y="120"/>
                  <a:pt x="133" y="120"/>
                </a:cubicBezTo>
                <a:cubicBezTo>
                  <a:pt x="135" y="118"/>
                  <a:pt x="136" y="116"/>
                  <a:pt x="136" y="1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3" name="Freeform 175"/>
          <p:cNvSpPr>
            <a:spLocks/>
          </p:cNvSpPr>
          <p:nvPr/>
        </p:nvSpPr>
        <p:spPr bwMode="auto">
          <a:xfrm>
            <a:off x="3950415" y="2332678"/>
            <a:ext cx="194499" cy="142632"/>
          </a:xfrm>
          <a:custGeom>
            <a:avLst/>
            <a:gdLst>
              <a:gd name="T0" fmla="*/ 182 w 182"/>
              <a:gd name="T1" fmla="*/ 97 h 133"/>
              <a:gd name="T2" fmla="*/ 171 w 182"/>
              <a:gd name="T3" fmla="*/ 123 h 133"/>
              <a:gd name="T4" fmla="*/ 146 w 182"/>
              <a:gd name="T5" fmla="*/ 133 h 133"/>
              <a:gd name="T6" fmla="*/ 43 w 182"/>
              <a:gd name="T7" fmla="*/ 133 h 133"/>
              <a:gd name="T8" fmla="*/ 13 w 182"/>
              <a:gd name="T9" fmla="*/ 121 h 133"/>
              <a:gd name="T10" fmla="*/ 0 w 182"/>
              <a:gd name="T11" fmla="*/ 91 h 133"/>
              <a:gd name="T12" fmla="*/ 7 w 182"/>
              <a:gd name="T13" fmla="*/ 68 h 133"/>
              <a:gd name="T14" fmla="*/ 25 w 182"/>
              <a:gd name="T15" fmla="*/ 53 h 133"/>
              <a:gd name="T16" fmla="*/ 25 w 182"/>
              <a:gd name="T17" fmla="*/ 49 h 133"/>
              <a:gd name="T18" fmla="*/ 39 w 182"/>
              <a:gd name="T19" fmla="*/ 15 h 133"/>
              <a:gd name="T20" fmla="*/ 73 w 182"/>
              <a:gd name="T21" fmla="*/ 0 h 133"/>
              <a:gd name="T22" fmla="*/ 100 w 182"/>
              <a:gd name="T23" fmla="*/ 9 h 133"/>
              <a:gd name="T24" fmla="*/ 118 w 182"/>
              <a:gd name="T25" fmla="*/ 30 h 133"/>
              <a:gd name="T26" fmla="*/ 134 w 182"/>
              <a:gd name="T27" fmla="*/ 25 h 133"/>
              <a:gd name="T28" fmla="*/ 151 w 182"/>
              <a:gd name="T29" fmla="*/ 32 h 133"/>
              <a:gd name="T30" fmla="*/ 158 w 182"/>
              <a:gd name="T31" fmla="*/ 49 h 133"/>
              <a:gd name="T32" fmla="*/ 154 w 182"/>
              <a:gd name="T33" fmla="*/ 62 h 133"/>
              <a:gd name="T34" fmla="*/ 174 w 182"/>
              <a:gd name="T35" fmla="*/ 74 h 133"/>
              <a:gd name="T36" fmla="*/ 182 w 182"/>
              <a:gd name="T37" fmla="*/ 9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2" h="133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6" y="133"/>
                  <a:pt x="146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5" y="113"/>
                  <a:pt x="0" y="103"/>
                  <a:pt x="0" y="91"/>
                </a:cubicBezTo>
                <a:cubicBezTo>
                  <a:pt x="0" y="83"/>
                  <a:pt x="3" y="75"/>
                  <a:pt x="7" y="68"/>
                </a:cubicBezTo>
                <a:cubicBezTo>
                  <a:pt x="12" y="61"/>
                  <a:pt x="18" y="56"/>
                  <a:pt x="25" y="53"/>
                </a:cubicBezTo>
                <a:cubicBezTo>
                  <a:pt x="25" y="51"/>
                  <a:pt x="25" y="50"/>
                  <a:pt x="25" y="49"/>
                </a:cubicBezTo>
                <a:cubicBezTo>
                  <a:pt x="25" y="35"/>
                  <a:pt x="29" y="24"/>
                  <a:pt x="39" y="15"/>
                </a:cubicBezTo>
                <a:cubicBezTo>
                  <a:pt x="48" y="5"/>
                  <a:pt x="60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8" y="25"/>
                  <a:pt x="134" y="25"/>
                </a:cubicBezTo>
                <a:cubicBezTo>
                  <a:pt x="140" y="25"/>
                  <a:pt x="146" y="27"/>
                  <a:pt x="151" y="32"/>
                </a:cubicBezTo>
                <a:cubicBezTo>
                  <a:pt x="155" y="36"/>
                  <a:pt x="158" y="42"/>
                  <a:pt x="158" y="49"/>
                </a:cubicBezTo>
                <a:cubicBezTo>
                  <a:pt x="158" y="53"/>
                  <a:pt x="156" y="58"/>
                  <a:pt x="154" y="62"/>
                </a:cubicBezTo>
                <a:cubicBezTo>
                  <a:pt x="162" y="64"/>
                  <a:pt x="169" y="68"/>
                  <a:pt x="174" y="74"/>
                </a:cubicBezTo>
                <a:cubicBezTo>
                  <a:pt x="179" y="81"/>
                  <a:pt x="182" y="89"/>
                  <a:pt x="182" y="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4" name="Freeform 176"/>
          <p:cNvSpPr>
            <a:spLocks noEditPoints="1"/>
          </p:cNvSpPr>
          <p:nvPr/>
        </p:nvSpPr>
        <p:spPr bwMode="auto">
          <a:xfrm>
            <a:off x="4200022" y="2332678"/>
            <a:ext cx="149115" cy="157220"/>
          </a:xfrm>
          <a:custGeom>
            <a:avLst/>
            <a:gdLst>
              <a:gd name="T0" fmla="*/ 135 w 139"/>
              <a:gd name="T1" fmla="*/ 125 h 146"/>
              <a:gd name="T2" fmla="*/ 137 w 139"/>
              <a:gd name="T3" fmla="*/ 140 h 146"/>
              <a:gd name="T4" fmla="*/ 124 w 139"/>
              <a:gd name="T5" fmla="*/ 146 h 146"/>
              <a:gd name="T6" fmla="*/ 15 w 139"/>
              <a:gd name="T7" fmla="*/ 146 h 146"/>
              <a:gd name="T8" fmla="*/ 2 w 139"/>
              <a:gd name="T9" fmla="*/ 140 h 146"/>
              <a:gd name="T10" fmla="*/ 4 w 139"/>
              <a:gd name="T11" fmla="*/ 125 h 146"/>
              <a:gd name="T12" fmla="*/ 51 w 139"/>
              <a:gd name="T13" fmla="*/ 50 h 146"/>
              <a:gd name="T14" fmla="*/ 51 w 139"/>
              <a:gd name="T15" fmla="*/ 12 h 146"/>
              <a:gd name="T16" fmla="*/ 45 w 139"/>
              <a:gd name="T17" fmla="*/ 12 h 146"/>
              <a:gd name="T18" fmla="*/ 41 w 139"/>
              <a:gd name="T19" fmla="*/ 11 h 146"/>
              <a:gd name="T20" fmla="*/ 39 w 139"/>
              <a:gd name="T21" fmla="*/ 6 h 146"/>
              <a:gd name="T22" fmla="*/ 41 w 139"/>
              <a:gd name="T23" fmla="*/ 2 h 146"/>
              <a:gd name="T24" fmla="*/ 45 w 139"/>
              <a:gd name="T25" fmla="*/ 0 h 146"/>
              <a:gd name="T26" fmla="*/ 94 w 139"/>
              <a:gd name="T27" fmla="*/ 0 h 146"/>
              <a:gd name="T28" fmla="*/ 98 w 139"/>
              <a:gd name="T29" fmla="*/ 2 h 146"/>
              <a:gd name="T30" fmla="*/ 100 w 139"/>
              <a:gd name="T31" fmla="*/ 6 h 146"/>
              <a:gd name="T32" fmla="*/ 98 w 139"/>
              <a:gd name="T33" fmla="*/ 11 h 146"/>
              <a:gd name="T34" fmla="*/ 94 w 139"/>
              <a:gd name="T35" fmla="*/ 12 h 146"/>
              <a:gd name="T36" fmla="*/ 88 w 139"/>
              <a:gd name="T37" fmla="*/ 12 h 146"/>
              <a:gd name="T38" fmla="*/ 88 w 139"/>
              <a:gd name="T39" fmla="*/ 50 h 146"/>
              <a:gd name="T40" fmla="*/ 135 w 139"/>
              <a:gd name="T41" fmla="*/ 125 h 146"/>
              <a:gd name="T42" fmla="*/ 61 w 139"/>
              <a:gd name="T43" fmla="*/ 57 h 146"/>
              <a:gd name="T44" fmla="*/ 36 w 139"/>
              <a:gd name="T45" fmla="*/ 97 h 146"/>
              <a:gd name="T46" fmla="*/ 103 w 139"/>
              <a:gd name="T47" fmla="*/ 97 h 146"/>
              <a:gd name="T48" fmla="*/ 77 w 139"/>
              <a:gd name="T49" fmla="*/ 57 h 146"/>
              <a:gd name="T50" fmla="*/ 75 w 139"/>
              <a:gd name="T51" fmla="*/ 54 h 146"/>
              <a:gd name="T52" fmla="*/ 75 w 139"/>
              <a:gd name="T53" fmla="*/ 50 h 146"/>
              <a:gd name="T54" fmla="*/ 75 w 139"/>
              <a:gd name="T55" fmla="*/ 12 h 146"/>
              <a:gd name="T56" fmla="*/ 63 w 139"/>
              <a:gd name="T57" fmla="*/ 12 h 146"/>
              <a:gd name="T58" fmla="*/ 63 w 139"/>
              <a:gd name="T59" fmla="*/ 50 h 146"/>
              <a:gd name="T60" fmla="*/ 63 w 139"/>
              <a:gd name="T61" fmla="*/ 54 h 146"/>
              <a:gd name="T62" fmla="*/ 61 w 139"/>
              <a:gd name="T63" fmla="*/ 5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46">
                <a:moveTo>
                  <a:pt x="135" y="125"/>
                </a:moveTo>
                <a:cubicBezTo>
                  <a:pt x="139" y="131"/>
                  <a:pt x="139" y="136"/>
                  <a:pt x="137" y="140"/>
                </a:cubicBezTo>
                <a:cubicBezTo>
                  <a:pt x="135" y="144"/>
                  <a:pt x="131" y="146"/>
                  <a:pt x="124" y="146"/>
                </a:cubicBezTo>
                <a:cubicBezTo>
                  <a:pt x="15" y="146"/>
                  <a:pt x="15" y="146"/>
                  <a:pt x="15" y="146"/>
                </a:cubicBezTo>
                <a:cubicBezTo>
                  <a:pt x="8" y="146"/>
                  <a:pt x="4" y="144"/>
                  <a:pt x="2" y="140"/>
                </a:cubicBezTo>
                <a:cubicBezTo>
                  <a:pt x="0" y="136"/>
                  <a:pt x="0" y="131"/>
                  <a:pt x="4" y="125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12"/>
                  <a:pt x="51" y="12"/>
                  <a:pt x="51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4" y="12"/>
                  <a:pt x="42" y="12"/>
                  <a:pt x="41" y="11"/>
                </a:cubicBezTo>
                <a:cubicBezTo>
                  <a:pt x="40" y="9"/>
                  <a:pt x="39" y="8"/>
                  <a:pt x="39" y="6"/>
                </a:cubicBezTo>
                <a:cubicBezTo>
                  <a:pt x="39" y="5"/>
                  <a:pt x="40" y="3"/>
                  <a:pt x="41" y="2"/>
                </a:cubicBezTo>
                <a:cubicBezTo>
                  <a:pt x="42" y="1"/>
                  <a:pt x="44" y="0"/>
                  <a:pt x="4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5" y="0"/>
                  <a:pt x="97" y="1"/>
                  <a:pt x="98" y="2"/>
                </a:cubicBezTo>
                <a:cubicBezTo>
                  <a:pt x="99" y="3"/>
                  <a:pt x="100" y="5"/>
                  <a:pt x="100" y="6"/>
                </a:cubicBezTo>
                <a:cubicBezTo>
                  <a:pt x="100" y="8"/>
                  <a:pt x="99" y="9"/>
                  <a:pt x="98" y="11"/>
                </a:cubicBezTo>
                <a:cubicBezTo>
                  <a:pt x="97" y="12"/>
                  <a:pt x="95" y="12"/>
                  <a:pt x="94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0"/>
                  <a:pt x="88" y="50"/>
                  <a:pt x="88" y="50"/>
                </a:cubicBezTo>
                <a:lnTo>
                  <a:pt x="135" y="125"/>
                </a:lnTo>
                <a:close/>
                <a:moveTo>
                  <a:pt x="61" y="57"/>
                </a:moveTo>
                <a:cubicBezTo>
                  <a:pt x="36" y="97"/>
                  <a:pt x="36" y="97"/>
                  <a:pt x="36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77" y="57"/>
                  <a:pt x="77" y="57"/>
                  <a:pt x="77" y="57"/>
                </a:cubicBezTo>
                <a:cubicBezTo>
                  <a:pt x="75" y="54"/>
                  <a:pt x="75" y="54"/>
                  <a:pt x="75" y="54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12"/>
                  <a:pt x="75" y="12"/>
                  <a:pt x="75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4"/>
                  <a:pt x="63" y="54"/>
                  <a:pt x="63" y="54"/>
                </a:cubicBezTo>
                <a:lnTo>
                  <a:pt x="61" y="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5" name="Freeform 177"/>
          <p:cNvSpPr>
            <a:spLocks noEditPoints="1"/>
          </p:cNvSpPr>
          <p:nvPr/>
        </p:nvSpPr>
        <p:spPr bwMode="auto">
          <a:xfrm>
            <a:off x="4401004" y="2345645"/>
            <a:ext cx="183153" cy="144253"/>
          </a:xfrm>
          <a:custGeom>
            <a:avLst/>
            <a:gdLst>
              <a:gd name="T0" fmla="*/ 168 w 170"/>
              <a:gd name="T1" fmla="*/ 105 h 134"/>
              <a:gd name="T2" fmla="*/ 167 w 170"/>
              <a:gd name="T3" fmla="*/ 115 h 134"/>
              <a:gd name="T4" fmla="*/ 152 w 170"/>
              <a:gd name="T5" fmla="*/ 121 h 134"/>
              <a:gd name="T6" fmla="*/ 84 w 170"/>
              <a:gd name="T7" fmla="*/ 84 h 134"/>
              <a:gd name="T8" fmla="*/ 72 w 170"/>
              <a:gd name="T9" fmla="*/ 91 h 134"/>
              <a:gd name="T10" fmla="*/ 68 w 170"/>
              <a:gd name="T11" fmla="*/ 114 h 134"/>
              <a:gd name="T12" fmla="*/ 29 w 170"/>
              <a:gd name="T13" fmla="*/ 134 h 134"/>
              <a:gd name="T14" fmla="*/ 1 w 170"/>
              <a:gd name="T15" fmla="*/ 107 h 134"/>
              <a:gd name="T16" fmla="*/ 19 w 170"/>
              <a:gd name="T17" fmla="*/ 81 h 134"/>
              <a:gd name="T18" fmla="*/ 59 w 170"/>
              <a:gd name="T19" fmla="*/ 76 h 134"/>
              <a:gd name="T20" fmla="*/ 73 w 170"/>
              <a:gd name="T21" fmla="*/ 67 h 134"/>
              <a:gd name="T22" fmla="*/ 59 w 170"/>
              <a:gd name="T23" fmla="*/ 58 h 134"/>
              <a:gd name="T24" fmla="*/ 19 w 170"/>
              <a:gd name="T25" fmla="*/ 53 h 134"/>
              <a:gd name="T26" fmla="*/ 1 w 170"/>
              <a:gd name="T27" fmla="*/ 27 h 134"/>
              <a:gd name="T28" fmla="*/ 8 w 170"/>
              <a:gd name="T29" fmla="*/ 8 h 134"/>
              <a:gd name="T30" fmla="*/ 56 w 170"/>
              <a:gd name="T31" fmla="*/ 8 h 134"/>
              <a:gd name="T32" fmla="*/ 73 w 170"/>
              <a:gd name="T33" fmla="*/ 34 h 134"/>
              <a:gd name="T34" fmla="*/ 74 w 170"/>
              <a:gd name="T35" fmla="*/ 44 h 134"/>
              <a:gd name="T36" fmla="*/ 149 w 170"/>
              <a:gd name="T37" fmla="*/ 13 h 134"/>
              <a:gd name="T38" fmla="*/ 155 w 170"/>
              <a:gd name="T39" fmla="*/ 13 h 134"/>
              <a:gd name="T40" fmla="*/ 170 w 170"/>
              <a:gd name="T41" fmla="*/ 24 h 134"/>
              <a:gd name="T42" fmla="*/ 120 w 170"/>
              <a:gd name="T43" fmla="*/ 67 h 134"/>
              <a:gd name="T44" fmla="*/ 58 w 170"/>
              <a:gd name="T45" fmla="*/ 102 h 134"/>
              <a:gd name="T46" fmla="*/ 45 w 170"/>
              <a:gd name="T47" fmla="*/ 88 h 134"/>
              <a:gd name="T48" fmla="*/ 17 w 170"/>
              <a:gd name="T49" fmla="*/ 105 h 134"/>
              <a:gd name="T50" fmla="*/ 29 w 170"/>
              <a:gd name="T51" fmla="*/ 118 h 134"/>
              <a:gd name="T52" fmla="*/ 56 w 170"/>
              <a:gd name="T53" fmla="*/ 42 h 134"/>
              <a:gd name="T54" fmla="*/ 48 w 170"/>
              <a:gd name="T55" fmla="*/ 21 h 134"/>
              <a:gd name="T56" fmla="*/ 19 w 170"/>
              <a:gd name="T57" fmla="*/ 19 h 134"/>
              <a:gd name="T58" fmla="*/ 27 w 170"/>
              <a:gd name="T59" fmla="*/ 40 h 134"/>
              <a:gd name="T60" fmla="*/ 56 w 170"/>
              <a:gd name="T61" fmla="*/ 42 h 134"/>
              <a:gd name="T62" fmla="*/ 95 w 170"/>
              <a:gd name="T63" fmla="*/ 79 h 134"/>
              <a:gd name="T64" fmla="*/ 152 w 170"/>
              <a:gd name="T65" fmla="*/ 19 h 134"/>
              <a:gd name="T66" fmla="*/ 80 w 170"/>
              <a:gd name="T67" fmla="*/ 70 h 134"/>
              <a:gd name="T68" fmla="*/ 65 w 170"/>
              <a:gd name="T69" fmla="*/ 80 h 134"/>
              <a:gd name="T70" fmla="*/ 67 w 170"/>
              <a:gd name="T71" fmla="*/ 82 h 134"/>
              <a:gd name="T72" fmla="*/ 70 w 170"/>
              <a:gd name="T73" fmla="*/ 85 h 134"/>
              <a:gd name="T74" fmla="*/ 64 w 170"/>
              <a:gd name="T75" fmla="*/ 55 h 134"/>
              <a:gd name="T76" fmla="*/ 73 w 170"/>
              <a:gd name="T77" fmla="*/ 59 h 134"/>
              <a:gd name="T78" fmla="*/ 78 w 170"/>
              <a:gd name="T79" fmla="*/ 53 h 134"/>
              <a:gd name="T80" fmla="*/ 68 w 170"/>
              <a:gd name="T81" fmla="*/ 51 h 134"/>
              <a:gd name="T82" fmla="*/ 66 w 170"/>
              <a:gd name="T83" fmla="*/ 53 h 134"/>
              <a:gd name="T84" fmla="*/ 65 w 170"/>
              <a:gd name="T85" fmla="*/ 54 h 134"/>
              <a:gd name="T86" fmla="*/ 87 w 170"/>
              <a:gd name="T87" fmla="*/ 63 h 134"/>
              <a:gd name="T88" fmla="*/ 96 w 170"/>
              <a:gd name="T89" fmla="*/ 63 h 134"/>
              <a:gd name="T90" fmla="*/ 96 w 170"/>
              <a:gd name="T91" fmla="*/ 71 h 134"/>
              <a:gd name="T92" fmla="*/ 87 w 170"/>
              <a:gd name="T93" fmla="*/ 71 h 134"/>
              <a:gd name="T94" fmla="*/ 87 w 170"/>
              <a:gd name="T95" fmla="*/ 63 h 134"/>
              <a:gd name="T96" fmla="*/ 164 w 170"/>
              <a:gd name="T97" fmla="*/ 109 h 134"/>
              <a:gd name="T98" fmla="*/ 98 w 170"/>
              <a:gd name="T99" fmla="*/ 84 h 134"/>
              <a:gd name="T100" fmla="*/ 152 w 170"/>
              <a:gd name="T101" fmla="*/ 11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0" h="134">
                <a:moveTo>
                  <a:pt x="120" y="67"/>
                </a:moveTo>
                <a:cubicBezTo>
                  <a:pt x="168" y="105"/>
                  <a:pt x="168" y="105"/>
                  <a:pt x="168" y="105"/>
                </a:cubicBezTo>
                <a:cubicBezTo>
                  <a:pt x="170" y="106"/>
                  <a:pt x="170" y="108"/>
                  <a:pt x="170" y="110"/>
                </a:cubicBezTo>
                <a:cubicBezTo>
                  <a:pt x="170" y="112"/>
                  <a:pt x="169" y="114"/>
                  <a:pt x="167" y="115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4" y="121"/>
                  <a:pt x="153" y="121"/>
                  <a:pt x="152" y="121"/>
                </a:cubicBezTo>
                <a:cubicBezTo>
                  <a:pt x="151" y="121"/>
                  <a:pt x="150" y="121"/>
                  <a:pt x="149" y="121"/>
                </a:cubicBezTo>
                <a:cubicBezTo>
                  <a:pt x="84" y="84"/>
                  <a:pt x="84" y="84"/>
                  <a:pt x="84" y="84"/>
                </a:cubicBezTo>
                <a:cubicBezTo>
                  <a:pt x="74" y="90"/>
                  <a:pt x="74" y="90"/>
                  <a:pt x="74" y="90"/>
                </a:cubicBezTo>
                <a:cubicBezTo>
                  <a:pt x="73" y="91"/>
                  <a:pt x="73" y="91"/>
                  <a:pt x="72" y="91"/>
                </a:cubicBezTo>
                <a:cubicBezTo>
                  <a:pt x="73" y="94"/>
                  <a:pt x="74" y="97"/>
                  <a:pt x="73" y="100"/>
                </a:cubicBezTo>
                <a:cubicBezTo>
                  <a:pt x="73" y="105"/>
                  <a:pt x="71" y="109"/>
                  <a:pt x="68" y="114"/>
                </a:cubicBezTo>
                <a:cubicBezTo>
                  <a:pt x="65" y="118"/>
                  <a:pt x="61" y="122"/>
                  <a:pt x="56" y="126"/>
                </a:cubicBezTo>
                <a:cubicBezTo>
                  <a:pt x="47" y="131"/>
                  <a:pt x="39" y="134"/>
                  <a:pt x="29" y="134"/>
                </a:cubicBezTo>
                <a:cubicBezTo>
                  <a:pt x="21" y="134"/>
                  <a:pt x="14" y="131"/>
                  <a:pt x="8" y="126"/>
                </a:cubicBezTo>
                <a:cubicBezTo>
                  <a:pt x="3" y="121"/>
                  <a:pt x="0" y="114"/>
                  <a:pt x="1" y="107"/>
                </a:cubicBezTo>
                <a:cubicBezTo>
                  <a:pt x="1" y="102"/>
                  <a:pt x="3" y="97"/>
                  <a:pt x="6" y="93"/>
                </a:cubicBezTo>
                <a:cubicBezTo>
                  <a:pt x="9" y="88"/>
                  <a:pt x="13" y="84"/>
                  <a:pt x="19" y="81"/>
                </a:cubicBezTo>
                <a:cubicBezTo>
                  <a:pt x="27" y="76"/>
                  <a:pt x="36" y="73"/>
                  <a:pt x="45" y="73"/>
                </a:cubicBezTo>
                <a:cubicBezTo>
                  <a:pt x="50" y="73"/>
                  <a:pt x="55" y="74"/>
                  <a:pt x="59" y="76"/>
                </a:cubicBezTo>
                <a:cubicBezTo>
                  <a:pt x="60" y="75"/>
                  <a:pt x="60" y="74"/>
                  <a:pt x="61" y="74"/>
                </a:cubicBezTo>
                <a:cubicBezTo>
                  <a:pt x="73" y="67"/>
                  <a:pt x="73" y="67"/>
                  <a:pt x="73" y="67"/>
                </a:cubicBezTo>
                <a:cubicBezTo>
                  <a:pt x="61" y="60"/>
                  <a:pt x="61" y="60"/>
                  <a:pt x="61" y="60"/>
                </a:cubicBezTo>
                <a:cubicBezTo>
                  <a:pt x="60" y="60"/>
                  <a:pt x="60" y="59"/>
                  <a:pt x="59" y="58"/>
                </a:cubicBezTo>
                <a:cubicBezTo>
                  <a:pt x="55" y="60"/>
                  <a:pt x="50" y="61"/>
                  <a:pt x="45" y="61"/>
                </a:cubicBezTo>
                <a:cubicBezTo>
                  <a:pt x="36" y="61"/>
                  <a:pt x="27" y="58"/>
                  <a:pt x="19" y="53"/>
                </a:cubicBezTo>
                <a:cubicBezTo>
                  <a:pt x="13" y="50"/>
                  <a:pt x="9" y="46"/>
                  <a:pt x="6" y="41"/>
                </a:cubicBezTo>
                <a:cubicBezTo>
                  <a:pt x="3" y="37"/>
                  <a:pt x="1" y="32"/>
                  <a:pt x="1" y="27"/>
                </a:cubicBezTo>
                <a:cubicBezTo>
                  <a:pt x="1" y="24"/>
                  <a:pt x="1" y="20"/>
                  <a:pt x="2" y="17"/>
                </a:cubicBezTo>
                <a:cubicBezTo>
                  <a:pt x="4" y="13"/>
                  <a:pt x="6" y="10"/>
                  <a:pt x="8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39" y="0"/>
                  <a:pt x="47" y="3"/>
                  <a:pt x="56" y="8"/>
                </a:cubicBezTo>
                <a:cubicBezTo>
                  <a:pt x="61" y="12"/>
                  <a:pt x="65" y="16"/>
                  <a:pt x="68" y="20"/>
                </a:cubicBezTo>
                <a:cubicBezTo>
                  <a:pt x="71" y="24"/>
                  <a:pt x="73" y="29"/>
                  <a:pt x="73" y="34"/>
                </a:cubicBezTo>
                <a:cubicBezTo>
                  <a:pt x="74" y="37"/>
                  <a:pt x="73" y="40"/>
                  <a:pt x="72" y="43"/>
                </a:cubicBezTo>
                <a:cubicBezTo>
                  <a:pt x="73" y="43"/>
                  <a:pt x="73" y="43"/>
                  <a:pt x="74" y="44"/>
                </a:cubicBezTo>
                <a:cubicBezTo>
                  <a:pt x="84" y="50"/>
                  <a:pt x="84" y="50"/>
                  <a:pt x="84" y="50"/>
                </a:cubicBezTo>
                <a:cubicBezTo>
                  <a:pt x="149" y="13"/>
                  <a:pt x="149" y="13"/>
                  <a:pt x="149" y="13"/>
                </a:cubicBezTo>
                <a:cubicBezTo>
                  <a:pt x="150" y="13"/>
                  <a:pt x="151" y="13"/>
                  <a:pt x="152" y="13"/>
                </a:cubicBezTo>
                <a:cubicBezTo>
                  <a:pt x="153" y="13"/>
                  <a:pt x="154" y="13"/>
                  <a:pt x="155" y="13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9" y="20"/>
                  <a:pt x="170" y="22"/>
                  <a:pt x="170" y="24"/>
                </a:cubicBezTo>
                <a:cubicBezTo>
                  <a:pt x="170" y="26"/>
                  <a:pt x="170" y="28"/>
                  <a:pt x="168" y="29"/>
                </a:cubicBezTo>
                <a:lnTo>
                  <a:pt x="120" y="67"/>
                </a:lnTo>
                <a:close/>
                <a:moveTo>
                  <a:pt x="48" y="113"/>
                </a:moveTo>
                <a:cubicBezTo>
                  <a:pt x="53" y="110"/>
                  <a:pt x="56" y="106"/>
                  <a:pt x="58" y="102"/>
                </a:cubicBezTo>
                <a:cubicBezTo>
                  <a:pt x="59" y="98"/>
                  <a:pt x="59" y="94"/>
                  <a:pt x="56" y="92"/>
                </a:cubicBezTo>
                <a:cubicBezTo>
                  <a:pt x="53" y="89"/>
                  <a:pt x="50" y="88"/>
                  <a:pt x="45" y="88"/>
                </a:cubicBezTo>
                <a:cubicBezTo>
                  <a:pt x="39" y="88"/>
                  <a:pt x="33" y="90"/>
                  <a:pt x="27" y="94"/>
                </a:cubicBezTo>
                <a:cubicBezTo>
                  <a:pt x="22" y="97"/>
                  <a:pt x="18" y="101"/>
                  <a:pt x="17" y="105"/>
                </a:cubicBezTo>
                <a:cubicBezTo>
                  <a:pt x="15" y="109"/>
                  <a:pt x="16" y="112"/>
                  <a:pt x="19" y="115"/>
                </a:cubicBezTo>
                <a:cubicBezTo>
                  <a:pt x="21" y="117"/>
                  <a:pt x="25" y="118"/>
                  <a:pt x="29" y="118"/>
                </a:cubicBezTo>
                <a:cubicBezTo>
                  <a:pt x="36" y="118"/>
                  <a:pt x="42" y="117"/>
                  <a:pt x="48" y="113"/>
                </a:cubicBezTo>
                <a:close/>
                <a:moveTo>
                  <a:pt x="56" y="42"/>
                </a:moveTo>
                <a:cubicBezTo>
                  <a:pt x="59" y="40"/>
                  <a:pt x="59" y="36"/>
                  <a:pt x="58" y="32"/>
                </a:cubicBezTo>
                <a:cubicBezTo>
                  <a:pt x="56" y="28"/>
                  <a:pt x="53" y="24"/>
                  <a:pt x="48" y="21"/>
                </a:cubicBezTo>
                <a:cubicBezTo>
                  <a:pt x="42" y="17"/>
                  <a:pt x="36" y="16"/>
                  <a:pt x="29" y="16"/>
                </a:cubicBezTo>
                <a:cubicBezTo>
                  <a:pt x="25" y="16"/>
                  <a:pt x="21" y="17"/>
                  <a:pt x="19" y="19"/>
                </a:cubicBezTo>
                <a:cubicBezTo>
                  <a:pt x="16" y="22"/>
                  <a:pt x="15" y="25"/>
                  <a:pt x="17" y="29"/>
                </a:cubicBezTo>
                <a:cubicBezTo>
                  <a:pt x="18" y="33"/>
                  <a:pt x="22" y="37"/>
                  <a:pt x="27" y="40"/>
                </a:cubicBezTo>
                <a:cubicBezTo>
                  <a:pt x="33" y="44"/>
                  <a:pt x="39" y="46"/>
                  <a:pt x="45" y="46"/>
                </a:cubicBezTo>
                <a:cubicBezTo>
                  <a:pt x="50" y="46"/>
                  <a:pt x="53" y="45"/>
                  <a:pt x="56" y="42"/>
                </a:cubicBezTo>
                <a:close/>
                <a:moveTo>
                  <a:pt x="86" y="76"/>
                </a:moveTo>
                <a:cubicBezTo>
                  <a:pt x="95" y="79"/>
                  <a:pt x="95" y="79"/>
                  <a:pt x="95" y="79"/>
                </a:cubicBezTo>
                <a:cubicBezTo>
                  <a:pt x="164" y="25"/>
                  <a:pt x="164" y="25"/>
                  <a:pt x="164" y="25"/>
                </a:cubicBezTo>
                <a:cubicBezTo>
                  <a:pt x="152" y="19"/>
                  <a:pt x="152" y="19"/>
                  <a:pt x="152" y="1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70"/>
                  <a:pt x="80" y="70"/>
                  <a:pt x="80" y="70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80"/>
                  <a:pt x="66" y="80"/>
                  <a:pt x="66" y="80"/>
                </a:cubicBezTo>
                <a:cubicBezTo>
                  <a:pt x="66" y="81"/>
                  <a:pt x="67" y="81"/>
                  <a:pt x="67" y="82"/>
                </a:cubicBezTo>
                <a:cubicBezTo>
                  <a:pt x="67" y="82"/>
                  <a:pt x="68" y="82"/>
                  <a:pt x="68" y="83"/>
                </a:cubicBezTo>
                <a:cubicBezTo>
                  <a:pt x="70" y="85"/>
                  <a:pt x="70" y="85"/>
                  <a:pt x="70" y="85"/>
                </a:cubicBezTo>
                <a:lnTo>
                  <a:pt x="86" y="76"/>
                </a:lnTo>
                <a:close/>
                <a:moveTo>
                  <a:pt x="64" y="55"/>
                </a:moveTo>
                <a:cubicBezTo>
                  <a:pt x="73" y="60"/>
                  <a:pt x="73" y="60"/>
                  <a:pt x="73" y="60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7"/>
                  <a:pt x="75" y="55"/>
                  <a:pt x="77" y="54"/>
                </a:cubicBezTo>
                <a:cubicBezTo>
                  <a:pt x="78" y="53"/>
                  <a:pt x="78" y="53"/>
                  <a:pt x="78" y="53"/>
                </a:cubicBezTo>
                <a:cubicBezTo>
                  <a:pt x="70" y="49"/>
                  <a:pt x="70" y="49"/>
                  <a:pt x="70" y="49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1"/>
                  <a:pt x="68" y="52"/>
                  <a:pt x="67" y="52"/>
                </a:cubicBezTo>
                <a:cubicBezTo>
                  <a:pt x="67" y="53"/>
                  <a:pt x="66" y="53"/>
                  <a:pt x="66" y="53"/>
                </a:cubicBezTo>
                <a:cubicBezTo>
                  <a:pt x="66" y="54"/>
                  <a:pt x="66" y="54"/>
                  <a:pt x="66" y="54"/>
                </a:cubicBezTo>
                <a:cubicBezTo>
                  <a:pt x="65" y="54"/>
                  <a:pt x="65" y="54"/>
                  <a:pt x="65" y="54"/>
                </a:cubicBezTo>
                <a:lnTo>
                  <a:pt x="64" y="55"/>
                </a:lnTo>
                <a:close/>
                <a:moveTo>
                  <a:pt x="87" y="63"/>
                </a:moveTo>
                <a:cubicBezTo>
                  <a:pt x="89" y="62"/>
                  <a:pt x="90" y="61"/>
                  <a:pt x="92" y="61"/>
                </a:cubicBezTo>
                <a:cubicBezTo>
                  <a:pt x="93" y="61"/>
                  <a:pt x="95" y="62"/>
                  <a:pt x="96" y="63"/>
                </a:cubicBezTo>
                <a:cubicBezTo>
                  <a:pt x="97" y="64"/>
                  <a:pt x="98" y="65"/>
                  <a:pt x="98" y="67"/>
                </a:cubicBezTo>
                <a:cubicBezTo>
                  <a:pt x="98" y="69"/>
                  <a:pt x="97" y="70"/>
                  <a:pt x="96" y="71"/>
                </a:cubicBezTo>
                <a:cubicBezTo>
                  <a:pt x="95" y="72"/>
                  <a:pt x="93" y="73"/>
                  <a:pt x="92" y="73"/>
                </a:cubicBezTo>
                <a:cubicBezTo>
                  <a:pt x="90" y="73"/>
                  <a:pt x="89" y="72"/>
                  <a:pt x="87" y="71"/>
                </a:cubicBezTo>
                <a:cubicBezTo>
                  <a:pt x="86" y="70"/>
                  <a:pt x="86" y="69"/>
                  <a:pt x="86" y="67"/>
                </a:cubicBezTo>
                <a:cubicBezTo>
                  <a:pt x="86" y="65"/>
                  <a:pt x="86" y="64"/>
                  <a:pt x="87" y="63"/>
                </a:cubicBezTo>
                <a:close/>
                <a:moveTo>
                  <a:pt x="152" y="115"/>
                </a:moveTo>
                <a:cubicBezTo>
                  <a:pt x="164" y="109"/>
                  <a:pt x="164" y="109"/>
                  <a:pt x="164" y="109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98" y="84"/>
                  <a:pt x="98" y="84"/>
                  <a:pt x="98" y="84"/>
                </a:cubicBezTo>
                <a:cubicBezTo>
                  <a:pt x="98" y="84"/>
                  <a:pt x="98" y="84"/>
                  <a:pt x="97" y="84"/>
                </a:cubicBezTo>
                <a:lnTo>
                  <a:pt x="152" y="1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6" name="Freeform 178"/>
          <p:cNvSpPr>
            <a:spLocks noEditPoints="1"/>
          </p:cNvSpPr>
          <p:nvPr/>
        </p:nvSpPr>
        <p:spPr bwMode="auto">
          <a:xfrm>
            <a:off x="4627919" y="2319711"/>
            <a:ext cx="183153" cy="183153"/>
          </a:xfrm>
          <a:custGeom>
            <a:avLst/>
            <a:gdLst>
              <a:gd name="T0" fmla="*/ 160 w 170"/>
              <a:gd name="T1" fmla="*/ 37 h 170"/>
              <a:gd name="T2" fmla="*/ 167 w 170"/>
              <a:gd name="T3" fmla="*/ 39 h 170"/>
              <a:gd name="T4" fmla="*/ 170 w 170"/>
              <a:gd name="T5" fmla="*/ 46 h 170"/>
              <a:gd name="T6" fmla="*/ 170 w 170"/>
              <a:gd name="T7" fmla="*/ 161 h 170"/>
              <a:gd name="T8" fmla="*/ 167 w 170"/>
              <a:gd name="T9" fmla="*/ 167 h 170"/>
              <a:gd name="T10" fmla="*/ 160 w 170"/>
              <a:gd name="T11" fmla="*/ 170 h 170"/>
              <a:gd name="T12" fmla="*/ 70 w 170"/>
              <a:gd name="T13" fmla="*/ 170 h 170"/>
              <a:gd name="T14" fmla="*/ 63 w 170"/>
              <a:gd name="T15" fmla="*/ 167 h 170"/>
              <a:gd name="T16" fmla="*/ 61 w 170"/>
              <a:gd name="T17" fmla="*/ 161 h 170"/>
              <a:gd name="T18" fmla="*/ 61 w 170"/>
              <a:gd name="T19" fmla="*/ 133 h 170"/>
              <a:gd name="T20" fmla="*/ 9 w 170"/>
              <a:gd name="T21" fmla="*/ 133 h 170"/>
              <a:gd name="T22" fmla="*/ 3 w 170"/>
              <a:gd name="T23" fmla="*/ 131 h 170"/>
              <a:gd name="T24" fmla="*/ 0 w 170"/>
              <a:gd name="T25" fmla="*/ 124 h 170"/>
              <a:gd name="T26" fmla="*/ 0 w 170"/>
              <a:gd name="T27" fmla="*/ 61 h 170"/>
              <a:gd name="T28" fmla="*/ 2 w 170"/>
              <a:gd name="T29" fmla="*/ 52 h 170"/>
              <a:gd name="T30" fmla="*/ 7 w 170"/>
              <a:gd name="T31" fmla="*/ 45 h 170"/>
              <a:gd name="T32" fmla="*/ 45 w 170"/>
              <a:gd name="T33" fmla="*/ 7 h 170"/>
              <a:gd name="T34" fmla="*/ 52 w 170"/>
              <a:gd name="T35" fmla="*/ 2 h 170"/>
              <a:gd name="T36" fmla="*/ 61 w 170"/>
              <a:gd name="T37" fmla="*/ 0 h 170"/>
              <a:gd name="T38" fmla="*/ 100 w 170"/>
              <a:gd name="T39" fmla="*/ 0 h 170"/>
              <a:gd name="T40" fmla="*/ 106 w 170"/>
              <a:gd name="T41" fmla="*/ 3 h 170"/>
              <a:gd name="T42" fmla="*/ 109 w 170"/>
              <a:gd name="T43" fmla="*/ 9 h 170"/>
              <a:gd name="T44" fmla="*/ 109 w 170"/>
              <a:gd name="T45" fmla="*/ 40 h 170"/>
              <a:gd name="T46" fmla="*/ 121 w 170"/>
              <a:gd name="T47" fmla="*/ 37 h 170"/>
              <a:gd name="T48" fmla="*/ 160 w 170"/>
              <a:gd name="T49" fmla="*/ 37 h 170"/>
              <a:gd name="T50" fmla="*/ 67 w 170"/>
              <a:gd name="T51" fmla="*/ 82 h 170"/>
              <a:gd name="T52" fmla="*/ 97 w 170"/>
              <a:gd name="T53" fmla="*/ 52 h 170"/>
              <a:gd name="T54" fmla="*/ 97 w 170"/>
              <a:gd name="T55" fmla="*/ 12 h 170"/>
              <a:gd name="T56" fmla="*/ 61 w 170"/>
              <a:gd name="T57" fmla="*/ 12 h 170"/>
              <a:gd name="T58" fmla="*/ 61 w 170"/>
              <a:gd name="T59" fmla="*/ 52 h 170"/>
              <a:gd name="T60" fmla="*/ 58 w 170"/>
              <a:gd name="T61" fmla="*/ 58 h 170"/>
              <a:gd name="T62" fmla="*/ 52 w 170"/>
              <a:gd name="T63" fmla="*/ 61 h 170"/>
              <a:gd name="T64" fmla="*/ 12 w 170"/>
              <a:gd name="T65" fmla="*/ 61 h 170"/>
              <a:gd name="T66" fmla="*/ 12 w 170"/>
              <a:gd name="T67" fmla="*/ 121 h 170"/>
              <a:gd name="T68" fmla="*/ 61 w 170"/>
              <a:gd name="T69" fmla="*/ 121 h 170"/>
              <a:gd name="T70" fmla="*/ 61 w 170"/>
              <a:gd name="T71" fmla="*/ 97 h 170"/>
              <a:gd name="T72" fmla="*/ 63 w 170"/>
              <a:gd name="T73" fmla="*/ 89 h 170"/>
              <a:gd name="T74" fmla="*/ 67 w 170"/>
              <a:gd name="T75" fmla="*/ 82 h 170"/>
              <a:gd name="T76" fmla="*/ 49 w 170"/>
              <a:gd name="T77" fmla="*/ 20 h 170"/>
              <a:gd name="T78" fmla="*/ 20 w 170"/>
              <a:gd name="T79" fmla="*/ 49 h 170"/>
              <a:gd name="T80" fmla="*/ 49 w 170"/>
              <a:gd name="T81" fmla="*/ 49 h 170"/>
              <a:gd name="T82" fmla="*/ 49 w 170"/>
              <a:gd name="T83" fmla="*/ 20 h 170"/>
              <a:gd name="T84" fmla="*/ 157 w 170"/>
              <a:gd name="T85" fmla="*/ 158 h 170"/>
              <a:gd name="T86" fmla="*/ 157 w 170"/>
              <a:gd name="T87" fmla="*/ 49 h 170"/>
              <a:gd name="T88" fmla="*/ 121 w 170"/>
              <a:gd name="T89" fmla="*/ 49 h 170"/>
              <a:gd name="T90" fmla="*/ 121 w 170"/>
              <a:gd name="T91" fmla="*/ 88 h 170"/>
              <a:gd name="T92" fmla="*/ 118 w 170"/>
              <a:gd name="T93" fmla="*/ 94 h 170"/>
              <a:gd name="T94" fmla="*/ 112 w 170"/>
              <a:gd name="T95" fmla="*/ 97 h 170"/>
              <a:gd name="T96" fmla="*/ 73 w 170"/>
              <a:gd name="T97" fmla="*/ 97 h 170"/>
              <a:gd name="T98" fmla="*/ 73 w 170"/>
              <a:gd name="T99" fmla="*/ 158 h 170"/>
              <a:gd name="T100" fmla="*/ 157 w 170"/>
              <a:gd name="T101" fmla="*/ 158 h 170"/>
              <a:gd name="T102" fmla="*/ 109 w 170"/>
              <a:gd name="T103" fmla="*/ 57 h 170"/>
              <a:gd name="T104" fmla="*/ 81 w 170"/>
              <a:gd name="T105" fmla="*/ 85 h 170"/>
              <a:gd name="T106" fmla="*/ 109 w 170"/>
              <a:gd name="T107" fmla="*/ 85 h 170"/>
              <a:gd name="T108" fmla="*/ 109 w 170"/>
              <a:gd name="T109" fmla="*/ 5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0" h="170">
                <a:moveTo>
                  <a:pt x="160" y="37"/>
                </a:moveTo>
                <a:cubicBezTo>
                  <a:pt x="163" y="37"/>
                  <a:pt x="165" y="37"/>
                  <a:pt x="167" y="39"/>
                </a:cubicBezTo>
                <a:cubicBezTo>
                  <a:pt x="169" y="41"/>
                  <a:pt x="170" y="43"/>
                  <a:pt x="170" y="46"/>
                </a:cubicBezTo>
                <a:cubicBezTo>
                  <a:pt x="170" y="161"/>
                  <a:pt x="170" y="161"/>
                  <a:pt x="170" y="161"/>
                </a:cubicBezTo>
                <a:cubicBezTo>
                  <a:pt x="170" y="163"/>
                  <a:pt x="169" y="165"/>
                  <a:pt x="167" y="167"/>
                </a:cubicBezTo>
                <a:cubicBezTo>
                  <a:pt x="165" y="169"/>
                  <a:pt x="163" y="170"/>
                  <a:pt x="16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67" y="170"/>
                  <a:pt x="65" y="169"/>
                  <a:pt x="63" y="167"/>
                </a:cubicBezTo>
                <a:cubicBezTo>
                  <a:pt x="62" y="165"/>
                  <a:pt x="61" y="163"/>
                  <a:pt x="61" y="161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7" y="133"/>
                  <a:pt x="5" y="132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8"/>
                  <a:pt x="1" y="55"/>
                  <a:pt x="2" y="52"/>
                </a:cubicBezTo>
                <a:cubicBezTo>
                  <a:pt x="3" y="49"/>
                  <a:pt x="5" y="47"/>
                  <a:pt x="7" y="45"/>
                </a:cubicBezTo>
                <a:cubicBezTo>
                  <a:pt x="45" y="7"/>
                  <a:pt x="45" y="7"/>
                  <a:pt x="45" y="7"/>
                </a:cubicBezTo>
                <a:cubicBezTo>
                  <a:pt x="47" y="5"/>
                  <a:pt x="49" y="3"/>
                  <a:pt x="52" y="2"/>
                </a:cubicBezTo>
                <a:cubicBezTo>
                  <a:pt x="55" y="1"/>
                  <a:pt x="58" y="0"/>
                  <a:pt x="6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5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13" y="38"/>
                  <a:pt x="117" y="37"/>
                  <a:pt x="121" y="37"/>
                </a:cubicBezTo>
                <a:lnTo>
                  <a:pt x="160" y="37"/>
                </a:lnTo>
                <a:close/>
                <a:moveTo>
                  <a:pt x="67" y="82"/>
                </a:moveTo>
                <a:cubicBezTo>
                  <a:pt x="97" y="52"/>
                  <a:pt x="97" y="52"/>
                  <a:pt x="97" y="52"/>
                </a:cubicBezTo>
                <a:cubicBezTo>
                  <a:pt x="97" y="12"/>
                  <a:pt x="97" y="12"/>
                  <a:pt x="97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52"/>
                  <a:pt x="61" y="52"/>
                  <a:pt x="61" y="52"/>
                </a:cubicBezTo>
                <a:cubicBezTo>
                  <a:pt x="61" y="54"/>
                  <a:pt x="60" y="56"/>
                  <a:pt x="58" y="58"/>
                </a:cubicBezTo>
                <a:cubicBezTo>
                  <a:pt x="56" y="60"/>
                  <a:pt x="54" y="61"/>
                  <a:pt x="5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97"/>
                  <a:pt x="61" y="97"/>
                  <a:pt x="61" y="97"/>
                </a:cubicBezTo>
                <a:cubicBezTo>
                  <a:pt x="61" y="95"/>
                  <a:pt x="61" y="92"/>
                  <a:pt x="63" y="89"/>
                </a:cubicBezTo>
                <a:cubicBezTo>
                  <a:pt x="64" y="86"/>
                  <a:pt x="65" y="83"/>
                  <a:pt x="67" y="82"/>
                </a:cubicBezTo>
                <a:close/>
                <a:moveTo>
                  <a:pt x="49" y="20"/>
                </a:moveTo>
                <a:cubicBezTo>
                  <a:pt x="20" y="49"/>
                  <a:pt x="20" y="49"/>
                  <a:pt x="20" y="49"/>
                </a:cubicBezTo>
                <a:cubicBezTo>
                  <a:pt x="49" y="49"/>
                  <a:pt x="49" y="49"/>
                  <a:pt x="49" y="49"/>
                </a:cubicBezTo>
                <a:lnTo>
                  <a:pt x="49" y="20"/>
                </a:lnTo>
                <a:close/>
                <a:moveTo>
                  <a:pt x="157" y="158"/>
                </a:moveTo>
                <a:cubicBezTo>
                  <a:pt x="157" y="49"/>
                  <a:pt x="157" y="49"/>
                  <a:pt x="157" y="49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21" y="90"/>
                  <a:pt x="120" y="93"/>
                  <a:pt x="118" y="94"/>
                </a:cubicBezTo>
                <a:cubicBezTo>
                  <a:pt x="117" y="96"/>
                  <a:pt x="115" y="97"/>
                  <a:pt x="112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73" y="158"/>
                  <a:pt x="73" y="158"/>
                  <a:pt x="73" y="158"/>
                </a:cubicBezTo>
                <a:lnTo>
                  <a:pt x="157" y="158"/>
                </a:lnTo>
                <a:close/>
                <a:moveTo>
                  <a:pt x="109" y="57"/>
                </a:moveTo>
                <a:cubicBezTo>
                  <a:pt x="81" y="85"/>
                  <a:pt x="81" y="85"/>
                  <a:pt x="81" y="85"/>
                </a:cubicBezTo>
                <a:cubicBezTo>
                  <a:pt x="109" y="85"/>
                  <a:pt x="109" y="85"/>
                  <a:pt x="109" y="85"/>
                </a:cubicBezTo>
                <a:lnTo>
                  <a:pt x="109" y="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7" name="Freeform 179"/>
          <p:cNvSpPr>
            <a:spLocks/>
          </p:cNvSpPr>
          <p:nvPr/>
        </p:nvSpPr>
        <p:spPr bwMode="auto">
          <a:xfrm>
            <a:off x="4854834" y="2334299"/>
            <a:ext cx="142632" cy="153978"/>
          </a:xfrm>
          <a:custGeom>
            <a:avLst/>
            <a:gdLst>
              <a:gd name="T0" fmla="*/ 132 w 132"/>
              <a:gd name="T1" fmla="*/ 118 h 144"/>
              <a:gd name="T2" fmla="*/ 125 w 132"/>
              <a:gd name="T3" fmla="*/ 137 h 144"/>
              <a:gd name="T4" fmla="*/ 106 w 132"/>
              <a:gd name="T5" fmla="*/ 144 h 144"/>
              <a:gd name="T6" fmla="*/ 84 w 132"/>
              <a:gd name="T7" fmla="*/ 135 h 144"/>
              <a:gd name="T8" fmla="*/ 10 w 132"/>
              <a:gd name="T9" fmla="*/ 61 h 144"/>
              <a:gd name="T10" fmla="*/ 0 w 132"/>
              <a:gd name="T11" fmla="*/ 36 h 144"/>
              <a:gd name="T12" fmla="*/ 10 w 132"/>
              <a:gd name="T13" fmla="*/ 10 h 144"/>
              <a:gd name="T14" fmla="*/ 36 w 132"/>
              <a:gd name="T15" fmla="*/ 0 h 144"/>
              <a:gd name="T16" fmla="*/ 61 w 132"/>
              <a:gd name="T17" fmla="*/ 10 h 144"/>
              <a:gd name="T18" fmla="*/ 119 w 132"/>
              <a:gd name="T19" fmla="*/ 68 h 144"/>
              <a:gd name="T20" fmla="*/ 120 w 132"/>
              <a:gd name="T21" fmla="*/ 70 h 144"/>
              <a:gd name="T22" fmla="*/ 117 w 132"/>
              <a:gd name="T23" fmla="*/ 74 h 144"/>
              <a:gd name="T24" fmla="*/ 112 w 132"/>
              <a:gd name="T25" fmla="*/ 77 h 144"/>
              <a:gd name="T26" fmla="*/ 110 w 132"/>
              <a:gd name="T27" fmla="*/ 76 h 144"/>
              <a:gd name="T28" fmla="*/ 53 w 132"/>
              <a:gd name="T29" fmla="*/ 19 h 144"/>
              <a:gd name="T30" fmla="*/ 36 w 132"/>
              <a:gd name="T31" fmla="*/ 11 h 144"/>
              <a:gd name="T32" fmla="*/ 19 w 132"/>
              <a:gd name="T33" fmla="*/ 19 h 144"/>
              <a:gd name="T34" fmla="*/ 12 w 132"/>
              <a:gd name="T35" fmla="*/ 36 h 144"/>
              <a:gd name="T36" fmla="*/ 19 w 132"/>
              <a:gd name="T37" fmla="*/ 53 h 144"/>
              <a:gd name="T38" fmla="*/ 92 w 132"/>
              <a:gd name="T39" fmla="*/ 126 h 144"/>
              <a:gd name="T40" fmla="*/ 106 w 132"/>
              <a:gd name="T41" fmla="*/ 132 h 144"/>
              <a:gd name="T42" fmla="*/ 116 w 132"/>
              <a:gd name="T43" fmla="*/ 128 h 144"/>
              <a:gd name="T44" fmla="*/ 120 w 132"/>
              <a:gd name="T45" fmla="*/ 118 h 144"/>
              <a:gd name="T46" fmla="*/ 114 w 132"/>
              <a:gd name="T47" fmla="*/ 104 h 144"/>
              <a:gd name="T48" fmla="*/ 59 w 132"/>
              <a:gd name="T49" fmla="*/ 50 h 144"/>
              <a:gd name="T50" fmla="*/ 54 w 132"/>
              <a:gd name="T51" fmla="*/ 47 h 144"/>
              <a:gd name="T52" fmla="*/ 49 w 132"/>
              <a:gd name="T53" fmla="*/ 49 h 144"/>
              <a:gd name="T54" fmla="*/ 47 w 132"/>
              <a:gd name="T55" fmla="*/ 54 h 144"/>
              <a:gd name="T56" fmla="*/ 50 w 132"/>
              <a:gd name="T57" fmla="*/ 59 h 144"/>
              <a:gd name="T58" fmla="*/ 88 w 132"/>
              <a:gd name="T59" fmla="*/ 98 h 144"/>
              <a:gd name="T60" fmla="*/ 89 w 132"/>
              <a:gd name="T61" fmla="*/ 100 h 144"/>
              <a:gd name="T62" fmla="*/ 86 w 132"/>
              <a:gd name="T63" fmla="*/ 104 h 144"/>
              <a:gd name="T64" fmla="*/ 82 w 132"/>
              <a:gd name="T65" fmla="*/ 107 h 144"/>
              <a:gd name="T66" fmla="*/ 80 w 132"/>
              <a:gd name="T67" fmla="*/ 106 h 144"/>
              <a:gd name="T68" fmla="*/ 41 w 132"/>
              <a:gd name="T69" fmla="*/ 68 h 144"/>
              <a:gd name="T70" fmla="*/ 35 w 132"/>
              <a:gd name="T71" fmla="*/ 54 h 144"/>
              <a:gd name="T72" fmla="*/ 40 w 132"/>
              <a:gd name="T73" fmla="*/ 40 h 144"/>
              <a:gd name="T74" fmla="*/ 54 w 132"/>
              <a:gd name="T75" fmla="*/ 35 h 144"/>
              <a:gd name="T76" fmla="*/ 68 w 132"/>
              <a:gd name="T77" fmla="*/ 41 h 144"/>
              <a:gd name="T78" fmla="*/ 123 w 132"/>
              <a:gd name="T79" fmla="*/ 96 h 144"/>
              <a:gd name="T80" fmla="*/ 132 w 132"/>
              <a:gd name="T81" fmla="*/ 11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2" h="144">
                <a:moveTo>
                  <a:pt x="132" y="118"/>
                </a:moveTo>
                <a:cubicBezTo>
                  <a:pt x="132" y="126"/>
                  <a:pt x="130" y="132"/>
                  <a:pt x="125" y="137"/>
                </a:cubicBezTo>
                <a:cubicBezTo>
                  <a:pt x="120" y="142"/>
                  <a:pt x="113" y="144"/>
                  <a:pt x="106" y="144"/>
                </a:cubicBezTo>
                <a:cubicBezTo>
                  <a:pt x="98" y="144"/>
                  <a:pt x="90" y="141"/>
                  <a:pt x="84" y="135"/>
                </a:cubicBezTo>
                <a:cubicBezTo>
                  <a:pt x="10" y="61"/>
                  <a:pt x="10" y="61"/>
                  <a:pt x="10" y="61"/>
                </a:cubicBezTo>
                <a:cubicBezTo>
                  <a:pt x="3" y="54"/>
                  <a:pt x="0" y="46"/>
                  <a:pt x="0" y="36"/>
                </a:cubicBezTo>
                <a:cubicBezTo>
                  <a:pt x="0" y="26"/>
                  <a:pt x="3" y="17"/>
                  <a:pt x="10" y="10"/>
                </a:cubicBezTo>
                <a:cubicBezTo>
                  <a:pt x="17" y="3"/>
                  <a:pt x="26" y="0"/>
                  <a:pt x="36" y="0"/>
                </a:cubicBezTo>
                <a:cubicBezTo>
                  <a:pt x="46" y="0"/>
                  <a:pt x="54" y="3"/>
                  <a:pt x="61" y="10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68"/>
                  <a:pt x="120" y="69"/>
                  <a:pt x="120" y="70"/>
                </a:cubicBezTo>
                <a:cubicBezTo>
                  <a:pt x="120" y="71"/>
                  <a:pt x="119" y="72"/>
                  <a:pt x="117" y="74"/>
                </a:cubicBezTo>
                <a:cubicBezTo>
                  <a:pt x="115" y="76"/>
                  <a:pt x="113" y="77"/>
                  <a:pt x="112" y="77"/>
                </a:cubicBezTo>
                <a:cubicBezTo>
                  <a:pt x="111" y="77"/>
                  <a:pt x="111" y="77"/>
                  <a:pt x="110" y="76"/>
                </a:cubicBezTo>
                <a:cubicBezTo>
                  <a:pt x="53" y="19"/>
                  <a:pt x="53" y="19"/>
                  <a:pt x="53" y="19"/>
                </a:cubicBezTo>
                <a:cubicBezTo>
                  <a:pt x="48" y="14"/>
                  <a:pt x="42" y="11"/>
                  <a:pt x="36" y="11"/>
                </a:cubicBezTo>
                <a:cubicBezTo>
                  <a:pt x="29" y="11"/>
                  <a:pt x="23" y="14"/>
                  <a:pt x="19" y="19"/>
                </a:cubicBezTo>
                <a:cubicBezTo>
                  <a:pt x="14" y="23"/>
                  <a:pt x="12" y="29"/>
                  <a:pt x="12" y="36"/>
                </a:cubicBezTo>
                <a:cubicBezTo>
                  <a:pt x="12" y="42"/>
                  <a:pt x="14" y="48"/>
                  <a:pt x="19" y="53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6" y="130"/>
                  <a:pt x="101" y="132"/>
                  <a:pt x="106" y="132"/>
                </a:cubicBezTo>
                <a:cubicBezTo>
                  <a:pt x="110" y="132"/>
                  <a:pt x="113" y="131"/>
                  <a:pt x="116" y="128"/>
                </a:cubicBezTo>
                <a:cubicBezTo>
                  <a:pt x="119" y="126"/>
                  <a:pt x="120" y="122"/>
                  <a:pt x="120" y="118"/>
                </a:cubicBezTo>
                <a:cubicBezTo>
                  <a:pt x="120" y="113"/>
                  <a:pt x="118" y="108"/>
                  <a:pt x="114" y="104"/>
                </a:cubicBezTo>
                <a:cubicBezTo>
                  <a:pt x="59" y="50"/>
                  <a:pt x="59" y="50"/>
                  <a:pt x="59" y="50"/>
                </a:cubicBezTo>
                <a:cubicBezTo>
                  <a:pt x="58" y="48"/>
                  <a:pt x="56" y="47"/>
                  <a:pt x="54" y="47"/>
                </a:cubicBezTo>
                <a:cubicBezTo>
                  <a:pt x="52" y="47"/>
                  <a:pt x="50" y="48"/>
                  <a:pt x="49" y="49"/>
                </a:cubicBezTo>
                <a:cubicBezTo>
                  <a:pt x="48" y="50"/>
                  <a:pt x="47" y="52"/>
                  <a:pt x="47" y="54"/>
                </a:cubicBezTo>
                <a:cubicBezTo>
                  <a:pt x="47" y="56"/>
                  <a:pt x="48" y="57"/>
                  <a:pt x="50" y="59"/>
                </a:cubicBezTo>
                <a:cubicBezTo>
                  <a:pt x="88" y="98"/>
                  <a:pt x="88" y="98"/>
                  <a:pt x="88" y="98"/>
                </a:cubicBezTo>
                <a:cubicBezTo>
                  <a:pt x="89" y="99"/>
                  <a:pt x="89" y="99"/>
                  <a:pt x="89" y="100"/>
                </a:cubicBezTo>
                <a:cubicBezTo>
                  <a:pt x="89" y="101"/>
                  <a:pt x="88" y="103"/>
                  <a:pt x="86" y="104"/>
                </a:cubicBezTo>
                <a:cubicBezTo>
                  <a:pt x="84" y="106"/>
                  <a:pt x="83" y="107"/>
                  <a:pt x="82" y="107"/>
                </a:cubicBezTo>
                <a:cubicBezTo>
                  <a:pt x="81" y="107"/>
                  <a:pt x="80" y="107"/>
                  <a:pt x="80" y="106"/>
                </a:cubicBezTo>
                <a:cubicBezTo>
                  <a:pt x="41" y="68"/>
                  <a:pt x="41" y="68"/>
                  <a:pt x="41" y="68"/>
                </a:cubicBezTo>
                <a:cubicBezTo>
                  <a:pt x="37" y="64"/>
                  <a:pt x="35" y="59"/>
                  <a:pt x="35" y="54"/>
                </a:cubicBezTo>
                <a:cubicBezTo>
                  <a:pt x="35" y="48"/>
                  <a:pt x="37" y="44"/>
                  <a:pt x="40" y="40"/>
                </a:cubicBezTo>
                <a:cubicBezTo>
                  <a:pt x="44" y="37"/>
                  <a:pt x="48" y="35"/>
                  <a:pt x="54" y="35"/>
                </a:cubicBezTo>
                <a:cubicBezTo>
                  <a:pt x="59" y="35"/>
                  <a:pt x="64" y="37"/>
                  <a:pt x="68" y="41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9" y="102"/>
                  <a:pt x="132" y="110"/>
                  <a:pt x="132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8" name="Freeform 180"/>
          <p:cNvSpPr>
            <a:spLocks noEditPoints="1"/>
          </p:cNvSpPr>
          <p:nvPr/>
        </p:nvSpPr>
        <p:spPr bwMode="auto">
          <a:xfrm>
            <a:off x="5041228" y="2332678"/>
            <a:ext cx="155598" cy="157220"/>
          </a:xfrm>
          <a:custGeom>
            <a:avLst/>
            <a:gdLst>
              <a:gd name="T0" fmla="*/ 145 w 145"/>
              <a:gd name="T1" fmla="*/ 49 h 146"/>
              <a:gd name="T2" fmla="*/ 145 w 145"/>
              <a:gd name="T3" fmla="*/ 136 h 146"/>
              <a:gd name="T4" fmla="*/ 143 w 145"/>
              <a:gd name="T5" fmla="*/ 143 h 146"/>
              <a:gd name="T6" fmla="*/ 136 w 145"/>
              <a:gd name="T7" fmla="*/ 146 h 146"/>
              <a:gd name="T8" fmla="*/ 9 w 145"/>
              <a:gd name="T9" fmla="*/ 146 h 146"/>
              <a:gd name="T10" fmla="*/ 3 w 145"/>
              <a:gd name="T11" fmla="*/ 143 h 146"/>
              <a:gd name="T12" fmla="*/ 0 w 145"/>
              <a:gd name="T13" fmla="*/ 136 h 146"/>
              <a:gd name="T14" fmla="*/ 0 w 145"/>
              <a:gd name="T15" fmla="*/ 9 h 146"/>
              <a:gd name="T16" fmla="*/ 3 w 145"/>
              <a:gd name="T17" fmla="*/ 3 h 146"/>
              <a:gd name="T18" fmla="*/ 9 w 145"/>
              <a:gd name="T19" fmla="*/ 0 h 146"/>
              <a:gd name="T20" fmla="*/ 97 w 145"/>
              <a:gd name="T21" fmla="*/ 0 h 146"/>
              <a:gd name="T22" fmla="*/ 105 w 145"/>
              <a:gd name="T23" fmla="*/ 2 h 146"/>
              <a:gd name="T24" fmla="*/ 113 w 145"/>
              <a:gd name="T25" fmla="*/ 7 h 146"/>
              <a:gd name="T26" fmla="*/ 139 w 145"/>
              <a:gd name="T27" fmla="*/ 33 h 146"/>
              <a:gd name="T28" fmla="*/ 144 w 145"/>
              <a:gd name="T29" fmla="*/ 40 h 146"/>
              <a:gd name="T30" fmla="*/ 145 w 145"/>
              <a:gd name="T31" fmla="*/ 49 h 146"/>
              <a:gd name="T32" fmla="*/ 121 w 145"/>
              <a:gd name="T33" fmla="*/ 133 h 146"/>
              <a:gd name="T34" fmla="*/ 133 w 145"/>
              <a:gd name="T35" fmla="*/ 133 h 146"/>
              <a:gd name="T36" fmla="*/ 133 w 145"/>
              <a:gd name="T37" fmla="*/ 49 h 146"/>
              <a:gd name="T38" fmla="*/ 132 w 145"/>
              <a:gd name="T39" fmla="*/ 45 h 146"/>
              <a:gd name="T40" fmla="*/ 131 w 145"/>
              <a:gd name="T41" fmla="*/ 42 h 146"/>
              <a:gd name="T42" fmla="*/ 104 w 145"/>
              <a:gd name="T43" fmla="*/ 15 h 146"/>
              <a:gd name="T44" fmla="*/ 101 w 145"/>
              <a:gd name="T45" fmla="*/ 13 h 146"/>
              <a:gd name="T46" fmla="*/ 97 w 145"/>
              <a:gd name="T47" fmla="*/ 12 h 146"/>
              <a:gd name="T48" fmla="*/ 97 w 145"/>
              <a:gd name="T49" fmla="*/ 52 h 146"/>
              <a:gd name="T50" fmla="*/ 94 w 145"/>
              <a:gd name="T51" fmla="*/ 58 h 146"/>
              <a:gd name="T52" fmla="*/ 88 w 145"/>
              <a:gd name="T53" fmla="*/ 61 h 146"/>
              <a:gd name="T54" fmla="*/ 34 w 145"/>
              <a:gd name="T55" fmla="*/ 61 h 146"/>
              <a:gd name="T56" fmla="*/ 27 w 145"/>
              <a:gd name="T57" fmla="*/ 58 h 146"/>
              <a:gd name="T58" fmla="*/ 24 w 145"/>
              <a:gd name="T59" fmla="*/ 52 h 146"/>
              <a:gd name="T60" fmla="*/ 24 w 145"/>
              <a:gd name="T61" fmla="*/ 12 h 146"/>
              <a:gd name="T62" fmla="*/ 12 w 145"/>
              <a:gd name="T63" fmla="*/ 12 h 146"/>
              <a:gd name="T64" fmla="*/ 12 w 145"/>
              <a:gd name="T65" fmla="*/ 133 h 146"/>
              <a:gd name="T66" fmla="*/ 24 w 145"/>
              <a:gd name="T67" fmla="*/ 133 h 146"/>
              <a:gd name="T68" fmla="*/ 24 w 145"/>
              <a:gd name="T69" fmla="*/ 94 h 146"/>
              <a:gd name="T70" fmla="*/ 27 w 145"/>
              <a:gd name="T71" fmla="*/ 88 h 146"/>
              <a:gd name="T72" fmla="*/ 34 w 145"/>
              <a:gd name="T73" fmla="*/ 85 h 146"/>
              <a:gd name="T74" fmla="*/ 112 w 145"/>
              <a:gd name="T75" fmla="*/ 85 h 146"/>
              <a:gd name="T76" fmla="*/ 119 w 145"/>
              <a:gd name="T77" fmla="*/ 88 h 146"/>
              <a:gd name="T78" fmla="*/ 121 w 145"/>
              <a:gd name="T79" fmla="*/ 94 h 146"/>
              <a:gd name="T80" fmla="*/ 121 w 145"/>
              <a:gd name="T81" fmla="*/ 133 h 146"/>
              <a:gd name="T82" fmla="*/ 37 w 145"/>
              <a:gd name="T83" fmla="*/ 133 h 146"/>
              <a:gd name="T84" fmla="*/ 109 w 145"/>
              <a:gd name="T85" fmla="*/ 133 h 146"/>
              <a:gd name="T86" fmla="*/ 109 w 145"/>
              <a:gd name="T87" fmla="*/ 97 h 146"/>
              <a:gd name="T88" fmla="*/ 37 w 145"/>
              <a:gd name="T89" fmla="*/ 97 h 146"/>
              <a:gd name="T90" fmla="*/ 37 w 145"/>
              <a:gd name="T91" fmla="*/ 133 h 146"/>
              <a:gd name="T92" fmla="*/ 85 w 145"/>
              <a:gd name="T93" fmla="*/ 46 h 146"/>
              <a:gd name="T94" fmla="*/ 85 w 145"/>
              <a:gd name="T95" fmla="*/ 15 h 146"/>
              <a:gd name="T96" fmla="*/ 84 w 145"/>
              <a:gd name="T97" fmla="*/ 13 h 146"/>
              <a:gd name="T98" fmla="*/ 82 w 145"/>
              <a:gd name="T99" fmla="*/ 12 h 146"/>
              <a:gd name="T100" fmla="*/ 64 w 145"/>
              <a:gd name="T101" fmla="*/ 12 h 146"/>
              <a:gd name="T102" fmla="*/ 62 w 145"/>
              <a:gd name="T103" fmla="*/ 13 h 146"/>
              <a:gd name="T104" fmla="*/ 61 w 145"/>
              <a:gd name="T105" fmla="*/ 15 h 146"/>
              <a:gd name="T106" fmla="*/ 61 w 145"/>
              <a:gd name="T107" fmla="*/ 46 h 146"/>
              <a:gd name="T108" fmla="*/ 62 w 145"/>
              <a:gd name="T109" fmla="*/ 48 h 146"/>
              <a:gd name="T110" fmla="*/ 64 w 145"/>
              <a:gd name="T111" fmla="*/ 49 h 146"/>
              <a:gd name="T112" fmla="*/ 82 w 145"/>
              <a:gd name="T113" fmla="*/ 49 h 146"/>
              <a:gd name="T114" fmla="*/ 84 w 145"/>
              <a:gd name="T115" fmla="*/ 48 h 146"/>
              <a:gd name="T116" fmla="*/ 85 w 145"/>
              <a:gd name="T117" fmla="*/ 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" h="146">
                <a:moveTo>
                  <a:pt x="145" y="49"/>
                </a:moveTo>
                <a:cubicBezTo>
                  <a:pt x="145" y="136"/>
                  <a:pt x="145" y="136"/>
                  <a:pt x="145" y="136"/>
                </a:cubicBezTo>
                <a:cubicBezTo>
                  <a:pt x="145" y="139"/>
                  <a:pt x="145" y="141"/>
                  <a:pt x="143" y="143"/>
                </a:cubicBezTo>
                <a:cubicBezTo>
                  <a:pt x="141" y="145"/>
                  <a:pt x="139" y="146"/>
                  <a:pt x="136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7" y="146"/>
                  <a:pt x="5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0" y="0"/>
                  <a:pt x="102" y="1"/>
                  <a:pt x="105" y="2"/>
                </a:cubicBezTo>
                <a:cubicBezTo>
                  <a:pt x="108" y="3"/>
                  <a:pt x="111" y="5"/>
                  <a:pt x="113" y="7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1" y="35"/>
                  <a:pt x="142" y="37"/>
                  <a:pt x="144" y="40"/>
                </a:cubicBezTo>
                <a:cubicBezTo>
                  <a:pt x="145" y="43"/>
                  <a:pt x="145" y="46"/>
                  <a:pt x="145" y="49"/>
                </a:cubicBezTo>
                <a:close/>
                <a:moveTo>
                  <a:pt x="121" y="133"/>
                </a:moveTo>
                <a:cubicBezTo>
                  <a:pt x="133" y="133"/>
                  <a:pt x="133" y="133"/>
                  <a:pt x="133" y="133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8"/>
                  <a:pt x="133" y="47"/>
                  <a:pt x="132" y="45"/>
                </a:cubicBezTo>
                <a:cubicBezTo>
                  <a:pt x="132" y="44"/>
                  <a:pt x="131" y="42"/>
                  <a:pt x="131" y="42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2" y="14"/>
                  <a:pt x="101" y="13"/>
                </a:cubicBezTo>
                <a:cubicBezTo>
                  <a:pt x="99" y="13"/>
                  <a:pt x="98" y="12"/>
                  <a:pt x="97" y="12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4"/>
                  <a:pt x="96" y="56"/>
                  <a:pt x="94" y="58"/>
                </a:cubicBezTo>
                <a:cubicBezTo>
                  <a:pt x="93" y="60"/>
                  <a:pt x="91" y="61"/>
                  <a:pt x="88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1" y="61"/>
                  <a:pt x="29" y="60"/>
                  <a:pt x="27" y="58"/>
                </a:cubicBezTo>
                <a:cubicBezTo>
                  <a:pt x="25" y="56"/>
                  <a:pt x="24" y="54"/>
                  <a:pt x="24" y="52"/>
                </a:cubicBezTo>
                <a:cubicBezTo>
                  <a:pt x="24" y="12"/>
                  <a:pt x="24" y="12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3"/>
                  <a:pt x="12" y="133"/>
                  <a:pt x="12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92"/>
                  <a:pt x="25" y="89"/>
                  <a:pt x="27" y="88"/>
                </a:cubicBezTo>
                <a:cubicBezTo>
                  <a:pt x="29" y="86"/>
                  <a:pt x="31" y="85"/>
                  <a:pt x="34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15" y="85"/>
                  <a:pt x="117" y="86"/>
                  <a:pt x="119" y="88"/>
                </a:cubicBezTo>
                <a:cubicBezTo>
                  <a:pt x="120" y="89"/>
                  <a:pt x="121" y="92"/>
                  <a:pt x="121" y="94"/>
                </a:cubicBezTo>
                <a:lnTo>
                  <a:pt x="121" y="133"/>
                </a:lnTo>
                <a:close/>
                <a:moveTo>
                  <a:pt x="37" y="133"/>
                </a:moveTo>
                <a:cubicBezTo>
                  <a:pt x="109" y="133"/>
                  <a:pt x="109" y="133"/>
                  <a:pt x="109" y="133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37" y="97"/>
                  <a:pt x="37" y="97"/>
                  <a:pt x="37" y="97"/>
                </a:cubicBezTo>
                <a:lnTo>
                  <a:pt x="37" y="133"/>
                </a:lnTo>
                <a:close/>
                <a:moveTo>
                  <a:pt x="85" y="46"/>
                </a:moveTo>
                <a:cubicBezTo>
                  <a:pt x="85" y="15"/>
                  <a:pt x="85" y="15"/>
                  <a:pt x="85" y="15"/>
                </a:cubicBezTo>
                <a:cubicBezTo>
                  <a:pt x="85" y="15"/>
                  <a:pt x="85" y="14"/>
                  <a:pt x="84" y="13"/>
                </a:cubicBezTo>
                <a:cubicBezTo>
                  <a:pt x="83" y="13"/>
                  <a:pt x="83" y="12"/>
                  <a:pt x="82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63" y="12"/>
                  <a:pt x="62" y="13"/>
                  <a:pt x="62" y="13"/>
                </a:cubicBezTo>
                <a:cubicBezTo>
                  <a:pt x="61" y="14"/>
                  <a:pt x="61" y="15"/>
                  <a:pt x="61" y="15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7"/>
                  <a:pt x="61" y="47"/>
                  <a:pt x="62" y="48"/>
                </a:cubicBezTo>
                <a:cubicBezTo>
                  <a:pt x="62" y="48"/>
                  <a:pt x="63" y="49"/>
                  <a:pt x="64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5" y="47"/>
                  <a:pt x="85" y="47"/>
                  <a:pt x="85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9" name="Freeform 181"/>
          <p:cNvSpPr>
            <a:spLocks noEditPoints="1"/>
          </p:cNvSpPr>
          <p:nvPr/>
        </p:nvSpPr>
        <p:spPr bwMode="auto">
          <a:xfrm>
            <a:off x="5284352" y="2345645"/>
            <a:ext cx="157220" cy="129665"/>
          </a:xfrm>
          <a:custGeom>
            <a:avLst/>
            <a:gdLst>
              <a:gd name="T0" fmla="*/ 145 w 145"/>
              <a:gd name="T1" fmla="*/ 6 h 121"/>
              <a:gd name="T2" fmla="*/ 145 w 145"/>
              <a:gd name="T3" fmla="*/ 19 h 121"/>
              <a:gd name="T4" fmla="*/ 143 w 145"/>
              <a:gd name="T5" fmla="*/ 23 h 121"/>
              <a:gd name="T6" fmla="*/ 139 w 145"/>
              <a:gd name="T7" fmla="*/ 25 h 121"/>
              <a:gd name="T8" fmla="*/ 6 w 145"/>
              <a:gd name="T9" fmla="*/ 25 h 121"/>
              <a:gd name="T10" fmla="*/ 2 w 145"/>
              <a:gd name="T11" fmla="*/ 23 h 121"/>
              <a:gd name="T12" fmla="*/ 0 w 145"/>
              <a:gd name="T13" fmla="*/ 19 h 121"/>
              <a:gd name="T14" fmla="*/ 0 w 145"/>
              <a:gd name="T15" fmla="*/ 6 h 121"/>
              <a:gd name="T16" fmla="*/ 2 w 145"/>
              <a:gd name="T17" fmla="*/ 2 h 121"/>
              <a:gd name="T18" fmla="*/ 6 w 145"/>
              <a:gd name="T19" fmla="*/ 0 h 121"/>
              <a:gd name="T20" fmla="*/ 139 w 145"/>
              <a:gd name="T21" fmla="*/ 0 h 121"/>
              <a:gd name="T22" fmla="*/ 143 w 145"/>
              <a:gd name="T23" fmla="*/ 2 h 121"/>
              <a:gd name="T24" fmla="*/ 145 w 145"/>
              <a:gd name="T25" fmla="*/ 6 h 121"/>
              <a:gd name="T26" fmla="*/ 145 w 145"/>
              <a:gd name="T27" fmla="*/ 55 h 121"/>
              <a:gd name="T28" fmla="*/ 145 w 145"/>
              <a:gd name="T29" fmla="*/ 67 h 121"/>
              <a:gd name="T30" fmla="*/ 143 w 145"/>
              <a:gd name="T31" fmla="*/ 71 h 121"/>
              <a:gd name="T32" fmla="*/ 139 w 145"/>
              <a:gd name="T33" fmla="*/ 73 h 121"/>
              <a:gd name="T34" fmla="*/ 6 w 145"/>
              <a:gd name="T35" fmla="*/ 73 h 121"/>
              <a:gd name="T36" fmla="*/ 2 w 145"/>
              <a:gd name="T37" fmla="*/ 71 h 121"/>
              <a:gd name="T38" fmla="*/ 0 w 145"/>
              <a:gd name="T39" fmla="*/ 67 h 121"/>
              <a:gd name="T40" fmla="*/ 0 w 145"/>
              <a:gd name="T41" fmla="*/ 55 h 121"/>
              <a:gd name="T42" fmla="*/ 2 w 145"/>
              <a:gd name="T43" fmla="*/ 51 h 121"/>
              <a:gd name="T44" fmla="*/ 6 w 145"/>
              <a:gd name="T45" fmla="*/ 49 h 121"/>
              <a:gd name="T46" fmla="*/ 139 w 145"/>
              <a:gd name="T47" fmla="*/ 49 h 121"/>
              <a:gd name="T48" fmla="*/ 143 w 145"/>
              <a:gd name="T49" fmla="*/ 51 h 121"/>
              <a:gd name="T50" fmla="*/ 145 w 145"/>
              <a:gd name="T51" fmla="*/ 55 h 121"/>
              <a:gd name="T52" fmla="*/ 145 w 145"/>
              <a:gd name="T53" fmla="*/ 103 h 121"/>
              <a:gd name="T54" fmla="*/ 145 w 145"/>
              <a:gd name="T55" fmla="*/ 115 h 121"/>
              <a:gd name="T56" fmla="*/ 143 w 145"/>
              <a:gd name="T57" fmla="*/ 120 h 121"/>
              <a:gd name="T58" fmla="*/ 139 w 145"/>
              <a:gd name="T59" fmla="*/ 121 h 121"/>
              <a:gd name="T60" fmla="*/ 6 w 145"/>
              <a:gd name="T61" fmla="*/ 121 h 121"/>
              <a:gd name="T62" fmla="*/ 2 w 145"/>
              <a:gd name="T63" fmla="*/ 120 h 121"/>
              <a:gd name="T64" fmla="*/ 0 w 145"/>
              <a:gd name="T65" fmla="*/ 115 h 121"/>
              <a:gd name="T66" fmla="*/ 0 w 145"/>
              <a:gd name="T67" fmla="*/ 103 h 121"/>
              <a:gd name="T68" fmla="*/ 2 w 145"/>
              <a:gd name="T69" fmla="*/ 99 h 121"/>
              <a:gd name="T70" fmla="*/ 6 w 145"/>
              <a:gd name="T71" fmla="*/ 97 h 121"/>
              <a:gd name="T72" fmla="*/ 139 w 145"/>
              <a:gd name="T73" fmla="*/ 97 h 121"/>
              <a:gd name="T74" fmla="*/ 143 w 145"/>
              <a:gd name="T75" fmla="*/ 99 h 121"/>
              <a:gd name="T76" fmla="*/ 145 w 145"/>
              <a:gd name="T7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21">
                <a:moveTo>
                  <a:pt x="145" y="6"/>
                </a:moveTo>
                <a:cubicBezTo>
                  <a:pt x="145" y="19"/>
                  <a:pt x="145" y="19"/>
                  <a:pt x="145" y="19"/>
                </a:cubicBezTo>
                <a:cubicBezTo>
                  <a:pt x="145" y="20"/>
                  <a:pt x="145" y="22"/>
                  <a:pt x="143" y="23"/>
                </a:cubicBezTo>
                <a:cubicBezTo>
                  <a:pt x="142" y="24"/>
                  <a:pt x="141" y="25"/>
                  <a:pt x="139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4" y="25"/>
                  <a:pt x="3" y="24"/>
                  <a:pt x="2" y="23"/>
                </a:cubicBezTo>
                <a:cubicBezTo>
                  <a:pt x="1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5" y="3"/>
                  <a:pt x="145" y="5"/>
                  <a:pt x="145" y="6"/>
                </a:cubicBezTo>
                <a:close/>
                <a:moveTo>
                  <a:pt x="145" y="55"/>
                </a:move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3" y="71"/>
                </a:cubicBezTo>
                <a:cubicBezTo>
                  <a:pt x="142" y="72"/>
                  <a:pt x="141" y="73"/>
                  <a:pt x="139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4" y="73"/>
                  <a:pt x="3" y="72"/>
                  <a:pt x="2" y="71"/>
                </a:cubicBezTo>
                <a:cubicBezTo>
                  <a:pt x="1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2"/>
                  <a:pt x="2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41" y="49"/>
                  <a:pt x="142" y="49"/>
                  <a:pt x="143" y="51"/>
                </a:cubicBezTo>
                <a:cubicBezTo>
                  <a:pt x="145" y="52"/>
                  <a:pt x="145" y="53"/>
                  <a:pt x="145" y="55"/>
                </a:cubicBezTo>
                <a:close/>
                <a:moveTo>
                  <a:pt x="145" y="103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5" y="118"/>
                  <a:pt x="143" y="120"/>
                </a:cubicBezTo>
                <a:cubicBezTo>
                  <a:pt x="142" y="121"/>
                  <a:pt x="141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4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3" y="99"/>
                </a:cubicBezTo>
                <a:cubicBezTo>
                  <a:pt x="145" y="100"/>
                  <a:pt x="145" y="102"/>
                  <a:pt x="145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0" name="Freeform 182"/>
          <p:cNvSpPr>
            <a:spLocks noEditPoints="1"/>
          </p:cNvSpPr>
          <p:nvPr/>
        </p:nvSpPr>
        <p:spPr bwMode="auto">
          <a:xfrm>
            <a:off x="5485334" y="2339162"/>
            <a:ext cx="181532" cy="144253"/>
          </a:xfrm>
          <a:custGeom>
            <a:avLst/>
            <a:gdLst>
              <a:gd name="T0" fmla="*/ 36 w 170"/>
              <a:gd name="T1" fmla="*/ 19 h 134"/>
              <a:gd name="T2" fmla="*/ 18 w 170"/>
              <a:gd name="T3" fmla="*/ 37 h 134"/>
              <a:gd name="T4" fmla="*/ 0 w 170"/>
              <a:gd name="T5" fmla="*/ 19 h 134"/>
              <a:gd name="T6" fmla="*/ 18 w 170"/>
              <a:gd name="T7" fmla="*/ 0 h 134"/>
              <a:gd name="T8" fmla="*/ 31 w 170"/>
              <a:gd name="T9" fmla="*/ 54 h 134"/>
              <a:gd name="T10" fmla="*/ 31 w 170"/>
              <a:gd name="T11" fmla="*/ 80 h 134"/>
              <a:gd name="T12" fmla="*/ 5 w 170"/>
              <a:gd name="T13" fmla="*/ 80 h 134"/>
              <a:gd name="T14" fmla="*/ 5 w 170"/>
              <a:gd name="T15" fmla="*/ 54 h 134"/>
              <a:gd name="T16" fmla="*/ 31 w 170"/>
              <a:gd name="T17" fmla="*/ 54 h 134"/>
              <a:gd name="T18" fmla="*/ 36 w 170"/>
              <a:gd name="T19" fmla="*/ 115 h 134"/>
              <a:gd name="T20" fmla="*/ 18 w 170"/>
              <a:gd name="T21" fmla="*/ 134 h 134"/>
              <a:gd name="T22" fmla="*/ 0 w 170"/>
              <a:gd name="T23" fmla="*/ 115 h 134"/>
              <a:gd name="T24" fmla="*/ 18 w 170"/>
              <a:gd name="T25" fmla="*/ 97 h 134"/>
              <a:gd name="T26" fmla="*/ 170 w 170"/>
              <a:gd name="T27" fmla="*/ 9 h 134"/>
              <a:gd name="T28" fmla="*/ 169 w 170"/>
              <a:gd name="T29" fmla="*/ 30 h 134"/>
              <a:gd name="T30" fmla="*/ 52 w 170"/>
              <a:gd name="T31" fmla="*/ 31 h 134"/>
              <a:gd name="T32" fmla="*/ 48 w 170"/>
              <a:gd name="T33" fmla="*/ 28 h 134"/>
              <a:gd name="T34" fmla="*/ 49 w 170"/>
              <a:gd name="T35" fmla="*/ 7 h 134"/>
              <a:gd name="T36" fmla="*/ 166 w 170"/>
              <a:gd name="T37" fmla="*/ 6 h 134"/>
              <a:gd name="T38" fmla="*/ 170 w 170"/>
              <a:gd name="T39" fmla="*/ 9 h 134"/>
              <a:gd name="T40" fmla="*/ 170 w 170"/>
              <a:gd name="T41" fmla="*/ 76 h 134"/>
              <a:gd name="T42" fmla="*/ 166 w 170"/>
              <a:gd name="T43" fmla="*/ 79 h 134"/>
              <a:gd name="T44" fmla="*/ 49 w 170"/>
              <a:gd name="T45" fmla="*/ 78 h 134"/>
              <a:gd name="T46" fmla="*/ 48 w 170"/>
              <a:gd name="T47" fmla="*/ 58 h 134"/>
              <a:gd name="T48" fmla="*/ 52 w 170"/>
              <a:gd name="T49" fmla="*/ 55 h 134"/>
              <a:gd name="T50" fmla="*/ 169 w 170"/>
              <a:gd name="T51" fmla="*/ 56 h 134"/>
              <a:gd name="T52" fmla="*/ 170 w 170"/>
              <a:gd name="T53" fmla="*/ 106 h 134"/>
              <a:gd name="T54" fmla="*/ 169 w 170"/>
              <a:gd name="T55" fmla="*/ 127 h 134"/>
              <a:gd name="T56" fmla="*/ 52 w 170"/>
              <a:gd name="T57" fmla="*/ 127 h 134"/>
              <a:gd name="T58" fmla="*/ 48 w 170"/>
              <a:gd name="T59" fmla="*/ 124 h 134"/>
              <a:gd name="T60" fmla="*/ 49 w 170"/>
              <a:gd name="T61" fmla="*/ 104 h 134"/>
              <a:gd name="T62" fmla="*/ 166 w 170"/>
              <a:gd name="T63" fmla="*/ 103 h 134"/>
              <a:gd name="T64" fmla="*/ 170 w 170"/>
              <a:gd name="T65" fmla="*/ 10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34">
                <a:moveTo>
                  <a:pt x="31" y="6"/>
                </a:moveTo>
                <a:cubicBezTo>
                  <a:pt x="35" y="9"/>
                  <a:pt x="36" y="13"/>
                  <a:pt x="36" y="19"/>
                </a:cubicBezTo>
                <a:cubicBezTo>
                  <a:pt x="36" y="24"/>
                  <a:pt x="35" y="28"/>
                  <a:pt x="31" y="31"/>
                </a:cubicBezTo>
                <a:cubicBezTo>
                  <a:pt x="28" y="35"/>
                  <a:pt x="23" y="37"/>
                  <a:pt x="18" y="37"/>
                </a:cubicBezTo>
                <a:cubicBezTo>
                  <a:pt x="13" y="37"/>
                  <a:pt x="9" y="35"/>
                  <a:pt x="5" y="31"/>
                </a:cubicBezTo>
                <a:cubicBezTo>
                  <a:pt x="2" y="28"/>
                  <a:pt x="0" y="24"/>
                  <a:pt x="0" y="19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23" y="0"/>
                  <a:pt x="28" y="2"/>
                  <a:pt x="31" y="6"/>
                </a:cubicBezTo>
                <a:close/>
                <a:moveTo>
                  <a:pt x="31" y="54"/>
                </a:moveTo>
                <a:cubicBezTo>
                  <a:pt x="35" y="58"/>
                  <a:pt x="36" y="62"/>
                  <a:pt x="36" y="67"/>
                </a:cubicBezTo>
                <a:cubicBezTo>
                  <a:pt x="36" y="72"/>
                  <a:pt x="35" y="76"/>
                  <a:pt x="31" y="80"/>
                </a:cubicBezTo>
                <a:cubicBezTo>
                  <a:pt x="28" y="83"/>
                  <a:pt x="23" y="85"/>
                  <a:pt x="18" y="85"/>
                </a:cubicBezTo>
                <a:cubicBezTo>
                  <a:pt x="13" y="85"/>
                  <a:pt x="9" y="83"/>
                  <a:pt x="5" y="80"/>
                </a:cubicBezTo>
                <a:cubicBezTo>
                  <a:pt x="2" y="76"/>
                  <a:pt x="0" y="72"/>
                  <a:pt x="0" y="67"/>
                </a:cubicBezTo>
                <a:cubicBezTo>
                  <a:pt x="0" y="62"/>
                  <a:pt x="2" y="58"/>
                  <a:pt x="5" y="54"/>
                </a:cubicBezTo>
                <a:cubicBezTo>
                  <a:pt x="9" y="51"/>
                  <a:pt x="13" y="49"/>
                  <a:pt x="18" y="49"/>
                </a:cubicBezTo>
                <a:cubicBezTo>
                  <a:pt x="23" y="49"/>
                  <a:pt x="28" y="51"/>
                  <a:pt x="31" y="54"/>
                </a:cubicBezTo>
                <a:close/>
                <a:moveTo>
                  <a:pt x="31" y="102"/>
                </a:moveTo>
                <a:cubicBezTo>
                  <a:pt x="35" y="106"/>
                  <a:pt x="36" y="110"/>
                  <a:pt x="36" y="115"/>
                </a:cubicBezTo>
                <a:cubicBezTo>
                  <a:pt x="36" y="120"/>
                  <a:pt x="35" y="125"/>
                  <a:pt x="31" y="128"/>
                </a:cubicBezTo>
                <a:cubicBezTo>
                  <a:pt x="28" y="132"/>
                  <a:pt x="23" y="134"/>
                  <a:pt x="18" y="134"/>
                </a:cubicBezTo>
                <a:cubicBezTo>
                  <a:pt x="13" y="134"/>
                  <a:pt x="9" y="132"/>
                  <a:pt x="5" y="128"/>
                </a:cubicBezTo>
                <a:cubicBezTo>
                  <a:pt x="2" y="125"/>
                  <a:pt x="0" y="120"/>
                  <a:pt x="0" y="115"/>
                </a:cubicBezTo>
                <a:cubicBezTo>
                  <a:pt x="0" y="110"/>
                  <a:pt x="2" y="106"/>
                  <a:pt x="5" y="102"/>
                </a:cubicBezTo>
                <a:cubicBezTo>
                  <a:pt x="9" y="99"/>
                  <a:pt x="13" y="97"/>
                  <a:pt x="18" y="97"/>
                </a:cubicBezTo>
                <a:cubicBezTo>
                  <a:pt x="23" y="97"/>
                  <a:pt x="28" y="99"/>
                  <a:pt x="31" y="102"/>
                </a:cubicBezTo>
                <a:close/>
                <a:moveTo>
                  <a:pt x="170" y="9"/>
                </a:moveTo>
                <a:cubicBezTo>
                  <a:pt x="170" y="28"/>
                  <a:pt x="170" y="28"/>
                  <a:pt x="170" y="28"/>
                </a:cubicBezTo>
                <a:cubicBezTo>
                  <a:pt x="170" y="28"/>
                  <a:pt x="169" y="29"/>
                  <a:pt x="169" y="30"/>
                </a:cubicBezTo>
                <a:cubicBezTo>
                  <a:pt x="168" y="30"/>
                  <a:pt x="167" y="31"/>
                  <a:pt x="166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0" y="30"/>
                  <a:pt x="49" y="30"/>
                </a:cubicBezTo>
                <a:cubicBezTo>
                  <a:pt x="49" y="29"/>
                  <a:pt x="48" y="28"/>
                  <a:pt x="48" y="28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9" y="8"/>
                  <a:pt x="49" y="7"/>
                </a:cubicBezTo>
                <a:cubicBezTo>
                  <a:pt x="50" y="7"/>
                  <a:pt x="51" y="6"/>
                  <a:pt x="52" y="6"/>
                </a:cubicBezTo>
                <a:cubicBezTo>
                  <a:pt x="166" y="6"/>
                  <a:pt x="166" y="6"/>
                  <a:pt x="166" y="6"/>
                </a:cubicBezTo>
                <a:cubicBezTo>
                  <a:pt x="167" y="6"/>
                  <a:pt x="168" y="7"/>
                  <a:pt x="169" y="7"/>
                </a:cubicBezTo>
                <a:cubicBezTo>
                  <a:pt x="169" y="8"/>
                  <a:pt x="170" y="9"/>
                  <a:pt x="170" y="9"/>
                </a:cubicBezTo>
                <a:close/>
                <a:moveTo>
                  <a:pt x="170" y="58"/>
                </a:moveTo>
                <a:cubicBezTo>
                  <a:pt x="170" y="76"/>
                  <a:pt x="170" y="76"/>
                  <a:pt x="170" y="76"/>
                </a:cubicBezTo>
                <a:cubicBezTo>
                  <a:pt x="170" y="77"/>
                  <a:pt x="169" y="78"/>
                  <a:pt x="169" y="78"/>
                </a:cubicBezTo>
                <a:cubicBezTo>
                  <a:pt x="168" y="79"/>
                  <a:pt x="167" y="79"/>
                  <a:pt x="166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51" y="79"/>
                  <a:pt x="50" y="79"/>
                  <a:pt x="49" y="78"/>
                </a:cubicBezTo>
                <a:cubicBezTo>
                  <a:pt x="49" y="78"/>
                  <a:pt x="48" y="77"/>
                  <a:pt x="48" y="76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7"/>
                  <a:pt x="49" y="56"/>
                  <a:pt x="49" y="56"/>
                </a:cubicBezTo>
                <a:cubicBezTo>
                  <a:pt x="50" y="55"/>
                  <a:pt x="51" y="55"/>
                  <a:pt x="52" y="55"/>
                </a:cubicBezTo>
                <a:cubicBezTo>
                  <a:pt x="166" y="55"/>
                  <a:pt x="166" y="55"/>
                  <a:pt x="166" y="55"/>
                </a:cubicBezTo>
                <a:cubicBezTo>
                  <a:pt x="167" y="55"/>
                  <a:pt x="168" y="55"/>
                  <a:pt x="169" y="56"/>
                </a:cubicBezTo>
                <a:cubicBezTo>
                  <a:pt x="169" y="56"/>
                  <a:pt x="170" y="57"/>
                  <a:pt x="170" y="58"/>
                </a:cubicBezTo>
                <a:close/>
                <a:moveTo>
                  <a:pt x="170" y="106"/>
                </a:moveTo>
                <a:cubicBezTo>
                  <a:pt x="170" y="124"/>
                  <a:pt x="170" y="124"/>
                  <a:pt x="170" y="124"/>
                </a:cubicBezTo>
                <a:cubicBezTo>
                  <a:pt x="170" y="125"/>
                  <a:pt x="169" y="126"/>
                  <a:pt x="169" y="127"/>
                </a:cubicBezTo>
                <a:cubicBezTo>
                  <a:pt x="168" y="127"/>
                  <a:pt x="167" y="127"/>
                  <a:pt x="166" y="127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1" y="127"/>
                  <a:pt x="50" y="127"/>
                  <a:pt x="49" y="127"/>
                </a:cubicBezTo>
                <a:cubicBezTo>
                  <a:pt x="49" y="126"/>
                  <a:pt x="48" y="125"/>
                  <a:pt x="48" y="124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48" y="105"/>
                  <a:pt x="49" y="105"/>
                  <a:pt x="49" y="104"/>
                </a:cubicBezTo>
                <a:cubicBezTo>
                  <a:pt x="50" y="104"/>
                  <a:pt x="51" y="103"/>
                  <a:pt x="52" y="103"/>
                </a:cubicBezTo>
                <a:cubicBezTo>
                  <a:pt x="166" y="103"/>
                  <a:pt x="166" y="103"/>
                  <a:pt x="166" y="103"/>
                </a:cubicBezTo>
                <a:cubicBezTo>
                  <a:pt x="167" y="103"/>
                  <a:pt x="168" y="104"/>
                  <a:pt x="169" y="104"/>
                </a:cubicBezTo>
                <a:cubicBezTo>
                  <a:pt x="169" y="105"/>
                  <a:pt x="170" y="105"/>
                  <a:pt x="170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1" name="Freeform 183"/>
          <p:cNvSpPr>
            <a:spLocks noEditPoints="1"/>
          </p:cNvSpPr>
          <p:nvPr/>
        </p:nvSpPr>
        <p:spPr bwMode="auto">
          <a:xfrm>
            <a:off x="5712249" y="2321332"/>
            <a:ext cx="181532" cy="181532"/>
          </a:xfrm>
          <a:custGeom>
            <a:avLst/>
            <a:gdLst>
              <a:gd name="T0" fmla="*/ 35 w 168"/>
              <a:gd name="T1" fmla="*/ 108 h 169"/>
              <a:gd name="T2" fmla="*/ 0 w 168"/>
              <a:gd name="T3" fmla="*/ 103 h 169"/>
              <a:gd name="T4" fmla="*/ 7 w 168"/>
              <a:gd name="T5" fmla="*/ 88 h 169"/>
              <a:gd name="T6" fmla="*/ 19 w 168"/>
              <a:gd name="T7" fmla="*/ 79 h 169"/>
              <a:gd name="T8" fmla="*/ 20 w 168"/>
              <a:gd name="T9" fmla="*/ 71 h 169"/>
              <a:gd name="T10" fmla="*/ 8 w 168"/>
              <a:gd name="T11" fmla="*/ 76 h 169"/>
              <a:gd name="T12" fmla="*/ 7 w 168"/>
              <a:gd name="T13" fmla="*/ 62 h 169"/>
              <a:gd name="T14" fmla="*/ 29 w 168"/>
              <a:gd name="T15" fmla="*/ 64 h 169"/>
              <a:gd name="T16" fmla="*/ 30 w 168"/>
              <a:gd name="T17" fmla="*/ 83 h 169"/>
              <a:gd name="T18" fmla="*/ 16 w 168"/>
              <a:gd name="T19" fmla="*/ 94 h 169"/>
              <a:gd name="T20" fmla="*/ 25 w 168"/>
              <a:gd name="T21" fmla="*/ 99 h 169"/>
              <a:gd name="T22" fmla="*/ 35 w 168"/>
              <a:gd name="T23" fmla="*/ 93 h 169"/>
              <a:gd name="T24" fmla="*/ 29 w 168"/>
              <a:gd name="T25" fmla="*/ 164 h 169"/>
              <a:gd name="T26" fmla="*/ 0 w 168"/>
              <a:gd name="T27" fmla="*/ 162 h 169"/>
              <a:gd name="T28" fmla="*/ 16 w 168"/>
              <a:gd name="T29" fmla="*/ 158 h 169"/>
              <a:gd name="T30" fmla="*/ 22 w 168"/>
              <a:gd name="T31" fmla="*/ 153 h 169"/>
              <a:gd name="T32" fmla="*/ 10 w 168"/>
              <a:gd name="T33" fmla="*/ 142 h 169"/>
              <a:gd name="T34" fmla="*/ 17 w 168"/>
              <a:gd name="T35" fmla="*/ 133 h 169"/>
              <a:gd name="T36" fmla="*/ 21 w 168"/>
              <a:gd name="T37" fmla="*/ 129 h 169"/>
              <a:gd name="T38" fmla="*/ 11 w 168"/>
              <a:gd name="T39" fmla="*/ 130 h 169"/>
              <a:gd name="T40" fmla="*/ 1 w 168"/>
              <a:gd name="T41" fmla="*/ 135 h 169"/>
              <a:gd name="T42" fmla="*/ 33 w 168"/>
              <a:gd name="T43" fmla="*/ 120 h 169"/>
              <a:gd name="T44" fmla="*/ 24 w 168"/>
              <a:gd name="T45" fmla="*/ 139 h 169"/>
              <a:gd name="T46" fmla="*/ 34 w 168"/>
              <a:gd name="T47" fmla="*/ 152 h 169"/>
              <a:gd name="T48" fmla="*/ 35 w 168"/>
              <a:gd name="T49" fmla="*/ 48 h 169"/>
              <a:gd name="T50" fmla="*/ 3 w 168"/>
              <a:gd name="T51" fmla="*/ 38 h 169"/>
              <a:gd name="T52" fmla="*/ 13 w 168"/>
              <a:gd name="T53" fmla="*/ 27 h 169"/>
              <a:gd name="T54" fmla="*/ 13 w 168"/>
              <a:gd name="T55" fmla="*/ 14 h 169"/>
              <a:gd name="T56" fmla="*/ 8 w 168"/>
              <a:gd name="T57" fmla="*/ 19 h 169"/>
              <a:gd name="T58" fmla="*/ 14 w 168"/>
              <a:gd name="T59" fmla="*/ 0 h 169"/>
              <a:gd name="T60" fmla="*/ 24 w 168"/>
              <a:gd name="T61" fmla="*/ 38 h 169"/>
              <a:gd name="T62" fmla="*/ 168 w 168"/>
              <a:gd name="T63" fmla="*/ 26 h 169"/>
              <a:gd name="T64" fmla="*/ 167 w 168"/>
              <a:gd name="T65" fmla="*/ 47 h 169"/>
              <a:gd name="T66" fmla="*/ 50 w 168"/>
              <a:gd name="T67" fmla="*/ 48 h 169"/>
              <a:gd name="T68" fmla="*/ 47 w 168"/>
              <a:gd name="T69" fmla="*/ 45 h 169"/>
              <a:gd name="T70" fmla="*/ 48 w 168"/>
              <a:gd name="T71" fmla="*/ 24 h 169"/>
              <a:gd name="T72" fmla="*/ 165 w 168"/>
              <a:gd name="T73" fmla="*/ 23 h 169"/>
              <a:gd name="T74" fmla="*/ 168 w 168"/>
              <a:gd name="T75" fmla="*/ 26 h 169"/>
              <a:gd name="T76" fmla="*/ 168 w 168"/>
              <a:gd name="T77" fmla="*/ 93 h 169"/>
              <a:gd name="T78" fmla="*/ 165 w 168"/>
              <a:gd name="T79" fmla="*/ 96 h 169"/>
              <a:gd name="T80" fmla="*/ 48 w 168"/>
              <a:gd name="T81" fmla="*/ 95 h 169"/>
              <a:gd name="T82" fmla="*/ 47 w 168"/>
              <a:gd name="T83" fmla="*/ 75 h 169"/>
              <a:gd name="T84" fmla="*/ 50 w 168"/>
              <a:gd name="T85" fmla="*/ 72 h 169"/>
              <a:gd name="T86" fmla="*/ 167 w 168"/>
              <a:gd name="T87" fmla="*/ 73 h 169"/>
              <a:gd name="T88" fmla="*/ 168 w 168"/>
              <a:gd name="T89" fmla="*/ 123 h 169"/>
              <a:gd name="T90" fmla="*/ 167 w 168"/>
              <a:gd name="T91" fmla="*/ 144 h 169"/>
              <a:gd name="T92" fmla="*/ 50 w 168"/>
              <a:gd name="T93" fmla="*/ 144 h 169"/>
              <a:gd name="T94" fmla="*/ 47 w 168"/>
              <a:gd name="T95" fmla="*/ 141 h 169"/>
              <a:gd name="T96" fmla="*/ 48 w 168"/>
              <a:gd name="T97" fmla="*/ 121 h 169"/>
              <a:gd name="T98" fmla="*/ 165 w 168"/>
              <a:gd name="T99" fmla="*/ 120 h 169"/>
              <a:gd name="T100" fmla="*/ 168 w 168"/>
              <a:gd name="T101" fmla="*/ 12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8" h="169">
                <a:moveTo>
                  <a:pt x="35" y="93"/>
                </a:moveTo>
                <a:cubicBezTo>
                  <a:pt x="35" y="108"/>
                  <a:pt x="35" y="108"/>
                  <a:pt x="35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6"/>
                  <a:pt x="0" y="104"/>
                  <a:pt x="0" y="103"/>
                </a:cubicBezTo>
                <a:cubicBezTo>
                  <a:pt x="0" y="100"/>
                  <a:pt x="0" y="97"/>
                  <a:pt x="2" y="94"/>
                </a:cubicBezTo>
                <a:cubicBezTo>
                  <a:pt x="3" y="92"/>
                  <a:pt x="5" y="89"/>
                  <a:pt x="7" y="88"/>
                </a:cubicBezTo>
                <a:cubicBezTo>
                  <a:pt x="9" y="86"/>
                  <a:pt x="11" y="85"/>
                  <a:pt x="14" y="83"/>
                </a:cubicBezTo>
                <a:cubicBezTo>
                  <a:pt x="16" y="82"/>
                  <a:pt x="17" y="81"/>
                  <a:pt x="19" y="79"/>
                </a:cubicBezTo>
                <a:cubicBezTo>
                  <a:pt x="20" y="78"/>
                  <a:pt x="21" y="76"/>
                  <a:pt x="21" y="75"/>
                </a:cubicBezTo>
                <a:cubicBezTo>
                  <a:pt x="21" y="73"/>
                  <a:pt x="21" y="72"/>
                  <a:pt x="20" y="71"/>
                </a:cubicBezTo>
                <a:cubicBezTo>
                  <a:pt x="19" y="70"/>
                  <a:pt x="18" y="70"/>
                  <a:pt x="16" y="70"/>
                </a:cubicBezTo>
                <a:cubicBezTo>
                  <a:pt x="13" y="70"/>
                  <a:pt x="11" y="72"/>
                  <a:pt x="8" y="76"/>
                </a:cubicBezTo>
                <a:cubicBezTo>
                  <a:pt x="0" y="70"/>
                  <a:pt x="0" y="70"/>
                  <a:pt x="0" y="70"/>
                </a:cubicBezTo>
                <a:cubicBezTo>
                  <a:pt x="2" y="67"/>
                  <a:pt x="4" y="64"/>
                  <a:pt x="7" y="62"/>
                </a:cubicBezTo>
                <a:cubicBezTo>
                  <a:pt x="10" y="61"/>
                  <a:pt x="13" y="60"/>
                  <a:pt x="17" y="60"/>
                </a:cubicBezTo>
                <a:cubicBezTo>
                  <a:pt x="22" y="60"/>
                  <a:pt x="25" y="61"/>
                  <a:pt x="29" y="64"/>
                </a:cubicBezTo>
                <a:cubicBezTo>
                  <a:pt x="32" y="66"/>
                  <a:pt x="33" y="70"/>
                  <a:pt x="33" y="74"/>
                </a:cubicBezTo>
                <a:cubicBezTo>
                  <a:pt x="33" y="77"/>
                  <a:pt x="32" y="80"/>
                  <a:pt x="30" y="83"/>
                </a:cubicBezTo>
                <a:cubicBezTo>
                  <a:pt x="28" y="86"/>
                  <a:pt x="26" y="88"/>
                  <a:pt x="23" y="89"/>
                </a:cubicBezTo>
                <a:cubicBezTo>
                  <a:pt x="20" y="90"/>
                  <a:pt x="18" y="92"/>
                  <a:pt x="16" y="94"/>
                </a:cubicBezTo>
                <a:cubicBezTo>
                  <a:pt x="14" y="96"/>
                  <a:pt x="13" y="97"/>
                  <a:pt x="13" y="99"/>
                </a:cubicBezTo>
                <a:cubicBezTo>
                  <a:pt x="25" y="99"/>
                  <a:pt x="25" y="99"/>
                  <a:pt x="25" y="99"/>
                </a:cubicBezTo>
                <a:cubicBezTo>
                  <a:pt x="25" y="93"/>
                  <a:pt x="25" y="93"/>
                  <a:pt x="25" y="93"/>
                </a:cubicBezTo>
                <a:lnTo>
                  <a:pt x="35" y="93"/>
                </a:lnTo>
                <a:close/>
                <a:moveTo>
                  <a:pt x="34" y="152"/>
                </a:moveTo>
                <a:cubicBezTo>
                  <a:pt x="34" y="157"/>
                  <a:pt x="33" y="161"/>
                  <a:pt x="29" y="164"/>
                </a:cubicBezTo>
                <a:cubicBezTo>
                  <a:pt x="26" y="167"/>
                  <a:pt x="21" y="169"/>
                  <a:pt x="16" y="169"/>
                </a:cubicBezTo>
                <a:cubicBezTo>
                  <a:pt x="10" y="169"/>
                  <a:pt x="4" y="167"/>
                  <a:pt x="0" y="162"/>
                </a:cubicBezTo>
                <a:cubicBezTo>
                  <a:pt x="5" y="154"/>
                  <a:pt x="5" y="154"/>
                  <a:pt x="5" y="154"/>
                </a:cubicBezTo>
                <a:cubicBezTo>
                  <a:pt x="9" y="157"/>
                  <a:pt x="12" y="158"/>
                  <a:pt x="16" y="158"/>
                </a:cubicBezTo>
                <a:cubicBezTo>
                  <a:pt x="17" y="158"/>
                  <a:pt x="19" y="158"/>
                  <a:pt x="20" y="157"/>
                </a:cubicBezTo>
                <a:cubicBezTo>
                  <a:pt x="22" y="156"/>
                  <a:pt x="22" y="155"/>
                  <a:pt x="22" y="153"/>
                </a:cubicBezTo>
                <a:cubicBezTo>
                  <a:pt x="22" y="149"/>
                  <a:pt x="19" y="147"/>
                  <a:pt x="12" y="148"/>
                </a:cubicBezTo>
                <a:cubicBezTo>
                  <a:pt x="10" y="142"/>
                  <a:pt x="10" y="142"/>
                  <a:pt x="10" y="142"/>
                </a:cubicBezTo>
                <a:cubicBezTo>
                  <a:pt x="10" y="142"/>
                  <a:pt x="11" y="140"/>
                  <a:pt x="13" y="138"/>
                </a:cubicBezTo>
                <a:cubicBezTo>
                  <a:pt x="15" y="136"/>
                  <a:pt x="16" y="134"/>
                  <a:pt x="17" y="133"/>
                </a:cubicBezTo>
                <a:cubicBezTo>
                  <a:pt x="18" y="132"/>
                  <a:pt x="19" y="131"/>
                  <a:pt x="21" y="130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0" y="129"/>
                  <a:pt x="18" y="129"/>
                  <a:pt x="16" y="130"/>
                </a:cubicBezTo>
                <a:cubicBezTo>
                  <a:pt x="14" y="130"/>
                  <a:pt x="12" y="130"/>
                  <a:pt x="11" y="130"/>
                </a:cubicBezTo>
                <a:cubicBezTo>
                  <a:pt x="11" y="135"/>
                  <a:pt x="11" y="135"/>
                  <a:pt x="11" y="135"/>
                </a:cubicBezTo>
                <a:cubicBezTo>
                  <a:pt x="1" y="135"/>
                  <a:pt x="1" y="135"/>
                  <a:pt x="1" y="135"/>
                </a:cubicBezTo>
                <a:cubicBezTo>
                  <a:pt x="1" y="120"/>
                  <a:pt x="1" y="120"/>
                  <a:pt x="1" y="120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7" y="140"/>
                  <a:pt x="30" y="142"/>
                  <a:pt x="31" y="144"/>
                </a:cubicBezTo>
                <a:cubicBezTo>
                  <a:pt x="33" y="146"/>
                  <a:pt x="34" y="149"/>
                  <a:pt x="34" y="152"/>
                </a:cubicBezTo>
                <a:close/>
                <a:moveTo>
                  <a:pt x="35" y="38"/>
                </a:moveTo>
                <a:cubicBezTo>
                  <a:pt x="35" y="48"/>
                  <a:pt x="35" y="48"/>
                  <a:pt x="35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38"/>
                  <a:pt x="3" y="38"/>
                  <a:pt x="3" y="38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6"/>
                  <a:pt x="13" y="32"/>
                  <a:pt x="13" y="27"/>
                </a:cubicBezTo>
                <a:cubicBezTo>
                  <a:pt x="13" y="22"/>
                  <a:pt x="13" y="18"/>
                  <a:pt x="13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2" y="15"/>
                  <a:pt x="11" y="17"/>
                  <a:pt x="8" y="19"/>
                </a:cubicBezTo>
                <a:cubicBezTo>
                  <a:pt x="2" y="12"/>
                  <a:pt x="2" y="12"/>
                  <a:pt x="2" y="12"/>
                </a:cubicBezTo>
                <a:cubicBezTo>
                  <a:pt x="14" y="0"/>
                  <a:pt x="14" y="0"/>
                  <a:pt x="1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38"/>
                  <a:pt x="24" y="38"/>
                  <a:pt x="24" y="38"/>
                </a:cubicBezTo>
                <a:lnTo>
                  <a:pt x="35" y="38"/>
                </a:lnTo>
                <a:close/>
                <a:moveTo>
                  <a:pt x="168" y="26"/>
                </a:moveTo>
                <a:cubicBezTo>
                  <a:pt x="168" y="45"/>
                  <a:pt x="168" y="45"/>
                  <a:pt x="168" y="45"/>
                </a:cubicBezTo>
                <a:cubicBezTo>
                  <a:pt x="168" y="45"/>
                  <a:pt x="167" y="46"/>
                  <a:pt x="167" y="47"/>
                </a:cubicBezTo>
                <a:cubicBezTo>
                  <a:pt x="166" y="47"/>
                  <a:pt x="166" y="48"/>
                  <a:pt x="165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8" y="47"/>
                  <a:pt x="48" y="47"/>
                </a:cubicBezTo>
                <a:cubicBezTo>
                  <a:pt x="47" y="46"/>
                  <a:pt x="47" y="45"/>
                  <a:pt x="47" y="45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6"/>
                  <a:pt x="47" y="25"/>
                  <a:pt x="48" y="24"/>
                </a:cubicBezTo>
                <a:cubicBezTo>
                  <a:pt x="48" y="24"/>
                  <a:pt x="49" y="23"/>
                  <a:pt x="50" y="23"/>
                </a:cubicBezTo>
                <a:cubicBezTo>
                  <a:pt x="165" y="23"/>
                  <a:pt x="165" y="23"/>
                  <a:pt x="165" y="23"/>
                </a:cubicBezTo>
                <a:cubicBezTo>
                  <a:pt x="166" y="23"/>
                  <a:pt x="166" y="24"/>
                  <a:pt x="167" y="24"/>
                </a:cubicBezTo>
                <a:cubicBezTo>
                  <a:pt x="167" y="25"/>
                  <a:pt x="168" y="26"/>
                  <a:pt x="168" y="26"/>
                </a:cubicBezTo>
                <a:close/>
                <a:moveTo>
                  <a:pt x="168" y="75"/>
                </a:moveTo>
                <a:cubicBezTo>
                  <a:pt x="168" y="93"/>
                  <a:pt x="168" y="93"/>
                  <a:pt x="168" y="93"/>
                </a:cubicBezTo>
                <a:cubicBezTo>
                  <a:pt x="168" y="94"/>
                  <a:pt x="167" y="95"/>
                  <a:pt x="167" y="95"/>
                </a:cubicBezTo>
                <a:cubicBezTo>
                  <a:pt x="166" y="96"/>
                  <a:pt x="166" y="96"/>
                  <a:pt x="165" y="96"/>
                </a:cubicBezTo>
                <a:cubicBezTo>
                  <a:pt x="50" y="96"/>
                  <a:pt x="50" y="96"/>
                  <a:pt x="50" y="96"/>
                </a:cubicBezTo>
                <a:cubicBezTo>
                  <a:pt x="49" y="96"/>
                  <a:pt x="48" y="96"/>
                  <a:pt x="48" y="95"/>
                </a:cubicBezTo>
                <a:cubicBezTo>
                  <a:pt x="47" y="95"/>
                  <a:pt x="47" y="94"/>
                  <a:pt x="47" y="93"/>
                </a:cubicBezTo>
                <a:cubicBezTo>
                  <a:pt x="47" y="75"/>
                  <a:pt x="47" y="75"/>
                  <a:pt x="47" y="75"/>
                </a:cubicBezTo>
                <a:cubicBezTo>
                  <a:pt x="47" y="74"/>
                  <a:pt x="47" y="73"/>
                  <a:pt x="48" y="73"/>
                </a:cubicBezTo>
                <a:cubicBezTo>
                  <a:pt x="48" y="72"/>
                  <a:pt x="49" y="72"/>
                  <a:pt x="50" y="72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6" y="72"/>
                  <a:pt x="166" y="72"/>
                  <a:pt x="167" y="73"/>
                </a:cubicBezTo>
                <a:cubicBezTo>
                  <a:pt x="167" y="73"/>
                  <a:pt x="168" y="74"/>
                  <a:pt x="168" y="75"/>
                </a:cubicBezTo>
                <a:close/>
                <a:moveTo>
                  <a:pt x="168" y="123"/>
                </a:moveTo>
                <a:cubicBezTo>
                  <a:pt x="168" y="141"/>
                  <a:pt x="168" y="141"/>
                  <a:pt x="168" y="141"/>
                </a:cubicBezTo>
                <a:cubicBezTo>
                  <a:pt x="168" y="142"/>
                  <a:pt x="167" y="143"/>
                  <a:pt x="167" y="144"/>
                </a:cubicBezTo>
                <a:cubicBezTo>
                  <a:pt x="166" y="144"/>
                  <a:pt x="166" y="144"/>
                  <a:pt x="165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49" y="144"/>
                  <a:pt x="48" y="144"/>
                  <a:pt x="48" y="144"/>
                </a:cubicBezTo>
                <a:cubicBezTo>
                  <a:pt x="47" y="143"/>
                  <a:pt x="47" y="142"/>
                  <a:pt x="47" y="141"/>
                </a:cubicBezTo>
                <a:cubicBezTo>
                  <a:pt x="47" y="123"/>
                  <a:pt x="47" y="123"/>
                  <a:pt x="47" y="123"/>
                </a:cubicBezTo>
                <a:cubicBezTo>
                  <a:pt x="47" y="122"/>
                  <a:pt x="47" y="122"/>
                  <a:pt x="48" y="121"/>
                </a:cubicBezTo>
                <a:cubicBezTo>
                  <a:pt x="48" y="121"/>
                  <a:pt x="49" y="120"/>
                  <a:pt x="50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6" y="121"/>
                  <a:pt x="167" y="121"/>
                </a:cubicBezTo>
                <a:cubicBezTo>
                  <a:pt x="167" y="122"/>
                  <a:pt x="168" y="122"/>
                  <a:pt x="168" y="1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2" name="Freeform 184"/>
          <p:cNvSpPr>
            <a:spLocks noEditPoints="1"/>
          </p:cNvSpPr>
          <p:nvPr/>
        </p:nvSpPr>
        <p:spPr bwMode="auto">
          <a:xfrm>
            <a:off x="5937543" y="2332678"/>
            <a:ext cx="181532" cy="157220"/>
          </a:xfrm>
          <a:custGeom>
            <a:avLst/>
            <a:gdLst>
              <a:gd name="T0" fmla="*/ 168 w 169"/>
              <a:gd name="T1" fmla="*/ 74 h 146"/>
              <a:gd name="T2" fmla="*/ 169 w 169"/>
              <a:gd name="T3" fmla="*/ 82 h 146"/>
              <a:gd name="T4" fmla="*/ 166 w 169"/>
              <a:gd name="T5" fmla="*/ 85 h 146"/>
              <a:gd name="T6" fmla="*/ 0 w 169"/>
              <a:gd name="T7" fmla="*/ 84 h 146"/>
              <a:gd name="T8" fmla="*/ 0 w 169"/>
              <a:gd name="T9" fmla="*/ 76 h 146"/>
              <a:gd name="T10" fmla="*/ 3 w 169"/>
              <a:gd name="T11" fmla="*/ 73 h 146"/>
              <a:gd name="T12" fmla="*/ 45 w 169"/>
              <a:gd name="T13" fmla="*/ 67 h 146"/>
              <a:gd name="T14" fmla="*/ 36 w 169"/>
              <a:gd name="T15" fmla="*/ 42 h 146"/>
              <a:gd name="T16" fmla="*/ 86 w 169"/>
              <a:gd name="T17" fmla="*/ 0 h 146"/>
              <a:gd name="T18" fmla="*/ 118 w 169"/>
              <a:gd name="T19" fmla="*/ 7 h 146"/>
              <a:gd name="T20" fmla="*/ 121 w 169"/>
              <a:gd name="T21" fmla="*/ 35 h 146"/>
              <a:gd name="T22" fmla="*/ 120 w 169"/>
              <a:gd name="T23" fmla="*/ 40 h 146"/>
              <a:gd name="T24" fmla="*/ 111 w 169"/>
              <a:gd name="T25" fmla="*/ 39 h 146"/>
              <a:gd name="T26" fmla="*/ 81 w 169"/>
              <a:gd name="T27" fmla="*/ 11 h 146"/>
              <a:gd name="T28" fmla="*/ 57 w 169"/>
              <a:gd name="T29" fmla="*/ 30 h 146"/>
              <a:gd name="T30" fmla="*/ 90 w 169"/>
              <a:gd name="T31" fmla="*/ 56 h 146"/>
              <a:gd name="T32" fmla="*/ 115 w 169"/>
              <a:gd name="T33" fmla="*/ 67 h 146"/>
              <a:gd name="T34" fmla="*/ 93 w 169"/>
              <a:gd name="T35" fmla="*/ 91 h 146"/>
              <a:gd name="T36" fmla="*/ 133 w 169"/>
              <a:gd name="T37" fmla="*/ 100 h 146"/>
              <a:gd name="T38" fmla="*/ 122 w 169"/>
              <a:gd name="T39" fmla="*/ 130 h 146"/>
              <a:gd name="T40" fmla="*/ 97 w 169"/>
              <a:gd name="T41" fmla="*/ 144 h 146"/>
              <a:gd name="T42" fmla="*/ 60 w 169"/>
              <a:gd name="T43" fmla="*/ 143 h 146"/>
              <a:gd name="T44" fmla="*/ 40 w 169"/>
              <a:gd name="T45" fmla="*/ 137 h 146"/>
              <a:gd name="T46" fmla="*/ 39 w 169"/>
              <a:gd name="T47" fmla="*/ 134 h 146"/>
              <a:gd name="T48" fmla="*/ 39 w 169"/>
              <a:gd name="T49" fmla="*/ 112 h 146"/>
              <a:gd name="T50" fmla="*/ 39 w 169"/>
              <a:gd name="T51" fmla="*/ 105 h 146"/>
              <a:gd name="T52" fmla="*/ 51 w 169"/>
              <a:gd name="T53" fmla="*/ 111 h 146"/>
              <a:gd name="T54" fmla="*/ 55 w 169"/>
              <a:gd name="T55" fmla="*/ 119 h 146"/>
              <a:gd name="T56" fmla="*/ 72 w 169"/>
              <a:gd name="T57" fmla="*/ 133 h 146"/>
              <a:gd name="T58" fmla="*/ 98 w 169"/>
              <a:gd name="T59" fmla="*/ 133 h 146"/>
              <a:gd name="T60" fmla="*/ 114 w 169"/>
              <a:gd name="T61" fmla="*/ 113 h 146"/>
              <a:gd name="T62" fmla="*/ 93 w 169"/>
              <a:gd name="T63" fmla="*/ 9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9" h="146">
                <a:moveTo>
                  <a:pt x="166" y="73"/>
                </a:moveTo>
                <a:cubicBezTo>
                  <a:pt x="167" y="73"/>
                  <a:pt x="168" y="73"/>
                  <a:pt x="168" y="74"/>
                </a:cubicBezTo>
                <a:cubicBezTo>
                  <a:pt x="169" y="74"/>
                  <a:pt x="169" y="75"/>
                  <a:pt x="169" y="76"/>
                </a:cubicBezTo>
                <a:cubicBezTo>
                  <a:pt x="169" y="82"/>
                  <a:pt x="169" y="82"/>
                  <a:pt x="169" y="82"/>
                </a:cubicBezTo>
                <a:cubicBezTo>
                  <a:pt x="169" y="83"/>
                  <a:pt x="169" y="84"/>
                  <a:pt x="168" y="84"/>
                </a:cubicBezTo>
                <a:cubicBezTo>
                  <a:pt x="168" y="85"/>
                  <a:pt x="167" y="85"/>
                  <a:pt x="166" y="85"/>
                </a:cubicBezTo>
                <a:cubicBezTo>
                  <a:pt x="3" y="85"/>
                  <a:pt x="3" y="85"/>
                  <a:pt x="3" y="85"/>
                </a:cubicBezTo>
                <a:cubicBezTo>
                  <a:pt x="2" y="85"/>
                  <a:pt x="1" y="85"/>
                  <a:pt x="0" y="84"/>
                </a:cubicBezTo>
                <a:cubicBezTo>
                  <a:pt x="0" y="84"/>
                  <a:pt x="0" y="83"/>
                  <a:pt x="0" y="8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5"/>
                  <a:pt x="0" y="74"/>
                  <a:pt x="0" y="74"/>
                </a:cubicBezTo>
                <a:cubicBezTo>
                  <a:pt x="1" y="73"/>
                  <a:pt x="2" y="73"/>
                  <a:pt x="3" y="73"/>
                </a:cubicBezTo>
                <a:lnTo>
                  <a:pt x="166" y="73"/>
                </a:lnTo>
                <a:close/>
                <a:moveTo>
                  <a:pt x="45" y="67"/>
                </a:moveTo>
                <a:cubicBezTo>
                  <a:pt x="43" y="65"/>
                  <a:pt x="42" y="62"/>
                  <a:pt x="40" y="59"/>
                </a:cubicBezTo>
                <a:cubicBezTo>
                  <a:pt x="37" y="53"/>
                  <a:pt x="36" y="47"/>
                  <a:pt x="36" y="42"/>
                </a:cubicBezTo>
                <a:cubicBezTo>
                  <a:pt x="36" y="30"/>
                  <a:pt x="40" y="20"/>
                  <a:pt x="48" y="12"/>
                </a:cubicBezTo>
                <a:cubicBezTo>
                  <a:pt x="57" y="4"/>
                  <a:pt x="69" y="0"/>
                  <a:pt x="86" y="0"/>
                </a:cubicBezTo>
                <a:cubicBezTo>
                  <a:pt x="89" y="0"/>
                  <a:pt x="94" y="1"/>
                  <a:pt x="101" y="2"/>
                </a:cubicBezTo>
                <a:cubicBezTo>
                  <a:pt x="106" y="3"/>
                  <a:pt x="111" y="4"/>
                  <a:pt x="118" y="7"/>
                </a:cubicBezTo>
                <a:cubicBezTo>
                  <a:pt x="119" y="9"/>
                  <a:pt x="119" y="13"/>
                  <a:pt x="120" y="18"/>
                </a:cubicBezTo>
                <a:cubicBezTo>
                  <a:pt x="121" y="26"/>
                  <a:pt x="121" y="31"/>
                  <a:pt x="121" y="35"/>
                </a:cubicBezTo>
                <a:cubicBezTo>
                  <a:pt x="121" y="36"/>
                  <a:pt x="121" y="38"/>
                  <a:pt x="121" y="39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07" y="30"/>
                  <a:pt x="104" y="23"/>
                  <a:pt x="101" y="20"/>
                </a:cubicBezTo>
                <a:cubicBezTo>
                  <a:pt x="95" y="14"/>
                  <a:pt x="89" y="11"/>
                  <a:pt x="81" y="11"/>
                </a:cubicBezTo>
                <a:cubicBezTo>
                  <a:pt x="74" y="11"/>
                  <a:pt x="68" y="13"/>
                  <a:pt x="64" y="16"/>
                </a:cubicBezTo>
                <a:cubicBezTo>
                  <a:pt x="60" y="20"/>
                  <a:pt x="57" y="25"/>
                  <a:pt x="57" y="30"/>
                </a:cubicBezTo>
                <a:cubicBezTo>
                  <a:pt x="57" y="35"/>
                  <a:pt x="60" y="39"/>
                  <a:pt x="64" y="44"/>
                </a:cubicBezTo>
                <a:cubicBezTo>
                  <a:pt x="68" y="48"/>
                  <a:pt x="77" y="52"/>
                  <a:pt x="90" y="56"/>
                </a:cubicBezTo>
                <a:cubicBezTo>
                  <a:pt x="94" y="57"/>
                  <a:pt x="100" y="59"/>
                  <a:pt x="106" y="62"/>
                </a:cubicBezTo>
                <a:cubicBezTo>
                  <a:pt x="110" y="64"/>
                  <a:pt x="113" y="65"/>
                  <a:pt x="115" y="67"/>
                </a:cubicBezTo>
                <a:lnTo>
                  <a:pt x="45" y="67"/>
                </a:lnTo>
                <a:close/>
                <a:moveTo>
                  <a:pt x="93" y="91"/>
                </a:moveTo>
                <a:cubicBezTo>
                  <a:pt x="132" y="91"/>
                  <a:pt x="132" y="91"/>
                  <a:pt x="132" y="91"/>
                </a:cubicBezTo>
                <a:cubicBezTo>
                  <a:pt x="132" y="94"/>
                  <a:pt x="133" y="96"/>
                  <a:pt x="133" y="100"/>
                </a:cubicBezTo>
                <a:cubicBezTo>
                  <a:pt x="133" y="107"/>
                  <a:pt x="131" y="113"/>
                  <a:pt x="129" y="120"/>
                </a:cubicBezTo>
                <a:cubicBezTo>
                  <a:pt x="127" y="123"/>
                  <a:pt x="125" y="127"/>
                  <a:pt x="122" y="130"/>
                </a:cubicBezTo>
                <a:cubicBezTo>
                  <a:pt x="120" y="132"/>
                  <a:pt x="116" y="134"/>
                  <a:pt x="112" y="137"/>
                </a:cubicBezTo>
                <a:cubicBezTo>
                  <a:pt x="107" y="140"/>
                  <a:pt x="102" y="142"/>
                  <a:pt x="97" y="144"/>
                </a:cubicBezTo>
                <a:cubicBezTo>
                  <a:pt x="92" y="145"/>
                  <a:pt x="86" y="146"/>
                  <a:pt x="78" y="146"/>
                </a:cubicBezTo>
                <a:cubicBezTo>
                  <a:pt x="71" y="146"/>
                  <a:pt x="65" y="145"/>
                  <a:pt x="60" y="143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43" y="139"/>
                  <a:pt x="41" y="138"/>
                  <a:pt x="40" y="137"/>
                </a:cubicBezTo>
                <a:cubicBezTo>
                  <a:pt x="39" y="136"/>
                  <a:pt x="39" y="136"/>
                  <a:pt x="39" y="135"/>
                </a:cubicBezTo>
                <a:cubicBezTo>
                  <a:pt x="39" y="134"/>
                  <a:pt x="39" y="134"/>
                  <a:pt x="39" y="134"/>
                </a:cubicBezTo>
                <a:cubicBezTo>
                  <a:pt x="39" y="127"/>
                  <a:pt x="39" y="122"/>
                  <a:pt x="39" y="119"/>
                </a:cubicBezTo>
                <a:cubicBezTo>
                  <a:pt x="39" y="117"/>
                  <a:pt x="39" y="115"/>
                  <a:pt x="39" y="112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9" y="107"/>
                  <a:pt x="50" y="109"/>
                  <a:pt x="51" y="111"/>
                </a:cubicBezTo>
                <a:cubicBezTo>
                  <a:pt x="52" y="114"/>
                  <a:pt x="53" y="115"/>
                  <a:pt x="53" y="117"/>
                </a:cubicBezTo>
                <a:cubicBezTo>
                  <a:pt x="54" y="118"/>
                  <a:pt x="54" y="119"/>
                  <a:pt x="55" y="119"/>
                </a:cubicBezTo>
                <a:cubicBezTo>
                  <a:pt x="57" y="123"/>
                  <a:pt x="59" y="126"/>
                  <a:pt x="62" y="128"/>
                </a:cubicBezTo>
                <a:cubicBezTo>
                  <a:pt x="65" y="130"/>
                  <a:pt x="68" y="132"/>
                  <a:pt x="72" y="133"/>
                </a:cubicBezTo>
                <a:cubicBezTo>
                  <a:pt x="76" y="135"/>
                  <a:pt x="80" y="136"/>
                  <a:pt x="85" y="136"/>
                </a:cubicBezTo>
                <a:cubicBezTo>
                  <a:pt x="89" y="136"/>
                  <a:pt x="93" y="135"/>
                  <a:pt x="98" y="133"/>
                </a:cubicBezTo>
                <a:cubicBezTo>
                  <a:pt x="103" y="131"/>
                  <a:pt x="106" y="129"/>
                  <a:pt x="109" y="125"/>
                </a:cubicBezTo>
                <a:cubicBezTo>
                  <a:pt x="112" y="121"/>
                  <a:pt x="114" y="117"/>
                  <a:pt x="114" y="113"/>
                </a:cubicBezTo>
                <a:cubicBezTo>
                  <a:pt x="114" y="107"/>
                  <a:pt x="111" y="102"/>
                  <a:pt x="106" y="98"/>
                </a:cubicBezTo>
                <a:cubicBezTo>
                  <a:pt x="104" y="96"/>
                  <a:pt x="100" y="94"/>
                  <a:pt x="93" y="9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3" name="Freeform 185"/>
          <p:cNvSpPr>
            <a:spLocks noEditPoints="1"/>
          </p:cNvSpPr>
          <p:nvPr/>
        </p:nvSpPr>
        <p:spPr bwMode="auto">
          <a:xfrm>
            <a:off x="6162838" y="2332678"/>
            <a:ext cx="155598" cy="157220"/>
          </a:xfrm>
          <a:custGeom>
            <a:avLst/>
            <a:gdLst>
              <a:gd name="T0" fmla="*/ 0 w 145"/>
              <a:gd name="T1" fmla="*/ 9 h 146"/>
              <a:gd name="T2" fmla="*/ 4 w 145"/>
              <a:gd name="T3" fmla="*/ 1 h 146"/>
              <a:gd name="T4" fmla="*/ 30 w 145"/>
              <a:gd name="T5" fmla="*/ 2 h 146"/>
              <a:gd name="T6" fmla="*/ 59 w 145"/>
              <a:gd name="T7" fmla="*/ 1 h 146"/>
              <a:gd name="T8" fmla="*/ 68 w 145"/>
              <a:gd name="T9" fmla="*/ 2 h 146"/>
              <a:gd name="T10" fmla="*/ 68 w 145"/>
              <a:gd name="T11" fmla="*/ 9 h 146"/>
              <a:gd name="T12" fmla="*/ 49 w 145"/>
              <a:gd name="T13" fmla="*/ 12 h 146"/>
              <a:gd name="T14" fmla="*/ 47 w 145"/>
              <a:gd name="T15" fmla="*/ 28 h 146"/>
              <a:gd name="T16" fmla="*/ 47 w 145"/>
              <a:gd name="T17" fmla="*/ 52 h 146"/>
              <a:gd name="T18" fmla="*/ 54 w 145"/>
              <a:gd name="T19" fmla="*/ 97 h 146"/>
              <a:gd name="T20" fmla="*/ 79 w 145"/>
              <a:gd name="T21" fmla="*/ 110 h 146"/>
              <a:gd name="T22" fmla="*/ 107 w 145"/>
              <a:gd name="T23" fmla="*/ 103 h 146"/>
              <a:gd name="T24" fmla="*/ 118 w 145"/>
              <a:gd name="T25" fmla="*/ 86 h 146"/>
              <a:gd name="T26" fmla="*/ 120 w 145"/>
              <a:gd name="T27" fmla="*/ 52 h 146"/>
              <a:gd name="T28" fmla="*/ 117 w 145"/>
              <a:gd name="T29" fmla="*/ 26 h 146"/>
              <a:gd name="T30" fmla="*/ 115 w 145"/>
              <a:gd name="T31" fmla="*/ 12 h 146"/>
              <a:gd name="T32" fmla="*/ 98 w 145"/>
              <a:gd name="T33" fmla="*/ 9 h 146"/>
              <a:gd name="T34" fmla="*/ 97 w 145"/>
              <a:gd name="T35" fmla="*/ 0 h 146"/>
              <a:gd name="T36" fmla="*/ 124 w 145"/>
              <a:gd name="T37" fmla="*/ 1 h 146"/>
              <a:gd name="T38" fmla="*/ 144 w 145"/>
              <a:gd name="T39" fmla="*/ 1 h 146"/>
              <a:gd name="T40" fmla="*/ 145 w 145"/>
              <a:gd name="T41" fmla="*/ 8 h 146"/>
              <a:gd name="T42" fmla="*/ 129 w 145"/>
              <a:gd name="T43" fmla="*/ 11 h 146"/>
              <a:gd name="T44" fmla="*/ 128 w 145"/>
              <a:gd name="T45" fmla="*/ 18 h 146"/>
              <a:gd name="T46" fmla="*/ 130 w 145"/>
              <a:gd name="T47" fmla="*/ 58 h 146"/>
              <a:gd name="T48" fmla="*/ 125 w 145"/>
              <a:gd name="T49" fmla="*/ 98 h 146"/>
              <a:gd name="T50" fmla="*/ 97 w 145"/>
              <a:gd name="T51" fmla="*/ 118 h 146"/>
              <a:gd name="T52" fmla="*/ 46 w 145"/>
              <a:gd name="T53" fmla="*/ 117 h 146"/>
              <a:gd name="T54" fmla="*/ 21 w 145"/>
              <a:gd name="T55" fmla="*/ 87 h 146"/>
              <a:gd name="T56" fmla="*/ 20 w 145"/>
              <a:gd name="T57" fmla="*/ 33 h 146"/>
              <a:gd name="T58" fmla="*/ 4 w 145"/>
              <a:gd name="T59" fmla="*/ 9 h 146"/>
              <a:gd name="T60" fmla="*/ 145 w 145"/>
              <a:gd name="T61" fmla="*/ 136 h 146"/>
              <a:gd name="T62" fmla="*/ 142 w 145"/>
              <a:gd name="T63" fmla="*/ 133 h 146"/>
              <a:gd name="T64" fmla="*/ 1 w 145"/>
              <a:gd name="T65" fmla="*/ 134 h 146"/>
              <a:gd name="T66" fmla="*/ 0 w 145"/>
              <a:gd name="T67" fmla="*/ 143 h 146"/>
              <a:gd name="T68" fmla="*/ 3 w 145"/>
              <a:gd name="T69" fmla="*/ 146 h 146"/>
              <a:gd name="T70" fmla="*/ 144 w 145"/>
              <a:gd name="T71" fmla="*/ 14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6">
                <a:moveTo>
                  <a:pt x="4" y="9"/>
                </a:moveTo>
                <a:cubicBezTo>
                  <a:pt x="2" y="9"/>
                  <a:pt x="1" y="9"/>
                  <a:pt x="0" y="9"/>
                </a:cubicBezTo>
                <a:cubicBezTo>
                  <a:pt x="0" y="1"/>
                  <a:pt x="0" y="1"/>
                  <a:pt x="0" y="1"/>
                </a:cubicBezTo>
                <a:cubicBezTo>
                  <a:pt x="1" y="1"/>
                  <a:pt x="2" y="1"/>
                  <a:pt x="4" y="1"/>
                </a:cubicBezTo>
                <a:cubicBezTo>
                  <a:pt x="7" y="1"/>
                  <a:pt x="11" y="1"/>
                  <a:pt x="14" y="1"/>
                </a:cubicBezTo>
                <a:cubicBezTo>
                  <a:pt x="22" y="1"/>
                  <a:pt x="28" y="2"/>
                  <a:pt x="30" y="2"/>
                </a:cubicBezTo>
                <a:cubicBezTo>
                  <a:pt x="35" y="2"/>
                  <a:pt x="41" y="1"/>
                  <a:pt x="46" y="1"/>
                </a:cubicBezTo>
                <a:cubicBezTo>
                  <a:pt x="53" y="1"/>
                  <a:pt x="58" y="1"/>
                  <a:pt x="59" y="1"/>
                </a:cubicBezTo>
                <a:cubicBezTo>
                  <a:pt x="63" y="1"/>
                  <a:pt x="66" y="1"/>
                  <a:pt x="68" y="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9"/>
                  <a:pt x="68" y="9"/>
                  <a:pt x="68" y="9"/>
                </a:cubicBezTo>
                <a:cubicBezTo>
                  <a:pt x="64" y="9"/>
                  <a:pt x="60" y="10"/>
                  <a:pt x="56" y="10"/>
                </a:cubicBezTo>
                <a:cubicBezTo>
                  <a:pt x="52" y="10"/>
                  <a:pt x="50" y="10"/>
                  <a:pt x="49" y="12"/>
                </a:cubicBezTo>
                <a:cubicBezTo>
                  <a:pt x="48" y="13"/>
                  <a:pt x="47" y="17"/>
                  <a:pt x="47" y="25"/>
                </a:cubicBezTo>
                <a:cubicBezTo>
                  <a:pt x="47" y="25"/>
                  <a:pt x="47" y="26"/>
                  <a:pt x="47" y="28"/>
                </a:cubicBezTo>
                <a:cubicBezTo>
                  <a:pt x="47" y="29"/>
                  <a:pt x="47" y="30"/>
                  <a:pt x="47" y="30"/>
                </a:cubicBezTo>
                <a:cubicBezTo>
                  <a:pt x="47" y="52"/>
                  <a:pt x="47" y="52"/>
                  <a:pt x="47" y="52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86"/>
                  <a:pt x="51" y="92"/>
                  <a:pt x="54" y="97"/>
                </a:cubicBezTo>
                <a:cubicBezTo>
                  <a:pt x="56" y="101"/>
                  <a:pt x="59" y="104"/>
                  <a:pt x="63" y="106"/>
                </a:cubicBezTo>
                <a:cubicBezTo>
                  <a:pt x="68" y="109"/>
                  <a:pt x="74" y="110"/>
                  <a:pt x="79" y="110"/>
                </a:cubicBezTo>
                <a:cubicBezTo>
                  <a:pt x="86" y="110"/>
                  <a:pt x="92" y="109"/>
                  <a:pt x="98" y="108"/>
                </a:cubicBezTo>
                <a:cubicBezTo>
                  <a:pt x="101" y="107"/>
                  <a:pt x="104" y="105"/>
                  <a:pt x="107" y="103"/>
                </a:cubicBezTo>
                <a:cubicBezTo>
                  <a:pt x="110" y="101"/>
                  <a:pt x="112" y="99"/>
                  <a:pt x="113" y="97"/>
                </a:cubicBezTo>
                <a:cubicBezTo>
                  <a:pt x="115" y="93"/>
                  <a:pt x="117" y="90"/>
                  <a:pt x="118" y="86"/>
                </a:cubicBezTo>
                <a:cubicBezTo>
                  <a:pt x="119" y="81"/>
                  <a:pt x="120" y="74"/>
                  <a:pt x="120" y="64"/>
                </a:cubicBezTo>
                <a:cubicBezTo>
                  <a:pt x="120" y="59"/>
                  <a:pt x="120" y="55"/>
                  <a:pt x="120" y="52"/>
                </a:cubicBezTo>
                <a:cubicBezTo>
                  <a:pt x="119" y="49"/>
                  <a:pt x="119" y="45"/>
                  <a:pt x="119" y="41"/>
                </a:cubicBezTo>
                <a:cubicBezTo>
                  <a:pt x="118" y="36"/>
                  <a:pt x="118" y="31"/>
                  <a:pt x="117" y="26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16"/>
                  <a:pt x="116" y="13"/>
                  <a:pt x="115" y="12"/>
                </a:cubicBezTo>
                <a:cubicBezTo>
                  <a:pt x="113" y="10"/>
                  <a:pt x="110" y="8"/>
                  <a:pt x="107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7" y="8"/>
                  <a:pt x="97" y="8"/>
                  <a:pt x="97" y="8"/>
                </a:cubicBezTo>
                <a:cubicBezTo>
                  <a:pt x="97" y="0"/>
                  <a:pt x="97" y="0"/>
                  <a:pt x="9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24" y="1"/>
                  <a:pt x="124" y="1"/>
                  <a:pt x="124" y="1"/>
                </a:cubicBezTo>
                <a:cubicBezTo>
                  <a:pt x="129" y="1"/>
                  <a:pt x="135" y="1"/>
                  <a:pt x="143" y="0"/>
                </a:cubicBezTo>
                <a:cubicBezTo>
                  <a:pt x="144" y="1"/>
                  <a:pt x="144" y="1"/>
                  <a:pt x="144" y="1"/>
                </a:cubicBezTo>
                <a:cubicBezTo>
                  <a:pt x="145" y="3"/>
                  <a:pt x="145" y="5"/>
                  <a:pt x="145" y="5"/>
                </a:cubicBezTo>
                <a:cubicBezTo>
                  <a:pt x="145" y="6"/>
                  <a:pt x="145" y="7"/>
                  <a:pt x="145" y="8"/>
                </a:cubicBezTo>
                <a:cubicBezTo>
                  <a:pt x="142" y="9"/>
                  <a:pt x="139" y="9"/>
                  <a:pt x="137" y="9"/>
                </a:cubicBezTo>
                <a:cubicBezTo>
                  <a:pt x="132" y="10"/>
                  <a:pt x="130" y="11"/>
                  <a:pt x="129" y="11"/>
                </a:cubicBezTo>
                <a:cubicBezTo>
                  <a:pt x="128" y="12"/>
                  <a:pt x="128" y="13"/>
                  <a:pt x="128" y="15"/>
                </a:cubicBezTo>
                <a:cubicBezTo>
                  <a:pt x="128" y="15"/>
                  <a:pt x="128" y="16"/>
                  <a:pt x="128" y="18"/>
                </a:cubicBezTo>
                <a:cubicBezTo>
                  <a:pt x="128" y="19"/>
                  <a:pt x="128" y="20"/>
                  <a:pt x="128" y="20"/>
                </a:cubicBezTo>
                <a:cubicBezTo>
                  <a:pt x="129" y="22"/>
                  <a:pt x="129" y="34"/>
                  <a:pt x="130" y="58"/>
                </a:cubicBezTo>
                <a:cubicBezTo>
                  <a:pt x="130" y="70"/>
                  <a:pt x="130" y="80"/>
                  <a:pt x="129" y="87"/>
                </a:cubicBezTo>
                <a:cubicBezTo>
                  <a:pt x="128" y="91"/>
                  <a:pt x="126" y="95"/>
                  <a:pt x="125" y="98"/>
                </a:cubicBezTo>
                <a:cubicBezTo>
                  <a:pt x="122" y="102"/>
                  <a:pt x="119" y="106"/>
                  <a:pt x="114" y="110"/>
                </a:cubicBezTo>
                <a:cubicBezTo>
                  <a:pt x="110" y="113"/>
                  <a:pt x="104" y="116"/>
                  <a:pt x="97" y="118"/>
                </a:cubicBezTo>
                <a:cubicBezTo>
                  <a:pt x="90" y="120"/>
                  <a:pt x="82" y="121"/>
                  <a:pt x="73" y="121"/>
                </a:cubicBezTo>
                <a:cubicBezTo>
                  <a:pt x="62" y="121"/>
                  <a:pt x="53" y="120"/>
                  <a:pt x="46" y="117"/>
                </a:cubicBezTo>
                <a:cubicBezTo>
                  <a:pt x="39" y="114"/>
                  <a:pt x="33" y="110"/>
                  <a:pt x="29" y="105"/>
                </a:cubicBezTo>
                <a:cubicBezTo>
                  <a:pt x="25" y="101"/>
                  <a:pt x="23" y="95"/>
                  <a:pt x="21" y="87"/>
                </a:cubicBezTo>
                <a:cubicBezTo>
                  <a:pt x="20" y="82"/>
                  <a:pt x="20" y="75"/>
                  <a:pt x="20" y="65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21"/>
                  <a:pt x="19" y="15"/>
                  <a:pt x="18" y="13"/>
                </a:cubicBezTo>
                <a:cubicBezTo>
                  <a:pt x="17" y="11"/>
                  <a:pt x="12" y="9"/>
                  <a:pt x="4" y="9"/>
                </a:cubicBezTo>
                <a:close/>
                <a:moveTo>
                  <a:pt x="145" y="143"/>
                </a:moveTo>
                <a:cubicBezTo>
                  <a:pt x="145" y="136"/>
                  <a:pt x="145" y="136"/>
                  <a:pt x="145" y="136"/>
                </a:cubicBezTo>
                <a:cubicBezTo>
                  <a:pt x="145" y="136"/>
                  <a:pt x="145" y="135"/>
                  <a:pt x="144" y="134"/>
                </a:cubicBezTo>
                <a:cubicBezTo>
                  <a:pt x="144" y="134"/>
                  <a:pt x="143" y="133"/>
                  <a:pt x="142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4"/>
                  <a:pt x="1" y="134"/>
                </a:cubicBezTo>
                <a:cubicBezTo>
                  <a:pt x="0" y="135"/>
                  <a:pt x="0" y="136"/>
                  <a:pt x="0" y="136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4"/>
                  <a:pt x="1" y="145"/>
                </a:cubicBezTo>
                <a:cubicBezTo>
                  <a:pt x="1" y="145"/>
                  <a:pt x="2" y="146"/>
                  <a:pt x="3" y="146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43" y="146"/>
                  <a:pt x="144" y="145"/>
                  <a:pt x="144" y="145"/>
                </a:cubicBezTo>
                <a:cubicBezTo>
                  <a:pt x="145" y="144"/>
                  <a:pt x="145" y="143"/>
                  <a:pt x="145" y="1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4" name="Freeform 186"/>
          <p:cNvSpPr>
            <a:spLocks noEditPoints="1"/>
          </p:cNvSpPr>
          <p:nvPr/>
        </p:nvSpPr>
        <p:spPr bwMode="auto">
          <a:xfrm>
            <a:off x="6362198" y="2332678"/>
            <a:ext cx="170186" cy="142632"/>
          </a:xfrm>
          <a:custGeom>
            <a:avLst/>
            <a:gdLst>
              <a:gd name="T0" fmla="*/ 153 w 157"/>
              <a:gd name="T1" fmla="*/ 129 h 133"/>
              <a:gd name="T2" fmla="*/ 4 w 157"/>
              <a:gd name="T3" fmla="*/ 129 h 133"/>
              <a:gd name="T4" fmla="*/ 4 w 157"/>
              <a:gd name="T5" fmla="*/ 5 h 133"/>
              <a:gd name="T6" fmla="*/ 153 w 157"/>
              <a:gd name="T7" fmla="*/ 5 h 133"/>
              <a:gd name="T8" fmla="*/ 48 w 157"/>
              <a:gd name="T9" fmla="*/ 28 h 133"/>
              <a:gd name="T10" fmla="*/ 15 w 157"/>
              <a:gd name="T11" fmla="*/ 25 h 133"/>
              <a:gd name="T12" fmla="*/ 12 w 157"/>
              <a:gd name="T13" fmla="*/ 46 h 133"/>
              <a:gd name="T14" fmla="*/ 45 w 157"/>
              <a:gd name="T15" fmla="*/ 49 h 133"/>
              <a:gd name="T16" fmla="*/ 48 w 157"/>
              <a:gd name="T17" fmla="*/ 82 h 133"/>
              <a:gd name="T18" fmla="*/ 45 w 157"/>
              <a:gd name="T19" fmla="*/ 61 h 133"/>
              <a:gd name="T20" fmla="*/ 12 w 157"/>
              <a:gd name="T21" fmla="*/ 64 h 133"/>
              <a:gd name="T22" fmla="*/ 15 w 157"/>
              <a:gd name="T23" fmla="*/ 85 h 133"/>
              <a:gd name="T24" fmla="*/ 48 w 157"/>
              <a:gd name="T25" fmla="*/ 82 h 133"/>
              <a:gd name="T26" fmla="*/ 47 w 157"/>
              <a:gd name="T27" fmla="*/ 98 h 133"/>
              <a:gd name="T28" fmla="*/ 13 w 157"/>
              <a:gd name="T29" fmla="*/ 98 h 133"/>
              <a:gd name="T30" fmla="*/ 13 w 157"/>
              <a:gd name="T31" fmla="*/ 120 h 133"/>
              <a:gd name="T32" fmla="*/ 47 w 157"/>
              <a:gd name="T33" fmla="*/ 120 h 133"/>
              <a:gd name="T34" fmla="*/ 97 w 157"/>
              <a:gd name="T35" fmla="*/ 28 h 133"/>
              <a:gd name="T36" fmla="*/ 63 w 157"/>
              <a:gd name="T37" fmla="*/ 25 h 133"/>
              <a:gd name="T38" fmla="*/ 60 w 157"/>
              <a:gd name="T39" fmla="*/ 46 h 133"/>
              <a:gd name="T40" fmla="*/ 94 w 157"/>
              <a:gd name="T41" fmla="*/ 49 h 133"/>
              <a:gd name="T42" fmla="*/ 97 w 157"/>
              <a:gd name="T43" fmla="*/ 82 h 133"/>
              <a:gd name="T44" fmla="*/ 94 w 157"/>
              <a:gd name="T45" fmla="*/ 61 h 133"/>
              <a:gd name="T46" fmla="*/ 60 w 157"/>
              <a:gd name="T47" fmla="*/ 64 h 133"/>
              <a:gd name="T48" fmla="*/ 63 w 157"/>
              <a:gd name="T49" fmla="*/ 85 h 133"/>
              <a:gd name="T50" fmla="*/ 97 w 157"/>
              <a:gd name="T51" fmla="*/ 82 h 133"/>
              <a:gd name="T52" fmla="*/ 96 w 157"/>
              <a:gd name="T53" fmla="*/ 98 h 133"/>
              <a:gd name="T54" fmla="*/ 61 w 157"/>
              <a:gd name="T55" fmla="*/ 98 h 133"/>
              <a:gd name="T56" fmla="*/ 61 w 157"/>
              <a:gd name="T57" fmla="*/ 120 h 133"/>
              <a:gd name="T58" fmla="*/ 96 w 157"/>
              <a:gd name="T59" fmla="*/ 120 h 133"/>
              <a:gd name="T60" fmla="*/ 145 w 157"/>
              <a:gd name="T61" fmla="*/ 28 h 133"/>
              <a:gd name="T62" fmla="*/ 112 w 157"/>
              <a:gd name="T63" fmla="*/ 25 h 133"/>
              <a:gd name="T64" fmla="*/ 109 w 157"/>
              <a:gd name="T65" fmla="*/ 46 h 133"/>
              <a:gd name="T66" fmla="*/ 142 w 157"/>
              <a:gd name="T67" fmla="*/ 49 h 133"/>
              <a:gd name="T68" fmla="*/ 145 w 157"/>
              <a:gd name="T69" fmla="*/ 82 h 133"/>
              <a:gd name="T70" fmla="*/ 142 w 157"/>
              <a:gd name="T71" fmla="*/ 61 h 133"/>
              <a:gd name="T72" fmla="*/ 109 w 157"/>
              <a:gd name="T73" fmla="*/ 64 h 133"/>
              <a:gd name="T74" fmla="*/ 112 w 157"/>
              <a:gd name="T75" fmla="*/ 85 h 133"/>
              <a:gd name="T76" fmla="*/ 145 w 157"/>
              <a:gd name="T77" fmla="*/ 82 h 133"/>
              <a:gd name="T78" fmla="*/ 144 w 157"/>
              <a:gd name="T79" fmla="*/ 98 h 133"/>
              <a:gd name="T80" fmla="*/ 110 w 157"/>
              <a:gd name="T81" fmla="*/ 98 h 133"/>
              <a:gd name="T82" fmla="*/ 110 w 157"/>
              <a:gd name="T83" fmla="*/ 120 h 133"/>
              <a:gd name="T84" fmla="*/ 144 w 157"/>
              <a:gd name="T85" fmla="*/ 12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7" h="133">
                <a:moveTo>
                  <a:pt x="157" y="15"/>
                </a:moveTo>
                <a:cubicBezTo>
                  <a:pt x="157" y="118"/>
                  <a:pt x="157" y="118"/>
                  <a:pt x="157" y="118"/>
                </a:cubicBezTo>
                <a:cubicBezTo>
                  <a:pt x="157" y="122"/>
                  <a:pt x="156" y="126"/>
                  <a:pt x="153" y="129"/>
                </a:cubicBezTo>
                <a:cubicBezTo>
                  <a:pt x="150" y="132"/>
                  <a:pt x="146" y="133"/>
                  <a:pt x="142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6" y="0"/>
                  <a:pt x="150" y="2"/>
                  <a:pt x="153" y="5"/>
                </a:cubicBezTo>
                <a:cubicBezTo>
                  <a:pt x="156" y="8"/>
                  <a:pt x="157" y="11"/>
                  <a:pt x="157" y="15"/>
                </a:cubicBezTo>
                <a:close/>
                <a:moveTo>
                  <a:pt x="48" y="46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27"/>
                  <a:pt x="48" y="26"/>
                  <a:pt x="47" y="25"/>
                </a:cubicBezTo>
                <a:cubicBezTo>
                  <a:pt x="47" y="25"/>
                  <a:pt x="46" y="25"/>
                  <a:pt x="4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3" y="25"/>
                  <a:pt x="13" y="25"/>
                </a:cubicBezTo>
                <a:cubicBezTo>
                  <a:pt x="12" y="26"/>
                  <a:pt x="12" y="27"/>
                  <a:pt x="12" y="28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3" y="48"/>
                </a:cubicBezTo>
                <a:cubicBezTo>
                  <a:pt x="13" y="48"/>
                  <a:pt x="14" y="49"/>
                  <a:pt x="15" y="49"/>
                </a:cubicBezTo>
                <a:cubicBezTo>
                  <a:pt x="45" y="49"/>
                  <a:pt x="45" y="49"/>
                  <a:pt x="45" y="49"/>
                </a:cubicBezTo>
                <a:cubicBezTo>
                  <a:pt x="46" y="49"/>
                  <a:pt x="47" y="48"/>
                  <a:pt x="47" y="48"/>
                </a:cubicBezTo>
                <a:cubicBezTo>
                  <a:pt x="48" y="47"/>
                  <a:pt x="48" y="47"/>
                  <a:pt x="48" y="46"/>
                </a:cubicBezTo>
                <a:close/>
                <a:moveTo>
                  <a:pt x="48" y="82"/>
                </a:moveTo>
                <a:cubicBezTo>
                  <a:pt x="48" y="64"/>
                  <a:pt x="48" y="64"/>
                  <a:pt x="48" y="64"/>
                </a:cubicBezTo>
                <a:cubicBezTo>
                  <a:pt x="48" y="63"/>
                  <a:pt x="48" y="62"/>
                  <a:pt x="47" y="62"/>
                </a:cubicBezTo>
                <a:cubicBezTo>
                  <a:pt x="47" y="61"/>
                  <a:pt x="46" y="61"/>
                  <a:pt x="45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4" y="61"/>
                  <a:pt x="13" y="61"/>
                  <a:pt x="13" y="62"/>
                </a:cubicBezTo>
                <a:cubicBezTo>
                  <a:pt x="12" y="62"/>
                  <a:pt x="12" y="63"/>
                  <a:pt x="12" y="64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83"/>
                  <a:pt x="12" y="84"/>
                  <a:pt x="13" y="84"/>
                </a:cubicBezTo>
                <a:cubicBezTo>
                  <a:pt x="13" y="85"/>
                  <a:pt x="14" y="85"/>
                  <a:pt x="15" y="85"/>
                </a:cubicBezTo>
                <a:cubicBezTo>
                  <a:pt x="45" y="85"/>
                  <a:pt x="45" y="85"/>
                  <a:pt x="45" y="85"/>
                </a:cubicBezTo>
                <a:cubicBezTo>
                  <a:pt x="46" y="85"/>
                  <a:pt x="47" y="85"/>
                  <a:pt x="47" y="84"/>
                </a:cubicBezTo>
                <a:cubicBezTo>
                  <a:pt x="48" y="84"/>
                  <a:pt x="48" y="83"/>
                  <a:pt x="48" y="82"/>
                </a:cubicBezTo>
                <a:close/>
                <a:moveTo>
                  <a:pt x="48" y="118"/>
                </a:move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7" y="98"/>
                </a:cubicBezTo>
                <a:cubicBezTo>
                  <a:pt x="47" y="97"/>
                  <a:pt x="46" y="97"/>
                  <a:pt x="45" y="97"/>
                </a:cubicBezTo>
                <a:cubicBezTo>
                  <a:pt x="15" y="97"/>
                  <a:pt x="15" y="97"/>
                  <a:pt x="15" y="97"/>
                </a:cubicBezTo>
                <a:cubicBezTo>
                  <a:pt x="14" y="97"/>
                  <a:pt x="13" y="97"/>
                  <a:pt x="13" y="98"/>
                </a:cubicBezTo>
                <a:cubicBezTo>
                  <a:pt x="12" y="99"/>
                  <a:pt x="12" y="99"/>
                  <a:pt x="12" y="10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19"/>
                  <a:pt x="12" y="120"/>
                  <a:pt x="13" y="120"/>
                </a:cubicBezTo>
                <a:cubicBezTo>
                  <a:pt x="13" y="121"/>
                  <a:pt x="14" y="121"/>
                  <a:pt x="15" y="121"/>
                </a:cubicBezTo>
                <a:cubicBezTo>
                  <a:pt x="45" y="121"/>
                  <a:pt x="45" y="121"/>
                  <a:pt x="45" y="121"/>
                </a:cubicBezTo>
                <a:cubicBezTo>
                  <a:pt x="46" y="121"/>
                  <a:pt x="47" y="121"/>
                  <a:pt x="47" y="120"/>
                </a:cubicBezTo>
                <a:cubicBezTo>
                  <a:pt x="48" y="120"/>
                  <a:pt x="48" y="119"/>
                  <a:pt x="48" y="118"/>
                </a:cubicBezTo>
                <a:close/>
                <a:moveTo>
                  <a:pt x="97" y="46"/>
                </a:moveTo>
                <a:cubicBezTo>
                  <a:pt x="97" y="28"/>
                  <a:pt x="97" y="28"/>
                  <a:pt x="97" y="28"/>
                </a:cubicBezTo>
                <a:cubicBezTo>
                  <a:pt x="97" y="27"/>
                  <a:pt x="96" y="26"/>
                  <a:pt x="96" y="25"/>
                </a:cubicBezTo>
                <a:cubicBezTo>
                  <a:pt x="95" y="25"/>
                  <a:pt x="94" y="25"/>
                  <a:pt x="94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2" y="25"/>
                  <a:pt x="62" y="25"/>
                  <a:pt x="61" y="25"/>
                </a:cubicBezTo>
                <a:cubicBezTo>
                  <a:pt x="61" y="26"/>
                  <a:pt x="60" y="27"/>
                  <a:pt x="60" y="28"/>
                </a:cubicBezTo>
                <a:cubicBezTo>
                  <a:pt x="60" y="46"/>
                  <a:pt x="60" y="46"/>
                  <a:pt x="60" y="46"/>
                </a:cubicBezTo>
                <a:cubicBezTo>
                  <a:pt x="60" y="47"/>
                  <a:pt x="61" y="47"/>
                  <a:pt x="61" y="48"/>
                </a:cubicBezTo>
                <a:cubicBezTo>
                  <a:pt x="62" y="48"/>
                  <a:pt x="62" y="49"/>
                  <a:pt x="63" y="49"/>
                </a:cubicBezTo>
                <a:cubicBezTo>
                  <a:pt x="94" y="49"/>
                  <a:pt x="94" y="49"/>
                  <a:pt x="94" y="49"/>
                </a:cubicBezTo>
                <a:cubicBezTo>
                  <a:pt x="94" y="49"/>
                  <a:pt x="95" y="48"/>
                  <a:pt x="96" y="48"/>
                </a:cubicBezTo>
                <a:cubicBezTo>
                  <a:pt x="96" y="47"/>
                  <a:pt x="97" y="47"/>
                  <a:pt x="97" y="46"/>
                </a:cubicBezTo>
                <a:close/>
                <a:moveTo>
                  <a:pt x="97" y="82"/>
                </a:moveTo>
                <a:cubicBezTo>
                  <a:pt x="97" y="64"/>
                  <a:pt x="97" y="64"/>
                  <a:pt x="97" y="64"/>
                </a:cubicBezTo>
                <a:cubicBezTo>
                  <a:pt x="97" y="63"/>
                  <a:pt x="96" y="62"/>
                  <a:pt x="96" y="62"/>
                </a:cubicBezTo>
                <a:cubicBezTo>
                  <a:pt x="95" y="61"/>
                  <a:pt x="94" y="61"/>
                  <a:pt x="94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2" y="61"/>
                  <a:pt x="62" y="61"/>
                  <a:pt x="61" y="62"/>
                </a:cubicBezTo>
                <a:cubicBezTo>
                  <a:pt x="61" y="62"/>
                  <a:pt x="60" y="63"/>
                  <a:pt x="60" y="64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1" y="84"/>
                  <a:pt x="61" y="84"/>
                </a:cubicBezTo>
                <a:cubicBezTo>
                  <a:pt x="62" y="85"/>
                  <a:pt x="62" y="85"/>
                  <a:pt x="63" y="85"/>
                </a:cubicBezTo>
                <a:cubicBezTo>
                  <a:pt x="94" y="85"/>
                  <a:pt x="94" y="85"/>
                  <a:pt x="94" y="85"/>
                </a:cubicBezTo>
                <a:cubicBezTo>
                  <a:pt x="94" y="85"/>
                  <a:pt x="95" y="85"/>
                  <a:pt x="96" y="84"/>
                </a:cubicBezTo>
                <a:cubicBezTo>
                  <a:pt x="96" y="84"/>
                  <a:pt x="97" y="83"/>
                  <a:pt x="97" y="82"/>
                </a:cubicBezTo>
                <a:close/>
                <a:moveTo>
                  <a:pt x="97" y="118"/>
                </a:moveTo>
                <a:cubicBezTo>
                  <a:pt x="97" y="100"/>
                  <a:pt x="97" y="100"/>
                  <a:pt x="97" y="100"/>
                </a:cubicBezTo>
                <a:cubicBezTo>
                  <a:pt x="97" y="99"/>
                  <a:pt x="96" y="99"/>
                  <a:pt x="96" y="98"/>
                </a:cubicBezTo>
                <a:cubicBezTo>
                  <a:pt x="95" y="97"/>
                  <a:pt x="94" y="97"/>
                  <a:pt x="94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2" y="97"/>
                  <a:pt x="62" y="97"/>
                  <a:pt x="61" y="98"/>
                </a:cubicBezTo>
                <a:cubicBezTo>
                  <a:pt x="61" y="99"/>
                  <a:pt x="60" y="99"/>
                  <a:pt x="60" y="100"/>
                </a:cubicBezTo>
                <a:cubicBezTo>
                  <a:pt x="60" y="118"/>
                  <a:pt x="60" y="118"/>
                  <a:pt x="60" y="118"/>
                </a:cubicBezTo>
                <a:cubicBezTo>
                  <a:pt x="60" y="119"/>
                  <a:pt x="61" y="120"/>
                  <a:pt x="61" y="120"/>
                </a:cubicBezTo>
                <a:cubicBezTo>
                  <a:pt x="62" y="121"/>
                  <a:pt x="62" y="121"/>
                  <a:pt x="63" y="121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4" y="121"/>
                  <a:pt x="95" y="121"/>
                  <a:pt x="96" y="120"/>
                </a:cubicBezTo>
                <a:cubicBezTo>
                  <a:pt x="96" y="120"/>
                  <a:pt x="97" y="119"/>
                  <a:pt x="97" y="118"/>
                </a:cubicBezTo>
                <a:close/>
                <a:moveTo>
                  <a:pt x="145" y="46"/>
                </a:moveTo>
                <a:cubicBezTo>
                  <a:pt x="145" y="28"/>
                  <a:pt x="145" y="28"/>
                  <a:pt x="145" y="28"/>
                </a:cubicBezTo>
                <a:cubicBezTo>
                  <a:pt x="145" y="27"/>
                  <a:pt x="145" y="26"/>
                  <a:pt x="144" y="25"/>
                </a:cubicBezTo>
                <a:cubicBezTo>
                  <a:pt x="144" y="25"/>
                  <a:pt x="143" y="25"/>
                  <a:pt x="14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1" y="25"/>
                  <a:pt x="110" y="25"/>
                  <a:pt x="110" y="25"/>
                </a:cubicBezTo>
                <a:cubicBezTo>
                  <a:pt x="109" y="26"/>
                  <a:pt x="109" y="27"/>
                  <a:pt x="109" y="28"/>
                </a:cubicBezTo>
                <a:cubicBezTo>
                  <a:pt x="109" y="46"/>
                  <a:pt x="109" y="46"/>
                  <a:pt x="109" y="46"/>
                </a:cubicBezTo>
                <a:cubicBezTo>
                  <a:pt x="109" y="47"/>
                  <a:pt x="109" y="47"/>
                  <a:pt x="110" y="48"/>
                </a:cubicBezTo>
                <a:cubicBezTo>
                  <a:pt x="110" y="48"/>
                  <a:pt x="111" y="49"/>
                  <a:pt x="112" y="49"/>
                </a:cubicBezTo>
                <a:cubicBezTo>
                  <a:pt x="142" y="49"/>
                  <a:pt x="142" y="49"/>
                  <a:pt x="142" y="49"/>
                </a:cubicBezTo>
                <a:cubicBezTo>
                  <a:pt x="143" y="49"/>
                  <a:pt x="144" y="48"/>
                  <a:pt x="144" y="48"/>
                </a:cubicBezTo>
                <a:cubicBezTo>
                  <a:pt x="145" y="47"/>
                  <a:pt x="145" y="47"/>
                  <a:pt x="145" y="46"/>
                </a:cubicBezTo>
                <a:close/>
                <a:moveTo>
                  <a:pt x="145" y="82"/>
                </a:moveTo>
                <a:cubicBezTo>
                  <a:pt x="145" y="64"/>
                  <a:pt x="145" y="64"/>
                  <a:pt x="145" y="64"/>
                </a:cubicBezTo>
                <a:cubicBezTo>
                  <a:pt x="145" y="63"/>
                  <a:pt x="145" y="62"/>
                  <a:pt x="144" y="62"/>
                </a:cubicBezTo>
                <a:cubicBezTo>
                  <a:pt x="144" y="61"/>
                  <a:pt x="143" y="61"/>
                  <a:pt x="142" y="61"/>
                </a:cubicBezTo>
                <a:cubicBezTo>
                  <a:pt x="112" y="61"/>
                  <a:pt x="112" y="61"/>
                  <a:pt x="112" y="61"/>
                </a:cubicBezTo>
                <a:cubicBezTo>
                  <a:pt x="111" y="61"/>
                  <a:pt x="110" y="61"/>
                  <a:pt x="110" y="62"/>
                </a:cubicBezTo>
                <a:cubicBezTo>
                  <a:pt x="109" y="62"/>
                  <a:pt x="109" y="63"/>
                  <a:pt x="109" y="64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9" y="84"/>
                  <a:pt x="110" y="84"/>
                </a:cubicBezTo>
                <a:cubicBezTo>
                  <a:pt x="110" y="85"/>
                  <a:pt x="111" y="85"/>
                  <a:pt x="112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43" y="85"/>
                  <a:pt x="144" y="85"/>
                  <a:pt x="144" y="84"/>
                </a:cubicBezTo>
                <a:cubicBezTo>
                  <a:pt x="145" y="84"/>
                  <a:pt x="145" y="83"/>
                  <a:pt x="145" y="82"/>
                </a:cubicBezTo>
                <a:close/>
                <a:moveTo>
                  <a:pt x="145" y="118"/>
                </a:moveTo>
                <a:cubicBezTo>
                  <a:pt x="145" y="100"/>
                  <a:pt x="145" y="100"/>
                  <a:pt x="145" y="100"/>
                </a:cubicBezTo>
                <a:cubicBezTo>
                  <a:pt x="145" y="99"/>
                  <a:pt x="145" y="99"/>
                  <a:pt x="144" y="98"/>
                </a:cubicBezTo>
                <a:cubicBezTo>
                  <a:pt x="144" y="97"/>
                  <a:pt x="143" y="97"/>
                  <a:pt x="14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1" y="97"/>
                  <a:pt x="110" y="97"/>
                  <a:pt x="110" y="98"/>
                </a:cubicBezTo>
                <a:cubicBezTo>
                  <a:pt x="109" y="99"/>
                  <a:pt x="109" y="99"/>
                  <a:pt x="109" y="100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9" y="119"/>
                  <a:pt x="109" y="120"/>
                  <a:pt x="110" y="120"/>
                </a:cubicBezTo>
                <a:cubicBezTo>
                  <a:pt x="110" y="121"/>
                  <a:pt x="111" y="121"/>
                  <a:pt x="112" y="121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43" y="121"/>
                  <a:pt x="144" y="121"/>
                  <a:pt x="144" y="120"/>
                </a:cubicBezTo>
                <a:cubicBezTo>
                  <a:pt x="145" y="120"/>
                  <a:pt x="145" y="119"/>
                  <a:pt x="145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5" name="Freeform 187"/>
          <p:cNvSpPr>
            <a:spLocks noEditPoints="1"/>
          </p:cNvSpPr>
          <p:nvPr/>
        </p:nvSpPr>
        <p:spPr bwMode="auto">
          <a:xfrm>
            <a:off x="6577768" y="2319711"/>
            <a:ext cx="166945" cy="166945"/>
          </a:xfrm>
          <a:custGeom>
            <a:avLst/>
            <a:gdLst>
              <a:gd name="T0" fmla="*/ 153 w 155"/>
              <a:gd name="T1" fmla="*/ 27 h 155"/>
              <a:gd name="T2" fmla="*/ 151 w 155"/>
              <a:gd name="T3" fmla="*/ 32 h 155"/>
              <a:gd name="T4" fmla="*/ 29 w 155"/>
              <a:gd name="T5" fmla="*/ 153 h 155"/>
              <a:gd name="T6" fmla="*/ 25 w 155"/>
              <a:gd name="T7" fmla="*/ 155 h 155"/>
              <a:gd name="T8" fmla="*/ 21 w 155"/>
              <a:gd name="T9" fmla="*/ 153 h 155"/>
              <a:gd name="T10" fmla="*/ 2 w 155"/>
              <a:gd name="T11" fmla="*/ 135 h 155"/>
              <a:gd name="T12" fmla="*/ 0 w 155"/>
              <a:gd name="T13" fmla="*/ 130 h 155"/>
              <a:gd name="T14" fmla="*/ 2 w 155"/>
              <a:gd name="T15" fmla="*/ 126 h 155"/>
              <a:gd name="T16" fmla="*/ 124 w 155"/>
              <a:gd name="T17" fmla="*/ 4 h 155"/>
              <a:gd name="T18" fmla="*/ 128 w 155"/>
              <a:gd name="T19" fmla="*/ 3 h 155"/>
              <a:gd name="T20" fmla="*/ 132 w 155"/>
              <a:gd name="T21" fmla="*/ 4 h 155"/>
              <a:gd name="T22" fmla="*/ 151 w 155"/>
              <a:gd name="T23" fmla="*/ 23 h 155"/>
              <a:gd name="T24" fmla="*/ 153 w 155"/>
              <a:gd name="T25" fmla="*/ 27 h 155"/>
              <a:gd name="T26" fmla="*/ 25 w 155"/>
              <a:gd name="T27" fmla="*/ 9 h 155"/>
              <a:gd name="T28" fmla="*/ 34 w 155"/>
              <a:gd name="T29" fmla="*/ 12 h 155"/>
              <a:gd name="T30" fmla="*/ 25 w 155"/>
              <a:gd name="T31" fmla="*/ 15 h 155"/>
              <a:gd name="T32" fmla="*/ 22 w 155"/>
              <a:gd name="T33" fmla="*/ 24 h 155"/>
              <a:gd name="T34" fmla="*/ 19 w 155"/>
              <a:gd name="T35" fmla="*/ 15 h 155"/>
              <a:gd name="T36" fmla="*/ 10 w 155"/>
              <a:gd name="T37" fmla="*/ 12 h 155"/>
              <a:gd name="T38" fmla="*/ 19 w 155"/>
              <a:gd name="T39" fmla="*/ 9 h 155"/>
              <a:gd name="T40" fmla="*/ 22 w 155"/>
              <a:gd name="T41" fmla="*/ 0 h 155"/>
              <a:gd name="T42" fmla="*/ 25 w 155"/>
              <a:gd name="T43" fmla="*/ 9 h 155"/>
              <a:gd name="T44" fmla="*/ 58 w 155"/>
              <a:gd name="T45" fmla="*/ 25 h 155"/>
              <a:gd name="T46" fmla="*/ 77 w 155"/>
              <a:gd name="T47" fmla="*/ 30 h 155"/>
              <a:gd name="T48" fmla="*/ 58 w 155"/>
              <a:gd name="T49" fmla="*/ 36 h 155"/>
              <a:gd name="T50" fmla="*/ 52 w 155"/>
              <a:gd name="T51" fmla="*/ 55 h 155"/>
              <a:gd name="T52" fmla="*/ 47 w 155"/>
              <a:gd name="T53" fmla="*/ 36 h 155"/>
              <a:gd name="T54" fmla="*/ 28 w 155"/>
              <a:gd name="T55" fmla="*/ 30 h 155"/>
              <a:gd name="T56" fmla="*/ 47 w 155"/>
              <a:gd name="T57" fmla="*/ 25 h 155"/>
              <a:gd name="T58" fmla="*/ 52 w 155"/>
              <a:gd name="T59" fmla="*/ 6 h 155"/>
              <a:gd name="T60" fmla="*/ 58 w 155"/>
              <a:gd name="T61" fmla="*/ 25 h 155"/>
              <a:gd name="T62" fmla="*/ 85 w 155"/>
              <a:gd name="T63" fmla="*/ 9 h 155"/>
              <a:gd name="T64" fmla="*/ 95 w 155"/>
              <a:gd name="T65" fmla="*/ 12 h 155"/>
              <a:gd name="T66" fmla="*/ 85 w 155"/>
              <a:gd name="T67" fmla="*/ 15 h 155"/>
              <a:gd name="T68" fmla="*/ 83 w 155"/>
              <a:gd name="T69" fmla="*/ 24 h 155"/>
              <a:gd name="T70" fmla="*/ 80 w 155"/>
              <a:gd name="T71" fmla="*/ 15 h 155"/>
              <a:gd name="T72" fmla="*/ 70 w 155"/>
              <a:gd name="T73" fmla="*/ 12 h 155"/>
              <a:gd name="T74" fmla="*/ 80 w 155"/>
              <a:gd name="T75" fmla="*/ 9 h 155"/>
              <a:gd name="T76" fmla="*/ 83 w 155"/>
              <a:gd name="T77" fmla="*/ 0 h 155"/>
              <a:gd name="T78" fmla="*/ 85 w 155"/>
              <a:gd name="T79" fmla="*/ 9 h 155"/>
              <a:gd name="T80" fmla="*/ 110 w 155"/>
              <a:gd name="T81" fmla="*/ 55 h 155"/>
              <a:gd name="T82" fmla="*/ 138 w 155"/>
              <a:gd name="T83" fmla="*/ 27 h 155"/>
              <a:gd name="T84" fmla="*/ 128 w 155"/>
              <a:gd name="T85" fmla="*/ 17 h 155"/>
              <a:gd name="T86" fmla="*/ 100 w 155"/>
              <a:gd name="T87" fmla="*/ 45 h 155"/>
              <a:gd name="T88" fmla="*/ 110 w 155"/>
              <a:gd name="T89" fmla="*/ 55 h 155"/>
              <a:gd name="T90" fmla="*/ 146 w 155"/>
              <a:gd name="T91" fmla="*/ 70 h 155"/>
              <a:gd name="T92" fmla="*/ 155 w 155"/>
              <a:gd name="T93" fmla="*/ 73 h 155"/>
              <a:gd name="T94" fmla="*/ 146 w 155"/>
              <a:gd name="T95" fmla="*/ 76 h 155"/>
              <a:gd name="T96" fmla="*/ 143 w 155"/>
              <a:gd name="T97" fmla="*/ 85 h 155"/>
              <a:gd name="T98" fmla="*/ 140 w 155"/>
              <a:gd name="T99" fmla="*/ 76 h 155"/>
              <a:gd name="T100" fmla="*/ 131 w 155"/>
              <a:gd name="T101" fmla="*/ 73 h 155"/>
              <a:gd name="T102" fmla="*/ 140 w 155"/>
              <a:gd name="T103" fmla="*/ 70 h 155"/>
              <a:gd name="T104" fmla="*/ 143 w 155"/>
              <a:gd name="T105" fmla="*/ 61 h 155"/>
              <a:gd name="T106" fmla="*/ 146 w 155"/>
              <a:gd name="T107" fmla="*/ 7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5" h="155">
                <a:moveTo>
                  <a:pt x="153" y="27"/>
                </a:moveTo>
                <a:cubicBezTo>
                  <a:pt x="153" y="29"/>
                  <a:pt x="152" y="31"/>
                  <a:pt x="151" y="32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8" y="154"/>
                  <a:pt x="27" y="155"/>
                  <a:pt x="25" y="155"/>
                </a:cubicBezTo>
                <a:cubicBezTo>
                  <a:pt x="23" y="155"/>
                  <a:pt x="22" y="154"/>
                  <a:pt x="21" y="153"/>
                </a:cubicBezTo>
                <a:cubicBezTo>
                  <a:pt x="2" y="135"/>
                  <a:pt x="2" y="135"/>
                  <a:pt x="2" y="135"/>
                </a:cubicBezTo>
                <a:cubicBezTo>
                  <a:pt x="1" y="133"/>
                  <a:pt x="0" y="132"/>
                  <a:pt x="0" y="130"/>
                </a:cubicBezTo>
                <a:cubicBezTo>
                  <a:pt x="0" y="129"/>
                  <a:pt x="1" y="127"/>
                  <a:pt x="2" y="126"/>
                </a:cubicBezTo>
                <a:cubicBezTo>
                  <a:pt x="124" y="4"/>
                  <a:pt x="124" y="4"/>
                  <a:pt x="124" y="4"/>
                </a:cubicBezTo>
                <a:cubicBezTo>
                  <a:pt x="125" y="3"/>
                  <a:pt x="126" y="3"/>
                  <a:pt x="128" y="3"/>
                </a:cubicBezTo>
                <a:cubicBezTo>
                  <a:pt x="130" y="3"/>
                  <a:pt x="131" y="3"/>
                  <a:pt x="132" y="4"/>
                </a:cubicBezTo>
                <a:cubicBezTo>
                  <a:pt x="151" y="23"/>
                  <a:pt x="151" y="23"/>
                  <a:pt x="151" y="23"/>
                </a:cubicBezTo>
                <a:cubicBezTo>
                  <a:pt x="152" y="24"/>
                  <a:pt x="153" y="26"/>
                  <a:pt x="153" y="27"/>
                </a:cubicBezTo>
                <a:close/>
                <a:moveTo>
                  <a:pt x="25" y="9"/>
                </a:moveTo>
                <a:cubicBezTo>
                  <a:pt x="34" y="12"/>
                  <a:pt x="34" y="12"/>
                  <a:pt x="34" y="12"/>
                </a:cubicBezTo>
                <a:cubicBezTo>
                  <a:pt x="25" y="15"/>
                  <a:pt x="25" y="15"/>
                  <a:pt x="25" y="15"/>
                </a:cubicBezTo>
                <a:cubicBezTo>
                  <a:pt x="22" y="24"/>
                  <a:pt x="22" y="24"/>
                  <a:pt x="22" y="24"/>
                </a:cubicBezTo>
                <a:cubicBezTo>
                  <a:pt x="19" y="15"/>
                  <a:pt x="19" y="15"/>
                  <a:pt x="19" y="15"/>
                </a:cubicBezTo>
                <a:cubicBezTo>
                  <a:pt x="10" y="12"/>
                  <a:pt x="10" y="12"/>
                  <a:pt x="10" y="12"/>
                </a:cubicBezTo>
                <a:cubicBezTo>
                  <a:pt x="19" y="9"/>
                  <a:pt x="19" y="9"/>
                  <a:pt x="19" y="9"/>
                </a:cubicBezTo>
                <a:cubicBezTo>
                  <a:pt x="22" y="0"/>
                  <a:pt x="22" y="0"/>
                  <a:pt x="22" y="0"/>
                </a:cubicBezTo>
                <a:lnTo>
                  <a:pt x="25" y="9"/>
                </a:lnTo>
                <a:close/>
                <a:moveTo>
                  <a:pt x="58" y="25"/>
                </a:moveTo>
                <a:cubicBezTo>
                  <a:pt x="77" y="30"/>
                  <a:pt x="77" y="30"/>
                  <a:pt x="77" y="30"/>
                </a:cubicBezTo>
                <a:cubicBezTo>
                  <a:pt x="58" y="36"/>
                  <a:pt x="58" y="36"/>
                  <a:pt x="58" y="36"/>
                </a:cubicBezTo>
                <a:cubicBezTo>
                  <a:pt x="52" y="55"/>
                  <a:pt x="52" y="55"/>
                  <a:pt x="52" y="55"/>
                </a:cubicBezTo>
                <a:cubicBezTo>
                  <a:pt x="47" y="36"/>
                  <a:pt x="47" y="36"/>
                  <a:pt x="47" y="36"/>
                </a:cubicBezTo>
                <a:cubicBezTo>
                  <a:pt x="28" y="30"/>
                  <a:pt x="28" y="30"/>
                  <a:pt x="28" y="30"/>
                </a:cubicBezTo>
                <a:cubicBezTo>
                  <a:pt x="47" y="25"/>
                  <a:pt x="47" y="25"/>
                  <a:pt x="47" y="25"/>
                </a:cubicBezTo>
                <a:cubicBezTo>
                  <a:pt x="52" y="6"/>
                  <a:pt x="52" y="6"/>
                  <a:pt x="52" y="6"/>
                </a:cubicBezTo>
                <a:lnTo>
                  <a:pt x="58" y="25"/>
                </a:lnTo>
                <a:close/>
                <a:moveTo>
                  <a:pt x="85" y="9"/>
                </a:moveTo>
                <a:cubicBezTo>
                  <a:pt x="95" y="12"/>
                  <a:pt x="95" y="12"/>
                  <a:pt x="95" y="12"/>
                </a:cubicBezTo>
                <a:cubicBezTo>
                  <a:pt x="85" y="15"/>
                  <a:pt x="85" y="15"/>
                  <a:pt x="85" y="15"/>
                </a:cubicBezTo>
                <a:cubicBezTo>
                  <a:pt x="83" y="24"/>
                  <a:pt x="83" y="24"/>
                  <a:pt x="83" y="24"/>
                </a:cubicBezTo>
                <a:cubicBezTo>
                  <a:pt x="80" y="15"/>
                  <a:pt x="80" y="15"/>
                  <a:pt x="80" y="15"/>
                </a:cubicBezTo>
                <a:cubicBezTo>
                  <a:pt x="70" y="12"/>
                  <a:pt x="70" y="12"/>
                  <a:pt x="70" y="12"/>
                </a:cubicBezTo>
                <a:cubicBezTo>
                  <a:pt x="80" y="9"/>
                  <a:pt x="80" y="9"/>
                  <a:pt x="80" y="9"/>
                </a:cubicBezTo>
                <a:cubicBezTo>
                  <a:pt x="83" y="0"/>
                  <a:pt x="83" y="0"/>
                  <a:pt x="83" y="0"/>
                </a:cubicBezTo>
                <a:lnTo>
                  <a:pt x="85" y="9"/>
                </a:lnTo>
                <a:close/>
                <a:moveTo>
                  <a:pt x="110" y="55"/>
                </a:moveTo>
                <a:cubicBezTo>
                  <a:pt x="138" y="27"/>
                  <a:pt x="138" y="27"/>
                  <a:pt x="138" y="27"/>
                </a:cubicBezTo>
                <a:cubicBezTo>
                  <a:pt x="128" y="17"/>
                  <a:pt x="128" y="17"/>
                  <a:pt x="128" y="17"/>
                </a:cubicBezTo>
                <a:cubicBezTo>
                  <a:pt x="100" y="45"/>
                  <a:pt x="100" y="45"/>
                  <a:pt x="100" y="45"/>
                </a:cubicBezTo>
                <a:lnTo>
                  <a:pt x="110" y="55"/>
                </a:lnTo>
                <a:close/>
                <a:moveTo>
                  <a:pt x="146" y="70"/>
                </a:moveTo>
                <a:cubicBezTo>
                  <a:pt x="155" y="73"/>
                  <a:pt x="155" y="73"/>
                  <a:pt x="155" y="73"/>
                </a:cubicBezTo>
                <a:cubicBezTo>
                  <a:pt x="146" y="76"/>
                  <a:pt x="146" y="76"/>
                  <a:pt x="146" y="76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31" y="73"/>
                  <a:pt x="131" y="73"/>
                  <a:pt x="131" y="73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3" y="61"/>
                  <a:pt x="143" y="61"/>
                  <a:pt x="143" y="61"/>
                </a:cubicBezTo>
                <a:lnTo>
                  <a:pt x="146" y="7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6" name="Freeform 188"/>
          <p:cNvSpPr>
            <a:spLocks noEditPoints="1"/>
          </p:cNvSpPr>
          <p:nvPr/>
        </p:nvSpPr>
        <p:spPr bwMode="auto">
          <a:xfrm>
            <a:off x="6794958" y="2345645"/>
            <a:ext cx="175049" cy="144253"/>
          </a:xfrm>
          <a:custGeom>
            <a:avLst/>
            <a:gdLst>
              <a:gd name="T0" fmla="*/ 163 w 163"/>
              <a:gd name="T1" fmla="*/ 103 h 134"/>
              <a:gd name="T2" fmla="*/ 162 w 163"/>
              <a:gd name="T3" fmla="*/ 108 h 134"/>
              <a:gd name="T4" fmla="*/ 158 w 163"/>
              <a:gd name="T5" fmla="*/ 109 h 134"/>
              <a:gd name="T6" fmla="*/ 153 w 163"/>
              <a:gd name="T7" fmla="*/ 109 h 134"/>
              <a:gd name="T8" fmla="*/ 144 w 163"/>
              <a:gd name="T9" fmla="*/ 126 h 134"/>
              <a:gd name="T10" fmla="*/ 110 w 163"/>
              <a:gd name="T11" fmla="*/ 126 h 134"/>
              <a:gd name="T12" fmla="*/ 67 w 163"/>
              <a:gd name="T13" fmla="*/ 109 h 134"/>
              <a:gd name="T14" fmla="*/ 42 w 163"/>
              <a:gd name="T15" fmla="*/ 134 h 134"/>
              <a:gd name="T16" fmla="*/ 18 w 163"/>
              <a:gd name="T17" fmla="*/ 109 h 134"/>
              <a:gd name="T18" fmla="*/ 10 w 163"/>
              <a:gd name="T19" fmla="*/ 109 h 134"/>
              <a:gd name="T20" fmla="*/ 5 w 163"/>
              <a:gd name="T21" fmla="*/ 109 h 134"/>
              <a:gd name="T22" fmla="*/ 2 w 163"/>
              <a:gd name="T23" fmla="*/ 108 h 134"/>
              <a:gd name="T24" fmla="*/ 0 w 163"/>
              <a:gd name="T25" fmla="*/ 103 h 134"/>
              <a:gd name="T26" fmla="*/ 6 w 163"/>
              <a:gd name="T27" fmla="*/ 97 h 134"/>
              <a:gd name="T28" fmla="*/ 6 w 163"/>
              <a:gd name="T29" fmla="*/ 64 h 134"/>
              <a:gd name="T30" fmla="*/ 6 w 163"/>
              <a:gd name="T31" fmla="*/ 57 h 134"/>
              <a:gd name="T32" fmla="*/ 8 w 163"/>
              <a:gd name="T33" fmla="*/ 50 h 134"/>
              <a:gd name="T34" fmla="*/ 29 w 163"/>
              <a:gd name="T35" fmla="*/ 29 h 134"/>
              <a:gd name="T36" fmla="*/ 39 w 163"/>
              <a:gd name="T37" fmla="*/ 25 h 134"/>
              <a:gd name="T38" fmla="*/ 54 w 163"/>
              <a:gd name="T39" fmla="*/ 6 h 134"/>
              <a:gd name="T40" fmla="*/ 61 w 163"/>
              <a:gd name="T41" fmla="*/ 0 h 134"/>
              <a:gd name="T42" fmla="*/ 162 w 163"/>
              <a:gd name="T43" fmla="*/ 2 h 134"/>
              <a:gd name="T44" fmla="*/ 18 w 163"/>
              <a:gd name="T45" fmla="*/ 61 h 134"/>
              <a:gd name="T46" fmla="*/ 54 w 163"/>
              <a:gd name="T47" fmla="*/ 37 h 134"/>
              <a:gd name="T48" fmla="*/ 37 w 163"/>
              <a:gd name="T49" fmla="*/ 38 h 134"/>
              <a:gd name="T50" fmla="*/ 18 w 163"/>
              <a:gd name="T51" fmla="*/ 58 h 134"/>
              <a:gd name="T52" fmla="*/ 51 w 163"/>
              <a:gd name="T53" fmla="*/ 118 h 134"/>
              <a:gd name="T54" fmla="*/ 51 w 163"/>
              <a:gd name="T55" fmla="*/ 101 h 134"/>
              <a:gd name="T56" fmla="*/ 34 w 163"/>
              <a:gd name="T57" fmla="*/ 101 h 134"/>
              <a:gd name="T58" fmla="*/ 34 w 163"/>
              <a:gd name="T59" fmla="*/ 118 h 134"/>
              <a:gd name="T60" fmla="*/ 51 w 163"/>
              <a:gd name="T61" fmla="*/ 118 h 134"/>
              <a:gd name="T62" fmla="*/ 139 w 163"/>
              <a:gd name="T63" fmla="*/ 109 h 134"/>
              <a:gd name="T64" fmla="*/ 127 w 163"/>
              <a:gd name="T65" fmla="*/ 97 h 134"/>
              <a:gd name="T66" fmla="*/ 115 w 163"/>
              <a:gd name="T67" fmla="*/ 109 h 134"/>
              <a:gd name="T68" fmla="*/ 127 w 163"/>
              <a:gd name="T69" fmla="*/ 12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" h="134">
                <a:moveTo>
                  <a:pt x="163" y="6"/>
                </a:moveTo>
                <a:cubicBezTo>
                  <a:pt x="163" y="103"/>
                  <a:pt x="163" y="103"/>
                  <a:pt x="163" y="103"/>
                </a:cubicBezTo>
                <a:cubicBezTo>
                  <a:pt x="163" y="104"/>
                  <a:pt x="163" y="105"/>
                  <a:pt x="163" y="106"/>
                </a:cubicBezTo>
                <a:cubicBezTo>
                  <a:pt x="163" y="107"/>
                  <a:pt x="162" y="107"/>
                  <a:pt x="162" y="108"/>
                </a:cubicBezTo>
                <a:cubicBezTo>
                  <a:pt x="161" y="108"/>
                  <a:pt x="161" y="108"/>
                  <a:pt x="160" y="109"/>
                </a:cubicBezTo>
                <a:cubicBezTo>
                  <a:pt x="160" y="109"/>
                  <a:pt x="159" y="109"/>
                  <a:pt x="158" y="109"/>
                </a:cubicBezTo>
                <a:cubicBezTo>
                  <a:pt x="157" y="109"/>
                  <a:pt x="156" y="109"/>
                  <a:pt x="156" y="109"/>
                </a:cubicBezTo>
                <a:cubicBezTo>
                  <a:pt x="155" y="109"/>
                  <a:pt x="155" y="109"/>
                  <a:pt x="153" y="109"/>
                </a:cubicBezTo>
                <a:cubicBezTo>
                  <a:pt x="152" y="109"/>
                  <a:pt x="152" y="109"/>
                  <a:pt x="151" y="109"/>
                </a:cubicBezTo>
                <a:cubicBezTo>
                  <a:pt x="151" y="116"/>
                  <a:pt x="149" y="122"/>
                  <a:pt x="144" y="126"/>
                </a:cubicBezTo>
                <a:cubicBezTo>
                  <a:pt x="139" y="131"/>
                  <a:pt x="134" y="134"/>
                  <a:pt x="127" y="134"/>
                </a:cubicBezTo>
                <a:cubicBezTo>
                  <a:pt x="120" y="134"/>
                  <a:pt x="115" y="131"/>
                  <a:pt x="110" y="126"/>
                </a:cubicBezTo>
                <a:cubicBezTo>
                  <a:pt x="105" y="122"/>
                  <a:pt x="103" y="116"/>
                  <a:pt x="103" y="109"/>
                </a:cubicBezTo>
                <a:cubicBezTo>
                  <a:pt x="67" y="109"/>
                  <a:pt x="67" y="109"/>
                  <a:pt x="67" y="109"/>
                </a:cubicBezTo>
                <a:cubicBezTo>
                  <a:pt x="67" y="116"/>
                  <a:pt x="64" y="122"/>
                  <a:pt x="60" y="126"/>
                </a:cubicBezTo>
                <a:cubicBezTo>
                  <a:pt x="55" y="131"/>
                  <a:pt x="49" y="134"/>
                  <a:pt x="42" y="134"/>
                </a:cubicBezTo>
                <a:cubicBezTo>
                  <a:pt x="36" y="134"/>
                  <a:pt x="30" y="131"/>
                  <a:pt x="25" y="126"/>
                </a:cubicBezTo>
                <a:cubicBezTo>
                  <a:pt x="21" y="122"/>
                  <a:pt x="18" y="116"/>
                  <a:pt x="18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2" y="109"/>
                  <a:pt x="11" y="109"/>
                  <a:pt x="10" y="109"/>
                </a:cubicBezTo>
                <a:cubicBezTo>
                  <a:pt x="9" y="109"/>
                  <a:pt x="8" y="109"/>
                  <a:pt x="8" y="109"/>
                </a:cubicBezTo>
                <a:cubicBezTo>
                  <a:pt x="7" y="109"/>
                  <a:pt x="7" y="109"/>
                  <a:pt x="5" y="109"/>
                </a:cubicBezTo>
                <a:cubicBezTo>
                  <a:pt x="4" y="109"/>
                  <a:pt x="4" y="109"/>
                  <a:pt x="3" y="109"/>
                </a:cubicBezTo>
                <a:cubicBezTo>
                  <a:pt x="3" y="108"/>
                  <a:pt x="2" y="108"/>
                  <a:pt x="2" y="108"/>
                </a:cubicBezTo>
                <a:cubicBezTo>
                  <a:pt x="1" y="107"/>
                  <a:pt x="1" y="107"/>
                  <a:pt x="0" y="106"/>
                </a:cubicBezTo>
                <a:cubicBezTo>
                  <a:pt x="0" y="105"/>
                  <a:pt x="0" y="104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4" y="97"/>
                  <a:pt x="6" y="9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6"/>
                  <a:pt x="6" y="65"/>
                  <a:pt x="6" y="64"/>
                </a:cubicBezTo>
                <a:cubicBezTo>
                  <a:pt x="6" y="62"/>
                  <a:pt x="6" y="61"/>
                  <a:pt x="6" y="60"/>
                </a:cubicBezTo>
                <a:cubicBezTo>
                  <a:pt x="6" y="59"/>
                  <a:pt x="6" y="58"/>
                  <a:pt x="6" y="57"/>
                </a:cubicBezTo>
                <a:cubicBezTo>
                  <a:pt x="6" y="55"/>
                  <a:pt x="7" y="54"/>
                  <a:pt x="7" y="53"/>
                </a:cubicBezTo>
                <a:cubicBezTo>
                  <a:pt x="7" y="52"/>
                  <a:pt x="8" y="52"/>
                  <a:pt x="8" y="50"/>
                </a:cubicBezTo>
                <a:cubicBezTo>
                  <a:pt x="9" y="49"/>
                  <a:pt x="10" y="48"/>
                  <a:pt x="10" y="48"/>
                </a:cubicBezTo>
                <a:cubicBezTo>
                  <a:pt x="29" y="29"/>
                  <a:pt x="29" y="29"/>
                  <a:pt x="29" y="29"/>
                </a:cubicBezTo>
                <a:cubicBezTo>
                  <a:pt x="30" y="28"/>
                  <a:pt x="32" y="27"/>
                  <a:pt x="34" y="26"/>
                </a:cubicBezTo>
                <a:cubicBezTo>
                  <a:pt x="36" y="25"/>
                  <a:pt x="38" y="25"/>
                  <a:pt x="39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5" y="3"/>
                  <a:pt x="56" y="2"/>
                </a:cubicBezTo>
                <a:cubicBezTo>
                  <a:pt x="57" y="1"/>
                  <a:pt x="59" y="0"/>
                  <a:pt x="61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9" y="0"/>
                  <a:pt x="160" y="1"/>
                  <a:pt x="162" y="2"/>
                </a:cubicBezTo>
                <a:cubicBezTo>
                  <a:pt x="163" y="3"/>
                  <a:pt x="163" y="5"/>
                  <a:pt x="163" y="6"/>
                </a:cubicBezTo>
                <a:close/>
                <a:moveTo>
                  <a:pt x="18" y="61"/>
                </a:moveTo>
                <a:cubicBezTo>
                  <a:pt x="54" y="61"/>
                  <a:pt x="54" y="61"/>
                  <a:pt x="54" y="61"/>
                </a:cubicBezTo>
                <a:cubicBezTo>
                  <a:pt x="54" y="37"/>
                  <a:pt x="54" y="37"/>
                  <a:pt x="54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7"/>
                  <a:pt x="38" y="37"/>
                  <a:pt x="37" y="38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7"/>
                  <a:pt x="18" y="57"/>
                  <a:pt x="18" y="58"/>
                </a:cubicBezTo>
                <a:lnTo>
                  <a:pt x="18" y="61"/>
                </a:lnTo>
                <a:close/>
                <a:moveTo>
                  <a:pt x="51" y="118"/>
                </a:moveTo>
                <a:cubicBezTo>
                  <a:pt x="53" y="115"/>
                  <a:pt x="54" y="113"/>
                  <a:pt x="54" y="109"/>
                </a:cubicBezTo>
                <a:cubicBezTo>
                  <a:pt x="54" y="106"/>
                  <a:pt x="53" y="103"/>
                  <a:pt x="51" y="101"/>
                </a:cubicBezTo>
                <a:cubicBezTo>
                  <a:pt x="49" y="98"/>
                  <a:pt x="46" y="97"/>
                  <a:pt x="42" y="97"/>
                </a:cubicBezTo>
                <a:cubicBezTo>
                  <a:pt x="39" y="97"/>
                  <a:pt x="36" y="98"/>
                  <a:pt x="34" y="101"/>
                </a:cubicBezTo>
                <a:cubicBezTo>
                  <a:pt x="31" y="103"/>
                  <a:pt x="30" y="106"/>
                  <a:pt x="30" y="109"/>
                </a:cubicBezTo>
                <a:cubicBezTo>
                  <a:pt x="30" y="113"/>
                  <a:pt x="31" y="115"/>
                  <a:pt x="34" y="118"/>
                </a:cubicBezTo>
                <a:cubicBezTo>
                  <a:pt x="36" y="120"/>
                  <a:pt x="39" y="121"/>
                  <a:pt x="42" y="121"/>
                </a:cubicBezTo>
                <a:cubicBezTo>
                  <a:pt x="46" y="121"/>
                  <a:pt x="49" y="120"/>
                  <a:pt x="51" y="118"/>
                </a:cubicBezTo>
                <a:close/>
                <a:moveTo>
                  <a:pt x="136" y="118"/>
                </a:moveTo>
                <a:cubicBezTo>
                  <a:pt x="138" y="115"/>
                  <a:pt x="139" y="113"/>
                  <a:pt x="139" y="109"/>
                </a:cubicBezTo>
                <a:cubicBezTo>
                  <a:pt x="139" y="106"/>
                  <a:pt x="138" y="103"/>
                  <a:pt x="136" y="101"/>
                </a:cubicBezTo>
                <a:cubicBezTo>
                  <a:pt x="133" y="98"/>
                  <a:pt x="130" y="97"/>
                  <a:pt x="127" y="97"/>
                </a:cubicBezTo>
                <a:cubicBezTo>
                  <a:pt x="124" y="97"/>
                  <a:pt x="121" y="98"/>
                  <a:pt x="119" y="101"/>
                </a:cubicBezTo>
                <a:cubicBezTo>
                  <a:pt x="116" y="103"/>
                  <a:pt x="115" y="106"/>
                  <a:pt x="115" y="109"/>
                </a:cubicBezTo>
                <a:cubicBezTo>
                  <a:pt x="115" y="113"/>
                  <a:pt x="116" y="115"/>
                  <a:pt x="119" y="118"/>
                </a:cubicBezTo>
                <a:cubicBezTo>
                  <a:pt x="121" y="120"/>
                  <a:pt x="124" y="121"/>
                  <a:pt x="127" y="121"/>
                </a:cubicBezTo>
                <a:cubicBezTo>
                  <a:pt x="130" y="121"/>
                  <a:pt x="133" y="120"/>
                  <a:pt x="136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7" name="Freeform 189"/>
          <p:cNvSpPr>
            <a:spLocks/>
          </p:cNvSpPr>
          <p:nvPr/>
        </p:nvSpPr>
        <p:spPr bwMode="auto">
          <a:xfrm>
            <a:off x="7013770" y="2332678"/>
            <a:ext cx="157220" cy="157220"/>
          </a:xfrm>
          <a:custGeom>
            <a:avLst/>
            <a:gdLst>
              <a:gd name="T0" fmla="*/ 136 w 145"/>
              <a:gd name="T1" fmla="*/ 36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52 w 145"/>
              <a:gd name="T11" fmla="*/ 143 h 146"/>
              <a:gd name="T12" fmla="*/ 60 w 145"/>
              <a:gd name="T13" fmla="*/ 127 h 146"/>
              <a:gd name="T14" fmla="*/ 65 w 145"/>
              <a:gd name="T15" fmla="*/ 107 h 146"/>
              <a:gd name="T16" fmla="*/ 72 w 145"/>
              <a:gd name="T17" fmla="*/ 113 h 146"/>
              <a:gd name="T18" fmla="*/ 82 w 145"/>
              <a:gd name="T19" fmla="*/ 116 h 146"/>
              <a:gd name="T20" fmla="*/ 103 w 145"/>
              <a:gd name="T21" fmla="*/ 110 h 146"/>
              <a:gd name="T22" fmla="*/ 117 w 145"/>
              <a:gd name="T23" fmla="*/ 92 h 146"/>
              <a:gd name="T24" fmla="*/ 122 w 145"/>
              <a:gd name="T25" fmla="*/ 66 h 146"/>
              <a:gd name="T26" fmla="*/ 116 w 145"/>
              <a:gd name="T27" fmla="*/ 46 h 146"/>
              <a:gd name="T28" fmla="*/ 100 w 145"/>
              <a:gd name="T29" fmla="*/ 31 h 146"/>
              <a:gd name="T30" fmla="*/ 76 w 145"/>
              <a:gd name="T31" fmla="*/ 25 h 146"/>
              <a:gd name="T32" fmla="*/ 57 w 145"/>
              <a:gd name="T33" fmla="*/ 27 h 146"/>
              <a:gd name="T34" fmla="*/ 42 w 145"/>
              <a:gd name="T35" fmla="*/ 35 h 146"/>
              <a:gd name="T36" fmla="*/ 32 w 145"/>
              <a:gd name="T37" fmla="*/ 45 h 146"/>
              <a:gd name="T38" fmla="*/ 26 w 145"/>
              <a:gd name="T39" fmla="*/ 57 h 146"/>
              <a:gd name="T40" fmla="*/ 24 w 145"/>
              <a:gd name="T41" fmla="*/ 70 h 146"/>
              <a:gd name="T42" fmla="*/ 28 w 145"/>
              <a:gd name="T43" fmla="*/ 87 h 146"/>
              <a:gd name="T44" fmla="*/ 39 w 145"/>
              <a:gd name="T45" fmla="*/ 98 h 146"/>
              <a:gd name="T46" fmla="*/ 42 w 145"/>
              <a:gd name="T47" fmla="*/ 96 h 146"/>
              <a:gd name="T48" fmla="*/ 43 w 145"/>
              <a:gd name="T49" fmla="*/ 93 h 146"/>
              <a:gd name="T50" fmla="*/ 44 w 145"/>
              <a:gd name="T51" fmla="*/ 90 h 146"/>
              <a:gd name="T52" fmla="*/ 43 w 145"/>
              <a:gd name="T53" fmla="*/ 86 h 146"/>
              <a:gd name="T54" fmla="*/ 38 w 145"/>
              <a:gd name="T55" fmla="*/ 72 h 146"/>
              <a:gd name="T56" fmla="*/ 48 w 145"/>
              <a:gd name="T57" fmla="*/ 47 h 146"/>
              <a:gd name="T58" fmla="*/ 74 w 145"/>
              <a:gd name="T59" fmla="*/ 37 h 146"/>
              <a:gd name="T60" fmla="*/ 96 w 145"/>
              <a:gd name="T61" fmla="*/ 45 h 146"/>
              <a:gd name="T62" fmla="*/ 104 w 145"/>
              <a:gd name="T63" fmla="*/ 65 h 146"/>
              <a:gd name="T64" fmla="*/ 97 w 145"/>
              <a:gd name="T65" fmla="*/ 92 h 146"/>
              <a:gd name="T66" fmla="*/ 81 w 145"/>
              <a:gd name="T67" fmla="*/ 104 h 146"/>
              <a:gd name="T68" fmla="*/ 71 w 145"/>
              <a:gd name="T69" fmla="*/ 99 h 146"/>
              <a:gd name="T70" fmla="*/ 69 w 145"/>
              <a:gd name="T71" fmla="*/ 90 h 146"/>
              <a:gd name="T72" fmla="*/ 72 w 145"/>
              <a:gd name="T73" fmla="*/ 81 h 146"/>
              <a:gd name="T74" fmla="*/ 75 w 145"/>
              <a:gd name="T75" fmla="*/ 71 h 146"/>
              <a:gd name="T76" fmla="*/ 76 w 145"/>
              <a:gd name="T77" fmla="*/ 64 h 146"/>
              <a:gd name="T78" fmla="*/ 73 w 145"/>
              <a:gd name="T79" fmla="*/ 56 h 146"/>
              <a:gd name="T80" fmla="*/ 66 w 145"/>
              <a:gd name="T81" fmla="*/ 53 h 146"/>
              <a:gd name="T82" fmla="*/ 56 w 145"/>
              <a:gd name="T83" fmla="*/ 58 h 146"/>
              <a:gd name="T84" fmla="*/ 52 w 145"/>
              <a:gd name="T85" fmla="*/ 72 h 146"/>
              <a:gd name="T86" fmla="*/ 54 w 145"/>
              <a:gd name="T87" fmla="*/ 83 h 146"/>
              <a:gd name="T88" fmla="*/ 45 w 145"/>
              <a:gd name="T89" fmla="*/ 123 h 146"/>
              <a:gd name="T90" fmla="*/ 44 w 145"/>
              <a:gd name="T91" fmla="*/ 140 h 146"/>
              <a:gd name="T92" fmla="*/ 12 w 145"/>
              <a:gd name="T93" fmla="*/ 113 h 146"/>
              <a:gd name="T94" fmla="*/ 0 w 145"/>
              <a:gd name="T95" fmla="*/ 73 h 146"/>
              <a:gd name="T96" fmla="*/ 10 w 145"/>
              <a:gd name="T97" fmla="*/ 36 h 146"/>
              <a:gd name="T98" fmla="*/ 36 w 145"/>
              <a:gd name="T99" fmla="*/ 10 h 146"/>
              <a:gd name="T100" fmla="*/ 73 w 145"/>
              <a:gd name="T101" fmla="*/ 0 h 146"/>
              <a:gd name="T102" fmla="*/ 109 w 145"/>
              <a:gd name="T103" fmla="*/ 10 h 146"/>
              <a:gd name="T104" fmla="*/ 136 w 145"/>
              <a:gd name="T105" fmla="*/ 3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5" h="146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6" y="146"/>
                  <a:pt x="59" y="145"/>
                  <a:pt x="52" y="143"/>
                </a:cubicBezTo>
                <a:cubicBezTo>
                  <a:pt x="56" y="137"/>
                  <a:pt x="58" y="132"/>
                  <a:pt x="60" y="127"/>
                </a:cubicBezTo>
                <a:cubicBezTo>
                  <a:pt x="60" y="125"/>
                  <a:pt x="62" y="118"/>
                  <a:pt x="65" y="107"/>
                </a:cubicBezTo>
                <a:cubicBezTo>
                  <a:pt x="66" y="110"/>
                  <a:pt x="68" y="112"/>
                  <a:pt x="72" y="113"/>
                </a:cubicBezTo>
                <a:cubicBezTo>
                  <a:pt x="75" y="115"/>
                  <a:pt x="79" y="116"/>
                  <a:pt x="82" y="116"/>
                </a:cubicBezTo>
                <a:cubicBezTo>
                  <a:pt x="90" y="116"/>
                  <a:pt x="97" y="114"/>
                  <a:pt x="103" y="110"/>
                </a:cubicBezTo>
                <a:cubicBezTo>
                  <a:pt x="109" y="105"/>
                  <a:pt x="113" y="99"/>
                  <a:pt x="117" y="92"/>
                </a:cubicBezTo>
                <a:cubicBezTo>
                  <a:pt x="120" y="84"/>
                  <a:pt x="122" y="76"/>
                  <a:pt x="122" y="66"/>
                </a:cubicBezTo>
                <a:cubicBezTo>
                  <a:pt x="122" y="59"/>
                  <a:pt x="120" y="52"/>
                  <a:pt x="116" y="46"/>
                </a:cubicBezTo>
                <a:cubicBezTo>
                  <a:pt x="112" y="40"/>
                  <a:pt x="107" y="35"/>
                  <a:pt x="100" y="31"/>
                </a:cubicBezTo>
                <a:cubicBezTo>
                  <a:pt x="93" y="27"/>
                  <a:pt x="85" y="25"/>
                  <a:pt x="76" y="25"/>
                </a:cubicBezTo>
                <a:cubicBezTo>
                  <a:pt x="69" y="25"/>
                  <a:pt x="63" y="26"/>
                  <a:pt x="57" y="27"/>
                </a:cubicBezTo>
                <a:cubicBezTo>
                  <a:pt x="51" y="29"/>
                  <a:pt x="46" y="32"/>
                  <a:pt x="42" y="35"/>
                </a:cubicBezTo>
                <a:cubicBezTo>
                  <a:pt x="38" y="38"/>
                  <a:pt x="35" y="41"/>
                  <a:pt x="32" y="45"/>
                </a:cubicBezTo>
                <a:cubicBezTo>
                  <a:pt x="29" y="49"/>
                  <a:pt x="27" y="53"/>
                  <a:pt x="26" y="57"/>
                </a:cubicBezTo>
                <a:cubicBezTo>
                  <a:pt x="24" y="62"/>
                  <a:pt x="24" y="66"/>
                  <a:pt x="24" y="70"/>
                </a:cubicBezTo>
                <a:cubicBezTo>
                  <a:pt x="24" y="77"/>
                  <a:pt x="25" y="82"/>
                  <a:pt x="28" y="87"/>
                </a:cubicBezTo>
                <a:cubicBezTo>
                  <a:pt x="30" y="92"/>
                  <a:pt x="34" y="96"/>
                  <a:pt x="39" y="98"/>
                </a:cubicBezTo>
                <a:cubicBezTo>
                  <a:pt x="40" y="99"/>
                  <a:pt x="42" y="98"/>
                  <a:pt x="42" y="96"/>
                </a:cubicBezTo>
                <a:cubicBezTo>
                  <a:pt x="42" y="96"/>
                  <a:pt x="43" y="95"/>
                  <a:pt x="43" y="93"/>
                </a:cubicBezTo>
                <a:cubicBezTo>
                  <a:pt x="43" y="92"/>
                  <a:pt x="44" y="91"/>
                  <a:pt x="44" y="90"/>
                </a:cubicBezTo>
                <a:cubicBezTo>
                  <a:pt x="44" y="89"/>
                  <a:pt x="44" y="87"/>
                  <a:pt x="43" y="86"/>
                </a:cubicBezTo>
                <a:cubicBezTo>
                  <a:pt x="39" y="82"/>
                  <a:pt x="38" y="78"/>
                  <a:pt x="38" y="72"/>
                </a:cubicBezTo>
                <a:cubicBezTo>
                  <a:pt x="38" y="62"/>
                  <a:pt x="41" y="54"/>
                  <a:pt x="48" y="47"/>
                </a:cubicBezTo>
                <a:cubicBezTo>
                  <a:pt x="54" y="41"/>
                  <a:pt x="63" y="37"/>
                  <a:pt x="74" y="37"/>
                </a:cubicBezTo>
                <a:cubicBezTo>
                  <a:pt x="83" y="37"/>
                  <a:pt x="91" y="40"/>
                  <a:pt x="96" y="45"/>
                </a:cubicBezTo>
                <a:cubicBezTo>
                  <a:pt x="101" y="50"/>
                  <a:pt x="104" y="57"/>
                  <a:pt x="104" y="65"/>
                </a:cubicBezTo>
                <a:cubicBezTo>
                  <a:pt x="104" y="76"/>
                  <a:pt x="102" y="85"/>
                  <a:pt x="97" y="92"/>
                </a:cubicBezTo>
                <a:cubicBezTo>
                  <a:pt x="93" y="100"/>
                  <a:pt x="87" y="104"/>
                  <a:pt x="81" y="104"/>
                </a:cubicBezTo>
                <a:cubicBezTo>
                  <a:pt x="77" y="104"/>
                  <a:pt x="74" y="102"/>
                  <a:pt x="71" y="99"/>
                </a:cubicBezTo>
                <a:cubicBezTo>
                  <a:pt x="69" y="97"/>
                  <a:pt x="68" y="93"/>
                  <a:pt x="69" y="90"/>
                </a:cubicBezTo>
                <a:cubicBezTo>
                  <a:pt x="70" y="87"/>
                  <a:pt x="71" y="84"/>
                  <a:pt x="72" y="81"/>
                </a:cubicBezTo>
                <a:cubicBezTo>
                  <a:pt x="73" y="77"/>
                  <a:pt x="74" y="74"/>
                  <a:pt x="75" y="71"/>
                </a:cubicBezTo>
                <a:cubicBezTo>
                  <a:pt x="75" y="68"/>
                  <a:pt x="76" y="66"/>
                  <a:pt x="76" y="64"/>
                </a:cubicBezTo>
                <a:cubicBezTo>
                  <a:pt x="76" y="61"/>
                  <a:pt x="75" y="58"/>
                  <a:pt x="73" y="56"/>
                </a:cubicBezTo>
                <a:cubicBezTo>
                  <a:pt x="71" y="54"/>
                  <a:pt x="69" y="53"/>
                  <a:pt x="66" y="53"/>
                </a:cubicBezTo>
                <a:cubicBezTo>
                  <a:pt x="62" y="53"/>
                  <a:pt x="59" y="55"/>
                  <a:pt x="56" y="58"/>
                </a:cubicBezTo>
                <a:cubicBezTo>
                  <a:pt x="53" y="62"/>
                  <a:pt x="52" y="66"/>
                  <a:pt x="52" y="72"/>
                </a:cubicBezTo>
                <a:cubicBezTo>
                  <a:pt x="52" y="76"/>
                  <a:pt x="53" y="80"/>
                  <a:pt x="54" y="83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44" y="127"/>
                  <a:pt x="43" y="133"/>
                  <a:pt x="44" y="140"/>
                </a:cubicBezTo>
                <a:cubicBezTo>
                  <a:pt x="31" y="134"/>
                  <a:pt x="20" y="125"/>
                  <a:pt x="12" y="113"/>
                </a:cubicBezTo>
                <a:cubicBezTo>
                  <a:pt x="4" y="101"/>
                  <a:pt x="0" y="88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8" name="Freeform 190"/>
          <p:cNvSpPr>
            <a:spLocks/>
          </p:cNvSpPr>
          <p:nvPr/>
        </p:nvSpPr>
        <p:spPr bwMode="auto">
          <a:xfrm>
            <a:off x="7214752" y="2332678"/>
            <a:ext cx="155598" cy="157220"/>
          </a:xfrm>
          <a:custGeom>
            <a:avLst/>
            <a:gdLst>
              <a:gd name="T0" fmla="*/ 118 w 145"/>
              <a:gd name="T1" fmla="*/ 0 h 146"/>
              <a:gd name="T2" fmla="*/ 137 w 145"/>
              <a:gd name="T3" fmla="*/ 8 h 146"/>
              <a:gd name="T4" fmla="*/ 145 w 145"/>
              <a:gd name="T5" fmla="*/ 28 h 146"/>
              <a:gd name="T6" fmla="*/ 145 w 145"/>
              <a:gd name="T7" fmla="*/ 118 h 146"/>
              <a:gd name="T8" fmla="*/ 137 w 145"/>
              <a:gd name="T9" fmla="*/ 138 h 146"/>
              <a:gd name="T10" fmla="*/ 118 w 145"/>
              <a:gd name="T11" fmla="*/ 146 h 146"/>
              <a:gd name="T12" fmla="*/ 50 w 145"/>
              <a:gd name="T13" fmla="*/ 146 h 146"/>
              <a:gd name="T14" fmla="*/ 60 w 145"/>
              <a:gd name="T15" fmla="*/ 126 h 146"/>
              <a:gd name="T16" fmla="*/ 65 w 145"/>
              <a:gd name="T17" fmla="*/ 106 h 146"/>
              <a:gd name="T18" fmla="*/ 72 w 145"/>
              <a:gd name="T19" fmla="*/ 112 h 146"/>
              <a:gd name="T20" fmla="*/ 82 w 145"/>
              <a:gd name="T21" fmla="*/ 115 h 146"/>
              <a:gd name="T22" fmla="*/ 110 w 145"/>
              <a:gd name="T23" fmla="*/ 101 h 146"/>
              <a:gd name="T24" fmla="*/ 121 w 145"/>
              <a:gd name="T25" fmla="*/ 66 h 146"/>
              <a:gd name="T26" fmla="*/ 118 w 145"/>
              <a:gd name="T27" fmla="*/ 50 h 146"/>
              <a:gd name="T28" fmla="*/ 109 w 145"/>
              <a:gd name="T29" fmla="*/ 37 h 146"/>
              <a:gd name="T30" fmla="*/ 94 w 145"/>
              <a:gd name="T31" fmla="*/ 28 h 146"/>
              <a:gd name="T32" fmla="*/ 76 w 145"/>
              <a:gd name="T33" fmla="*/ 25 h 146"/>
              <a:gd name="T34" fmla="*/ 57 w 145"/>
              <a:gd name="T35" fmla="*/ 27 h 146"/>
              <a:gd name="T36" fmla="*/ 43 w 145"/>
              <a:gd name="T37" fmla="*/ 34 h 146"/>
              <a:gd name="T38" fmla="*/ 33 w 145"/>
              <a:gd name="T39" fmla="*/ 45 h 146"/>
              <a:gd name="T40" fmla="*/ 26 w 145"/>
              <a:gd name="T41" fmla="*/ 57 h 146"/>
              <a:gd name="T42" fmla="*/ 24 w 145"/>
              <a:gd name="T43" fmla="*/ 69 h 146"/>
              <a:gd name="T44" fmla="*/ 28 w 145"/>
              <a:gd name="T45" fmla="*/ 86 h 146"/>
              <a:gd name="T46" fmla="*/ 39 w 145"/>
              <a:gd name="T47" fmla="*/ 97 h 146"/>
              <a:gd name="T48" fmla="*/ 41 w 145"/>
              <a:gd name="T49" fmla="*/ 97 h 146"/>
              <a:gd name="T50" fmla="*/ 43 w 145"/>
              <a:gd name="T51" fmla="*/ 95 h 146"/>
              <a:gd name="T52" fmla="*/ 44 w 145"/>
              <a:gd name="T53" fmla="*/ 89 h 146"/>
              <a:gd name="T54" fmla="*/ 43 w 145"/>
              <a:gd name="T55" fmla="*/ 85 h 146"/>
              <a:gd name="T56" fmla="*/ 38 w 145"/>
              <a:gd name="T57" fmla="*/ 71 h 146"/>
              <a:gd name="T58" fmla="*/ 48 w 145"/>
              <a:gd name="T59" fmla="*/ 47 h 146"/>
              <a:gd name="T60" fmla="*/ 74 w 145"/>
              <a:gd name="T61" fmla="*/ 37 h 146"/>
              <a:gd name="T62" fmla="*/ 96 w 145"/>
              <a:gd name="T63" fmla="*/ 44 h 146"/>
              <a:gd name="T64" fmla="*/ 104 w 145"/>
              <a:gd name="T65" fmla="*/ 64 h 146"/>
              <a:gd name="T66" fmla="*/ 97 w 145"/>
              <a:gd name="T67" fmla="*/ 91 h 146"/>
              <a:gd name="T68" fmla="*/ 81 w 145"/>
              <a:gd name="T69" fmla="*/ 103 h 146"/>
              <a:gd name="T70" fmla="*/ 72 w 145"/>
              <a:gd name="T71" fmla="*/ 98 h 146"/>
              <a:gd name="T72" fmla="*/ 70 w 145"/>
              <a:gd name="T73" fmla="*/ 89 h 146"/>
              <a:gd name="T74" fmla="*/ 72 w 145"/>
              <a:gd name="T75" fmla="*/ 80 h 146"/>
              <a:gd name="T76" fmla="*/ 75 w 145"/>
              <a:gd name="T77" fmla="*/ 70 h 146"/>
              <a:gd name="T78" fmla="*/ 76 w 145"/>
              <a:gd name="T79" fmla="*/ 63 h 146"/>
              <a:gd name="T80" fmla="*/ 73 w 145"/>
              <a:gd name="T81" fmla="*/ 55 h 146"/>
              <a:gd name="T82" fmla="*/ 66 w 145"/>
              <a:gd name="T83" fmla="*/ 52 h 146"/>
              <a:gd name="T84" fmla="*/ 56 w 145"/>
              <a:gd name="T85" fmla="*/ 58 h 146"/>
              <a:gd name="T86" fmla="*/ 52 w 145"/>
              <a:gd name="T87" fmla="*/ 71 h 146"/>
              <a:gd name="T88" fmla="*/ 55 w 145"/>
              <a:gd name="T89" fmla="*/ 82 h 146"/>
              <a:gd name="T90" fmla="*/ 45 w 145"/>
              <a:gd name="T91" fmla="*/ 122 h 146"/>
              <a:gd name="T92" fmla="*/ 45 w 145"/>
              <a:gd name="T93" fmla="*/ 146 h 146"/>
              <a:gd name="T94" fmla="*/ 27 w 145"/>
              <a:gd name="T95" fmla="*/ 146 h 146"/>
              <a:gd name="T96" fmla="*/ 8 w 145"/>
              <a:gd name="T97" fmla="*/ 138 h 146"/>
              <a:gd name="T98" fmla="*/ 0 w 145"/>
              <a:gd name="T99" fmla="*/ 118 h 146"/>
              <a:gd name="T100" fmla="*/ 0 w 145"/>
              <a:gd name="T101" fmla="*/ 28 h 146"/>
              <a:gd name="T102" fmla="*/ 8 w 145"/>
              <a:gd name="T103" fmla="*/ 8 h 146"/>
              <a:gd name="T104" fmla="*/ 27 w 145"/>
              <a:gd name="T105" fmla="*/ 0 h 146"/>
              <a:gd name="T106" fmla="*/ 118 w 145"/>
              <a:gd name="T10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5" h="146">
                <a:moveTo>
                  <a:pt x="118" y="0"/>
                </a:move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5" y="138"/>
                  <a:pt x="58" y="131"/>
                  <a:pt x="60" y="126"/>
                </a:cubicBezTo>
                <a:cubicBezTo>
                  <a:pt x="60" y="124"/>
                  <a:pt x="62" y="117"/>
                  <a:pt x="65" y="106"/>
                </a:cubicBezTo>
                <a:cubicBezTo>
                  <a:pt x="66" y="108"/>
                  <a:pt x="69" y="111"/>
                  <a:pt x="72" y="112"/>
                </a:cubicBezTo>
                <a:cubicBezTo>
                  <a:pt x="75" y="114"/>
                  <a:pt x="79" y="115"/>
                  <a:pt x="82" y="115"/>
                </a:cubicBezTo>
                <a:cubicBezTo>
                  <a:pt x="94" y="115"/>
                  <a:pt x="103" y="110"/>
                  <a:pt x="110" y="101"/>
                </a:cubicBezTo>
                <a:cubicBezTo>
                  <a:pt x="118" y="92"/>
                  <a:pt x="121" y="80"/>
                  <a:pt x="121" y="66"/>
                </a:cubicBezTo>
                <a:cubicBezTo>
                  <a:pt x="121" y="60"/>
                  <a:pt x="120" y="55"/>
                  <a:pt x="118" y="50"/>
                </a:cubicBezTo>
                <a:cubicBezTo>
                  <a:pt x="116" y="45"/>
                  <a:pt x="113" y="41"/>
                  <a:pt x="109" y="37"/>
                </a:cubicBezTo>
                <a:cubicBezTo>
                  <a:pt x="105" y="33"/>
                  <a:pt x="100" y="30"/>
                  <a:pt x="94" y="28"/>
                </a:cubicBezTo>
                <a:cubicBezTo>
                  <a:pt x="89" y="26"/>
                  <a:pt x="82" y="25"/>
                  <a:pt x="76" y="25"/>
                </a:cubicBezTo>
                <a:cubicBezTo>
                  <a:pt x="69" y="25"/>
                  <a:pt x="63" y="25"/>
                  <a:pt x="57" y="27"/>
                </a:cubicBezTo>
                <a:cubicBezTo>
                  <a:pt x="52" y="29"/>
                  <a:pt x="47" y="31"/>
                  <a:pt x="43" y="34"/>
                </a:cubicBezTo>
                <a:cubicBezTo>
                  <a:pt x="39" y="37"/>
                  <a:pt x="36" y="41"/>
                  <a:pt x="33" y="45"/>
                </a:cubicBezTo>
                <a:cubicBezTo>
                  <a:pt x="30" y="49"/>
                  <a:pt x="28" y="53"/>
                  <a:pt x="26" y="57"/>
                </a:cubicBezTo>
                <a:cubicBezTo>
                  <a:pt x="25" y="61"/>
                  <a:pt x="24" y="65"/>
                  <a:pt x="24" y="69"/>
                </a:cubicBezTo>
                <a:cubicBezTo>
                  <a:pt x="24" y="76"/>
                  <a:pt x="26" y="82"/>
                  <a:pt x="28" y="86"/>
                </a:cubicBezTo>
                <a:cubicBezTo>
                  <a:pt x="31" y="91"/>
                  <a:pt x="34" y="95"/>
                  <a:pt x="39" y="97"/>
                </a:cubicBezTo>
                <a:cubicBezTo>
                  <a:pt x="40" y="97"/>
                  <a:pt x="41" y="97"/>
                  <a:pt x="41" y="97"/>
                </a:cubicBezTo>
                <a:cubicBezTo>
                  <a:pt x="42" y="97"/>
                  <a:pt x="43" y="96"/>
                  <a:pt x="43" y="95"/>
                </a:cubicBezTo>
                <a:cubicBezTo>
                  <a:pt x="43" y="92"/>
                  <a:pt x="44" y="90"/>
                  <a:pt x="44" y="89"/>
                </a:cubicBezTo>
                <a:cubicBezTo>
                  <a:pt x="45" y="88"/>
                  <a:pt x="44" y="87"/>
                  <a:pt x="43" y="85"/>
                </a:cubicBezTo>
                <a:cubicBezTo>
                  <a:pt x="40" y="81"/>
                  <a:pt x="38" y="77"/>
                  <a:pt x="38" y="71"/>
                </a:cubicBezTo>
                <a:cubicBezTo>
                  <a:pt x="38" y="62"/>
                  <a:pt x="42" y="54"/>
                  <a:pt x="48" y="47"/>
                </a:cubicBezTo>
                <a:cubicBezTo>
                  <a:pt x="55" y="40"/>
                  <a:pt x="63" y="37"/>
                  <a:pt x="74" y="37"/>
                </a:cubicBezTo>
                <a:cubicBezTo>
                  <a:pt x="83" y="37"/>
                  <a:pt x="90" y="39"/>
                  <a:pt x="96" y="44"/>
                </a:cubicBezTo>
                <a:cubicBezTo>
                  <a:pt x="101" y="50"/>
                  <a:pt x="104" y="56"/>
                  <a:pt x="104" y="64"/>
                </a:cubicBezTo>
                <a:cubicBezTo>
                  <a:pt x="104" y="75"/>
                  <a:pt x="102" y="84"/>
                  <a:pt x="97" y="91"/>
                </a:cubicBezTo>
                <a:cubicBezTo>
                  <a:pt x="93" y="99"/>
                  <a:pt x="88" y="103"/>
                  <a:pt x="81" y="103"/>
                </a:cubicBezTo>
                <a:cubicBezTo>
                  <a:pt x="77" y="103"/>
                  <a:pt x="74" y="101"/>
                  <a:pt x="72" y="98"/>
                </a:cubicBezTo>
                <a:cubicBezTo>
                  <a:pt x="69" y="96"/>
                  <a:pt x="69" y="92"/>
                  <a:pt x="70" y="89"/>
                </a:cubicBezTo>
                <a:cubicBezTo>
                  <a:pt x="70" y="86"/>
                  <a:pt x="71" y="84"/>
                  <a:pt x="72" y="80"/>
                </a:cubicBezTo>
                <a:cubicBezTo>
                  <a:pt x="73" y="76"/>
                  <a:pt x="74" y="73"/>
                  <a:pt x="75" y="70"/>
                </a:cubicBezTo>
                <a:cubicBezTo>
                  <a:pt x="76" y="68"/>
                  <a:pt x="76" y="65"/>
                  <a:pt x="76" y="63"/>
                </a:cubicBezTo>
                <a:cubicBezTo>
                  <a:pt x="76" y="60"/>
                  <a:pt x="75" y="58"/>
                  <a:pt x="73" y="55"/>
                </a:cubicBezTo>
                <a:cubicBezTo>
                  <a:pt x="72" y="53"/>
                  <a:pt x="69" y="52"/>
                  <a:pt x="66" y="52"/>
                </a:cubicBezTo>
                <a:cubicBezTo>
                  <a:pt x="62" y="52"/>
                  <a:pt x="59" y="54"/>
                  <a:pt x="56" y="58"/>
                </a:cubicBezTo>
                <a:cubicBezTo>
                  <a:pt x="54" y="61"/>
                  <a:pt x="52" y="66"/>
                  <a:pt x="52" y="71"/>
                </a:cubicBezTo>
                <a:cubicBezTo>
                  <a:pt x="52" y="75"/>
                  <a:pt x="53" y="79"/>
                  <a:pt x="55" y="8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4" y="128"/>
                  <a:pt x="44" y="136"/>
                  <a:pt x="45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lnTo>
                  <a:pt x="11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9" name="Freeform 191"/>
          <p:cNvSpPr>
            <a:spLocks noEditPoints="1"/>
          </p:cNvSpPr>
          <p:nvPr/>
        </p:nvSpPr>
        <p:spPr bwMode="auto">
          <a:xfrm>
            <a:off x="7417354" y="2319711"/>
            <a:ext cx="162083" cy="170186"/>
          </a:xfrm>
          <a:custGeom>
            <a:avLst/>
            <a:gdLst>
              <a:gd name="T0" fmla="*/ 70 w 150"/>
              <a:gd name="T1" fmla="*/ 82 h 158"/>
              <a:gd name="T2" fmla="*/ 86 w 150"/>
              <a:gd name="T3" fmla="*/ 96 h 158"/>
              <a:gd name="T4" fmla="*/ 96 w 150"/>
              <a:gd name="T5" fmla="*/ 119 h 158"/>
              <a:gd name="T6" fmla="*/ 71 w 150"/>
              <a:gd name="T7" fmla="*/ 152 h 158"/>
              <a:gd name="T8" fmla="*/ 20 w 150"/>
              <a:gd name="T9" fmla="*/ 154 h 158"/>
              <a:gd name="T10" fmla="*/ 0 w 150"/>
              <a:gd name="T11" fmla="*/ 128 h 158"/>
              <a:gd name="T12" fmla="*/ 16 w 150"/>
              <a:gd name="T13" fmla="*/ 103 h 158"/>
              <a:gd name="T14" fmla="*/ 49 w 150"/>
              <a:gd name="T15" fmla="*/ 87 h 158"/>
              <a:gd name="T16" fmla="*/ 50 w 150"/>
              <a:gd name="T17" fmla="*/ 72 h 158"/>
              <a:gd name="T18" fmla="*/ 20 w 150"/>
              <a:gd name="T19" fmla="*/ 63 h 158"/>
              <a:gd name="T20" fmla="*/ 14 w 150"/>
              <a:gd name="T21" fmla="*/ 25 h 158"/>
              <a:gd name="T22" fmla="*/ 40 w 150"/>
              <a:gd name="T23" fmla="*/ 3 h 158"/>
              <a:gd name="T24" fmla="*/ 100 w 150"/>
              <a:gd name="T25" fmla="*/ 0 h 158"/>
              <a:gd name="T26" fmla="*/ 75 w 150"/>
              <a:gd name="T27" fmla="*/ 9 h 158"/>
              <a:gd name="T28" fmla="*/ 89 w 150"/>
              <a:gd name="T29" fmla="*/ 36 h 158"/>
              <a:gd name="T30" fmla="*/ 81 w 150"/>
              <a:gd name="T31" fmla="*/ 57 h 158"/>
              <a:gd name="T32" fmla="*/ 69 w 150"/>
              <a:gd name="T33" fmla="*/ 69 h 158"/>
              <a:gd name="T34" fmla="*/ 53 w 150"/>
              <a:gd name="T35" fmla="*/ 149 h 158"/>
              <a:gd name="T36" fmla="*/ 73 w 150"/>
              <a:gd name="T37" fmla="*/ 144 h 158"/>
              <a:gd name="T38" fmla="*/ 83 w 150"/>
              <a:gd name="T39" fmla="*/ 127 h 158"/>
              <a:gd name="T40" fmla="*/ 80 w 150"/>
              <a:gd name="T41" fmla="*/ 118 h 158"/>
              <a:gd name="T42" fmla="*/ 75 w 150"/>
              <a:gd name="T43" fmla="*/ 111 h 158"/>
              <a:gd name="T44" fmla="*/ 68 w 150"/>
              <a:gd name="T45" fmla="*/ 105 h 158"/>
              <a:gd name="T46" fmla="*/ 61 w 150"/>
              <a:gd name="T47" fmla="*/ 100 h 158"/>
              <a:gd name="T48" fmla="*/ 46 w 150"/>
              <a:gd name="T49" fmla="*/ 100 h 158"/>
              <a:gd name="T50" fmla="*/ 27 w 150"/>
              <a:gd name="T51" fmla="*/ 107 h 158"/>
              <a:gd name="T52" fmla="*/ 18 w 150"/>
              <a:gd name="T53" fmla="*/ 124 h 158"/>
              <a:gd name="T54" fmla="*/ 30 w 150"/>
              <a:gd name="T55" fmla="*/ 143 h 158"/>
              <a:gd name="T56" fmla="*/ 53 w 150"/>
              <a:gd name="T57" fmla="*/ 149 h 158"/>
              <a:gd name="T58" fmla="*/ 60 w 150"/>
              <a:gd name="T59" fmla="*/ 65 h 158"/>
              <a:gd name="T60" fmla="*/ 72 w 150"/>
              <a:gd name="T61" fmla="*/ 46 h 158"/>
              <a:gd name="T62" fmla="*/ 65 w 150"/>
              <a:gd name="T63" fmla="*/ 22 h 158"/>
              <a:gd name="T64" fmla="*/ 46 w 150"/>
              <a:gd name="T65" fmla="*/ 8 h 158"/>
              <a:gd name="T66" fmla="*/ 32 w 150"/>
              <a:gd name="T67" fmla="*/ 15 h 158"/>
              <a:gd name="T68" fmla="*/ 29 w 150"/>
              <a:gd name="T69" fmla="*/ 39 h 158"/>
              <a:gd name="T70" fmla="*/ 37 w 150"/>
              <a:gd name="T71" fmla="*/ 58 h 158"/>
              <a:gd name="T72" fmla="*/ 53 w 150"/>
              <a:gd name="T73" fmla="*/ 66 h 158"/>
              <a:gd name="T74" fmla="*/ 150 w 150"/>
              <a:gd name="T75" fmla="*/ 66 h 158"/>
              <a:gd name="T76" fmla="*/ 130 w 150"/>
              <a:gd name="T77" fmla="*/ 76 h 158"/>
              <a:gd name="T78" fmla="*/ 120 w 150"/>
              <a:gd name="T79" fmla="*/ 97 h 158"/>
              <a:gd name="T80" fmla="*/ 100 w 150"/>
              <a:gd name="T81" fmla="*/ 76 h 158"/>
              <a:gd name="T82" fmla="*/ 120 w 150"/>
              <a:gd name="T83" fmla="*/ 66 h 158"/>
              <a:gd name="T84" fmla="*/ 130 w 150"/>
              <a:gd name="T85" fmla="*/ 4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" h="158">
                <a:moveTo>
                  <a:pt x="67" y="75"/>
                </a:moveTo>
                <a:cubicBezTo>
                  <a:pt x="67" y="78"/>
                  <a:pt x="68" y="80"/>
                  <a:pt x="70" y="82"/>
                </a:cubicBezTo>
                <a:cubicBezTo>
                  <a:pt x="72" y="84"/>
                  <a:pt x="74" y="86"/>
                  <a:pt x="77" y="89"/>
                </a:cubicBezTo>
                <a:cubicBezTo>
                  <a:pt x="80" y="91"/>
                  <a:pt x="83" y="93"/>
                  <a:pt x="86" y="96"/>
                </a:cubicBezTo>
                <a:cubicBezTo>
                  <a:pt x="88" y="98"/>
                  <a:pt x="91" y="101"/>
                  <a:pt x="93" y="105"/>
                </a:cubicBezTo>
                <a:cubicBezTo>
                  <a:pt x="95" y="109"/>
                  <a:pt x="96" y="114"/>
                  <a:pt x="96" y="119"/>
                </a:cubicBezTo>
                <a:cubicBezTo>
                  <a:pt x="96" y="124"/>
                  <a:pt x="94" y="130"/>
                  <a:pt x="91" y="135"/>
                </a:cubicBezTo>
                <a:cubicBezTo>
                  <a:pt x="87" y="143"/>
                  <a:pt x="80" y="148"/>
                  <a:pt x="71" y="152"/>
                </a:cubicBezTo>
                <a:cubicBezTo>
                  <a:pt x="63" y="156"/>
                  <a:pt x="53" y="158"/>
                  <a:pt x="43" y="158"/>
                </a:cubicBezTo>
                <a:cubicBezTo>
                  <a:pt x="35" y="158"/>
                  <a:pt x="27" y="156"/>
                  <a:pt x="20" y="154"/>
                </a:cubicBezTo>
                <a:cubicBezTo>
                  <a:pt x="13" y="151"/>
                  <a:pt x="7" y="147"/>
                  <a:pt x="4" y="141"/>
                </a:cubicBezTo>
                <a:cubicBezTo>
                  <a:pt x="1" y="137"/>
                  <a:pt x="0" y="133"/>
                  <a:pt x="0" y="128"/>
                </a:cubicBezTo>
                <a:cubicBezTo>
                  <a:pt x="0" y="123"/>
                  <a:pt x="2" y="118"/>
                  <a:pt x="4" y="114"/>
                </a:cubicBezTo>
                <a:cubicBezTo>
                  <a:pt x="7" y="110"/>
                  <a:pt x="11" y="106"/>
                  <a:pt x="16" y="103"/>
                </a:cubicBezTo>
                <a:cubicBezTo>
                  <a:pt x="24" y="98"/>
                  <a:pt x="37" y="95"/>
                  <a:pt x="54" y="94"/>
                </a:cubicBezTo>
                <a:cubicBezTo>
                  <a:pt x="52" y="91"/>
                  <a:pt x="50" y="89"/>
                  <a:pt x="49" y="87"/>
                </a:cubicBezTo>
                <a:cubicBezTo>
                  <a:pt x="48" y="85"/>
                  <a:pt x="48" y="82"/>
                  <a:pt x="48" y="80"/>
                </a:cubicBezTo>
                <a:cubicBezTo>
                  <a:pt x="48" y="78"/>
                  <a:pt x="49" y="75"/>
                  <a:pt x="50" y="72"/>
                </a:cubicBezTo>
                <a:cubicBezTo>
                  <a:pt x="47" y="72"/>
                  <a:pt x="45" y="72"/>
                  <a:pt x="43" y="72"/>
                </a:cubicBezTo>
                <a:cubicBezTo>
                  <a:pt x="34" y="72"/>
                  <a:pt x="26" y="69"/>
                  <a:pt x="20" y="63"/>
                </a:cubicBezTo>
                <a:cubicBezTo>
                  <a:pt x="13" y="57"/>
                  <a:pt x="10" y="49"/>
                  <a:pt x="10" y="40"/>
                </a:cubicBezTo>
                <a:cubicBezTo>
                  <a:pt x="10" y="35"/>
                  <a:pt x="11" y="30"/>
                  <a:pt x="14" y="25"/>
                </a:cubicBezTo>
                <a:cubicBezTo>
                  <a:pt x="16" y="20"/>
                  <a:pt x="19" y="16"/>
                  <a:pt x="23" y="13"/>
                </a:cubicBezTo>
                <a:cubicBezTo>
                  <a:pt x="28" y="8"/>
                  <a:pt x="34" y="5"/>
                  <a:pt x="40" y="3"/>
                </a:cubicBezTo>
                <a:cubicBezTo>
                  <a:pt x="47" y="1"/>
                  <a:pt x="54" y="0"/>
                  <a:pt x="6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7" y="9"/>
                  <a:pt x="87" y="9"/>
                  <a:pt x="87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80" y="13"/>
                  <a:pt x="83" y="17"/>
                  <a:pt x="86" y="21"/>
                </a:cubicBezTo>
                <a:cubicBezTo>
                  <a:pt x="88" y="26"/>
                  <a:pt x="89" y="31"/>
                  <a:pt x="89" y="36"/>
                </a:cubicBezTo>
                <a:cubicBezTo>
                  <a:pt x="89" y="41"/>
                  <a:pt x="88" y="45"/>
                  <a:pt x="87" y="48"/>
                </a:cubicBezTo>
                <a:cubicBezTo>
                  <a:pt x="85" y="52"/>
                  <a:pt x="83" y="55"/>
                  <a:pt x="81" y="57"/>
                </a:cubicBezTo>
                <a:cubicBezTo>
                  <a:pt x="79" y="60"/>
                  <a:pt x="77" y="62"/>
                  <a:pt x="75" y="63"/>
                </a:cubicBezTo>
                <a:cubicBezTo>
                  <a:pt x="72" y="65"/>
                  <a:pt x="71" y="67"/>
                  <a:pt x="69" y="69"/>
                </a:cubicBezTo>
                <a:cubicBezTo>
                  <a:pt x="67" y="71"/>
                  <a:pt x="67" y="73"/>
                  <a:pt x="67" y="75"/>
                </a:cubicBezTo>
                <a:close/>
                <a:moveTo>
                  <a:pt x="53" y="149"/>
                </a:moveTo>
                <a:cubicBezTo>
                  <a:pt x="57" y="149"/>
                  <a:pt x="60" y="149"/>
                  <a:pt x="64" y="148"/>
                </a:cubicBezTo>
                <a:cubicBezTo>
                  <a:pt x="67" y="147"/>
                  <a:pt x="70" y="146"/>
                  <a:pt x="73" y="144"/>
                </a:cubicBezTo>
                <a:cubicBezTo>
                  <a:pt x="76" y="142"/>
                  <a:pt x="78" y="140"/>
                  <a:pt x="80" y="137"/>
                </a:cubicBezTo>
                <a:cubicBezTo>
                  <a:pt x="82" y="134"/>
                  <a:pt x="83" y="131"/>
                  <a:pt x="83" y="127"/>
                </a:cubicBezTo>
                <a:cubicBezTo>
                  <a:pt x="83" y="125"/>
                  <a:pt x="82" y="124"/>
                  <a:pt x="82" y="122"/>
                </a:cubicBezTo>
                <a:cubicBezTo>
                  <a:pt x="81" y="121"/>
                  <a:pt x="81" y="119"/>
                  <a:pt x="80" y="118"/>
                </a:cubicBezTo>
                <a:cubicBezTo>
                  <a:pt x="80" y="117"/>
                  <a:pt x="79" y="116"/>
                  <a:pt x="78" y="114"/>
                </a:cubicBezTo>
                <a:cubicBezTo>
                  <a:pt x="77" y="113"/>
                  <a:pt x="76" y="112"/>
                  <a:pt x="75" y="111"/>
                </a:cubicBezTo>
                <a:cubicBezTo>
                  <a:pt x="75" y="110"/>
                  <a:pt x="73" y="109"/>
                  <a:pt x="72" y="108"/>
                </a:cubicBezTo>
                <a:cubicBezTo>
                  <a:pt x="70" y="106"/>
                  <a:pt x="69" y="105"/>
                  <a:pt x="68" y="105"/>
                </a:cubicBezTo>
                <a:cubicBezTo>
                  <a:pt x="68" y="105"/>
                  <a:pt x="66" y="104"/>
                  <a:pt x="64" y="102"/>
                </a:cubicBezTo>
                <a:cubicBezTo>
                  <a:pt x="62" y="101"/>
                  <a:pt x="61" y="100"/>
                  <a:pt x="61" y="100"/>
                </a:cubicBezTo>
                <a:cubicBezTo>
                  <a:pt x="60" y="100"/>
                  <a:pt x="58" y="100"/>
                  <a:pt x="56" y="100"/>
                </a:cubicBezTo>
                <a:cubicBezTo>
                  <a:pt x="53" y="100"/>
                  <a:pt x="49" y="100"/>
                  <a:pt x="46" y="100"/>
                </a:cubicBezTo>
                <a:cubicBezTo>
                  <a:pt x="43" y="101"/>
                  <a:pt x="40" y="101"/>
                  <a:pt x="36" y="103"/>
                </a:cubicBezTo>
                <a:cubicBezTo>
                  <a:pt x="33" y="104"/>
                  <a:pt x="29" y="105"/>
                  <a:pt x="27" y="107"/>
                </a:cubicBezTo>
                <a:cubicBezTo>
                  <a:pt x="24" y="109"/>
                  <a:pt x="22" y="111"/>
                  <a:pt x="20" y="114"/>
                </a:cubicBezTo>
                <a:cubicBezTo>
                  <a:pt x="19" y="117"/>
                  <a:pt x="18" y="120"/>
                  <a:pt x="18" y="124"/>
                </a:cubicBezTo>
                <a:cubicBezTo>
                  <a:pt x="18" y="128"/>
                  <a:pt x="19" y="132"/>
                  <a:pt x="21" y="136"/>
                </a:cubicBezTo>
                <a:cubicBezTo>
                  <a:pt x="23" y="139"/>
                  <a:pt x="26" y="142"/>
                  <a:pt x="30" y="143"/>
                </a:cubicBezTo>
                <a:cubicBezTo>
                  <a:pt x="33" y="145"/>
                  <a:pt x="37" y="147"/>
                  <a:pt x="41" y="148"/>
                </a:cubicBezTo>
                <a:cubicBezTo>
                  <a:pt x="45" y="148"/>
                  <a:pt x="49" y="149"/>
                  <a:pt x="53" y="149"/>
                </a:cubicBezTo>
                <a:close/>
                <a:moveTo>
                  <a:pt x="53" y="66"/>
                </a:moveTo>
                <a:cubicBezTo>
                  <a:pt x="55" y="66"/>
                  <a:pt x="58" y="66"/>
                  <a:pt x="60" y="65"/>
                </a:cubicBezTo>
                <a:cubicBezTo>
                  <a:pt x="63" y="64"/>
                  <a:pt x="65" y="62"/>
                  <a:pt x="67" y="61"/>
                </a:cubicBezTo>
                <a:cubicBezTo>
                  <a:pt x="70" y="57"/>
                  <a:pt x="72" y="52"/>
                  <a:pt x="72" y="46"/>
                </a:cubicBezTo>
                <a:cubicBezTo>
                  <a:pt x="72" y="42"/>
                  <a:pt x="71" y="38"/>
                  <a:pt x="70" y="34"/>
                </a:cubicBezTo>
                <a:cubicBezTo>
                  <a:pt x="69" y="30"/>
                  <a:pt x="67" y="26"/>
                  <a:pt x="65" y="22"/>
                </a:cubicBezTo>
                <a:cubicBezTo>
                  <a:pt x="63" y="18"/>
                  <a:pt x="61" y="14"/>
                  <a:pt x="57" y="12"/>
                </a:cubicBezTo>
                <a:cubicBezTo>
                  <a:pt x="54" y="9"/>
                  <a:pt x="50" y="8"/>
                  <a:pt x="46" y="8"/>
                </a:cubicBezTo>
                <a:cubicBezTo>
                  <a:pt x="44" y="8"/>
                  <a:pt x="41" y="9"/>
                  <a:pt x="39" y="10"/>
                </a:cubicBezTo>
                <a:cubicBezTo>
                  <a:pt x="36" y="11"/>
                  <a:pt x="34" y="13"/>
                  <a:pt x="32" y="15"/>
                </a:cubicBezTo>
                <a:cubicBezTo>
                  <a:pt x="29" y="19"/>
                  <a:pt x="28" y="24"/>
                  <a:pt x="28" y="30"/>
                </a:cubicBezTo>
                <a:cubicBezTo>
                  <a:pt x="28" y="33"/>
                  <a:pt x="28" y="36"/>
                  <a:pt x="29" y="39"/>
                </a:cubicBezTo>
                <a:cubicBezTo>
                  <a:pt x="29" y="42"/>
                  <a:pt x="30" y="46"/>
                  <a:pt x="32" y="49"/>
                </a:cubicBezTo>
                <a:cubicBezTo>
                  <a:pt x="33" y="52"/>
                  <a:pt x="35" y="55"/>
                  <a:pt x="37" y="58"/>
                </a:cubicBezTo>
                <a:cubicBezTo>
                  <a:pt x="39" y="60"/>
                  <a:pt x="41" y="62"/>
                  <a:pt x="44" y="64"/>
                </a:cubicBezTo>
                <a:cubicBezTo>
                  <a:pt x="47" y="66"/>
                  <a:pt x="50" y="66"/>
                  <a:pt x="53" y="66"/>
                </a:cubicBezTo>
                <a:close/>
                <a:moveTo>
                  <a:pt x="130" y="66"/>
                </a:moveTo>
                <a:cubicBezTo>
                  <a:pt x="150" y="66"/>
                  <a:pt x="150" y="66"/>
                  <a:pt x="150" y="66"/>
                </a:cubicBezTo>
                <a:cubicBezTo>
                  <a:pt x="150" y="76"/>
                  <a:pt x="150" y="76"/>
                  <a:pt x="150" y="76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0" y="97"/>
                  <a:pt x="130" y="97"/>
                  <a:pt x="130" y="97"/>
                </a:cubicBezTo>
                <a:cubicBezTo>
                  <a:pt x="120" y="97"/>
                  <a:pt x="120" y="97"/>
                  <a:pt x="120" y="97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46"/>
                  <a:pt x="120" y="46"/>
                  <a:pt x="120" y="46"/>
                </a:cubicBezTo>
                <a:cubicBezTo>
                  <a:pt x="130" y="46"/>
                  <a:pt x="130" y="46"/>
                  <a:pt x="130" y="46"/>
                </a:cubicBezTo>
                <a:lnTo>
                  <a:pt x="130" y="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0" name="Freeform 192"/>
          <p:cNvSpPr>
            <a:spLocks noEditPoints="1"/>
          </p:cNvSpPr>
          <p:nvPr/>
        </p:nvSpPr>
        <p:spPr bwMode="auto">
          <a:xfrm>
            <a:off x="7626440" y="2345645"/>
            <a:ext cx="196119" cy="129665"/>
          </a:xfrm>
          <a:custGeom>
            <a:avLst/>
            <a:gdLst>
              <a:gd name="T0" fmla="*/ 182 w 182"/>
              <a:gd name="T1" fmla="*/ 6 h 121"/>
              <a:gd name="T2" fmla="*/ 182 w 182"/>
              <a:gd name="T3" fmla="*/ 115 h 121"/>
              <a:gd name="T4" fmla="*/ 180 w 182"/>
              <a:gd name="T5" fmla="*/ 120 h 121"/>
              <a:gd name="T6" fmla="*/ 176 w 182"/>
              <a:gd name="T7" fmla="*/ 121 h 121"/>
              <a:gd name="T8" fmla="*/ 6 w 182"/>
              <a:gd name="T9" fmla="*/ 121 h 121"/>
              <a:gd name="T10" fmla="*/ 2 w 182"/>
              <a:gd name="T11" fmla="*/ 120 h 121"/>
              <a:gd name="T12" fmla="*/ 0 w 182"/>
              <a:gd name="T13" fmla="*/ 115 h 121"/>
              <a:gd name="T14" fmla="*/ 0 w 182"/>
              <a:gd name="T15" fmla="*/ 6 h 121"/>
              <a:gd name="T16" fmla="*/ 2 w 182"/>
              <a:gd name="T17" fmla="*/ 2 h 121"/>
              <a:gd name="T18" fmla="*/ 6 w 182"/>
              <a:gd name="T19" fmla="*/ 0 h 121"/>
              <a:gd name="T20" fmla="*/ 176 w 182"/>
              <a:gd name="T21" fmla="*/ 0 h 121"/>
              <a:gd name="T22" fmla="*/ 180 w 182"/>
              <a:gd name="T23" fmla="*/ 2 h 121"/>
              <a:gd name="T24" fmla="*/ 182 w 182"/>
              <a:gd name="T25" fmla="*/ 6 h 121"/>
              <a:gd name="T26" fmla="*/ 170 w 182"/>
              <a:gd name="T27" fmla="*/ 85 h 121"/>
              <a:gd name="T28" fmla="*/ 170 w 182"/>
              <a:gd name="T29" fmla="*/ 37 h 121"/>
              <a:gd name="T30" fmla="*/ 153 w 182"/>
              <a:gd name="T31" fmla="*/ 30 h 121"/>
              <a:gd name="T32" fmla="*/ 146 w 182"/>
              <a:gd name="T33" fmla="*/ 13 h 121"/>
              <a:gd name="T34" fmla="*/ 37 w 182"/>
              <a:gd name="T35" fmla="*/ 13 h 121"/>
              <a:gd name="T36" fmla="*/ 30 w 182"/>
              <a:gd name="T37" fmla="*/ 30 h 121"/>
              <a:gd name="T38" fmla="*/ 12 w 182"/>
              <a:gd name="T39" fmla="*/ 37 h 121"/>
              <a:gd name="T40" fmla="*/ 12 w 182"/>
              <a:gd name="T41" fmla="*/ 85 h 121"/>
              <a:gd name="T42" fmla="*/ 30 w 182"/>
              <a:gd name="T43" fmla="*/ 92 h 121"/>
              <a:gd name="T44" fmla="*/ 37 w 182"/>
              <a:gd name="T45" fmla="*/ 109 h 121"/>
              <a:gd name="T46" fmla="*/ 146 w 182"/>
              <a:gd name="T47" fmla="*/ 109 h 121"/>
              <a:gd name="T48" fmla="*/ 153 w 182"/>
              <a:gd name="T49" fmla="*/ 92 h 121"/>
              <a:gd name="T50" fmla="*/ 170 w 182"/>
              <a:gd name="T51" fmla="*/ 85 h 121"/>
              <a:gd name="T52" fmla="*/ 119 w 182"/>
              <a:gd name="T53" fmla="*/ 48 h 121"/>
              <a:gd name="T54" fmla="*/ 121 w 182"/>
              <a:gd name="T55" fmla="*/ 61 h 121"/>
              <a:gd name="T56" fmla="*/ 119 w 182"/>
              <a:gd name="T57" fmla="*/ 74 h 121"/>
              <a:gd name="T58" fmla="*/ 114 w 182"/>
              <a:gd name="T59" fmla="*/ 87 h 121"/>
              <a:gd name="T60" fmla="*/ 104 w 182"/>
              <a:gd name="T61" fmla="*/ 97 h 121"/>
              <a:gd name="T62" fmla="*/ 91 w 182"/>
              <a:gd name="T63" fmla="*/ 100 h 121"/>
              <a:gd name="T64" fmla="*/ 78 w 182"/>
              <a:gd name="T65" fmla="*/ 97 h 121"/>
              <a:gd name="T66" fmla="*/ 68 w 182"/>
              <a:gd name="T67" fmla="*/ 87 h 121"/>
              <a:gd name="T68" fmla="*/ 63 w 182"/>
              <a:gd name="T69" fmla="*/ 74 h 121"/>
              <a:gd name="T70" fmla="*/ 61 w 182"/>
              <a:gd name="T71" fmla="*/ 61 h 121"/>
              <a:gd name="T72" fmla="*/ 63 w 182"/>
              <a:gd name="T73" fmla="*/ 48 h 121"/>
              <a:gd name="T74" fmla="*/ 68 w 182"/>
              <a:gd name="T75" fmla="*/ 35 h 121"/>
              <a:gd name="T76" fmla="*/ 78 w 182"/>
              <a:gd name="T77" fmla="*/ 25 h 121"/>
              <a:gd name="T78" fmla="*/ 91 w 182"/>
              <a:gd name="T79" fmla="*/ 22 h 121"/>
              <a:gd name="T80" fmla="*/ 104 w 182"/>
              <a:gd name="T81" fmla="*/ 25 h 121"/>
              <a:gd name="T82" fmla="*/ 114 w 182"/>
              <a:gd name="T83" fmla="*/ 35 h 121"/>
              <a:gd name="T84" fmla="*/ 119 w 182"/>
              <a:gd name="T85" fmla="*/ 48 h 121"/>
              <a:gd name="T86" fmla="*/ 73 w 182"/>
              <a:gd name="T87" fmla="*/ 85 h 121"/>
              <a:gd name="T88" fmla="*/ 109 w 182"/>
              <a:gd name="T89" fmla="*/ 85 h 121"/>
              <a:gd name="T90" fmla="*/ 109 w 182"/>
              <a:gd name="T91" fmla="*/ 76 h 121"/>
              <a:gd name="T92" fmla="*/ 97 w 182"/>
              <a:gd name="T93" fmla="*/ 76 h 121"/>
              <a:gd name="T94" fmla="*/ 97 w 182"/>
              <a:gd name="T95" fmla="*/ 34 h 121"/>
              <a:gd name="T96" fmla="*/ 86 w 182"/>
              <a:gd name="T97" fmla="*/ 34 h 121"/>
              <a:gd name="T98" fmla="*/ 72 w 182"/>
              <a:gd name="T99" fmla="*/ 47 h 121"/>
              <a:gd name="T100" fmla="*/ 80 w 182"/>
              <a:gd name="T101" fmla="*/ 54 h 121"/>
              <a:gd name="T102" fmla="*/ 85 w 182"/>
              <a:gd name="T103" fmla="*/ 49 h 121"/>
              <a:gd name="T104" fmla="*/ 85 w 182"/>
              <a:gd name="T105" fmla="*/ 49 h 121"/>
              <a:gd name="T106" fmla="*/ 85 w 182"/>
              <a:gd name="T107" fmla="*/ 76 h 121"/>
              <a:gd name="T108" fmla="*/ 73 w 182"/>
              <a:gd name="T109" fmla="*/ 76 h 121"/>
              <a:gd name="T110" fmla="*/ 73 w 182"/>
              <a:gd name="T111" fmla="*/ 8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2" h="121">
                <a:moveTo>
                  <a:pt x="182" y="6"/>
                </a:moveTo>
                <a:cubicBezTo>
                  <a:pt x="182" y="115"/>
                  <a:pt x="182" y="115"/>
                  <a:pt x="182" y="115"/>
                </a:cubicBezTo>
                <a:cubicBezTo>
                  <a:pt x="182" y="117"/>
                  <a:pt x="181" y="118"/>
                  <a:pt x="180" y="120"/>
                </a:cubicBezTo>
                <a:cubicBezTo>
                  <a:pt x="179" y="121"/>
                  <a:pt x="177" y="121"/>
                  <a:pt x="176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7" y="0"/>
                  <a:pt x="179" y="1"/>
                  <a:pt x="180" y="2"/>
                </a:cubicBezTo>
                <a:cubicBezTo>
                  <a:pt x="181" y="3"/>
                  <a:pt x="182" y="5"/>
                  <a:pt x="182" y="6"/>
                </a:cubicBezTo>
                <a:close/>
                <a:moveTo>
                  <a:pt x="170" y="85"/>
                </a:moveTo>
                <a:cubicBezTo>
                  <a:pt x="170" y="37"/>
                  <a:pt x="170" y="37"/>
                  <a:pt x="170" y="37"/>
                </a:cubicBezTo>
                <a:cubicBezTo>
                  <a:pt x="163" y="37"/>
                  <a:pt x="157" y="34"/>
                  <a:pt x="153" y="30"/>
                </a:cubicBezTo>
                <a:cubicBezTo>
                  <a:pt x="148" y="25"/>
                  <a:pt x="146" y="19"/>
                  <a:pt x="146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9"/>
                  <a:pt x="34" y="25"/>
                  <a:pt x="30" y="30"/>
                </a:cubicBezTo>
                <a:cubicBezTo>
                  <a:pt x="25" y="34"/>
                  <a:pt x="19" y="37"/>
                  <a:pt x="12" y="37"/>
                </a:cubicBezTo>
                <a:cubicBezTo>
                  <a:pt x="12" y="85"/>
                  <a:pt x="12" y="85"/>
                  <a:pt x="12" y="85"/>
                </a:cubicBezTo>
                <a:cubicBezTo>
                  <a:pt x="19" y="85"/>
                  <a:pt x="25" y="88"/>
                  <a:pt x="30" y="92"/>
                </a:cubicBezTo>
                <a:cubicBezTo>
                  <a:pt x="34" y="97"/>
                  <a:pt x="37" y="103"/>
                  <a:pt x="37" y="109"/>
                </a:cubicBezTo>
                <a:cubicBezTo>
                  <a:pt x="146" y="109"/>
                  <a:pt x="146" y="109"/>
                  <a:pt x="146" y="109"/>
                </a:cubicBezTo>
                <a:cubicBezTo>
                  <a:pt x="146" y="103"/>
                  <a:pt x="148" y="97"/>
                  <a:pt x="153" y="92"/>
                </a:cubicBezTo>
                <a:cubicBezTo>
                  <a:pt x="157" y="88"/>
                  <a:pt x="163" y="85"/>
                  <a:pt x="170" y="85"/>
                </a:cubicBezTo>
                <a:close/>
                <a:moveTo>
                  <a:pt x="119" y="48"/>
                </a:moveTo>
                <a:cubicBezTo>
                  <a:pt x="121" y="52"/>
                  <a:pt x="121" y="57"/>
                  <a:pt x="121" y="61"/>
                </a:cubicBezTo>
                <a:cubicBezTo>
                  <a:pt x="121" y="65"/>
                  <a:pt x="121" y="70"/>
                  <a:pt x="119" y="74"/>
                </a:cubicBezTo>
                <a:cubicBezTo>
                  <a:pt x="118" y="79"/>
                  <a:pt x="116" y="83"/>
                  <a:pt x="114" y="87"/>
                </a:cubicBezTo>
                <a:cubicBezTo>
                  <a:pt x="111" y="91"/>
                  <a:pt x="108" y="94"/>
                  <a:pt x="104" y="97"/>
                </a:cubicBezTo>
                <a:cubicBezTo>
                  <a:pt x="100" y="99"/>
                  <a:pt x="96" y="100"/>
                  <a:pt x="91" y="100"/>
                </a:cubicBezTo>
                <a:cubicBezTo>
                  <a:pt x="86" y="100"/>
                  <a:pt x="82" y="99"/>
                  <a:pt x="78" y="97"/>
                </a:cubicBezTo>
                <a:cubicBezTo>
                  <a:pt x="74" y="94"/>
                  <a:pt x="71" y="91"/>
                  <a:pt x="68" y="87"/>
                </a:cubicBezTo>
                <a:cubicBezTo>
                  <a:pt x="66" y="83"/>
                  <a:pt x="64" y="79"/>
                  <a:pt x="63" y="74"/>
                </a:cubicBezTo>
                <a:cubicBezTo>
                  <a:pt x="62" y="70"/>
                  <a:pt x="61" y="65"/>
                  <a:pt x="61" y="61"/>
                </a:cubicBezTo>
                <a:cubicBezTo>
                  <a:pt x="61" y="57"/>
                  <a:pt x="62" y="52"/>
                  <a:pt x="63" y="48"/>
                </a:cubicBezTo>
                <a:cubicBezTo>
                  <a:pt x="64" y="43"/>
                  <a:pt x="66" y="39"/>
                  <a:pt x="68" y="35"/>
                </a:cubicBezTo>
                <a:cubicBezTo>
                  <a:pt x="71" y="31"/>
                  <a:pt x="74" y="28"/>
                  <a:pt x="78" y="25"/>
                </a:cubicBezTo>
                <a:cubicBezTo>
                  <a:pt x="82" y="23"/>
                  <a:pt x="86" y="22"/>
                  <a:pt x="91" y="22"/>
                </a:cubicBezTo>
                <a:cubicBezTo>
                  <a:pt x="96" y="22"/>
                  <a:pt x="100" y="23"/>
                  <a:pt x="104" y="25"/>
                </a:cubicBezTo>
                <a:cubicBezTo>
                  <a:pt x="108" y="28"/>
                  <a:pt x="111" y="31"/>
                  <a:pt x="114" y="35"/>
                </a:cubicBezTo>
                <a:cubicBezTo>
                  <a:pt x="116" y="39"/>
                  <a:pt x="118" y="43"/>
                  <a:pt x="119" y="48"/>
                </a:cubicBezTo>
                <a:close/>
                <a:moveTo>
                  <a:pt x="73" y="85"/>
                </a:moveTo>
                <a:cubicBezTo>
                  <a:pt x="109" y="85"/>
                  <a:pt x="109" y="85"/>
                  <a:pt x="109" y="85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34"/>
                  <a:pt x="97" y="34"/>
                  <a:pt x="97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72" y="47"/>
                  <a:pt x="72" y="47"/>
                  <a:pt x="72" y="47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2"/>
                  <a:pt x="84" y="50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76"/>
                  <a:pt x="85" y="76"/>
                  <a:pt x="85" y="76"/>
                </a:cubicBezTo>
                <a:cubicBezTo>
                  <a:pt x="73" y="76"/>
                  <a:pt x="73" y="76"/>
                  <a:pt x="73" y="76"/>
                </a:cubicBezTo>
                <a:lnTo>
                  <a:pt x="73" y="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1" name="Freeform 193"/>
          <p:cNvSpPr>
            <a:spLocks/>
          </p:cNvSpPr>
          <p:nvPr/>
        </p:nvSpPr>
        <p:spPr bwMode="auto">
          <a:xfrm>
            <a:off x="7866322" y="2384544"/>
            <a:ext cx="103733" cy="58350"/>
          </a:xfrm>
          <a:custGeom>
            <a:avLst/>
            <a:gdLst>
              <a:gd name="T0" fmla="*/ 95 w 96"/>
              <a:gd name="T1" fmla="*/ 2 h 54"/>
              <a:gd name="T2" fmla="*/ 96 w 96"/>
              <a:gd name="T3" fmla="*/ 6 h 54"/>
              <a:gd name="T4" fmla="*/ 95 w 96"/>
              <a:gd name="T5" fmla="*/ 10 h 54"/>
              <a:gd name="T6" fmla="*/ 52 w 96"/>
              <a:gd name="T7" fmla="*/ 52 h 54"/>
              <a:gd name="T8" fmla="*/ 48 w 96"/>
              <a:gd name="T9" fmla="*/ 54 h 54"/>
              <a:gd name="T10" fmla="*/ 44 w 96"/>
              <a:gd name="T11" fmla="*/ 52 h 54"/>
              <a:gd name="T12" fmla="*/ 1 w 96"/>
              <a:gd name="T13" fmla="*/ 10 h 54"/>
              <a:gd name="T14" fmla="*/ 0 w 96"/>
              <a:gd name="T15" fmla="*/ 6 h 54"/>
              <a:gd name="T16" fmla="*/ 1 w 96"/>
              <a:gd name="T17" fmla="*/ 2 h 54"/>
              <a:gd name="T18" fmla="*/ 6 w 96"/>
              <a:gd name="T19" fmla="*/ 0 h 54"/>
              <a:gd name="T20" fmla="*/ 90 w 96"/>
              <a:gd name="T21" fmla="*/ 0 h 54"/>
              <a:gd name="T22" fmla="*/ 95 w 96"/>
              <a:gd name="T23" fmla="*/ 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6" h="54">
                <a:moveTo>
                  <a:pt x="95" y="2"/>
                </a:moveTo>
                <a:cubicBezTo>
                  <a:pt x="96" y="3"/>
                  <a:pt x="96" y="4"/>
                  <a:pt x="96" y="6"/>
                </a:cubicBezTo>
                <a:cubicBezTo>
                  <a:pt x="96" y="7"/>
                  <a:pt x="96" y="9"/>
                  <a:pt x="95" y="10"/>
                </a:cubicBezTo>
                <a:cubicBezTo>
                  <a:pt x="52" y="52"/>
                  <a:pt x="52" y="52"/>
                  <a:pt x="52" y="52"/>
                </a:cubicBezTo>
                <a:cubicBezTo>
                  <a:pt x="51" y="54"/>
                  <a:pt x="50" y="54"/>
                  <a:pt x="48" y="54"/>
                </a:cubicBezTo>
                <a:cubicBezTo>
                  <a:pt x="46" y="54"/>
                  <a:pt x="45" y="54"/>
                  <a:pt x="44" y="52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7"/>
                  <a:pt x="0" y="6"/>
                </a:cubicBezTo>
                <a:cubicBezTo>
                  <a:pt x="0" y="4"/>
                  <a:pt x="0" y="3"/>
                  <a:pt x="1" y="2"/>
                </a:cubicBezTo>
                <a:cubicBezTo>
                  <a:pt x="3" y="0"/>
                  <a:pt x="4" y="0"/>
                  <a:pt x="6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2" y="0"/>
                  <a:pt x="93" y="0"/>
                  <a:pt x="95" y="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2" name="Freeform 194"/>
          <p:cNvSpPr>
            <a:spLocks/>
          </p:cNvSpPr>
          <p:nvPr/>
        </p:nvSpPr>
        <p:spPr bwMode="auto">
          <a:xfrm>
            <a:off x="8013817" y="2391028"/>
            <a:ext cx="103733" cy="58350"/>
          </a:xfrm>
          <a:custGeom>
            <a:avLst/>
            <a:gdLst>
              <a:gd name="T0" fmla="*/ 97 w 97"/>
              <a:gd name="T1" fmla="*/ 48 h 54"/>
              <a:gd name="T2" fmla="*/ 95 w 97"/>
              <a:gd name="T3" fmla="*/ 52 h 54"/>
              <a:gd name="T4" fmla="*/ 91 w 97"/>
              <a:gd name="T5" fmla="*/ 54 h 54"/>
              <a:gd name="T6" fmla="*/ 6 w 97"/>
              <a:gd name="T7" fmla="*/ 54 h 54"/>
              <a:gd name="T8" fmla="*/ 2 w 97"/>
              <a:gd name="T9" fmla="*/ 52 h 54"/>
              <a:gd name="T10" fmla="*/ 0 w 97"/>
              <a:gd name="T11" fmla="*/ 48 h 54"/>
              <a:gd name="T12" fmla="*/ 2 w 97"/>
              <a:gd name="T13" fmla="*/ 44 h 54"/>
              <a:gd name="T14" fmla="*/ 44 w 97"/>
              <a:gd name="T15" fmla="*/ 2 h 54"/>
              <a:gd name="T16" fmla="*/ 49 w 97"/>
              <a:gd name="T17" fmla="*/ 0 h 54"/>
              <a:gd name="T18" fmla="*/ 53 w 97"/>
              <a:gd name="T19" fmla="*/ 2 h 54"/>
              <a:gd name="T20" fmla="*/ 95 w 97"/>
              <a:gd name="T21" fmla="*/ 44 h 54"/>
              <a:gd name="T22" fmla="*/ 97 w 97"/>
              <a:gd name="T23" fmla="*/ 4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54">
                <a:moveTo>
                  <a:pt x="97" y="48"/>
                </a:moveTo>
                <a:cubicBezTo>
                  <a:pt x="97" y="50"/>
                  <a:pt x="96" y="51"/>
                  <a:pt x="95" y="52"/>
                </a:cubicBezTo>
                <a:cubicBezTo>
                  <a:pt x="94" y="54"/>
                  <a:pt x="93" y="54"/>
                  <a:pt x="91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5" y="54"/>
                  <a:pt x="3" y="54"/>
                  <a:pt x="2" y="52"/>
                </a:cubicBezTo>
                <a:cubicBezTo>
                  <a:pt x="1" y="51"/>
                  <a:pt x="0" y="50"/>
                  <a:pt x="0" y="48"/>
                </a:cubicBezTo>
                <a:cubicBezTo>
                  <a:pt x="0" y="47"/>
                  <a:pt x="1" y="45"/>
                  <a:pt x="2" y="44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7" y="0"/>
                  <a:pt x="49" y="0"/>
                </a:cubicBezTo>
                <a:cubicBezTo>
                  <a:pt x="50" y="0"/>
                  <a:pt x="52" y="0"/>
                  <a:pt x="53" y="2"/>
                </a:cubicBezTo>
                <a:cubicBezTo>
                  <a:pt x="95" y="44"/>
                  <a:pt x="95" y="44"/>
                  <a:pt x="95" y="44"/>
                </a:cubicBezTo>
                <a:cubicBezTo>
                  <a:pt x="96" y="45"/>
                  <a:pt x="97" y="47"/>
                  <a:pt x="97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3" name="Freeform 195"/>
          <p:cNvSpPr>
            <a:spLocks/>
          </p:cNvSpPr>
          <p:nvPr/>
        </p:nvSpPr>
        <p:spPr bwMode="auto">
          <a:xfrm>
            <a:off x="8169415" y="2358611"/>
            <a:ext cx="56729" cy="103733"/>
          </a:xfrm>
          <a:custGeom>
            <a:avLst/>
            <a:gdLst>
              <a:gd name="T0" fmla="*/ 54 w 54"/>
              <a:gd name="T1" fmla="*/ 6 h 96"/>
              <a:gd name="T2" fmla="*/ 54 w 54"/>
              <a:gd name="T3" fmla="*/ 90 h 96"/>
              <a:gd name="T4" fmla="*/ 53 w 54"/>
              <a:gd name="T5" fmla="*/ 95 h 96"/>
              <a:gd name="T6" fmla="*/ 48 w 54"/>
              <a:gd name="T7" fmla="*/ 96 h 96"/>
              <a:gd name="T8" fmla="*/ 44 w 54"/>
              <a:gd name="T9" fmla="*/ 95 h 96"/>
              <a:gd name="T10" fmla="*/ 2 w 54"/>
              <a:gd name="T11" fmla="*/ 52 h 96"/>
              <a:gd name="T12" fmla="*/ 0 w 54"/>
              <a:gd name="T13" fmla="*/ 48 h 96"/>
              <a:gd name="T14" fmla="*/ 2 w 54"/>
              <a:gd name="T15" fmla="*/ 44 h 96"/>
              <a:gd name="T16" fmla="*/ 44 w 54"/>
              <a:gd name="T17" fmla="*/ 1 h 96"/>
              <a:gd name="T18" fmla="*/ 48 w 54"/>
              <a:gd name="T19" fmla="*/ 0 h 96"/>
              <a:gd name="T20" fmla="*/ 53 w 54"/>
              <a:gd name="T21" fmla="*/ 1 h 96"/>
              <a:gd name="T22" fmla="*/ 54 w 54"/>
              <a:gd name="T23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96">
                <a:moveTo>
                  <a:pt x="54" y="6"/>
                </a:moveTo>
                <a:cubicBezTo>
                  <a:pt x="54" y="90"/>
                  <a:pt x="54" y="90"/>
                  <a:pt x="54" y="90"/>
                </a:cubicBezTo>
                <a:cubicBezTo>
                  <a:pt x="54" y="92"/>
                  <a:pt x="54" y="93"/>
                  <a:pt x="53" y="95"/>
                </a:cubicBezTo>
                <a:cubicBezTo>
                  <a:pt x="51" y="96"/>
                  <a:pt x="50" y="96"/>
                  <a:pt x="48" y="96"/>
                </a:cubicBezTo>
                <a:cubicBezTo>
                  <a:pt x="47" y="96"/>
                  <a:pt x="45" y="96"/>
                  <a:pt x="44" y="95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1"/>
                  <a:pt x="0" y="50"/>
                  <a:pt x="0" y="48"/>
                </a:cubicBezTo>
                <a:cubicBezTo>
                  <a:pt x="0" y="46"/>
                  <a:pt x="1" y="45"/>
                  <a:pt x="2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0"/>
                  <a:pt x="47" y="0"/>
                  <a:pt x="48" y="0"/>
                </a:cubicBezTo>
                <a:cubicBezTo>
                  <a:pt x="50" y="0"/>
                  <a:pt x="51" y="0"/>
                  <a:pt x="53" y="1"/>
                </a:cubicBezTo>
                <a:cubicBezTo>
                  <a:pt x="54" y="3"/>
                  <a:pt x="54" y="4"/>
                  <a:pt x="54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4" name="Freeform 196"/>
          <p:cNvSpPr>
            <a:spLocks/>
          </p:cNvSpPr>
          <p:nvPr/>
        </p:nvSpPr>
        <p:spPr bwMode="auto">
          <a:xfrm>
            <a:off x="8271528" y="2358611"/>
            <a:ext cx="58350" cy="103733"/>
          </a:xfrm>
          <a:custGeom>
            <a:avLst/>
            <a:gdLst>
              <a:gd name="T0" fmla="*/ 55 w 55"/>
              <a:gd name="T1" fmla="*/ 48 h 96"/>
              <a:gd name="T2" fmla="*/ 53 w 55"/>
              <a:gd name="T3" fmla="*/ 52 h 96"/>
              <a:gd name="T4" fmla="*/ 10 w 55"/>
              <a:gd name="T5" fmla="*/ 95 h 96"/>
              <a:gd name="T6" fmla="*/ 6 w 55"/>
              <a:gd name="T7" fmla="*/ 96 h 96"/>
              <a:gd name="T8" fmla="*/ 2 w 55"/>
              <a:gd name="T9" fmla="*/ 95 h 96"/>
              <a:gd name="T10" fmla="*/ 0 w 55"/>
              <a:gd name="T11" fmla="*/ 90 h 96"/>
              <a:gd name="T12" fmla="*/ 0 w 55"/>
              <a:gd name="T13" fmla="*/ 6 h 96"/>
              <a:gd name="T14" fmla="*/ 2 w 55"/>
              <a:gd name="T15" fmla="*/ 1 h 96"/>
              <a:gd name="T16" fmla="*/ 6 w 55"/>
              <a:gd name="T17" fmla="*/ 0 h 96"/>
              <a:gd name="T18" fmla="*/ 10 w 55"/>
              <a:gd name="T19" fmla="*/ 1 h 96"/>
              <a:gd name="T20" fmla="*/ 53 w 55"/>
              <a:gd name="T21" fmla="*/ 44 h 96"/>
              <a:gd name="T22" fmla="*/ 55 w 55"/>
              <a:gd name="T23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5" h="96">
                <a:moveTo>
                  <a:pt x="55" y="48"/>
                </a:moveTo>
                <a:cubicBezTo>
                  <a:pt x="55" y="50"/>
                  <a:pt x="54" y="51"/>
                  <a:pt x="53" y="52"/>
                </a:cubicBezTo>
                <a:cubicBezTo>
                  <a:pt x="10" y="95"/>
                  <a:pt x="10" y="95"/>
                  <a:pt x="10" y="95"/>
                </a:cubicBezTo>
                <a:cubicBezTo>
                  <a:pt x="9" y="96"/>
                  <a:pt x="8" y="96"/>
                  <a:pt x="6" y="96"/>
                </a:cubicBezTo>
                <a:cubicBezTo>
                  <a:pt x="5" y="96"/>
                  <a:pt x="3" y="96"/>
                  <a:pt x="2" y="95"/>
                </a:cubicBezTo>
                <a:cubicBezTo>
                  <a:pt x="1" y="93"/>
                  <a:pt x="0" y="92"/>
                  <a:pt x="0" y="90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3"/>
                  <a:pt x="2" y="1"/>
                </a:cubicBezTo>
                <a:cubicBezTo>
                  <a:pt x="3" y="0"/>
                  <a:pt x="5" y="0"/>
                  <a:pt x="6" y="0"/>
                </a:cubicBezTo>
                <a:cubicBezTo>
                  <a:pt x="8" y="0"/>
                  <a:pt x="9" y="0"/>
                  <a:pt x="10" y="1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5"/>
                  <a:pt x="55" y="46"/>
                  <a:pt x="55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5" name="Freeform 197"/>
          <p:cNvSpPr>
            <a:spLocks noEditPoints="1"/>
          </p:cNvSpPr>
          <p:nvPr/>
        </p:nvSpPr>
        <p:spPr bwMode="auto">
          <a:xfrm>
            <a:off x="8380122" y="2332678"/>
            <a:ext cx="168566" cy="157220"/>
          </a:xfrm>
          <a:custGeom>
            <a:avLst/>
            <a:gdLst>
              <a:gd name="T0" fmla="*/ 158 w 158"/>
              <a:gd name="T1" fmla="*/ 15 h 146"/>
              <a:gd name="T2" fmla="*/ 158 w 158"/>
              <a:gd name="T3" fmla="*/ 130 h 146"/>
              <a:gd name="T4" fmla="*/ 153 w 158"/>
              <a:gd name="T5" fmla="*/ 141 h 146"/>
              <a:gd name="T6" fmla="*/ 143 w 158"/>
              <a:gd name="T7" fmla="*/ 146 h 146"/>
              <a:gd name="T8" fmla="*/ 16 w 158"/>
              <a:gd name="T9" fmla="*/ 146 h 146"/>
              <a:gd name="T10" fmla="*/ 5 w 158"/>
              <a:gd name="T11" fmla="*/ 141 h 146"/>
              <a:gd name="T12" fmla="*/ 0 w 158"/>
              <a:gd name="T13" fmla="*/ 130 h 146"/>
              <a:gd name="T14" fmla="*/ 0 w 158"/>
              <a:gd name="T15" fmla="*/ 15 h 146"/>
              <a:gd name="T16" fmla="*/ 5 w 158"/>
              <a:gd name="T17" fmla="*/ 5 h 146"/>
              <a:gd name="T18" fmla="*/ 16 w 158"/>
              <a:gd name="T19" fmla="*/ 0 h 146"/>
              <a:gd name="T20" fmla="*/ 143 w 158"/>
              <a:gd name="T21" fmla="*/ 0 h 146"/>
              <a:gd name="T22" fmla="*/ 153 w 158"/>
              <a:gd name="T23" fmla="*/ 5 h 146"/>
              <a:gd name="T24" fmla="*/ 158 w 158"/>
              <a:gd name="T25" fmla="*/ 15 h 146"/>
              <a:gd name="T26" fmla="*/ 16 w 158"/>
              <a:gd name="T27" fmla="*/ 133 h 146"/>
              <a:gd name="T28" fmla="*/ 73 w 158"/>
              <a:gd name="T29" fmla="*/ 133 h 146"/>
              <a:gd name="T30" fmla="*/ 73 w 158"/>
              <a:gd name="T31" fmla="*/ 25 h 146"/>
              <a:gd name="T32" fmla="*/ 13 w 158"/>
              <a:gd name="T33" fmla="*/ 25 h 146"/>
              <a:gd name="T34" fmla="*/ 13 w 158"/>
              <a:gd name="T35" fmla="*/ 130 h 146"/>
              <a:gd name="T36" fmla="*/ 13 w 158"/>
              <a:gd name="T37" fmla="*/ 133 h 146"/>
              <a:gd name="T38" fmla="*/ 16 w 158"/>
              <a:gd name="T39" fmla="*/ 133 h 146"/>
              <a:gd name="T40" fmla="*/ 146 w 158"/>
              <a:gd name="T41" fmla="*/ 130 h 146"/>
              <a:gd name="T42" fmla="*/ 146 w 158"/>
              <a:gd name="T43" fmla="*/ 25 h 146"/>
              <a:gd name="T44" fmla="*/ 85 w 158"/>
              <a:gd name="T45" fmla="*/ 25 h 146"/>
              <a:gd name="T46" fmla="*/ 85 w 158"/>
              <a:gd name="T47" fmla="*/ 133 h 146"/>
              <a:gd name="T48" fmla="*/ 143 w 158"/>
              <a:gd name="T49" fmla="*/ 133 h 146"/>
              <a:gd name="T50" fmla="*/ 145 w 158"/>
              <a:gd name="T51" fmla="*/ 133 h 146"/>
              <a:gd name="T52" fmla="*/ 146 w 158"/>
              <a:gd name="T53" fmla="*/ 13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8" h="146">
                <a:moveTo>
                  <a:pt x="158" y="15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8" y="135"/>
                  <a:pt x="156" y="138"/>
                  <a:pt x="153" y="141"/>
                </a:cubicBezTo>
                <a:cubicBezTo>
                  <a:pt x="150" y="144"/>
                  <a:pt x="147" y="146"/>
                  <a:pt x="143" y="146"/>
                </a:cubicBezTo>
                <a:cubicBezTo>
                  <a:pt x="16" y="146"/>
                  <a:pt x="16" y="146"/>
                  <a:pt x="16" y="146"/>
                </a:cubicBezTo>
                <a:cubicBezTo>
                  <a:pt x="11" y="146"/>
                  <a:pt x="8" y="144"/>
                  <a:pt x="5" y="141"/>
                </a:cubicBezTo>
                <a:cubicBezTo>
                  <a:pt x="2" y="138"/>
                  <a:pt x="0" y="135"/>
                  <a:pt x="0" y="1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8"/>
                  <a:pt x="5" y="5"/>
                </a:cubicBezTo>
                <a:cubicBezTo>
                  <a:pt x="8" y="2"/>
                  <a:pt x="11" y="0"/>
                  <a:pt x="16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50" y="2"/>
                  <a:pt x="153" y="5"/>
                </a:cubicBezTo>
                <a:cubicBezTo>
                  <a:pt x="156" y="8"/>
                  <a:pt x="158" y="11"/>
                  <a:pt x="158" y="15"/>
                </a:cubicBezTo>
                <a:close/>
                <a:moveTo>
                  <a:pt x="16" y="133"/>
                </a:moveTo>
                <a:cubicBezTo>
                  <a:pt x="73" y="133"/>
                  <a:pt x="73" y="133"/>
                  <a:pt x="73" y="133"/>
                </a:cubicBezTo>
                <a:cubicBezTo>
                  <a:pt x="73" y="25"/>
                  <a:pt x="73" y="25"/>
                  <a:pt x="73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3" y="131"/>
                  <a:pt x="13" y="132"/>
                  <a:pt x="13" y="133"/>
                </a:cubicBezTo>
                <a:cubicBezTo>
                  <a:pt x="14" y="133"/>
                  <a:pt x="15" y="133"/>
                  <a:pt x="16" y="133"/>
                </a:cubicBezTo>
                <a:close/>
                <a:moveTo>
                  <a:pt x="146" y="130"/>
                </a:moveTo>
                <a:cubicBezTo>
                  <a:pt x="146" y="25"/>
                  <a:pt x="146" y="25"/>
                  <a:pt x="146" y="25"/>
                </a:cubicBezTo>
                <a:cubicBezTo>
                  <a:pt x="85" y="25"/>
                  <a:pt x="85" y="25"/>
                  <a:pt x="85" y="25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143" y="133"/>
                  <a:pt x="143" y="133"/>
                  <a:pt x="143" y="133"/>
                </a:cubicBezTo>
                <a:cubicBezTo>
                  <a:pt x="144" y="133"/>
                  <a:pt x="144" y="133"/>
                  <a:pt x="145" y="133"/>
                </a:cubicBezTo>
                <a:cubicBezTo>
                  <a:pt x="145" y="132"/>
                  <a:pt x="146" y="131"/>
                  <a:pt x="146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6" name="Freeform 198"/>
          <p:cNvSpPr>
            <a:spLocks noEditPoints="1"/>
          </p:cNvSpPr>
          <p:nvPr/>
        </p:nvSpPr>
        <p:spPr bwMode="auto">
          <a:xfrm>
            <a:off x="595313" y="2660084"/>
            <a:ext cx="103733" cy="142632"/>
          </a:xfrm>
          <a:custGeom>
            <a:avLst/>
            <a:gdLst>
              <a:gd name="T0" fmla="*/ 97 w 97"/>
              <a:gd name="T1" fmla="*/ 49 h 133"/>
              <a:gd name="T2" fmla="*/ 95 w 97"/>
              <a:gd name="T3" fmla="*/ 53 h 133"/>
              <a:gd name="T4" fmla="*/ 91 w 97"/>
              <a:gd name="T5" fmla="*/ 55 h 133"/>
              <a:gd name="T6" fmla="*/ 6 w 97"/>
              <a:gd name="T7" fmla="*/ 55 h 133"/>
              <a:gd name="T8" fmla="*/ 2 w 97"/>
              <a:gd name="T9" fmla="*/ 53 h 133"/>
              <a:gd name="T10" fmla="*/ 0 w 97"/>
              <a:gd name="T11" fmla="*/ 49 h 133"/>
              <a:gd name="T12" fmla="*/ 2 w 97"/>
              <a:gd name="T13" fmla="*/ 45 h 133"/>
              <a:gd name="T14" fmla="*/ 44 w 97"/>
              <a:gd name="T15" fmla="*/ 2 h 133"/>
              <a:gd name="T16" fmla="*/ 48 w 97"/>
              <a:gd name="T17" fmla="*/ 0 h 133"/>
              <a:gd name="T18" fmla="*/ 53 w 97"/>
              <a:gd name="T19" fmla="*/ 2 h 133"/>
              <a:gd name="T20" fmla="*/ 95 w 97"/>
              <a:gd name="T21" fmla="*/ 45 h 133"/>
              <a:gd name="T22" fmla="*/ 97 w 97"/>
              <a:gd name="T23" fmla="*/ 49 h 133"/>
              <a:gd name="T24" fmla="*/ 95 w 97"/>
              <a:gd name="T25" fmla="*/ 81 h 133"/>
              <a:gd name="T26" fmla="*/ 97 w 97"/>
              <a:gd name="T27" fmla="*/ 85 h 133"/>
              <a:gd name="T28" fmla="*/ 95 w 97"/>
              <a:gd name="T29" fmla="*/ 89 h 133"/>
              <a:gd name="T30" fmla="*/ 53 w 97"/>
              <a:gd name="T31" fmla="*/ 132 h 133"/>
              <a:gd name="T32" fmla="*/ 48 w 97"/>
              <a:gd name="T33" fmla="*/ 133 h 133"/>
              <a:gd name="T34" fmla="*/ 44 w 97"/>
              <a:gd name="T35" fmla="*/ 132 h 133"/>
              <a:gd name="T36" fmla="*/ 2 w 97"/>
              <a:gd name="T37" fmla="*/ 89 h 133"/>
              <a:gd name="T38" fmla="*/ 0 w 97"/>
              <a:gd name="T39" fmla="*/ 85 h 133"/>
              <a:gd name="T40" fmla="*/ 2 w 97"/>
              <a:gd name="T41" fmla="*/ 81 h 133"/>
              <a:gd name="T42" fmla="*/ 6 w 97"/>
              <a:gd name="T43" fmla="*/ 79 h 133"/>
              <a:gd name="T44" fmla="*/ 91 w 97"/>
              <a:gd name="T45" fmla="*/ 79 h 133"/>
              <a:gd name="T46" fmla="*/ 95 w 97"/>
              <a:gd name="T47" fmla="*/ 8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7" h="133">
                <a:moveTo>
                  <a:pt x="97" y="49"/>
                </a:moveTo>
                <a:cubicBezTo>
                  <a:pt x="97" y="50"/>
                  <a:pt x="96" y="52"/>
                  <a:pt x="95" y="53"/>
                </a:cubicBezTo>
                <a:cubicBezTo>
                  <a:pt x="94" y="54"/>
                  <a:pt x="92" y="55"/>
                  <a:pt x="91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4" y="55"/>
                  <a:pt x="3" y="54"/>
                  <a:pt x="2" y="53"/>
                </a:cubicBezTo>
                <a:cubicBezTo>
                  <a:pt x="1" y="52"/>
                  <a:pt x="0" y="50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44" y="2"/>
                  <a:pt x="44" y="2"/>
                  <a:pt x="44" y="2"/>
                </a:cubicBezTo>
                <a:cubicBezTo>
                  <a:pt x="45" y="1"/>
                  <a:pt x="47" y="0"/>
                  <a:pt x="48" y="0"/>
                </a:cubicBezTo>
                <a:cubicBezTo>
                  <a:pt x="50" y="0"/>
                  <a:pt x="51" y="1"/>
                  <a:pt x="53" y="2"/>
                </a:cubicBezTo>
                <a:cubicBezTo>
                  <a:pt x="95" y="45"/>
                  <a:pt x="95" y="45"/>
                  <a:pt x="95" y="45"/>
                </a:cubicBezTo>
                <a:cubicBezTo>
                  <a:pt x="96" y="46"/>
                  <a:pt x="97" y="47"/>
                  <a:pt x="97" y="49"/>
                </a:cubicBezTo>
                <a:close/>
                <a:moveTo>
                  <a:pt x="95" y="81"/>
                </a:moveTo>
                <a:cubicBezTo>
                  <a:pt x="96" y="82"/>
                  <a:pt x="97" y="83"/>
                  <a:pt x="97" y="85"/>
                </a:cubicBezTo>
                <a:cubicBezTo>
                  <a:pt x="97" y="87"/>
                  <a:pt x="96" y="88"/>
                  <a:pt x="95" y="89"/>
                </a:cubicBezTo>
                <a:cubicBezTo>
                  <a:pt x="53" y="132"/>
                  <a:pt x="53" y="132"/>
                  <a:pt x="53" y="132"/>
                </a:cubicBezTo>
                <a:cubicBezTo>
                  <a:pt x="51" y="133"/>
                  <a:pt x="50" y="133"/>
                  <a:pt x="48" y="133"/>
                </a:cubicBezTo>
                <a:cubicBezTo>
                  <a:pt x="47" y="133"/>
                  <a:pt x="45" y="133"/>
                  <a:pt x="44" y="132"/>
                </a:cubicBezTo>
                <a:cubicBezTo>
                  <a:pt x="2" y="89"/>
                  <a:pt x="2" y="89"/>
                  <a:pt x="2" y="89"/>
                </a:cubicBezTo>
                <a:cubicBezTo>
                  <a:pt x="1" y="88"/>
                  <a:pt x="0" y="87"/>
                  <a:pt x="0" y="85"/>
                </a:cubicBezTo>
                <a:cubicBezTo>
                  <a:pt x="0" y="83"/>
                  <a:pt x="1" y="82"/>
                  <a:pt x="2" y="81"/>
                </a:cubicBezTo>
                <a:cubicBezTo>
                  <a:pt x="3" y="80"/>
                  <a:pt x="4" y="79"/>
                  <a:pt x="6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2" y="79"/>
                  <a:pt x="94" y="80"/>
                  <a:pt x="95" y="8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7" name="Freeform 199"/>
          <p:cNvSpPr>
            <a:spLocks/>
          </p:cNvSpPr>
          <p:nvPr/>
        </p:nvSpPr>
        <p:spPr bwMode="auto">
          <a:xfrm>
            <a:off x="747670" y="2745988"/>
            <a:ext cx="103733" cy="56729"/>
          </a:xfrm>
          <a:custGeom>
            <a:avLst/>
            <a:gdLst>
              <a:gd name="T0" fmla="*/ 96 w 97"/>
              <a:gd name="T1" fmla="*/ 2 h 54"/>
              <a:gd name="T2" fmla="*/ 97 w 97"/>
              <a:gd name="T3" fmla="*/ 6 h 54"/>
              <a:gd name="T4" fmla="*/ 96 w 97"/>
              <a:gd name="T5" fmla="*/ 10 h 54"/>
              <a:gd name="T6" fmla="*/ 53 w 97"/>
              <a:gd name="T7" fmla="*/ 53 h 54"/>
              <a:gd name="T8" fmla="*/ 49 w 97"/>
              <a:gd name="T9" fmla="*/ 54 h 54"/>
              <a:gd name="T10" fmla="*/ 45 w 97"/>
              <a:gd name="T11" fmla="*/ 53 h 54"/>
              <a:gd name="T12" fmla="*/ 2 w 97"/>
              <a:gd name="T13" fmla="*/ 10 h 54"/>
              <a:gd name="T14" fmla="*/ 0 w 97"/>
              <a:gd name="T15" fmla="*/ 6 h 54"/>
              <a:gd name="T16" fmla="*/ 2 w 97"/>
              <a:gd name="T17" fmla="*/ 2 h 54"/>
              <a:gd name="T18" fmla="*/ 7 w 97"/>
              <a:gd name="T19" fmla="*/ 0 h 54"/>
              <a:gd name="T20" fmla="*/ 91 w 97"/>
              <a:gd name="T21" fmla="*/ 0 h 54"/>
              <a:gd name="T22" fmla="*/ 96 w 97"/>
              <a:gd name="T23" fmla="*/ 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54">
                <a:moveTo>
                  <a:pt x="96" y="2"/>
                </a:moveTo>
                <a:cubicBezTo>
                  <a:pt x="97" y="3"/>
                  <a:pt x="97" y="4"/>
                  <a:pt x="97" y="6"/>
                </a:cubicBezTo>
                <a:cubicBezTo>
                  <a:pt x="97" y="8"/>
                  <a:pt x="97" y="9"/>
                  <a:pt x="96" y="10"/>
                </a:cubicBezTo>
                <a:cubicBezTo>
                  <a:pt x="53" y="53"/>
                  <a:pt x="53" y="53"/>
                  <a:pt x="53" y="53"/>
                </a:cubicBezTo>
                <a:cubicBezTo>
                  <a:pt x="52" y="54"/>
                  <a:pt x="51" y="54"/>
                  <a:pt x="49" y="54"/>
                </a:cubicBezTo>
                <a:cubicBezTo>
                  <a:pt x="47" y="54"/>
                  <a:pt x="46" y="54"/>
                  <a:pt x="45" y="53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9"/>
                  <a:pt x="0" y="8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3" y="1"/>
                  <a:pt x="5" y="0"/>
                  <a:pt x="7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3" y="0"/>
                  <a:pt x="94" y="1"/>
                  <a:pt x="96" y="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8" name="Freeform 200"/>
          <p:cNvSpPr>
            <a:spLocks/>
          </p:cNvSpPr>
          <p:nvPr/>
        </p:nvSpPr>
        <p:spPr bwMode="auto">
          <a:xfrm>
            <a:off x="900028" y="2660084"/>
            <a:ext cx="103733" cy="59970"/>
          </a:xfrm>
          <a:custGeom>
            <a:avLst/>
            <a:gdLst>
              <a:gd name="T0" fmla="*/ 97 w 97"/>
              <a:gd name="T1" fmla="*/ 49 h 55"/>
              <a:gd name="T2" fmla="*/ 95 w 97"/>
              <a:gd name="T3" fmla="*/ 53 h 55"/>
              <a:gd name="T4" fmla="*/ 91 w 97"/>
              <a:gd name="T5" fmla="*/ 55 h 55"/>
              <a:gd name="T6" fmla="*/ 6 w 97"/>
              <a:gd name="T7" fmla="*/ 55 h 55"/>
              <a:gd name="T8" fmla="*/ 2 w 97"/>
              <a:gd name="T9" fmla="*/ 53 h 55"/>
              <a:gd name="T10" fmla="*/ 0 w 97"/>
              <a:gd name="T11" fmla="*/ 49 h 55"/>
              <a:gd name="T12" fmla="*/ 2 w 97"/>
              <a:gd name="T13" fmla="*/ 45 h 55"/>
              <a:gd name="T14" fmla="*/ 44 w 97"/>
              <a:gd name="T15" fmla="*/ 2 h 55"/>
              <a:gd name="T16" fmla="*/ 48 w 97"/>
              <a:gd name="T17" fmla="*/ 0 h 55"/>
              <a:gd name="T18" fmla="*/ 53 w 97"/>
              <a:gd name="T19" fmla="*/ 2 h 55"/>
              <a:gd name="T20" fmla="*/ 95 w 97"/>
              <a:gd name="T21" fmla="*/ 45 h 55"/>
              <a:gd name="T22" fmla="*/ 97 w 97"/>
              <a:gd name="T23" fmla="*/ 49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7" h="55">
                <a:moveTo>
                  <a:pt x="97" y="49"/>
                </a:moveTo>
                <a:cubicBezTo>
                  <a:pt x="97" y="50"/>
                  <a:pt x="96" y="52"/>
                  <a:pt x="95" y="53"/>
                </a:cubicBezTo>
                <a:cubicBezTo>
                  <a:pt x="94" y="54"/>
                  <a:pt x="92" y="55"/>
                  <a:pt x="91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4" y="55"/>
                  <a:pt x="3" y="54"/>
                  <a:pt x="2" y="53"/>
                </a:cubicBezTo>
                <a:cubicBezTo>
                  <a:pt x="1" y="52"/>
                  <a:pt x="0" y="50"/>
                  <a:pt x="0" y="49"/>
                </a:cubicBezTo>
                <a:cubicBezTo>
                  <a:pt x="0" y="47"/>
                  <a:pt x="1" y="46"/>
                  <a:pt x="2" y="45"/>
                </a:cubicBezTo>
                <a:cubicBezTo>
                  <a:pt x="44" y="2"/>
                  <a:pt x="44" y="2"/>
                  <a:pt x="44" y="2"/>
                </a:cubicBezTo>
                <a:cubicBezTo>
                  <a:pt x="45" y="1"/>
                  <a:pt x="47" y="0"/>
                  <a:pt x="48" y="0"/>
                </a:cubicBezTo>
                <a:cubicBezTo>
                  <a:pt x="50" y="0"/>
                  <a:pt x="52" y="1"/>
                  <a:pt x="53" y="2"/>
                </a:cubicBezTo>
                <a:cubicBezTo>
                  <a:pt x="95" y="45"/>
                  <a:pt x="95" y="45"/>
                  <a:pt x="95" y="45"/>
                </a:cubicBezTo>
                <a:cubicBezTo>
                  <a:pt x="96" y="46"/>
                  <a:pt x="97" y="47"/>
                  <a:pt x="97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9" name="Freeform 201"/>
          <p:cNvSpPr>
            <a:spLocks noEditPoints="1"/>
          </p:cNvSpPr>
          <p:nvPr/>
        </p:nvSpPr>
        <p:spPr bwMode="auto">
          <a:xfrm>
            <a:off x="1052384" y="2666568"/>
            <a:ext cx="181532" cy="144253"/>
          </a:xfrm>
          <a:custGeom>
            <a:avLst/>
            <a:gdLst>
              <a:gd name="T0" fmla="*/ 169 w 169"/>
              <a:gd name="T1" fmla="*/ 16 h 134"/>
              <a:gd name="T2" fmla="*/ 164 w 169"/>
              <a:gd name="T3" fmla="*/ 30 h 134"/>
              <a:gd name="T4" fmla="*/ 153 w 169"/>
              <a:gd name="T5" fmla="*/ 41 h 134"/>
              <a:gd name="T6" fmla="*/ 109 w 169"/>
              <a:gd name="T7" fmla="*/ 72 h 134"/>
              <a:gd name="T8" fmla="*/ 105 w 169"/>
              <a:gd name="T9" fmla="*/ 75 h 134"/>
              <a:gd name="T10" fmla="*/ 99 w 169"/>
              <a:gd name="T11" fmla="*/ 79 h 134"/>
              <a:gd name="T12" fmla="*/ 95 w 169"/>
              <a:gd name="T13" fmla="*/ 82 h 134"/>
              <a:gd name="T14" fmla="*/ 89 w 169"/>
              <a:gd name="T15" fmla="*/ 84 h 134"/>
              <a:gd name="T16" fmla="*/ 84 w 169"/>
              <a:gd name="T17" fmla="*/ 85 h 134"/>
              <a:gd name="T18" fmla="*/ 84 w 169"/>
              <a:gd name="T19" fmla="*/ 85 h 134"/>
              <a:gd name="T20" fmla="*/ 84 w 169"/>
              <a:gd name="T21" fmla="*/ 85 h 134"/>
              <a:gd name="T22" fmla="*/ 79 w 169"/>
              <a:gd name="T23" fmla="*/ 84 h 134"/>
              <a:gd name="T24" fmla="*/ 74 w 169"/>
              <a:gd name="T25" fmla="*/ 82 h 134"/>
              <a:gd name="T26" fmla="*/ 69 w 169"/>
              <a:gd name="T27" fmla="*/ 79 h 134"/>
              <a:gd name="T28" fmla="*/ 64 w 169"/>
              <a:gd name="T29" fmla="*/ 75 h 134"/>
              <a:gd name="T30" fmla="*/ 60 w 169"/>
              <a:gd name="T31" fmla="*/ 72 h 134"/>
              <a:gd name="T32" fmla="*/ 35 w 169"/>
              <a:gd name="T33" fmla="*/ 55 h 134"/>
              <a:gd name="T34" fmla="*/ 16 w 169"/>
              <a:gd name="T35" fmla="*/ 41 h 134"/>
              <a:gd name="T36" fmla="*/ 5 w 169"/>
              <a:gd name="T37" fmla="*/ 31 h 134"/>
              <a:gd name="T38" fmla="*/ 0 w 169"/>
              <a:gd name="T39" fmla="*/ 18 h 134"/>
              <a:gd name="T40" fmla="*/ 4 w 169"/>
              <a:gd name="T41" fmla="*/ 5 h 134"/>
              <a:gd name="T42" fmla="*/ 15 w 169"/>
              <a:gd name="T43" fmla="*/ 0 h 134"/>
              <a:gd name="T44" fmla="*/ 154 w 169"/>
              <a:gd name="T45" fmla="*/ 0 h 134"/>
              <a:gd name="T46" fmla="*/ 165 w 169"/>
              <a:gd name="T47" fmla="*/ 5 h 134"/>
              <a:gd name="T48" fmla="*/ 169 w 169"/>
              <a:gd name="T49" fmla="*/ 16 h 134"/>
              <a:gd name="T50" fmla="*/ 169 w 169"/>
              <a:gd name="T51" fmla="*/ 43 h 134"/>
              <a:gd name="T52" fmla="*/ 169 w 169"/>
              <a:gd name="T53" fmla="*/ 118 h 134"/>
              <a:gd name="T54" fmla="*/ 165 w 169"/>
              <a:gd name="T55" fmla="*/ 129 h 134"/>
              <a:gd name="T56" fmla="*/ 154 w 169"/>
              <a:gd name="T57" fmla="*/ 134 h 134"/>
              <a:gd name="T58" fmla="*/ 15 w 169"/>
              <a:gd name="T59" fmla="*/ 134 h 134"/>
              <a:gd name="T60" fmla="*/ 4 w 169"/>
              <a:gd name="T61" fmla="*/ 129 h 134"/>
              <a:gd name="T62" fmla="*/ 0 w 169"/>
              <a:gd name="T63" fmla="*/ 118 h 134"/>
              <a:gd name="T64" fmla="*/ 0 w 169"/>
              <a:gd name="T65" fmla="*/ 43 h 134"/>
              <a:gd name="T66" fmla="*/ 9 w 169"/>
              <a:gd name="T67" fmla="*/ 52 h 134"/>
              <a:gd name="T68" fmla="*/ 56 w 169"/>
              <a:gd name="T69" fmla="*/ 84 h 134"/>
              <a:gd name="T70" fmla="*/ 65 w 169"/>
              <a:gd name="T71" fmla="*/ 90 h 134"/>
              <a:gd name="T72" fmla="*/ 74 w 169"/>
              <a:gd name="T73" fmla="*/ 95 h 134"/>
              <a:gd name="T74" fmla="*/ 84 w 169"/>
              <a:gd name="T75" fmla="*/ 97 h 134"/>
              <a:gd name="T76" fmla="*/ 84 w 169"/>
              <a:gd name="T77" fmla="*/ 97 h 134"/>
              <a:gd name="T78" fmla="*/ 84 w 169"/>
              <a:gd name="T79" fmla="*/ 97 h 134"/>
              <a:gd name="T80" fmla="*/ 95 w 169"/>
              <a:gd name="T81" fmla="*/ 95 h 134"/>
              <a:gd name="T82" fmla="*/ 104 w 169"/>
              <a:gd name="T83" fmla="*/ 90 h 134"/>
              <a:gd name="T84" fmla="*/ 112 w 169"/>
              <a:gd name="T85" fmla="*/ 84 h 134"/>
              <a:gd name="T86" fmla="*/ 160 w 169"/>
              <a:gd name="T87" fmla="*/ 52 h 134"/>
              <a:gd name="T88" fmla="*/ 169 w 169"/>
              <a:gd name="T89" fmla="*/ 4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9" h="134">
                <a:moveTo>
                  <a:pt x="169" y="16"/>
                </a:moveTo>
                <a:cubicBezTo>
                  <a:pt x="169" y="21"/>
                  <a:pt x="167" y="25"/>
                  <a:pt x="164" y="30"/>
                </a:cubicBezTo>
                <a:cubicBezTo>
                  <a:pt x="161" y="34"/>
                  <a:pt x="157" y="38"/>
                  <a:pt x="153" y="41"/>
                </a:cubicBezTo>
                <a:cubicBezTo>
                  <a:pt x="129" y="58"/>
                  <a:pt x="114" y="68"/>
                  <a:pt x="109" y="72"/>
                </a:cubicBezTo>
                <a:cubicBezTo>
                  <a:pt x="108" y="73"/>
                  <a:pt x="107" y="74"/>
                  <a:pt x="105" y="75"/>
                </a:cubicBezTo>
                <a:cubicBezTo>
                  <a:pt x="103" y="77"/>
                  <a:pt x="101" y="78"/>
                  <a:pt x="99" y="79"/>
                </a:cubicBezTo>
                <a:cubicBezTo>
                  <a:pt x="98" y="80"/>
                  <a:pt x="96" y="81"/>
                  <a:pt x="95" y="82"/>
                </a:cubicBezTo>
                <a:cubicBezTo>
                  <a:pt x="93" y="83"/>
                  <a:pt x="91" y="84"/>
                  <a:pt x="89" y="84"/>
                </a:cubicBezTo>
                <a:cubicBezTo>
                  <a:pt x="87" y="85"/>
                  <a:pt x="86" y="85"/>
                  <a:pt x="84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83" y="85"/>
                  <a:pt x="81" y="85"/>
                  <a:pt x="79" y="84"/>
                </a:cubicBezTo>
                <a:cubicBezTo>
                  <a:pt x="78" y="84"/>
                  <a:pt x="76" y="83"/>
                  <a:pt x="74" y="82"/>
                </a:cubicBezTo>
                <a:cubicBezTo>
                  <a:pt x="72" y="81"/>
                  <a:pt x="70" y="80"/>
                  <a:pt x="69" y="79"/>
                </a:cubicBezTo>
                <a:cubicBezTo>
                  <a:pt x="68" y="78"/>
                  <a:pt x="66" y="77"/>
                  <a:pt x="64" y="75"/>
                </a:cubicBezTo>
                <a:cubicBezTo>
                  <a:pt x="62" y="74"/>
                  <a:pt x="61" y="73"/>
                  <a:pt x="60" y="72"/>
                </a:cubicBezTo>
                <a:cubicBezTo>
                  <a:pt x="54" y="68"/>
                  <a:pt x="46" y="62"/>
                  <a:pt x="35" y="55"/>
                </a:cubicBezTo>
                <a:cubicBezTo>
                  <a:pt x="24" y="47"/>
                  <a:pt x="18" y="43"/>
                  <a:pt x="16" y="41"/>
                </a:cubicBezTo>
                <a:cubicBezTo>
                  <a:pt x="12" y="39"/>
                  <a:pt x="8" y="35"/>
                  <a:pt x="5" y="31"/>
                </a:cubicBezTo>
                <a:cubicBezTo>
                  <a:pt x="1" y="26"/>
                  <a:pt x="0" y="22"/>
                  <a:pt x="0" y="18"/>
                </a:cubicBezTo>
                <a:cubicBezTo>
                  <a:pt x="0" y="13"/>
                  <a:pt x="1" y="9"/>
                  <a:pt x="4" y="5"/>
                </a:cubicBezTo>
                <a:cubicBezTo>
                  <a:pt x="6" y="2"/>
                  <a:pt x="10" y="0"/>
                  <a:pt x="1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8" y="0"/>
                  <a:pt x="162" y="2"/>
                  <a:pt x="165" y="5"/>
                </a:cubicBezTo>
                <a:cubicBezTo>
                  <a:pt x="168" y="8"/>
                  <a:pt x="169" y="11"/>
                  <a:pt x="169" y="16"/>
                </a:cubicBezTo>
                <a:close/>
                <a:moveTo>
                  <a:pt x="169" y="43"/>
                </a:moveTo>
                <a:cubicBezTo>
                  <a:pt x="169" y="118"/>
                  <a:pt x="169" y="118"/>
                  <a:pt x="169" y="118"/>
                </a:cubicBezTo>
                <a:cubicBezTo>
                  <a:pt x="169" y="123"/>
                  <a:pt x="168" y="126"/>
                  <a:pt x="165" y="129"/>
                </a:cubicBezTo>
                <a:cubicBezTo>
                  <a:pt x="162" y="132"/>
                  <a:pt x="158" y="134"/>
                  <a:pt x="154" y="134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11" y="134"/>
                  <a:pt x="7" y="132"/>
                  <a:pt x="4" y="129"/>
                </a:cubicBezTo>
                <a:cubicBezTo>
                  <a:pt x="1" y="126"/>
                  <a:pt x="0" y="123"/>
                  <a:pt x="0" y="118"/>
                </a:cubicBezTo>
                <a:cubicBezTo>
                  <a:pt x="0" y="43"/>
                  <a:pt x="0" y="43"/>
                  <a:pt x="0" y="43"/>
                </a:cubicBezTo>
                <a:cubicBezTo>
                  <a:pt x="2" y="46"/>
                  <a:pt x="6" y="49"/>
                  <a:pt x="9" y="52"/>
                </a:cubicBezTo>
                <a:cubicBezTo>
                  <a:pt x="32" y="67"/>
                  <a:pt x="48" y="78"/>
                  <a:pt x="56" y="84"/>
                </a:cubicBezTo>
                <a:cubicBezTo>
                  <a:pt x="60" y="87"/>
                  <a:pt x="63" y="89"/>
                  <a:pt x="65" y="90"/>
                </a:cubicBezTo>
                <a:cubicBezTo>
                  <a:pt x="67" y="92"/>
                  <a:pt x="70" y="93"/>
                  <a:pt x="74" y="95"/>
                </a:cubicBezTo>
                <a:cubicBezTo>
                  <a:pt x="78" y="96"/>
                  <a:pt x="81" y="97"/>
                  <a:pt x="84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8" y="97"/>
                  <a:pt x="91" y="96"/>
                  <a:pt x="95" y="95"/>
                </a:cubicBezTo>
                <a:cubicBezTo>
                  <a:pt x="99" y="93"/>
                  <a:pt x="102" y="92"/>
                  <a:pt x="104" y="90"/>
                </a:cubicBezTo>
                <a:cubicBezTo>
                  <a:pt x="106" y="89"/>
                  <a:pt x="109" y="87"/>
                  <a:pt x="112" y="84"/>
                </a:cubicBezTo>
                <a:cubicBezTo>
                  <a:pt x="123" y="76"/>
                  <a:pt x="139" y="66"/>
                  <a:pt x="160" y="52"/>
                </a:cubicBezTo>
                <a:cubicBezTo>
                  <a:pt x="163" y="49"/>
                  <a:pt x="166" y="46"/>
                  <a:pt x="169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0" name="Freeform 202"/>
          <p:cNvSpPr>
            <a:spLocks noEditPoints="1"/>
          </p:cNvSpPr>
          <p:nvPr/>
        </p:nvSpPr>
        <p:spPr bwMode="auto">
          <a:xfrm>
            <a:off x="1282542" y="2656843"/>
            <a:ext cx="155598" cy="149115"/>
          </a:xfrm>
          <a:custGeom>
            <a:avLst/>
            <a:gdLst>
              <a:gd name="T0" fmla="*/ 35 w 145"/>
              <a:gd name="T1" fmla="*/ 16 h 139"/>
              <a:gd name="T2" fmla="*/ 30 w 145"/>
              <a:gd name="T3" fmla="*/ 28 h 139"/>
              <a:gd name="T4" fmla="*/ 17 w 145"/>
              <a:gd name="T5" fmla="*/ 33 h 139"/>
              <a:gd name="T6" fmla="*/ 17 w 145"/>
              <a:gd name="T7" fmla="*/ 33 h 139"/>
              <a:gd name="T8" fmla="*/ 4 w 145"/>
              <a:gd name="T9" fmla="*/ 28 h 139"/>
              <a:gd name="T10" fmla="*/ 0 w 145"/>
              <a:gd name="T11" fmla="*/ 16 h 139"/>
              <a:gd name="T12" fmla="*/ 5 w 145"/>
              <a:gd name="T13" fmla="*/ 5 h 139"/>
              <a:gd name="T14" fmla="*/ 17 w 145"/>
              <a:gd name="T15" fmla="*/ 0 h 139"/>
              <a:gd name="T16" fmla="*/ 30 w 145"/>
              <a:gd name="T17" fmla="*/ 5 h 139"/>
              <a:gd name="T18" fmla="*/ 35 w 145"/>
              <a:gd name="T19" fmla="*/ 16 h 139"/>
              <a:gd name="T20" fmla="*/ 33 w 145"/>
              <a:gd name="T21" fmla="*/ 45 h 139"/>
              <a:gd name="T22" fmla="*/ 33 w 145"/>
              <a:gd name="T23" fmla="*/ 139 h 139"/>
              <a:gd name="T24" fmla="*/ 2 w 145"/>
              <a:gd name="T25" fmla="*/ 139 h 139"/>
              <a:gd name="T26" fmla="*/ 2 w 145"/>
              <a:gd name="T27" fmla="*/ 45 h 139"/>
              <a:gd name="T28" fmla="*/ 33 w 145"/>
              <a:gd name="T29" fmla="*/ 45 h 139"/>
              <a:gd name="T30" fmla="*/ 145 w 145"/>
              <a:gd name="T31" fmla="*/ 85 h 139"/>
              <a:gd name="T32" fmla="*/ 145 w 145"/>
              <a:gd name="T33" fmla="*/ 139 h 139"/>
              <a:gd name="T34" fmla="*/ 114 w 145"/>
              <a:gd name="T35" fmla="*/ 139 h 139"/>
              <a:gd name="T36" fmla="*/ 114 w 145"/>
              <a:gd name="T37" fmla="*/ 89 h 139"/>
              <a:gd name="T38" fmla="*/ 110 w 145"/>
              <a:gd name="T39" fmla="*/ 73 h 139"/>
              <a:gd name="T40" fmla="*/ 98 w 145"/>
              <a:gd name="T41" fmla="*/ 68 h 139"/>
              <a:gd name="T42" fmla="*/ 88 w 145"/>
              <a:gd name="T43" fmla="*/ 71 h 139"/>
              <a:gd name="T44" fmla="*/ 82 w 145"/>
              <a:gd name="T45" fmla="*/ 79 h 139"/>
              <a:gd name="T46" fmla="*/ 81 w 145"/>
              <a:gd name="T47" fmla="*/ 87 h 139"/>
              <a:gd name="T48" fmla="*/ 81 w 145"/>
              <a:gd name="T49" fmla="*/ 139 h 139"/>
              <a:gd name="T50" fmla="*/ 50 w 145"/>
              <a:gd name="T51" fmla="*/ 139 h 139"/>
              <a:gd name="T52" fmla="*/ 50 w 145"/>
              <a:gd name="T53" fmla="*/ 78 h 139"/>
              <a:gd name="T54" fmla="*/ 50 w 145"/>
              <a:gd name="T55" fmla="*/ 50 h 139"/>
              <a:gd name="T56" fmla="*/ 50 w 145"/>
              <a:gd name="T57" fmla="*/ 45 h 139"/>
              <a:gd name="T58" fmla="*/ 81 w 145"/>
              <a:gd name="T59" fmla="*/ 45 h 139"/>
              <a:gd name="T60" fmla="*/ 81 w 145"/>
              <a:gd name="T61" fmla="*/ 59 h 139"/>
              <a:gd name="T62" fmla="*/ 81 w 145"/>
              <a:gd name="T63" fmla="*/ 59 h 139"/>
              <a:gd name="T64" fmla="*/ 85 w 145"/>
              <a:gd name="T65" fmla="*/ 54 h 139"/>
              <a:gd name="T66" fmla="*/ 90 w 145"/>
              <a:gd name="T67" fmla="*/ 49 h 139"/>
              <a:gd name="T68" fmla="*/ 98 w 145"/>
              <a:gd name="T69" fmla="*/ 45 h 139"/>
              <a:gd name="T70" fmla="*/ 109 w 145"/>
              <a:gd name="T71" fmla="*/ 43 h 139"/>
              <a:gd name="T72" fmla="*/ 135 w 145"/>
              <a:gd name="T73" fmla="*/ 54 h 139"/>
              <a:gd name="T74" fmla="*/ 145 w 145"/>
              <a:gd name="T75" fmla="*/ 8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5" h="139">
                <a:moveTo>
                  <a:pt x="35" y="16"/>
                </a:moveTo>
                <a:cubicBezTo>
                  <a:pt x="35" y="21"/>
                  <a:pt x="33" y="25"/>
                  <a:pt x="30" y="28"/>
                </a:cubicBezTo>
                <a:cubicBezTo>
                  <a:pt x="27" y="31"/>
                  <a:pt x="22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2" y="33"/>
                  <a:pt x="8" y="31"/>
                  <a:pt x="4" y="28"/>
                </a:cubicBezTo>
                <a:cubicBezTo>
                  <a:pt x="1" y="25"/>
                  <a:pt x="0" y="21"/>
                  <a:pt x="0" y="16"/>
                </a:cubicBezTo>
                <a:cubicBezTo>
                  <a:pt x="0" y="12"/>
                  <a:pt x="1" y="8"/>
                  <a:pt x="5" y="5"/>
                </a:cubicBezTo>
                <a:cubicBezTo>
                  <a:pt x="8" y="2"/>
                  <a:pt x="12" y="0"/>
                  <a:pt x="17" y="0"/>
                </a:cubicBezTo>
                <a:cubicBezTo>
                  <a:pt x="23" y="0"/>
                  <a:pt x="27" y="2"/>
                  <a:pt x="30" y="5"/>
                </a:cubicBezTo>
                <a:cubicBezTo>
                  <a:pt x="33" y="8"/>
                  <a:pt x="35" y="12"/>
                  <a:pt x="35" y="16"/>
                </a:cubicBezTo>
                <a:close/>
                <a:moveTo>
                  <a:pt x="33" y="45"/>
                </a:moveTo>
                <a:cubicBezTo>
                  <a:pt x="33" y="139"/>
                  <a:pt x="33" y="139"/>
                  <a:pt x="33" y="139"/>
                </a:cubicBezTo>
                <a:cubicBezTo>
                  <a:pt x="2" y="139"/>
                  <a:pt x="2" y="139"/>
                  <a:pt x="2" y="139"/>
                </a:cubicBezTo>
                <a:cubicBezTo>
                  <a:pt x="2" y="45"/>
                  <a:pt x="2" y="45"/>
                  <a:pt x="2" y="45"/>
                </a:cubicBezTo>
                <a:lnTo>
                  <a:pt x="33" y="45"/>
                </a:lnTo>
                <a:close/>
                <a:moveTo>
                  <a:pt x="145" y="85"/>
                </a:moveTo>
                <a:cubicBezTo>
                  <a:pt x="145" y="139"/>
                  <a:pt x="145" y="139"/>
                  <a:pt x="145" y="139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82"/>
                  <a:pt x="113" y="77"/>
                  <a:pt x="110" y="73"/>
                </a:cubicBezTo>
                <a:cubicBezTo>
                  <a:pt x="107" y="70"/>
                  <a:pt x="104" y="68"/>
                  <a:pt x="98" y="68"/>
                </a:cubicBezTo>
                <a:cubicBezTo>
                  <a:pt x="94" y="68"/>
                  <a:pt x="91" y="69"/>
                  <a:pt x="88" y="71"/>
                </a:cubicBezTo>
                <a:cubicBezTo>
                  <a:pt x="85" y="73"/>
                  <a:pt x="83" y="76"/>
                  <a:pt x="82" y="79"/>
                </a:cubicBezTo>
                <a:cubicBezTo>
                  <a:pt x="81" y="81"/>
                  <a:pt x="81" y="84"/>
                  <a:pt x="81" y="87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50" y="139"/>
                  <a:pt x="50" y="139"/>
                  <a:pt x="50" y="139"/>
                </a:cubicBezTo>
                <a:cubicBezTo>
                  <a:pt x="50" y="114"/>
                  <a:pt x="50" y="93"/>
                  <a:pt x="50" y="78"/>
                </a:cubicBezTo>
                <a:cubicBezTo>
                  <a:pt x="50" y="62"/>
                  <a:pt x="50" y="53"/>
                  <a:pt x="50" y="50"/>
                </a:cubicBezTo>
                <a:cubicBezTo>
                  <a:pt x="50" y="45"/>
                  <a:pt x="50" y="45"/>
                  <a:pt x="50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2" y="57"/>
                  <a:pt x="83" y="55"/>
                  <a:pt x="85" y="54"/>
                </a:cubicBezTo>
                <a:cubicBezTo>
                  <a:pt x="86" y="52"/>
                  <a:pt x="88" y="50"/>
                  <a:pt x="90" y="49"/>
                </a:cubicBezTo>
                <a:cubicBezTo>
                  <a:pt x="92" y="47"/>
                  <a:pt x="95" y="46"/>
                  <a:pt x="98" y="45"/>
                </a:cubicBezTo>
                <a:cubicBezTo>
                  <a:pt x="102" y="44"/>
                  <a:pt x="105" y="43"/>
                  <a:pt x="109" y="43"/>
                </a:cubicBezTo>
                <a:cubicBezTo>
                  <a:pt x="120" y="43"/>
                  <a:pt x="129" y="47"/>
                  <a:pt x="135" y="54"/>
                </a:cubicBezTo>
                <a:cubicBezTo>
                  <a:pt x="142" y="61"/>
                  <a:pt x="145" y="72"/>
                  <a:pt x="145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1" name="Freeform 203"/>
          <p:cNvSpPr>
            <a:spLocks/>
          </p:cNvSpPr>
          <p:nvPr/>
        </p:nvSpPr>
        <p:spPr bwMode="auto">
          <a:xfrm>
            <a:off x="1438140" y="2653600"/>
            <a:ext cx="155598" cy="157220"/>
          </a:xfrm>
          <a:custGeom>
            <a:avLst/>
            <a:gdLst>
              <a:gd name="T0" fmla="*/ 139 w 145"/>
              <a:gd name="T1" fmla="*/ 45 h 146"/>
              <a:gd name="T2" fmla="*/ 145 w 145"/>
              <a:gd name="T3" fmla="*/ 73 h 146"/>
              <a:gd name="T4" fmla="*/ 139 w 145"/>
              <a:gd name="T5" fmla="*/ 101 h 146"/>
              <a:gd name="T6" fmla="*/ 124 w 145"/>
              <a:gd name="T7" fmla="*/ 124 h 146"/>
              <a:gd name="T8" fmla="*/ 101 w 145"/>
              <a:gd name="T9" fmla="*/ 140 h 146"/>
              <a:gd name="T10" fmla="*/ 73 w 145"/>
              <a:gd name="T11" fmla="*/ 146 h 146"/>
              <a:gd name="T12" fmla="*/ 42 w 145"/>
              <a:gd name="T13" fmla="*/ 139 h 146"/>
              <a:gd name="T14" fmla="*/ 17 w 145"/>
              <a:gd name="T15" fmla="*/ 119 h 146"/>
              <a:gd name="T16" fmla="*/ 16 w 145"/>
              <a:gd name="T17" fmla="*/ 117 h 146"/>
              <a:gd name="T18" fmla="*/ 17 w 145"/>
              <a:gd name="T19" fmla="*/ 115 h 146"/>
              <a:gd name="T20" fmla="*/ 30 w 145"/>
              <a:gd name="T21" fmla="*/ 102 h 146"/>
              <a:gd name="T22" fmla="*/ 32 w 145"/>
              <a:gd name="T23" fmla="*/ 101 h 146"/>
              <a:gd name="T24" fmla="*/ 34 w 145"/>
              <a:gd name="T25" fmla="*/ 103 h 146"/>
              <a:gd name="T26" fmla="*/ 51 w 145"/>
              <a:gd name="T27" fmla="*/ 116 h 146"/>
              <a:gd name="T28" fmla="*/ 73 w 145"/>
              <a:gd name="T29" fmla="*/ 121 h 146"/>
              <a:gd name="T30" fmla="*/ 91 w 145"/>
              <a:gd name="T31" fmla="*/ 118 h 146"/>
              <a:gd name="T32" fmla="*/ 107 w 145"/>
              <a:gd name="T33" fmla="*/ 107 h 146"/>
              <a:gd name="T34" fmla="*/ 117 w 145"/>
              <a:gd name="T35" fmla="*/ 92 h 146"/>
              <a:gd name="T36" fmla="*/ 121 w 145"/>
              <a:gd name="T37" fmla="*/ 73 h 146"/>
              <a:gd name="T38" fmla="*/ 117 w 145"/>
              <a:gd name="T39" fmla="*/ 54 h 146"/>
              <a:gd name="T40" fmla="*/ 107 w 145"/>
              <a:gd name="T41" fmla="*/ 39 h 146"/>
              <a:gd name="T42" fmla="*/ 91 w 145"/>
              <a:gd name="T43" fmla="*/ 28 h 146"/>
              <a:gd name="T44" fmla="*/ 73 w 145"/>
              <a:gd name="T45" fmla="*/ 25 h 146"/>
              <a:gd name="T46" fmla="*/ 55 w 145"/>
              <a:gd name="T47" fmla="*/ 28 h 146"/>
              <a:gd name="T48" fmla="*/ 40 w 145"/>
              <a:gd name="T49" fmla="*/ 37 h 146"/>
              <a:gd name="T50" fmla="*/ 53 w 145"/>
              <a:gd name="T51" fmla="*/ 51 h 146"/>
              <a:gd name="T52" fmla="*/ 54 w 145"/>
              <a:gd name="T53" fmla="*/ 57 h 146"/>
              <a:gd name="T54" fmla="*/ 48 w 145"/>
              <a:gd name="T55" fmla="*/ 61 h 146"/>
              <a:gd name="T56" fmla="*/ 6 w 145"/>
              <a:gd name="T57" fmla="*/ 61 h 146"/>
              <a:gd name="T58" fmla="*/ 2 w 145"/>
              <a:gd name="T59" fmla="*/ 59 h 146"/>
              <a:gd name="T60" fmla="*/ 0 w 145"/>
              <a:gd name="T61" fmla="*/ 55 h 146"/>
              <a:gd name="T62" fmla="*/ 0 w 145"/>
              <a:gd name="T63" fmla="*/ 12 h 146"/>
              <a:gd name="T64" fmla="*/ 4 w 145"/>
              <a:gd name="T65" fmla="*/ 7 h 146"/>
              <a:gd name="T66" fmla="*/ 10 w 145"/>
              <a:gd name="T67" fmla="*/ 8 h 146"/>
              <a:gd name="T68" fmla="*/ 23 w 145"/>
              <a:gd name="T69" fmla="*/ 20 h 146"/>
              <a:gd name="T70" fmla="*/ 46 w 145"/>
              <a:gd name="T71" fmla="*/ 6 h 146"/>
              <a:gd name="T72" fmla="*/ 73 w 145"/>
              <a:gd name="T73" fmla="*/ 0 h 146"/>
              <a:gd name="T74" fmla="*/ 101 w 145"/>
              <a:gd name="T75" fmla="*/ 6 h 146"/>
              <a:gd name="T76" fmla="*/ 124 w 145"/>
              <a:gd name="T77" fmla="*/ 22 h 146"/>
              <a:gd name="T78" fmla="*/ 139 w 145"/>
              <a:gd name="T79" fmla="*/ 4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" h="146">
                <a:moveTo>
                  <a:pt x="139" y="45"/>
                </a:moveTo>
                <a:cubicBezTo>
                  <a:pt x="143" y="54"/>
                  <a:pt x="145" y="63"/>
                  <a:pt x="145" y="73"/>
                </a:cubicBezTo>
                <a:cubicBezTo>
                  <a:pt x="145" y="83"/>
                  <a:pt x="143" y="92"/>
                  <a:pt x="139" y="101"/>
                </a:cubicBezTo>
                <a:cubicBezTo>
                  <a:pt x="136" y="110"/>
                  <a:pt x="130" y="118"/>
                  <a:pt x="124" y="124"/>
                </a:cubicBezTo>
                <a:cubicBezTo>
                  <a:pt x="117" y="131"/>
                  <a:pt x="110" y="136"/>
                  <a:pt x="101" y="140"/>
                </a:cubicBezTo>
                <a:cubicBezTo>
                  <a:pt x="92" y="144"/>
                  <a:pt x="82" y="146"/>
                  <a:pt x="73" y="146"/>
                </a:cubicBezTo>
                <a:cubicBezTo>
                  <a:pt x="62" y="146"/>
                  <a:pt x="51" y="143"/>
                  <a:pt x="42" y="139"/>
                </a:cubicBezTo>
                <a:cubicBezTo>
                  <a:pt x="32" y="134"/>
                  <a:pt x="24" y="128"/>
                  <a:pt x="17" y="119"/>
                </a:cubicBezTo>
                <a:cubicBezTo>
                  <a:pt x="16" y="119"/>
                  <a:pt x="16" y="118"/>
                  <a:pt x="16" y="117"/>
                </a:cubicBezTo>
                <a:cubicBezTo>
                  <a:pt x="16" y="116"/>
                  <a:pt x="16" y="116"/>
                  <a:pt x="17" y="11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1" y="101"/>
                  <a:pt x="32" y="101"/>
                </a:cubicBezTo>
                <a:cubicBezTo>
                  <a:pt x="33" y="102"/>
                  <a:pt x="34" y="102"/>
                  <a:pt x="34" y="103"/>
                </a:cubicBezTo>
                <a:cubicBezTo>
                  <a:pt x="39" y="109"/>
                  <a:pt x="45" y="113"/>
                  <a:pt x="51" y="116"/>
                </a:cubicBezTo>
                <a:cubicBezTo>
                  <a:pt x="58" y="120"/>
                  <a:pt x="65" y="121"/>
                  <a:pt x="73" y="121"/>
                </a:cubicBezTo>
                <a:cubicBezTo>
                  <a:pt x="79" y="121"/>
                  <a:pt x="85" y="120"/>
                  <a:pt x="91" y="118"/>
                </a:cubicBezTo>
                <a:cubicBezTo>
                  <a:pt x="97" y="115"/>
                  <a:pt x="102" y="112"/>
                  <a:pt x="107" y="107"/>
                </a:cubicBezTo>
                <a:cubicBezTo>
                  <a:pt x="111" y="103"/>
                  <a:pt x="115" y="98"/>
                  <a:pt x="117" y="92"/>
                </a:cubicBezTo>
                <a:cubicBezTo>
                  <a:pt x="120" y="86"/>
                  <a:pt x="121" y="79"/>
                  <a:pt x="121" y="73"/>
                </a:cubicBezTo>
                <a:cubicBezTo>
                  <a:pt x="121" y="66"/>
                  <a:pt x="120" y="60"/>
                  <a:pt x="117" y="54"/>
                </a:cubicBezTo>
                <a:cubicBezTo>
                  <a:pt x="115" y="48"/>
                  <a:pt x="111" y="43"/>
                  <a:pt x="107" y="39"/>
                </a:cubicBezTo>
                <a:cubicBezTo>
                  <a:pt x="102" y="34"/>
                  <a:pt x="97" y="31"/>
                  <a:pt x="91" y="28"/>
                </a:cubicBezTo>
                <a:cubicBezTo>
                  <a:pt x="85" y="26"/>
                  <a:pt x="79" y="25"/>
                  <a:pt x="73" y="25"/>
                </a:cubicBezTo>
                <a:cubicBezTo>
                  <a:pt x="66" y="25"/>
                  <a:pt x="60" y="26"/>
                  <a:pt x="55" y="28"/>
                </a:cubicBezTo>
                <a:cubicBezTo>
                  <a:pt x="49" y="30"/>
                  <a:pt x="44" y="33"/>
                  <a:pt x="40" y="37"/>
                </a:cubicBezTo>
                <a:cubicBezTo>
                  <a:pt x="53" y="51"/>
                  <a:pt x="53" y="51"/>
                  <a:pt x="53" y="51"/>
                </a:cubicBezTo>
                <a:cubicBezTo>
                  <a:pt x="55" y="52"/>
                  <a:pt x="55" y="55"/>
                  <a:pt x="54" y="57"/>
                </a:cubicBezTo>
                <a:cubicBezTo>
                  <a:pt x="53" y="60"/>
                  <a:pt x="51" y="61"/>
                  <a:pt x="48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4" y="61"/>
                  <a:pt x="3" y="60"/>
                  <a:pt x="2" y="59"/>
                </a:cubicBezTo>
                <a:cubicBezTo>
                  <a:pt x="1" y="58"/>
                  <a:pt x="0" y="56"/>
                  <a:pt x="0" y="5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1" y="8"/>
                  <a:pt x="4" y="7"/>
                </a:cubicBezTo>
                <a:cubicBezTo>
                  <a:pt x="6" y="6"/>
                  <a:pt x="8" y="6"/>
                  <a:pt x="10" y="8"/>
                </a:cubicBezTo>
                <a:cubicBezTo>
                  <a:pt x="23" y="20"/>
                  <a:pt x="23" y="20"/>
                  <a:pt x="23" y="20"/>
                </a:cubicBezTo>
                <a:cubicBezTo>
                  <a:pt x="29" y="14"/>
                  <a:pt x="37" y="9"/>
                  <a:pt x="46" y="6"/>
                </a:cubicBezTo>
                <a:cubicBezTo>
                  <a:pt x="54" y="2"/>
                  <a:pt x="63" y="0"/>
                  <a:pt x="73" y="0"/>
                </a:cubicBezTo>
                <a:cubicBezTo>
                  <a:pt x="82" y="0"/>
                  <a:pt x="92" y="2"/>
                  <a:pt x="101" y="6"/>
                </a:cubicBezTo>
                <a:cubicBezTo>
                  <a:pt x="110" y="10"/>
                  <a:pt x="117" y="15"/>
                  <a:pt x="124" y="22"/>
                </a:cubicBezTo>
                <a:cubicBezTo>
                  <a:pt x="130" y="28"/>
                  <a:pt x="136" y="36"/>
                  <a:pt x="139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2" name="Freeform 204"/>
          <p:cNvSpPr>
            <a:spLocks/>
          </p:cNvSpPr>
          <p:nvPr/>
        </p:nvSpPr>
        <p:spPr bwMode="auto">
          <a:xfrm>
            <a:off x="1647227" y="2645497"/>
            <a:ext cx="175049" cy="176669"/>
          </a:xfrm>
          <a:custGeom>
            <a:avLst/>
            <a:gdLst>
              <a:gd name="T0" fmla="*/ 160 w 163"/>
              <a:gd name="T1" fmla="*/ 150 h 164"/>
              <a:gd name="T2" fmla="*/ 141 w 163"/>
              <a:gd name="T3" fmla="*/ 164 h 164"/>
              <a:gd name="T4" fmla="*/ 98 w 163"/>
              <a:gd name="T5" fmla="*/ 126 h 164"/>
              <a:gd name="T6" fmla="*/ 99 w 163"/>
              <a:gd name="T7" fmla="*/ 108 h 164"/>
              <a:gd name="T8" fmla="*/ 63 w 163"/>
              <a:gd name="T9" fmla="*/ 96 h 164"/>
              <a:gd name="T10" fmla="*/ 56 w 163"/>
              <a:gd name="T11" fmla="*/ 96 h 164"/>
              <a:gd name="T12" fmla="*/ 59 w 163"/>
              <a:gd name="T13" fmla="*/ 98 h 164"/>
              <a:gd name="T14" fmla="*/ 61 w 163"/>
              <a:gd name="T15" fmla="*/ 101 h 164"/>
              <a:gd name="T16" fmla="*/ 62 w 163"/>
              <a:gd name="T17" fmla="*/ 103 h 164"/>
              <a:gd name="T18" fmla="*/ 59 w 163"/>
              <a:gd name="T19" fmla="*/ 112 h 164"/>
              <a:gd name="T20" fmla="*/ 56 w 163"/>
              <a:gd name="T21" fmla="*/ 115 h 164"/>
              <a:gd name="T22" fmla="*/ 52 w 163"/>
              <a:gd name="T23" fmla="*/ 118 h 164"/>
              <a:gd name="T24" fmla="*/ 47 w 163"/>
              <a:gd name="T25" fmla="*/ 120 h 164"/>
              <a:gd name="T26" fmla="*/ 2 w 163"/>
              <a:gd name="T27" fmla="*/ 78 h 164"/>
              <a:gd name="T28" fmla="*/ 0 w 163"/>
              <a:gd name="T29" fmla="*/ 69 h 164"/>
              <a:gd name="T30" fmla="*/ 2 w 163"/>
              <a:gd name="T31" fmla="*/ 65 h 164"/>
              <a:gd name="T32" fmla="*/ 6 w 163"/>
              <a:gd name="T33" fmla="*/ 62 h 164"/>
              <a:gd name="T34" fmla="*/ 14 w 163"/>
              <a:gd name="T35" fmla="*/ 57 h 164"/>
              <a:gd name="T36" fmla="*/ 17 w 163"/>
              <a:gd name="T37" fmla="*/ 58 h 164"/>
              <a:gd name="T38" fmla="*/ 20 w 163"/>
              <a:gd name="T39" fmla="*/ 60 h 164"/>
              <a:gd name="T40" fmla="*/ 22 w 163"/>
              <a:gd name="T41" fmla="*/ 62 h 164"/>
              <a:gd name="T42" fmla="*/ 22 w 163"/>
              <a:gd name="T43" fmla="*/ 60 h 164"/>
              <a:gd name="T44" fmla="*/ 56 w 163"/>
              <a:gd name="T45" fmla="*/ 24 h 164"/>
              <a:gd name="T46" fmla="*/ 63 w 163"/>
              <a:gd name="T47" fmla="*/ 24 h 164"/>
              <a:gd name="T48" fmla="*/ 60 w 163"/>
              <a:gd name="T49" fmla="*/ 21 h 164"/>
              <a:gd name="T50" fmla="*/ 58 w 163"/>
              <a:gd name="T51" fmla="*/ 19 h 164"/>
              <a:gd name="T52" fmla="*/ 57 w 163"/>
              <a:gd name="T53" fmla="*/ 16 h 164"/>
              <a:gd name="T54" fmla="*/ 60 w 163"/>
              <a:gd name="T55" fmla="*/ 8 h 164"/>
              <a:gd name="T56" fmla="*/ 63 w 163"/>
              <a:gd name="T57" fmla="*/ 4 h 164"/>
              <a:gd name="T58" fmla="*/ 67 w 163"/>
              <a:gd name="T59" fmla="*/ 1 h 164"/>
              <a:gd name="T60" fmla="*/ 72 w 163"/>
              <a:gd name="T61" fmla="*/ 0 h 164"/>
              <a:gd name="T62" fmla="*/ 117 w 163"/>
              <a:gd name="T63" fmla="*/ 41 h 164"/>
              <a:gd name="T64" fmla="*/ 119 w 163"/>
              <a:gd name="T65" fmla="*/ 50 h 164"/>
              <a:gd name="T66" fmla="*/ 116 w 163"/>
              <a:gd name="T67" fmla="*/ 54 h 164"/>
              <a:gd name="T68" fmla="*/ 113 w 163"/>
              <a:gd name="T69" fmla="*/ 58 h 164"/>
              <a:gd name="T70" fmla="*/ 105 w 163"/>
              <a:gd name="T71" fmla="*/ 62 h 164"/>
              <a:gd name="T72" fmla="*/ 102 w 163"/>
              <a:gd name="T73" fmla="*/ 61 h 164"/>
              <a:gd name="T74" fmla="*/ 99 w 163"/>
              <a:gd name="T75" fmla="*/ 60 h 164"/>
              <a:gd name="T76" fmla="*/ 97 w 163"/>
              <a:gd name="T77" fmla="*/ 58 h 164"/>
              <a:gd name="T78" fmla="*/ 97 w 163"/>
              <a:gd name="T79" fmla="*/ 60 h 164"/>
              <a:gd name="T80" fmla="*/ 84 w 163"/>
              <a:gd name="T81" fmla="*/ 75 h 164"/>
              <a:gd name="T82" fmla="*/ 117 w 163"/>
              <a:gd name="T83" fmla="*/ 95 h 164"/>
              <a:gd name="T84" fmla="*/ 160 w 163"/>
              <a:gd name="T85" fmla="*/ 13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3" h="164">
                <a:moveTo>
                  <a:pt x="163" y="141"/>
                </a:moveTo>
                <a:cubicBezTo>
                  <a:pt x="163" y="145"/>
                  <a:pt x="162" y="148"/>
                  <a:pt x="160" y="150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47" y="162"/>
                  <a:pt x="144" y="164"/>
                  <a:pt x="141" y="164"/>
                </a:cubicBezTo>
                <a:cubicBezTo>
                  <a:pt x="138" y="164"/>
                  <a:pt x="135" y="162"/>
                  <a:pt x="133" y="160"/>
                </a:cubicBezTo>
                <a:cubicBezTo>
                  <a:pt x="98" y="126"/>
                  <a:pt x="98" y="126"/>
                  <a:pt x="98" y="126"/>
                </a:cubicBezTo>
                <a:cubicBezTo>
                  <a:pt x="96" y="123"/>
                  <a:pt x="95" y="121"/>
                  <a:pt x="95" y="117"/>
                </a:cubicBezTo>
                <a:cubicBezTo>
                  <a:pt x="95" y="114"/>
                  <a:pt x="96" y="111"/>
                  <a:pt x="99" y="108"/>
                </a:cubicBezTo>
                <a:cubicBezTo>
                  <a:pt x="75" y="84"/>
                  <a:pt x="75" y="84"/>
                  <a:pt x="75" y="84"/>
                </a:cubicBezTo>
                <a:cubicBezTo>
                  <a:pt x="63" y="96"/>
                  <a:pt x="63" y="96"/>
                  <a:pt x="63" y="96"/>
                </a:cubicBezTo>
                <a:cubicBezTo>
                  <a:pt x="62" y="97"/>
                  <a:pt x="61" y="97"/>
                  <a:pt x="59" y="97"/>
                </a:cubicBezTo>
                <a:cubicBezTo>
                  <a:pt x="58" y="97"/>
                  <a:pt x="57" y="97"/>
                  <a:pt x="56" y="96"/>
                </a:cubicBezTo>
                <a:cubicBezTo>
                  <a:pt x="56" y="96"/>
                  <a:pt x="57" y="96"/>
                  <a:pt x="57" y="97"/>
                </a:cubicBezTo>
                <a:cubicBezTo>
                  <a:pt x="58" y="98"/>
                  <a:pt x="58" y="98"/>
                  <a:pt x="59" y="98"/>
                </a:cubicBezTo>
                <a:cubicBezTo>
                  <a:pt x="59" y="98"/>
                  <a:pt x="59" y="99"/>
                  <a:pt x="60" y="99"/>
                </a:cubicBezTo>
                <a:cubicBezTo>
                  <a:pt x="60" y="100"/>
                  <a:pt x="60" y="100"/>
                  <a:pt x="61" y="101"/>
                </a:cubicBezTo>
                <a:cubicBezTo>
                  <a:pt x="61" y="101"/>
                  <a:pt x="61" y="101"/>
                  <a:pt x="61" y="102"/>
                </a:cubicBezTo>
                <a:cubicBezTo>
                  <a:pt x="61" y="102"/>
                  <a:pt x="62" y="103"/>
                  <a:pt x="62" y="103"/>
                </a:cubicBezTo>
                <a:cubicBezTo>
                  <a:pt x="62" y="104"/>
                  <a:pt x="62" y="105"/>
                  <a:pt x="62" y="105"/>
                </a:cubicBezTo>
                <a:cubicBezTo>
                  <a:pt x="62" y="108"/>
                  <a:pt x="61" y="110"/>
                  <a:pt x="59" y="112"/>
                </a:cubicBezTo>
                <a:cubicBezTo>
                  <a:pt x="59" y="112"/>
                  <a:pt x="58" y="112"/>
                  <a:pt x="58" y="113"/>
                </a:cubicBezTo>
                <a:cubicBezTo>
                  <a:pt x="57" y="114"/>
                  <a:pt x="56" y="115"/>
                  <a:pt x="56" y="115"/>
                </a:cubicBezTo>
                <a:cubicBezTo>
                  <a:pt x="55" y="116"/>
                  <a:pt x="55" y="116"/>
                  <a:pt x="54" y="117"/>
                </a:cubicBezTo>
                <a:cubicBezTo>
                  <a:pt x="53" y="117"/>
                  <a:pt x="52" y="118"/>
                  <a:pt x="52" y="118"/>
                </a:cubicBezTo>
                <a:cubicBezTo>
                  <a:pt x="51" y="119"/>
                  <a:pt x="51" y="119"/>
                  <a:pt x="50" y="119"/>
                </a:cubicBezTo>
                <a:cubicBezTo>
                  <a:pt x="49" y="119"/>
                  <a:pt x="48" y="120"/>
                  <a:pt x="47" y="120"/>
                </a:cubicBezTo>
                <a:cubicBezTo>
                  <a:pt x="45" y="120"/>
                  <a:pt x="43" y="119"/>
                  <a:pt x="41" y="117"/>
                </a:cubicBezTo>
                <a:cubicBezTo>
                  <a:pt x="2" y="78"/>
                  <a:pt x="2" y="78"/>
                  <a:pt x="2" y="78"/>
                </a:cubicBezTo>
                <a:cubicBezTo>
                  <a:pt x="1" y="77"/>
                  <a:pt x="0" y="74"/>
                  <a:pt x="0" y="72"/>
                </a:cubicBezTo>
                <a:cubicBezTo>
                  <a:pt x="0" y="71"/>
                  <a:pt x="0" y="70"/>
                  <a:pt x="0" y="69"/>
                </a:cubicBezTo>
                <a:cubicBezTo>
                  <a:pt x="0" y="69"/>
                  <a:pt x="1" y="68"/>
                  <a:pt x="1" y="67"/>
                </a:cubicBezTo>
                <a:cubicBezTo>
                  <a:pt x="1" y="67"/>
                  <a:pt x="2" y="66"/>
                  <a:pt x="2" y="65"/>
                </a:cubicBezTo>
                <a:cubicBezTo>
                  <a:pt x="3" y="64"/>
                  <a:pt x="4" y="64"/>
                  <a:pt x="4" y="63"/>
                </a:cubicBezTo>
                <a:cubicBezTo>
                  <a:pt x="4" y="63"/>
                  <a:pt x="5" y="63"/>
                  <a:pt x="6" y="62"/>
                </a:cubicBezTo>
                <a:cubicBezTo>
                  <a:pt x="7" y="61"/>
                  <a:pt x="7" y="60"/>
                  <a:pt x="8" y="60"/>
                </a:cubicBezTo>
                <a:cubicBezTo>
                  <a:pt x="10" y="58"/>
                  <a:pt x="12" y="57"/>
                  <a:pt x="14" y="57"/>
                </a:cubicBezTo>
                <a:cubicBezTo>
                  <a:pt x="15" y="57"/>
                  <a:pt x="15" y="58"/>
                  <a:pt x="16" y="58"/>
                </a:cubicBezTo>
                <a:cubicBezTo>
                  <a:pt x="16" y="58"/>
                  <a:pt x="17" y="58"/>
                  <a:pt x="17" y="58"/>
                </a:cubicBezTo>
                <a:cubicBezTo>
                  <a:pt x="18" y="58"/>
                  <a:pt x="18" y="59"/>
                  <a:pt x="19" y="59"/>
                </a:cubicBezTo>
                <a:cubicBezTo>
                  <a:pt x="19" y="59"/>
                  <a:pt x="19" y="59"/>
                  <a:pt x="20" y="60"/>
                </a:cubicBezTo>
                <a:cubicBezTo>
                  <a:pt x="20" y="60"/>
                  <a:pt x="21" y="60"/>
                  <a:pt x="21" y="61"/>
                </a:cubicBezTo>
                <a:cubicBezTo>
                  <a:pt x="21" y="61"/>
                  <a:pt x="22" y="61"/>
                  <a:pt x="22" y="62"/>
                </a:cubicBezTo>
                <a:cubicBezTo>
                  <a:pt x="23" y="62"/>
                  <a:pt x="23" y="63"/>
                  <a:pt x="23" y="63"/>
                </a:cubicBezTo>
                <a:cubicBezTo>
                  <a:pt x="22" y="62"/>
                  <a:pt x="22" y="61"/>
                  <a:pt x="22" y="60"/>
                </a:cubicBezTo>
                <a:cubicBezTo>
                  <a:pt x="22" y="58"/>
                  <a:pt x="22" y="57"/>
                  <a:pt x="23" y="57"/>
                </a:cubicBezTo>
                <a:cubicBezTo>
                  <a:pt x="56" y="24"/>
                  <a:pt x="56" y="24"/>
                  <a:pt x="56" y="24"/>
                </a:cubicBezTo>
                <a:cubicBezTo>
                  <a:pt x="57" y="23"/>
                  <a:pt x="58" y="22"/>
                  <a:pt x="59" y="22"/>
                </a:cubicBezTo>
                <a:cubicBezTo>
                  <a:pt x="61" y="22"/>
                  <a:pt x="62" y="23"/>
                  <a:pt x="63" y="24"/>
                </a:cubicBezTo>
                <a:cubicBezTo>
                  <a:pt x="63" y="24"/>
                  <a:pt x="62" y="23"/>
                  <a:pt x="62" y="23"/>
                </a:cubicBezTo>
                <a:cubicBezTo>
                  <a:pt x="61" y="22"/>
                  <a:pt x="60" y="21"/>
                  <a:pt x="60" y="21"/>
                </a:cubicBezTo>
                <a:cubicBezTo>
                  <a:pt x="60" y="21"/>
                  <a:pt x="60" y="21"/>
                  <a:pt x="59" y="20"/>
                </a:cubicBezTo>
                <a:cubicBezTo>
                  <a:pt x="59" y="20"/>
                  <a:pt x="59" y="19"/>
                  <a:pt x="58" y="19"/>
                </a:cubicBezTo>
                <a:cubicBezTo>
                  <a:pt x="58" y="19"/>
                  <a:pt x="58" y="18"/>
                  <a:pt x="58" y="18"/>
                </a:cubicBezTo>
                <a:cubicBezTo>
                  <a:pt x="58" y="17"/>
                  <a:pt x="57" y="17"/>
                  <a:pt x="57" y="16"/>
                </a:cubicBezTo>
                <a:cubicBezTo>
                  <a:pt x="57" y="16"/>
                  <a:pt x="57" y="15"/>
                  <a:pt x="57" y="14"/>
                </a:cubicBezTo>
                <a:cubicBezTo>
                  <a:pt x="57" y="12"/>
                  <a:pt x="58" y="10"/>
                  <a:pt x="60" y="8"/>
                </a:cubicBezTo>
                <a:cubicBezTo>
                  <a:pt x="60" y="8"/>
                  <a:pt x="61" y="7"/>
                  <a:pt x="61" y="6"/>
                </a:cubicBezTo>
                <a:cubicBezTo>
                  <a:pt x="62" y="5"/>
                  <a:pt x="63" y="5"/>
                  <a:pt x="63" y="4"/>
                </a:cubicBezTo>
                <a:cubicBezTo>
                  <a:pt x="64" y="4"/>
                  <a:pt x="64" y="3"/>
                  <a:pt x="65" y="3"/>
                </a:cubicBezTo>
                <a:cubicBezTo>
                  <a:pt x="66" y="2"/>
                  <a:pt x="66" y="2"/>
                  <a:pt x="67" y="1"/>
                </a:cubicBezTo>
                <a:cubicBezTo>
                  <a:pt x="68" y="1"/>
                  <a:pt x="68" y="1"/>
                  <a:pt x="69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74" y="0"/>
                  <a:pt x="76" y="1"/>
                  <a:pt x="78" y="3"/>
                </a:cubicBezTo>
                <a:cubicBezTo>
                  <a:pt x="117" y="41"/>
                  <a:pt x="117" y="41"/>
                  <a:pt x="117" y="41"/>
                </a:cubicBezTo>
                <a:cubicBezTo>
                  <a:pt x="118" y="43"/>
                  <a:pt x="119" y="45"/>
                  <a:pt x="119" y="48"/>
                </a:cubicBezTo>
                <a:cubicBezTo>
                  <a:pt x="119" y="48"/>
                  <a:pt x="119" y="49"/>
                  <a:pt x="119" y="50"/>
                </a:cubicBezTo>
                <a:cubicBezTo>
                  <a:pt x="119" y="51"/>
                  <a:pt x="118" y="52"/>
                  <a:pt x="118" y="52"/>
                </a:cubicBezTo>
                <a:cubicBezTo>
                  <a:pt x="118" y="53"/>
                  <a:pt x="117" y="53"/>
                  <a:pt x="116" y="54"/>
                </a:cubicBezTo>
                <a:cubicBezTo>
                  <a:pt x="116" y="55"/>
                  <a:pt x="115" y="56"/>
                  <a:pt x="115" y="56"/>
                </a:cubicBezTo>
                <a:cubicBezTo>
                  <a:pt x="115" y="56"/>
                  <a:pt x="114" y="57"/>
                  <a:pt x="113" y="58"/>
                </a:cubicBezTo>
                <a:cubicBezTo>
                  <a:pt x="112" y="59"/>
                  <a:pt x="111" y="59"/>
                  <a:pt x="111" y="59"/>
                </a:cubicBezTo>
                <a:cubicBezTo>
                  <a:pt x="109" y="61"/>
                  <a:pt x="107" y="62"/>
                  <a:pt x="105" y="62"/>
                </a:cubicBezTo>
                <a:cubicBezTo>
                  <a:pt x="104" y="62"/>
                  <a:pt x="104" y="62"/>
                  <a:pt x="103" y="62"/>
                </a:cubicBezTo>
                <a:cubicBezTo>
                  <a:pt x="103" y="62"/>
                  <a:pt x="102" y="62"/>
                  <a:pt x="102" y="61"/>
                </a:cubicBezTo>
                <a:cubicBezTo>
                  <a:pt x="101" y="61"/>
                  <a:pt x="101" y="61"/>
                  <a:pt x="100" y="61"/>
                </a:cubicBezTo>
                <a:cubicBezTo>
                  <a:pt x="100" y="61"/>
                  <a:pt x="100" y="60"/>
                  <a:pt x="99" y="60"/>
                </a:cubicBezTo>
                <a:cubicBezTo>
                  <a:pt x="99" y="59"/>
                  <a:pt x="98" y="59"/>
                  <a:pt x="98" y="59"/>
                </a:cubicBezTo>
                <a:cubicBezTo>
                  <a:pt x="98" y="59"/>
                  <a:pt x="97" y="58"/>
                  <a:pt x="97" y="58"/>
                </a:cubicBezTo>
                <a:cubicBezTo>
                  <a:pt x="96" y="57"/>
                  <a:pt x="96" y="57"/>
                  <a:pt x="96" y="57"/>
                </a:cubicBezTo>
                <a:cubicBezTo>
                  <a:pt x="96" y="57"/>
                  <a:pt x="97" y="58"/>
                  <a:pt x="97" y="60"/>
                </a:cubicBezTo>
                <a:cubicBezTo>
                  <a:pt x="97" y="61"/>
                  <a:pt x="96" y="62"/>
                  <a:pt x="96" y="63"/>
                </a:cubicBezTo>
                <a:cubicBezTo>
                  <a:pt x="84" y="75"/>
                  <a:pt x="84" y="75"/>
                  <a:pt x="84" y="75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111" y="96"/>
                  <a:pt x="114" y="95"/>
                  <a:pt x="117" y="95"/>
                </a:cubicBezTo>
                <a:cubicBezTo>
                  <a:pt x="120" y="95"/>
                  <a:pt x="123" y="96"/>
                  <a:pt x="126" y="99"/>
                </a:cubicBezTo>
                <a:cubicBezTo>
                  <a:pt x="160" y="133"/>
                  <a:pt x="160" y="133"/>
                  <a:pt x="160" y="133"/>
                </a:cubicBezTo>
                <a:cubicBezTo>
                  <a:pt x="162" y="135"/>
                  <a:pt x="163" y="138"/>
                  <a:pt x="163" y="1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3" name="Freeform 206"/>
          <p:cNvSpPr>
            <a:spLocks noEditPoints="1"/>
          </p:cNvSpPr>
          <p:nvPr/>
        </p:nvSpPr>
        <p:spPr bwMode="auto">
          <a:xfrm>
            <a:off x="1872521" y="2666569"/>
            <a:ext cx="183153" cy="144254"/>
          </a:xfrm>
          <a:custGeom>
            <a:avLst/>
            <a:gdLst>
              <a:gd name="T0" fmla="*/ 156 w 170"/>
              <a:gd name="T1" fmla="*/ 131 h 134"/>
              <a:gd name="T2" fmla="*/ 19 w 170"/>
              <a:gd name="T3" fmla="*/ 134 h 134"/>
              <a:gd name="T4" fmla="*/ 0 w 170"/>
              <a:gd name="T5" fmla="*/ 85 h 134"/>
              <a:gd name="T6" fmla="*/ 25 w 170"/>
              <a:gd name="T7" fmla="*/ 25 h 134"/>
              <a:gd name="T8" fmla="*/ 85 w 170"/>
              <a:gd name="T9" fmla="*/ 0 h 134"/>
              <a:gd name="T10" fmla="*/ 145 w 170"/>
              <a:gd name="T11" fmla="*/ 25 h 134"/>
              <a:gd name="T12" fmla="*/ 170 w 170"/>
              <a:gd name="T13" fmla="*/ 85 h 134"/>
              <a:gd name="T14" fmla="*/ 36 w 170"/>
              <a:gd name="T15" fmla="*/ 85 h 134"/>
              <a:gd name="T16" fmla="*/ 24 w 170"/>
              <a:gd name="T17" fmla="*/ 73 h 134"/>
              <a:gd name="T18" fmla="*/ 12 w 170"/>
              <a:gd name="T19" fmla="*/ 85 h 134"/>
              <a:gd name="T20" fmla="*/ 24 w 170"/>
              <a:gd name="T21" fmla="*/ 97 h 134"/>
              <a:gd name="T22" fmla="*/ 51 w 170"/>
              <a:gd name="T23" fmla="*/ 51 h 134"/>
              <a:gd name="T24" fmla="*/ 51 w 170"/>
              <a:gd name="T25" fmla="*/ 34 h 134"/>
              <a:gd name="T26" fmla="*/ 34 w 170"/>
              <a:gd name="T27" fmla="*/ 34 h 134"/>
              <a:gd name="T28" fmla="*/ 34 w 170"/>
              <a:gd name="T29" fmla="*/ 51 h 134"/>
              <a:gd name="T30" fmla="*/ 51 w 170"/>
              <a:gd name="T31" fmla="*/ 51 h 134"/>
              <a:gd name="T32" fmla="*/ 105 w 170"/>
              <a:gd name="T33" fmla="*/ 52 h 134"/>
              <a:gd name="T34" fmla="*/ 100 w 170"/>
              <a:gd name="T35" fmla="*/ 45 h 134"/>
              <a:gd name="T36" fmla="*/ 93 w 170"/>
              <a:gd name="T37" fmla="*/ 49 h 134"/>
              <a:gd name="T38" fmla="*/ 73 w 170"/>
              <a:gd name="T39" fmla="*/ 89 h 134"/>
              <a:gd name="T40" fmla="*/ 69 w 170"/>
              <a:gd name="T41" fmla="*/ 112 h 134"/>
              <a:gd name="T42" fmla="*/ 94 w 170"/>
              <a:gd name="T43" fmla="*/ 119 h 134"/>
              <a:gd name="T44" fmla="*/ 102 w 170"/>
              <a:gd name="T45" fmla="*/ 97 h 134"/>
              <a:gd name="T46" fmla="*/ 93 w 170"/>
              <a:gd name="T47" fmla="*/ 33 h 134"/>
              <a:gd name="T48" fmla="*/ 93 w 170"/>
              <a:gd name="T49" fmla="*/ 16 h 134"/>
              <a:gd name="T50" fmla="*/ 76 w 170"/>
              <a:gd name="T51" fmla="*/ 16 h 134"/>
              <a:gd name="T52" fmla="*/ 76 w 170"/>
              <a:gd name="T53" fmla="*/ 33 h 134"/>
              <a:gd name="T54" fmla="*/ 93 w 170"/>
              <a:gd name="T55" fmla="*/ 33 h 134"/>
              <a:gd name="T56" fmla="*/ 139 w 170"/>
              <a:gd name="T57" fmla="*/ 43 h 134"/>
              <a:gd name="T58" fmla="*/ 127 w 170"/>
              <a:gd name="T59" fmla="*/ 31 h 134"/>
              <a:gd name="T60" fmla="*/ 115 w 170"/>
              <a:gd name="T61" fmla="*/ 43 h 134"/>
              <a:gd name="T62" fmla="*/ 127 w 170"/>
              <a:gd name="T63" fmla="*/ 55 h 134"/>
              <a:gd name="T64" fmla="*/ 154 w 170"/>
              <a:gd name="T65" fmla="*/ 94 h 134"/>
              <a:gd name="T66" fmla="*/ 154 w 170"/>
              <a:gd name="T67" fmla="*/ 77 h 134"/>
              <a:gd name="T68" fmla="*/ 137 w 170"/>
              <a:gd name="T69" fmla="*/ 77 h 134"/>
              <a:gd name="T70" fmla="*/ 137 w 170"/>
              <a:gd name="T71" fmla="*/ 94 h 134"/>
              <a:gd name="T72" fmla="*/ 154 w 170"/>
              <a:gd name="T73" fmla="*/ 9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0" h="134">
                <a:moveTo>
                  <a:pt x="170" y="85"/>
                </a:moveTo>
                <a:cubicBezTo>
                  <a:pt x="170" y="102"/>
                  <a:pt x="165" y="117"/>
                  <a:pt x="156" y="131"/>
                </a:cubicBezTo>
                <a:cubicBezTo>
                  <a:pt x="155" y="133"/>
                  <a:pt x="153" y="134"/>
                  <a:pt x="151" y="134"/>
                </a:cubicBezTo>
                <a:cubicBezTo>
                  <a:pt x="19" y="134"/>
                  <a:pt x="19" y="134"/>
                  <a:pt x="19" y="134"/>
                </a:cubicBezTo>
                <a:cubicBezTo>
                  <a:pt x="16" y="134"/>
                  <a:pt x="15" y="133"/>
                  <a:pt x="13" y="131"/>
                </a:cubicBezTo>
                <a:cubicBezTo>
                  <a:pt x="5" y="117"/>
                  <a:pt x="0" y="102"/>
                  <a:pt x="0" y="85"/>
                </a:cubicBezTo>
                <a:cubicBezTo>
                  <a:pt x="0" y="74"/>
                  <a:pt x="2" y="63"/>
                  <a:pt x="7" y="52"/>
                </a:cubicBezTo>
                <a:cubicBezTo>
                  <a:pt x="11" y="42"/>
                  <a:pt x="17" y="33"/>
                  <a:pt x="25" y="25"/>
                </a:cubicBezTo>
                <a:cubicBezTo>
                  <a:pt x="32" y="18"/>
                  <a:pt x="41" y="12"/>
                  <a:pt x="52" y="7"/>
                </a:cubicBezTo>
                <a:cubicBezTo>
                  <a:pt x="62" y="3"/>
                  <a:pt x="73" y="0"/>
                  <a:pt x="85" y="0"/>
                </a:cubicBezTo>
                <a:cubicBezTo>
                  <a:pt x="96" y="0"/>
                  <a:pt x="107" y="3"/>
                  <a:pt x="118" y="7"/>
                </a:cubicBezTo>
                <a:cubicBezTo>
                  <a:pt x="128" y="12"/>
                  <a:pt x="137" y="18"/>
                  <a:pt x="145" y="25"/>
                </a:cubicBezTo>
                <a:cubicBezTo>
                  <a:pt x="152" y="33"/>
                  <a:pt x="158" y="42"/>
                  <a:pt x="163" y="52"/>
                </a:cubicBezTo>
                <a:cubicBezTo>
                  <a:pt x="167" y="63"/>
                  <a:pt x="170" y="74"/>
                  <a:pt x="170" y="85"/>
                </a:cubicBezTo>
                <a:close/>
                <a:moveTo>
                  <a:pt x="33" y="94"/>
                </a:moveTo>
                <a:cubicBezTo>
                  <a:pt x="35" y="91"/>
                  <a:pt x="36" y="88"/>
                  <a:pt x="36" y="85"/>
                </a:cubicBezTo>
                <a:cubicBezTo>
                  <a:pt x="36" y="82"/>
                  <a:pt x="35" y="79"/>
                  <a:pt x="33" y="77"/>
                </a:cubicBezTo>
                <a:cubicBezTo>
                  <a:pt x="30" y="74"/>
                  <a:pt x="28" y="73"/>
                  <a:pt x="24" y="73"/>
                </a:cubicBezTo>
                <a:cubicBezTo>
                  <a:pt x="21" y="73"/>
                  <a:pt x="18" y="74"/>
                  <a:pt x="16" y="77"/>
                </a:cubicBezTo>
                <a:cubicBezTo>
                  <a:pt x="13" y="79"/>
                  <a:pt x="12" y="82"/>
                  <a:pt x="12" y="85"/>
                </a:cubicBezTo>
                <a:cubicBezTo>
                  <a:pt x="12" y="88"/>
                  <a:pt x="13" y="91"/>
                  <a:pt x="16" y="94"/>
                </a:cubicBezTo>
                <a:cubicBezTo>
                  <a:pt x="18" y="96"/>
                  <a:pt x="21" y="97"/>
                  <a:pt x="24" y="97"/>
                </a:cubicBezTo>
                <a:cubicBezTo>
                  <a:pt x="28" y="97"/>
                  <a:pt x="30" y="96"/>
                  <a:pt x="33" y="94"/>
                </a:cubicBezTo>
                <a:close/>
                <a:moveTo>
                  <a:pt x="51" y="51"/>
                </a:moveTo>
                <a:cubicBezTo>
                  <a:pt x="53" y="49"/>
                  <a:pt x="55" y="46"/>
                  <a:pt x="55" y="43"/>
                </a:cubicBezTo>
                <a:cubicBezTo>
                  <a:pt x="55" y="39"/>
                  <a:pt x="53" y="37"/>
                  <a:pt x="51" y="34"/>
                </a:cubicBezTo>
                <a:cubicBezTo>
                  <a:pt x="49" y="32"/>
                  <a:pt x="46" y="31"/>
                  <a:pt x="42" y="31"/>
                </a:cubicBezTo>
                <a:cubicBezTo>
                  <a:pt x="39" y="31"/>
                  <a:pt x="36" y="32"/>
                  <a:pt x="34" y="34"/>
                </a:cubicBezTo>
                <a:cubicBezTo>
                  <a:pt x="32" y="37"/>
                  <a:pt x="30" y="39"/>
                  <a:pt x="30" y="43"/>
                </a:cubicBezTo>
                <a:cubicBezTo>
                  <a:pt x="30" y="46"/>
                  <a:pt x="32" y="49"/>
                  <a:pt x="34" y="51"/>
                </a:cubicBezTo>
                <a:cubicBezTo>
                  <a:pt x="36" y="54"/>
                  <a:pt x="39" y="55"/>
                  <a:pt x="42" y="55"/>
                </a:cubicBezTo>
                <a:cubicBezTo>
                  <a:pt x="46" y="55"/>
                  <a:pt x="49" y="54"/>
                  <a:pt x="51" y="51"/>
                </a:cubicBezTo>
                <a:close/>
                <a:moveTo>
                  <a:pt x="95" y="88"/>
                </a:moveTo>
                <a:cubicBezTo>
                  <a:pt x="105" y="52"/>
                  <a:pt x="105" y="52"/>
                  <a:pt x="105" y="52"/>
                </a:cubicBezTo>
                <a:cubicBezTo>
                  <a:pt x="105" y="51"/>
                  <a:pt x="105" y="49"/>
                  <a:pt x="104" y="48"/>
                </a:cubicBezTo>
                <a:cubicBezTo>
                  <a:pt x="103" y="46"/>
                  <a:pt x="102" y="45"/>
                  <a:pt x="100" y="45"/>
                </a:cubicBezTo>
                <a:cubicBezTo>
                  <a:pt x="99" y="44"/>
                  <a:pt x="97" y="45"/>
                  <a:pt x="96" y="45"/>
                </a:cubicBezTo>
                <a:cubicBezTo>
                  <a:pt x="94" y="46"/>
                  <a:pt x="93" y="47"/>
                  <a:pt x="93" y="49"/>
                </a:cubicBezTo>
                <a:cubicBezTo>
                  <a:pt x="83" y="85"/>
                  <a:pt x="83" y="85"/>
                  <a:pt x="83" y="85"/>
                </a:cubicBezTo>
                <a:cubicBezTo>
                  <a:pt x="80" y="86"/>
                  <a:pt x="76" y="87"/>
                  <a:pt x="73" y="89"/>
                </a:cubicBezTo>
                <a:cubicBezTo>
                  <a:pt x="70" y="92"/>
                  <a:pt x="68" y="95"/>
                  <a:pt x="67" y="99"/>
                </a:cubicBezTo>
                <a:cubicBezTo>
                  <a:pt x="66" y="104"/>
                  <a:pt x="67" y="108"/>
                  <a:pt x="69" y="112"/>
                </a:cubicBezTo>
                <a:cubicBezTo>
                  <a:pt x="72" y="117"/>
                  <a:pt x="75" y="120"/>
                  <a:pt x="80" y="121"/>
                </a:cubicBezTo>
                <a:cubicBezTo>
                  <a:pt x="85" y="122"/>
                  <a:pt x="90" y="122"/>
                  <a:pt x="94" y="119"/>
                </a:cubicBezTo>
                <a:cubicBezTo>
                  <a:pt x="98" y="116"/>
                  <a:pt x="101" y="113"/>
                  <a:pt x="102" y="108"/>
                </a:cubicBezTo>
                <a:cubicBezTo>
                  <a:pt x="103" y="104"/>
                  <a:pt x="103" y="100"/>
                  <a:pt x="102" y="97"/>
                </a:cubicBezTo>
                <a:cubicBezTo>
                  <a:pt x="100" y="93"/>
                  <a:pt x="98" y="90"/>
                  <a:pt x="95" y="88"/>
                </a:cubicBezTo>
                <a:close/>
                <a:moveTo>
                  <a:pt x="93" y="33"/>
                </a:moveTo>
                <a:cubicBezTo>
                  <a:pt x="96" y="31"/>
                  <a:pt x="97" y="28"/>
                  <a:pt x="97" y="25"/>
                </a:cubicBezTo>
                <a:cubicBezTo>
                  <a:pt x="97" y="21"/>
                  <a:pt x="96" y="18"/>
                  <a:pt x="93" y="16"/>
                </a:cubicBezTo>
                <a:cubicBezTo>
                  <a:pt x="91" y="14"/>
                  <a:pt x="88" y="13"/>
                  <a:pt x="85" y="13"/>
                </a:cubicBezTo>
                <a:cubicBezTo>
                  <a:pt x="81" y="13"/>
                  <a:pt x="79" y="14"/>
                  <a:pt x="76" y="16"/>
                </a:cubicBezTo>
                <a:cubicBezTo>
                  <a:pt x="74" y="18"/>
                  <a:pt x="73" y="21"/>
                  <a:pt x="73" y="25"/>
                </a:cubicBezTo>
                <a:cubicBezTo>
                  <a:pt x="73" y="28"/>
                  <a:pt x="74" y="31"/>
                  <a:pt x="76" y="33"/>
                </a:cubicBezTo>
                <a:cubicBezTo>
                  <a:pt x="79" y="36"/>
                  <a:pt x="81" y="37"/>
                  <a:pt x="85" y="37"/>
                </a:cubicBezTo>
                <a:cubicBezTo>
                  <a:pt x="88" y="37"/>
                  <a:pt x="91" y="36"/>
                  <a:pt x="93" y="33"/>
                </a:cubicBezTo>
                <a:close/>
                <a:moveTo>
                  <a:pt x="136" y="51"/>
                </a:moveTo>
                <a:cubicBezTo>
                  <a:pt x="138" y="49"/>
                  <a:pt x="139" y="46"/>
                  <a:pt x="139" y="43"/>
                </a:cubicBezTo>
                <a:cubicBezTo>
                  <a:pt x="139" y="39"/>
                  <a:pt x="138" y="37"/>
                  <a:pt x="136" y="34"/>
                </a:cubicBezTo>
                <a:cubicBezTo>
                  <a:pt x="133" y="32"/>
                  <a:pt x="131" y="31"/>
                  <a:pt x="127" y="31"/>
                </a:cubicBezTo>
                <a:cubicBezTo>
                  <a:pt x="124" y="31"/>
                  <a:pt x="121" y="32"/>
                  <a:pt x="119" y="34"/>
                </a:cubicBezTo>
                <a:cubicBezTo>
                  <a:pt x="116" y="37"/>
                  <a:pt x="115" y="39"/>
                  <a:pt x="115" y="43"/>
                </a:cubicBezTo>
                <a:cubicBezTo>
                  <a:pt x="115" y="46"/>
                  <a:pt x="116" y="49"/>
                  <a:pt x="119" y="51"/>
                </a:cubicBezTo>
                <a:cubicBezTo>
                  <a:pt x="121" y="54"/>
                  <a:pt x="124" y="55"/>
                  <a:pt x="127" y="55"/>
                </a:cubicBezTo>
                <a:cubicBezTo>
                  <a:pt x="131" y="55"/>
                  <a:pt x="133" y="54"/>
                  <a:pt x="136" y="51"/>
                </a:cubicBezTo>
                <a:close/>
                <a:moveTo>
                  <a:pt x="154" y="94"/>
                </a:moveTo>
                <a:cubicBezTo>
                  <a:pt x="156" y="91"/>
                  <a:pt x="157" y="88"/>
                  <a:pt x="157" y="85"/>
                </a:cubicBezTo>
                <a:cubicBezTo>
                  <a:pt x="157" y="82"/>
                  <a:pt x="156" y="79"/>
                  <a:pt x="154" y="77"/>
                </a:cubicBezTo>
                <a:cubicBezTo>
                  <a:pt x="152" y="74"/>
                  <a:pt x="149" y="73"/>
                  <a:pt x="145" y="73"/>
                </a:cubicBezTo>
                <a:cubicBezTo>
                  <a:pt x="142" y="73"/>
                  <a:pt x="139" y="74"/>
                  <a:pt x="137" y="77"/>
                </a:cubicBezTo>
                <a:cubicBezTo>
                  <a:pt x="134" y="79"/>
                  <a:pt x="133" y="82"/>
                  <a:pt x="133" y="85"/>
                </a:cubicBezTo>
                <a:cubicBezTo>
                  <a:pt x="133" y="88"/>
                  <a:pt x="134" y="91"/>
                  <a:pt x="137" y="94"/>
                </a:cubicBezTo>
                <a:cubicBezTo>
                  <a:pt x="139" y="96"/>
                  <a:pt x="142" y="97"/>
                  <a:pt x="145" y="97"/>
                </a:cubicBezTo>
                <a:cubicBezTo>
                  <a:pt x="149" y="97"/>
                  <a:pt x="152" y="96"/>
                  <a:pt x="154" y="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4" name="Freeform 207"/>
          <p:cNvSpPr>
            <a:spLocks noEditPoints="1"/>
          </p:cNvSpPr>
          <p:nvPr/>
        </p:nvSpPr>
        <p:spPr bwMode="auto">
          <a:xfrm>
            <a:off x="2102677" y="2666569"/>
            <a:ext cx="181532" cy="157220"/>
          </a:xfrm>
          <a:custGeom>
            <a:avLst/>
            <a:gdLst>
              <a:gd name="T0" fmla="*/ 158 w 170"/>
              <a:gd name="T1" fmla="*/ 31 h 146"/>
              <a:gd name="T2" fmla="*/ 170 w 170"/>
              <a:gd name="T3" fmla="*/ 61 h 146"/>
              <a:gd name="T4" fmla="*/ 158 w 170"/>
              <a:gd name="T5" fmla="*/ 91 h 146"/>
              <a:gd name="T6" fmla="*/ 128 w 170"/>
              <a:gd name="T7" fmla="*/ 113 h 146"/>
              <a:gd name="T8" fmla="*/ 85 w 170"/>
              <a:gd name="T9" fmla="*/ 121 h 146"/>
              <a:gd name="T10" fmla="*/ 71 w 170"/>
              <a:gd name="T11" fmla="*/ 121 h 146"/>
              <a:gd name="T12" fmla="*/ 28 w 170"/>
              <a:gd name="T13" fmla="*/ 144 h 146"/>
              <a:gd name="T14" fmla="*/ 17 w 170"/>
              <a:gd name="T15" fmla="*/ 146 h 146"/>
              <a:gd name="T16" fmla="*/ 17 w 170"/>
              <a:gd name="T17" fmla="*/ 146 h 146"/>
              <a:gd name="T18" fmla="*/ 14 w 170"/>
              <a:gd name="T19" fmla="*/ 145 h 146"/>
              <a:gd name="T20" fmla="*/ 12 w 170"/>
              <a:gd name="T21" fmla="*/ 142 h 146"/>
              <a:gd name="T22" fmla="*/ 12 w 170"/>
              <a:gd name="T23" fmla="*/ 142 h 146"/>
              <a:gd name="T24" fmla="*/ 12 w 170"/>
              <a:gd name="T25" fmla="*/ 141 h 146"/>
              <a:gd name="T26" fmla="*/ 13 w 170"/>
              <a:gd name="T27" fmla="*/ 140 h 146"/>
              <a:gd name="T28" fmla="*/ 13 w 170"/>
              <a:gd name="T29" fmla="*/ 139 h 146"/>
              <a:gd name="T30" fmla="*/ 14 w 170"/>
              <a:gd name="T31" fmla="*/ 138 h 146"/>
              <a:gd name="T32" fmla="*/ 14 w 170"/>
              <a:gd name="T33" fmla="*/ 137 h 146"/>
              <a:gd name="T34" fmla="*/ 15 w 170"/>
              <a:gd name="T35" fmla="*/ 136 h 146"/>
              <a:gd name="T36" fmla="*/ 18 w 170"/>
              <a:gd name="T37" fmla="*/ 133 h 146"/>
              <a:gd name="T38" fmla="*/ 21 w 170"/>
              <a:gd name="T39" fmla="*/ 130 h 146"/>
              <a:gd name="T40" fmla="*/ 24 w 170"/>
              <a:gd name="T41" fmla="*/ 126 h 146"/>
              <a:gd name="T42" fmla="*/ 27 w 170"/>
              <a:gd name="T43" fmla="*/ 121 h 146"/>
              <a:gd name="T44" fmla="*/ 30 w 170"/>
              <a:gd name="T45" fmla="*/ 115 h 146"/>
              <a:gd name="T46" fmla="*/ 32 w 170"/>
              <a:gd name="T47" fmla="*/ 108 h 146"/>
              <a:gd name="T48" fmla="*/ 9 w 170"/>
              <a:gd name="T49" fmla="*/ 88 h 146"/>
              <a:gd name="T50" fmla="*/ 0 w 170"/>
              <a:gd name="T51" fmla="*/ 61 h 146"/>
              <a:gd name="T52" fmla="*/ 12 w 170"/>
              <a:gd name="T53" fmla="*/ 31 h 146"/>
              <a:gd name="T54" fmla="*/ 42 w 170"/>
              <a:gd name="T55" fmla="*/ 9 h 146"/>
              <a:gd name="T56" fmla="*/ 85 w 170"/>
              <a:gd name="T57" fmla="*/ 0 h 146"/>
              <a:gd name="T58" fmla="*/ 128 w 170"/>
              <a:gd name="T59" fmla="*/ 9 h 146"/>
              <a:gd name="T60" fmla="*/ 158 w 170"/>
              <a:gd name="T61" fmla="*/ 31 h 146"/>
              <a:gd name="T62" fmla="*/ 121 w 170"/>
              <a:gd name="T63" fmla="*/ 19 h 146"/>
              <a:gd name="T64" fmla="*/ 85 w 170"/>
              <a:gd name="T65" fmla="*/ 13 h 146"/>
              <a:gd name="T66" fmla="*/ 49 w 170"/>
              <a:gd name="T67" fmla="*/ 19 h 146"/>
              <a:gd name="T68" fmla="*/ 22 w 170"/>
              <a:gd name="T69" fmla="*/ 37 h 146"/>
              <a:gd name="T70" fmla="*/ 12 w 170"/>
              <a:gd name="T71" fmla="*/ 61 h 146"/>
              <a:gd name="T72" fmla="*/ 19 w 170"/>
              <a:gd name="T73" fmla="*/ 81 h 146"/>
              <a:gd name="T74" fmla="*/ 38 w 170"/>
              <a:gd name="T75" fmla="*/ 98 h 146"/>
              <a:gd name="T76" fmla="*/ 46 w 170"/>
              <a:gd name="T77" fmla="*/ 102 h 146"/>
              <a:gd name="T78" fmla="*/ 44 w 170"/>
              <a:gd name="T79" fmla="*/ 112 h 146"/>
              <a:gd name="T80" fmla="*/ 37 w 170"/>
              <a:gd name="T81" fmla="*/ 128 h 146"/>
              <a:gd name="T82" fmla="*/ 63 w 170"/>
              <a:gd name="T83" fmla="*/ 112 h 146"/>
              <a:gd name="T84" fmla="*/ 67 w 170"/>
              <a:gd name="T85" fmla="*/ 108 h 146"/>
              <a:gd name="T86" fmla="*/ 73 w 170"/>
              <a:gd name="T87" fmla="*/ 109 h 146"/>
              <a:gd name="T88" fmla="*/ 85 w 170"/>
              <a:gd name="T89" fmla="*/ 109 h 146"/>
              <a:gd name="T90" fmla="*/ 121 w 170"/>
              <a:gd name="T91" fmla="*/ 103 h 146"/>
              <a:gd name="T92" fmla="*/ 148 w 170"/>
              <a:gd name="T93" fmla="*/ 85 h 146"/>
              <a:gd name="T94" fmla="*/ 158 w 170"/>
              <a:gd name="T95" fmla="*/ 61 h 146"/>
              <a:gd name="T96" fmla="*/ 148 w 170"/>
              <a:gd name="T97" fmla="*/ 37 h 146"/>
              <a:gd name="T98" fmla="*/ 121 w 170"/>
              <a:gd name="T99" fmla="*/ 1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0" h="146">
                <a:moveTo>
                  <a:pt x="158" y="31"/>
                </a:moveTo>
                <a:cubicBezTo>
                  <a:pt x="166" y="40"/>
                  <a:pt x="170" y="50"/>
                  <a:pt x="170" y="61"/>
                </a:cubicBezTo>
                <a:cubicBezTo>
                  <a:pt x="170" y="72"/>
                  <a:pt x="166" y="82"/>
                  <a:pt x="158" y="91"/>
                </a:cubicBezTo>
                <a:cubicBezTo>
                  <a:pt x="151" y="101"/>
                  <a:pt x="140" y="108"/>
                  <a:pt x="128" y="113"/>
                </a:cubicBezTo>
                <a:cubicBezTo>
                  <a:pt x="115" y="119"/>
                  <a:pt x="100" y="121"/>
                  <a:pt x="85" y="121"/>
                </a:cubicBezTo>
                <a:cubicBezTo>
                  <a:pt x="81" y="121"/>
                  <a:pt x="76" y="121"/>
                  <a:pt x="71" y="121"/>
                </a:cubicBezTo>
                <a:cubicBezTo>
                  <a:pt x="59" y="132"/>
                  <a:pt x="44" y="139"/>
                  <a:pt x="28" y="144"/>
                </a:cubicBezTo>
                <a:cubicBezTo>
                  <a:pt x="25" y="144"/>
                  <a:pt x="21" y="145"/>
                  <a:pt x="17" y="146"/>
                </a:cubicBezTo>
                <a:cubicBezTo>
                  <a:pt x="17" y="146"/>
                  <a:pt x="17" y="146"/>
                  <a:pt x="17" y="146"/>
                </a:cubicBezTo>
                <a:cubicBezTo>
                  <a:pt x="16" y="146"/>
                  <a:pt x="15" y="145"/>
                  <a:pt x="14" y="145"/>
                </a:cubicBezTo>
                <a:cubicBezTo>
                  <a:pt x="13" y="144"/>
                  <a:pt x="13" y="143"/>
                  <a:pt x="12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42"/>
                  <a:pt x="12" y="141"/>
                  <a:pt x="12" y="141"/>
                </a:cubicBezTo>
                <a:cubicBezTo>
                  <a:pt x="13" y="140"/>
                  <a:pt x="13" y="140"/>
                  <a:pt x="13" y="140"/>
                </a:cubicBezTo>
                <a:cubicBezTo>
                  <a:pt x="13" y="140"/>
                  <a:pt x="13" y="139"/>
                  <a:pt x="13" y="139"/>
                </a:cubicBezTo>
                <a:cubicBezTo>
                  <a:pt x="13" y="139"/>
                  <a:pt x="14" y="138"/>
                  <a:pt x="14" y="138"/>
                </a:cubicBezTo>
                <a:cubicBezTo>
                  <a:pt x="14" y="138"/>
                  <a:pt x="14" y="138"/>
                  <a:pt x="14" y="137"/>
                </a:cubicBezTo>
                <a:cubicBezTo>
                  <a:pt x="15" y="137"/>
                  <a:pt x="15" y="137"/>
                  <a:pt x="15" y="136"/>
                </a:cubicBezTo>
                <a:cubicBezTo>
                  <a:pt x="15" y="136"/>
                  <a:pt x="16" y="135"/>
                  <a:pt x="18" y="133"/>
                </a:cubicBezTo>
                <a:cubicBezTo>
                  <a:pt x="19" y="132"/>
                  <a:pt x="21" y="130"/>
                  <a:pt x="21" y="130"/>
                </a:cubicBezTo>
                <a:cubicBezTo>
                  <a:pt x="22" y="129"/>
                  <a:pt x="23" y="128"/>
                  <a:pt x="24" y="126"/>
                </a:cubicBezTo>
                <a:cubicBezTo>
                  <a:pt x="25" y="124"/>
                  <a:pt x="26" y="123"/>
                  <a:pt x="27" y="121"/>
                </a:cubicBezTo>
                <a:cubicBezTo>
                  <a:pt x="28" y="120"/>
                  <a:pt x="29" y="118"/>
                  <a:pt x="30" y="115"/>
                </a:cubicBezTo>
                <a:cubicBezTo>
                  <a:pt x="31" y="113"/>
                  <a:pt x="32" y="111"/>
                  <a:pt x="32" y="108"/>
                </a:cubicBezTo>
                <a:cubicBezTo>
                  <a:pt x="22" y="103"/>
                  <a:pt x="15" y="96"/>
                  <a:pt x="9" y="88"/>
                </a:cubicBezTo>
                <a:cubicBezTo>
                  <a:pt x="3" y="79"/>
                  <a:pt x="0" y="70"/>
                  <a:pt x="0" y="61"/>
                </a:cubicBezTo>
                <a:cubicBezTo>
                  <a:pt x="0" y="50"/>
                  <a:pt x="4" y="40"/>
                  <a:pt x="12" y="31"/>
                </a:cubicBezTo>
                <a:cubicBezTo>
                  <a:pt x="19" y="21"/>
                  <a:pt x="29" y="14"/>
                  <a:pt x="42" y="9"/>
                </a:cubicBezTo>
                <a:cubicBezTo>
                  <a:pt x="55" y="3"/>
                  <a:pt x="70" y="0"/>
                  <a:pt x="85" y="0"/>
                </a:cubicBezTo>
                <a:cubicBezTo>
                  <a:pt x="100" y="0"/>
                  <a:pt x="115" y="3"/>
                  <a:pt x="128" y="9"/>
                </a:cubicBezTo>
                <a:cubicBezTo>
                  <a:pt x="140" y="14"/>
                  <a:pt x="151" y="21"/>
                  <a:pt x="158" y="31"/>
                </a:cubicBezTo>
                <a:close/>
                <a:moveTo>
                  <a:pt x="121" y="19"/>
                </a:moveTo>
                <a:cubicBezTo>
                  <a:pt x="110" y="15"/>
                  <a:pt x="98" y="13"/>
                  <a:pt x="85" y="13"/>
                </a:cubicBezTo>
                <a:cubicBezTo>
                  <a:pt x="72" y="13"/>
                  <a:pt x="60" y="15"/>
                  <a:pt x="49" y="19"/>
                </a:cubicBezTo>
                <a:cubicBezTo>
                  <a:pt x="38" y="23"/>
                  <a:pt x="29" y="29"/>
                  <a:pt x="22" y="37"/>
                </a:cubicBezTo>
                <a:cubicBezTo>
                  <a:pt x="16" y="44"/>
                  <a:pt x="12" y="52"/>
                  <a:pt x="12" y="61"/>
                </a:cubicBezTo>
                <a:cubicBezTo>
                  <a:pt x="12" y="68"/>
                  <a:pt x="15" y="75"/>
                  <a:pt x="19" y="81"/>
                </a:cubicBezTo>
                <a:cubicBezTo>
                  <a:pt x="24" y="88"/>
                  <a:pt x="30" y="93"/>
                  <a:pt x="38" y="98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42" y="117"/>
                  <a:pt x="40" y="123"/>
                  <a:pt x="37" y="128"/>
                </a:cubicBezTo>
                <a:cubicBezTo>
                  <a:pt x="47" y="124"/>
                  <a:pt x="55" y="118"/>
                  <a:pt x="63" y="112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73" y="109"/>
                  <a:pt x="73" y="109"/>
                  <a:pt x="73" y="109"/>
                </a:cubicBezTo>
                <a:cubicBezTo>
                  <a:pt x="77" y="109"/>
                  <a:pt x="81" y="109"/>
                  <a:pt x="85" y="109"/>
                </a:cubicBezTo>
                <a:cubicBezTo>
                  <a:pt x="98" y="109"/>
                  <a:pt x="110" y="107"/>
                  <a:pt x="121" y="103"/>
                </a:cubicBezTo>
                <a:cubicBezTo>
                  <a:pt x="132" y="98"/>
                  <a:pt x="141" y="92"/>
                  <a:pt x="148" y="85"/>
                </a:cubicBezTo>
                <a:cubicBezTo>
                  <a:pt x="154" y="78"/>
                  <a:pt x="158" y="70"/>
                  <a:pt x="158" y="61"/>
                </a:cubicBezTo>
                <a:cubicBezTo>
                  <a:pt x="158" y="52"/>
                  <a:pt x="154" y="44"/>
                  <a:pt x="148" y="37"/>
                </a:cubicBezTo>
                <a:cubicBezTo>
                  <a:pt x="141" y="29"/>
                  <a:pt x="132" y="23"/>
                  <a:pt x="121" y="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5" name="Freeform 208"/>
          <p:cNvSpPr>
            <a:spLocks noEditPoints="1"/>
          </p:cNvSpPr>
          <p:nvPr/>
        </p:nvSpPr>
        <p:spPr bwMode="auto">
          <a:xfrm>
            <a:off x="2332835" y="2666569"/>
            <a:ext cx="181532" cy="144254"/>
          </a:xfrm>
          <a:custGeom>
            <a:avLst/>
            <a:gdLst>
              <a:gd name="T0" fmla="*/ 67 w 170"/>
              <a:gd name="T1" fmla="*/ 0 h 134"/>
              <a:gd name="T2" fmla="*/ 125 w 170"/>
              <a:gd name="T3" fmla="*/ 25 h 134"/>
              <a:gd name="T4" fmla="*/ 125 w 170"/>
              <a:gd name="T5" fmla="*/ 73 h 134"/>
              <a:gd name="T6" fmla="*/ 67 w 170"/>
              <a:gd name="T7" fmla="*/ 97 h 134"/>
              <a:gd name="T8" fmla="*/ 24 w 170"/>
              <a:gd name="T9" fmla="*/ 108 h 134"/>
              <a:gd name="T10" fmla="*/ 16 w 170"/>
              <a:gd name="T11" fmla="*/ 109 h 134"/>
              <a:gd name="T12" fmla="*/ 13 w 170"/>
              <a:gd name="T13" fmla="*/ 107 h 134"/>
              <a:gd name="T14" fmla="*/ 13 w 170"/>
              <a:gd name="T15" fmla="*/ 105 h 134"/>
              <a:gd name="T16" fmla="*/ 13 w 170"/>
              <a:gd name="T17" fmla="*/ 104 h 134"/>
              <a:gd name="T18" fmla="*/ 14 w 170"/>
              <a:gd name="T19" fmla="*/ 103 h 134"/>
              <a:gd name="T20" fmla="*/ 15 w 170"/>
              <a:gd name="T21" fmla="*/ 102 h 134"/>
              <a:gd name="T22" fmla="*/ 19 w 170"/>
              <a:gd name="T23" fmla="*/ 97 h 134"/>
              <a:gd name="T24" fmla="*/ 24 w 170"/>
              <a:gd name="T25" fmla="*/ 91 h 134"/>
              <a:gd name="T26" fmla="*/ 7 w 170"/>
              <a:gd name="T27" fmla="*/ 70 h 134"/>
              <a:gd name="T28" fmla="*/ 9 w 170"/>
              <a:gd name="T29" fmla="*/ 25 h 134"/>
              <a:gd name="T30" fmla="*/ 94 w 170"/>
              <a:gd name="T31" fmla="*/ 17 h 134"/>
              <a:gd name="T32" fmla="*/ 40 w 170"/>
              <a:gd name="T33" fmla="*/ 17 h 134"/>
              <a:gd name="T34" fmla="*/ 13 w 170"/>
              <a:gd name="T35" fmla="*/ 49 h 134"/>
              <a:gd name="T36" fmla="*/ 32 w 170"/>
              <a:gd name="T37" fmla="*/ 76 h 134"/>
              <a:gd name="T38" fmla="*/ 37 w 170"/>
              <a:gd name="T39" fmla="*/ 89 h 134"/>
              <a:gd name="T40" fmla="*/ 47 w 170"/>
              <a:gd name="T41" fmla="*/ 83 h 134"/>
              <a:gd name="T42" fmla="*/ 67 w 170"/>
              <a:gd name="T43" fmla="*/ 85 h 134"/>
              <a:gd name="T44" fmla="*/ 114 w 170"/>
              <a:gd name="T45" fmla="*/ 67 h 134"/>
              <a:gd name="T46" fmla="*/ 114 w 170"/>
              <a:gd name="T47" fmla="*/ 31 h 134"/>
              <a:gd name="T48" fmla="*/ 145 w 170"/>
              <a:gd name="T49" fmla="*/ 111 h 134"/>
              <a:gd name="T50" fmla="*/ 149 w 170"/>
              <a:gd name="T51" fmla="*/ 119 h 134"/>
              <a:gd name="T52" fmla="*/ 154 w 170"/>
              <a:gd name="T53" fmla="*/ 124 h 134"/>
              <a:gd name="T54" fmla="*/ 156 w 170"/>
              <a:gd name="T55" fmla="*/ 127 h 134"/>
              <a:gd name="T56" fmla="*/ 157 w 170"/>
              <a:gd name="T57" fmla="*/ 128 h 134"/>
              <a:gd name="T58" fmla="*/ 158 w 170"/>
              <a:gd name="T59" fmla="*/ 129 h 134"/>
              <a:gd name="T60" fmla="*/ 158 w 170"/>
              <a:gd name="T61" fmla="*/ 130 h 134"/>
              <a:gd name="T62" fmla="*/ 156 w 170"/>
              <a:gd name="T63" fmla="*/ 133 h 134"/>
              <a:gd name="T64" fmla="*/ 146 w 170"/>
              <a:gd name="T65" fmla="*/ 132 h 134"/>
              <a:gd name="T66" fmla="*/ 103 w 170"/>
              <a:gd name="T67" fmla="*/ 121 h 134"/>
              <a:gd name="T68" fmla="*/ 67 w 170"/>
              <a:gd name="T69" fmla="*/ 109 h 134"/>
              <a:gd name="T70" fmla="*/ 121 w 170"/>
              <a:gd name="T71" fmla="*/ 93 h 134"/>
              <a:gd name="T72" fmla="*/ 146 w 170"/>
              <a:gd name="T73" fmla="*/ 49 h 134"/>
              <a:gd name="T74" fmla="*/ 163 w 170"/>
              <a:gd name="T75" fmla="*/ 51 h 134"/>
              <a:gd name="T76" fmla="*/ 163 w 170"/>
              <a:gd name="T77" fmla="*/ 9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0" h="134">
                <a:moveTo>
                  <a:pt x="34" y="7"/>
                </a:moveTo>
                <a:cubicBezTo>
                  <a:pt x="44" y="3"/>
                  <a:pt x="55" y="0"/>
                  <a:pt x="67" y="0"/>
                </a:cubicBezTo>
                <a:cubicBezTo>
                  <a:pt x="79" y="0"/>
                  <a:pt x="90" y="3"/>
                  <a:pt x="100" y="7"/>
                </a:cubicBezTo>
                <a:cubicBezTo>
                  <a:pt x="111" y="11"/>
                  <a:pt x="119" y="17"/>
                  <a:pt x="125" y="25"/>
                </a:cubicBezTo>
                <a:cubicBezTo>
                  <a:pt x="131" y="32"/>
                  <a:pt x="134" y="40"/>
                  <a:pt x="134" y="49"/>
                </a:cubicBezTo>
                <a:cubicBezTo>
                  <a:pt x="134" y="58"/>
                  <a:pt x="131" y="66"/>
                  <a:pt x="125" y="73"/>
                </a:cubicBezTo>
                <a:cubicBezTo>
                  <a:pt x="119" y="81"/>
                  <a:pt x="111" y="86"/>
                  <a:pt x="100" y="91"/>
                </a:cubicBezTo>
                <a:cubicBezTo>
                  <a:pt x="90" y="95"/>
                  <a:pt x="79" y="97"/>
                  <a:pt x="67" y="97"/>
                </a:cubicBezTo>
                <a:cubicBezTo>
                  <a:pt x="62" y="97"/>
                  <a:pt x="56" y="97"/>
                  <a:pt x="50" y="96"/>
                </a:cubicBezTo>
                <a:cubicBezTo>
                  <a:pt x="43" y="101"/>
                  <a:pt x="34" y="105"/>
                  <a:pt x="24" y="108"/>
                </a:cubicBezTo>
                <a:cubicBezTo>
                  <a:pt x="22" y="108"/>
                  <a:pt x="19" y="109"/>
                  <a:pt x="16" y="109"/>
                </a:cubicBezTo>
                <a:cubicBezTo>
                  <a:pt x="16" y="109"/>
                  <a:pt x="16" y="109"/>
                  <a:pt x="16" y="109"/>
                </a:cubicBezTo>
                <a:cubicBezTo>
                  <a:pt x="15" y="109"/>
                  <a:pt x="14" y="109"/>
                  <a:pt x="14" y="109"/>
                </a:cubicBezTo>
                <a:cubicBezTo>
                  <a:pt x="13" y="108"/>
                  <a:pt x="13" y="107"/>
                  <a:pt x="13" y="107"/>
                </a:cubicBezTo>
                <a:cubicBezTo>
                  <a:pt x="13" y="106"/>
                  <a:pt x="13" y="106"/>
                  <a:pt x="13" y="106"/>
                </a:cubicBezTo>
                <a:cubicBezTo>
                  <a:pt x="13" y="106"/>
                  <a:pt x="13" y="106"/>
                  <a:pt x="13" y="105"/>
                </a:cubicBezTo>
                <a:cubicBezTo>
                  <a:pt x="13" y="105"/>
                  <a:pt x="13" y="105"/>
                  <a:pt x="13" y="105"/>
                </a:cubicBezTo>
                <a:cubicBezTo>
                  <a:pt x="13" y="105"/>
                  <a:pt x="13" y="104"/>
                  <a:pt x="13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3" y="104"/>
                  <a:pt x="14" y="103"/>
                  <a:pt x="14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4" y="103"/>
                  <a:pt x="14" y="103"/>
                  <a:pt x="15" y="102"/>
                </a:cubicBezTo>
                <a:cubicBezTo>
                  <a:pt x="15" y="102"/>
                  <a:pt x="16" y="101"/>
                  <a:pt x="17" y="100"/>
                </a:cubicBezTo>
                <a:cubicBezTo>
                  <a:pt x="18" y="99"/>
                  <a:pt x="19" y="98"/>
                  <a:pt x="19" y="97"/>
                </a:cubicBezTo>
                <a:cubicBezTo>
                  <a:pt x="20" y="97"/>
                  <a:pt x="20" y="96"/>
                  <a:pt x="21" y="95"/>
                </a:cubicBezTo>
                <a:cubicBezTo>
                  <a:pt x="22" y="93"/>
                  <a:pt x="23" y="92"/>
                  <a:pt x="24" y="91"/>
                </a:cubicBezTo>
                <a:cubicBezTo>
                  <a:pt x="24" y="90"/>
                  <a:pt x="25" y="88"/>
                  <a:pt x="26" y="87"/>
                </a:cubicBezTo>
                <a:cubicBezTo>
                  <a:pt x="18" y="82"/>
                  <a:pt x="12" y="77"/>
                  <a:pt x="7" y="70"/>
                </a:cubicBezTo>
                <a:cubicBezTo>
                  <a:pt x="3" y="63"/>
                  <a:pt x="0" y="56"/>
                  <a:pt x="0" y="49"/>
                </a:cubicBezTo>
                <a:cubicBezTo>
                  <a:pt x="0" y="40"/>
                  <a:pt x="3" y="32"/>
                  <a:pt x="9" y="25"/>
                </a:cubicBezTo>
                <a:cubicBezTo>
                  <a:pt x="15" y="17"/>
                  <a:pt x="23" y="11"/>
                  <a:pt x="34" y="7"/>
                </a:cubicBezTo>
                <a:close/>
                <a:moveTo>
                  <a:pt x="94" y="17"/>
                </a:moveTo>
                <a:cubicBezTo>
                  <a:pt x="86" y="14"/>
                  <a:pt x="77" y="13"/>
                  <a:pt x="67" y="13"/>
                </a:cubicBezTo>
                <a:cubicBezTo>
                  <a:pt x="57" y="13"/>
                  <a:pt x="48" y="14"/>
                  <a:pt x="40" y="17"/>
                </a:cubicBezTo>
                <a:cubicBezTo>
                  <a:pt x="32" y="21"/>
                  <a:pt x="25" y="25"/>
                  <a:pt x="20" y="31"/>
                </a:cubicBezTo>
                <a:cubicBezTo>
                  <a:pt x="15" y="36"/>
                  <a:pt x="13" y="42"/>
                  <a:pt x="13" y="49"/>
                </a:cubicBezTo>
                <a:cubicBezTo>
                  <a:pt x="13" y="54"/>
                  <a:pt x="14" y="59"/>
                  <a:pt x="18" y="64"/>
                </a:cubicBezTo>
                <a:cubicBezTo>
                  <a:pt x="21" y="69"/>
                  <a:pt x="26" y="73"/>
                  <a:pt x="32" y="76"/>
                </a:cubicBezTo>
                <a:cubicBezTo>
                  <a:pt x="41" y="82"/>
                  <a:pt x="41" y="82"/>
                  <a:pt x="41" y="82"/>
                </a:cubicBezTo>
                <a:cubicBezTo>
                  <a:pt x="37" y="89"/>
                  <a:pt x="37" y="89"/>
                  <a:pt x="37" y="89"/>
                </a:cubicBezTo>
                <a:cubicBezTo>
                  <a:pt x="40" y="88"/>
                  <a:pt x="42" y="87"/>
                  <a:pt x="43" y="86"/>
                </a:cubicBezTo>
                <a:cubicBezTo>
                  <a:pt x="47" y="83"/>
                  <a:pt x="47" y="83"/>
                  <a:pt x="47" y="83"/>
                </a:cubicBezTo>
                <a:cubicBezTo>
                  <a:pt x="53" y="84"/>
                  <a:pt x="53" y="84"/>
                  <a:pt x="53" y="84"/>
                </a:cubicBezTo>
                <a:cubicBezTo>
                  <a:pt x="57" y="85"/>
                  <a:pt x="62" y="85"/>
                  <a:pt x="67" y="85"/>
                </a:cubicBezTo>
                <a:cubicBezTo>
                  <a:pt x="77" y="85"/>
                  <a:pt x="86" y="84"/>
                  <a:pt x="94" y="80"/>
                </a:cubicBezTo>
                <a:cubicBezTo>
                  <a:pt x="102" y="77"/>
                  <a:pt x="109" y="73"/>
                  <a:pt x="114" y="67"/>
                </a:cubicBezTo>
                <a:cubicBezTo>
                  <a:pt x="119" y="61"/>
                  <a:pt x="121" y="55"/>
                  <a:pt x="121" y="49"/>
                </a:cubicBezTo>
                <a:cubicBezTo>
                  <a:pt x="121" y="42"/>
                  <a:pt x="119" y="36"/>
                  <a:pt x="114" y="31"/>
                </a:cubicBezTo>
                <a:cubicBezTo>
                  <a:pt x="109" y="25"/>
                  <a:pt x="102" y="21"/>
                  <a:pt x="94" y="17"/>
                </a:cubicBezTo>
                <a:close/>
                <a:moveTo>
                  <a:pt x="145" y="111"/>
                </a:moveTo>
                <a:cubicBezTo>
                  <a:pt x="145" y="112"/>
                  <a:pt x="146" y="114"/>
                  <a:pt x="147" y="115"/>
                </a:cubicBezTo>
                <a:cubicBezTo>
                  <a:pt x="147" y="116"/>
                  <a:pt x="148" y="118"/>
                  <a:pt x="149" y="119"/>
                </a:cubicBezTo>
                <a:cubicBezTo>
                  <a:pt x="150" y="120"/>
                  <a:pt x="151" y="121"/>
                  <a:pt x="151" y="121"/>
                </a:cubicBezTo>
                <a:cubicBezTo>
                  <a:pt x="152" y="122"/>
                  <a:pt x="152" y="123"/>
                  <a:pt x="154" y="124"/>
                </a:cubicBezTo>
                <a:cubicBezTo>
                  <a:pt x="155" y="125"/>
                  <a:pt x="155" y="126"/>
                  <a:pt x="156" y="127"/>
                </a:cubicBezTo>
                <a:cubicBezTo>
                  <a:pt x="156" y="127"/>
                  <a:pt x="156" y="127"/>
                  <a:pt x="156" y="127"/>
                </a:cubicBezTo>
                <a:cubicBezTo>
                  <a:pt x="156" y="127"/>
                  <a:pt x="156" y="127"/>
                  <a:pt x="157" y="128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57" y="128"/>
                  <a:pt x="157" y="128"/>
                  <a:pt x="157" y="129"/>
                </a:cubicBezTo>
                <a:cubicBezTo>
                  <a:pt x="157" y="129"/>
                  <a:pt x="157" y="129"/>
                  <a:pt x="158" y="129"/>
                </a:cubicBezTo>
                <a:cubicBezTo>
                  <a:pt x="158" y="129"/>
                  <a:pt x="158" y="129"/>
                  <a:pt x="158" y="130"/>
                </a:cubicBezTo>
                <a:cubicBezTo>
                  <a:pt x="158" y="130"/>
                  <a:pt x="158" y="130"/>
                  <a:pt x="158" y="130"/>
                </a:cubicBezTo>
                <a:cubicBezTo>
                  <a:pt x="158" y="130"/>
                  <a:pt x="158" y="131"/>
                  <a:pt x="158" y="131"/>
                </a:cubicBezTo>
                <a:cubicBezTo>
                  <a:pt x="157" y="132"/>
                  <a:pt x="157" y="132"/>
                  <a:pt x="156" y="133"/>
                </a:cubicBezTo>
                <a:cubicBezTo>
                  <a:pt x="156" y="133"/>
                  <a:pt x="155" y="134"/>
                  <a:pt x="154" y="134"/>
                </a:cubicBezTo>
                <a:cubicBezTo>
                  <a:pt x="151" y="133"/>
                  <a:pt x="148" y="133"/>
                  <a:pt x="146" y="132"/>
                </a:cubicBezTo>
                <a:cubicBezTo>
                  <a:pt x="136" y="130"/>
                  <a:pt x="128" y="125"/>
                  <a:pt x="120" y="120"/>
                </a:cubicBezTo>
                <a:cubicBezTo>
                  <a:pt x="114" y="121"/>
                  <a:pt x="109" y="121"/>
                  <a:pt x="103" y="121"/>
                </a:cubicBezTo>
                <a:cubicBezTo>
                  <a:pt x="86" y="121"/>
                  <a:pt x="71" y="117"/>
                  <a:pt x="59" y="109"/>
                </a:cubicBezTo>
                <a:cubicBezTo>
                  <a:pt x="62" y="109"/>
                  <a:pt x="65" y="109"/>
                  <a:pt x="67" y="109"/>
                </a:cubicBezTo>
                <a:cubicBezTo>
                  <a:pt x="77" y="109"/>
                  <a:pt x="87" y="108"/>
                  <a:pt x="96" y="105"/>
                </a:cubicBezTo>
                <a:cubicBezTo>
                  <a:pt x="106" y="102"/>
                  <a:pt x="114" y="98"/>
                  <a:pt x="121" y="93"/>
                </a:cubicBezTo>
                <a:cubicBezTo>
                  <a:pt x="129" y="87"/>
                  <a:pt x="135" y="80"/>
                  <a:pt x="139" y="73"/>
                </a:cubicBezTo>
                <a:cubicBezTo>
                  <a:pt x="144" y="65"/>
                  <a:pt x="146" y="57"/>
                  <a:pt x="146" y="49"/>
                </a:cubicBezTo>
                <a:cubicBezTo>
                  <a:pt x="146" y="44"/>
                  <a:pt x="145" y="39"/>
                  <a:pt x="143" y="34"/>
                </a:cubicBezTo>
                <a:cubicBezTo>
                  <a:pt x="152" y="39"/>
                  <a:pt x="158" y="45"/>
                  <a:pt x="163" y="51"/>
                </a:cubicBezTo>
                <a:cubicBezTo>
                  <a:pt x="167" y="58"/>
                  <a:pt x="170" y="65"/>
                  <a:pt x="170" y="73"/>
                </a:cubicBezTo>
                <a:cubicBezTo>
                  <a:pt x="170" y="81"/>
                  <a:pt x="168" y="88"/>
                  <a:pt x="163" y="94"/>
                </a:cubicBezTo>
                <a:cubicBezTo>
                  <a:pt x="159" y="101"/>
                  <a:pt x="153" y="106"/>
                  <a:pt x="145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6" name="Freeform 209"/>
          <p:cNvSpPr>
            <a:spLocks/>
          </p:cNvSpPr>
          <p:nvPr/>
        </p:nvSpPr>
        <p:spPr bwMode="auto">
          <a:xfrm>
            <a:off x="2562991" y="2653602"/>
            <a:ext cx="92387" cy="170187"/>
          </a:xfrm>
          <a:custGeom>
            <a:avLst/>
            <a:gdLst>
              <a:gd name="T0" fmla="*/ 84 w 86"/>
              <a:gd name="T1" fmla="*/ 42 h 158"/>
              <a:gd name="T2" fmla="*/ 85 w 86"/>
              <a:gd name="T3" fmla="*/ 46 h 158"/>
              <a:gd name="T4" fmla="*/ 34 w 86"/>
              <a:gd name="T5" fmla="*/ 155 h 158"/>
              <a:gd name="T6" fmla="*/ 30 w 86"/>
              <a:gd name="T7" fmla="*/ 158 h 158"/>
              <a:gd name="T8" fmla="*/ 29 w 86"/>
              <a:gd name="T9" fmla="*/ 157 h 158"/>
              <a:gd name="T10" fmla="*/ 26 w 86"/>
              <a:gd name="T11" fmla="*/ 156 h 158"/>
              <a:gd name="T12" fmla="*/ 26 w 86"/>
              <a:gd name="T13" fmla="*/ 153 h 158"/>
              <a:gd name="T14" fmla="*/ 44 w 86"/>
              <a:gd name="T15" fmla="*/ 76 h 158"/>
              <a:gd name="T16" fmla="*/ 6 w 86"/>
              <a:gd name="T17" fmla="*/ 86 h 158"/>
              <a:gd name="T18" fmla="*/ 5 w 86"/>
              <a:gd name="T19" fmla="*/ 86 h 158"/>
              <a:gd name="T20" fmla="*/ 2 w 86"/>
              <a:gd name="T21" fmla="*/ 85 h 158"/>
              <a:gd name="T22" fmla="*/ 1 w 86"/>
              <a:gd name="T23" fmla="*/ 81 h 158"/>
              <a:gd name="T24" fmla="*/ 20 w 86"/>
              <a:gd name="T25" fmla="*/ 3 h 158"/>
              <a:gd name="T26" fmla="*/ 21 w 86"/>
              <a:gd name="T27" fmla="*/ 1 h 158"/>
              <a:gd name="T28" fmla="*/ 24 w 86"/>
              <a:gd name="T29" fmla="*/ 0 h 158"/>
              <a:gd name="T30" fmla="*/ 55 w 86"/>
              <a:gd name="T31" fmla="*/ 0 h 158"/>
              <a:gd name="T32" fmla="*/ 58 w 86"/>
              <a:gd name="T33" fmla="*/ 2 h 158"/>
              <a:gd name="T34" fmla="*/ 59 w 86"/>
              <a:gd name="T35" fmla="*/ 4 h 158"/>
              <a:gd name="T36" fmla="*/ 59 w 86"/>
              <a:gd name="T37" fmla="*/ 6 h 158"/>
              <a:gd name="T38" fmla="*/ 42 w 86"/>
              <a:gd name="T39" fmla="*/ 50 h 158"/>
              <a:gd name="T40" fmla="*/ 80 w 86"/>
              <a:gd name="T41" fmla="*/ 41 h 158"/>
              <a:gd name="T42" fmla="*/ 81 w 86"/>
              <a:gd name="T43" fmla="*/ 40 h 158"/>
              <a:gd name="T44" fmla="*/ 84 w 86"/>
              <a:gd name="T45" fmla="*/ 4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6" h="158">
                <a:moveTo>
                  <a:pt x="84" y="42"/>
                </a:moveTo>
                <a:cubicBezTo>
                  <a:pt x="85" y="43"/>
                  <a:pt x="86" y="44"/>
                  <a:pt x="85" y="46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7"/>
                  <a:pt x="32" y="158"/>
                  <a:pt x="30" y="158"/>
                </a:cubicBezTo>
                <a:cubicBezTo>
                  <a:pt x="30" y="158"/>
                  <a:pt x="29" y="158"/>
                  <a:pt x="29" y="157"/>
                </a:cubicBezTo>
                <a:cubicBezTo>
                  <a:pt x="27" y="157"/>
                  <a:pt x="27" y="157"/>
                  <a:pt x="26" y="156"/>
                </a:cubicBezTo>
                <a:cubicBezTo>
                  <a:pt x="26" y="155"/>
                  <a:pt x="25" y="154"/>
                  <a:pt x="26" y="153"/>
                </a:cubicBezTo>
                <a:cubicBezTo>
                  <a:pt x="44" y="76"/>
                  <a:pt x="44" y="76"/>
                  <a:pt x="44" y="76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86"/>
                  <a:pt x="5" y="86"/>
                  <a:pt x="5" y="86"/>
                </a:cubicBezTo>
                <a:cubicBezTo>
                  <a:pt x="4" y="86"/>
                  <a:pt x="3" y="86"/>
                  <a:pt x="2" y="85"/>
                </a:cubicBezTo>
                <a:cubicBezTo>
                  <a:pt x="1" y="84"/>
                  <a:pt x="0" y="83"/>
                  <a:pt x="1" y="81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0" y="2"/>
                  <a:pt x="21" y="1"/>
                </a:cubicBezTo>
                <a:cubicBezTo>
                  <a:pt x="22" y="1"/>
                  <a:pt x="23" y="0"/>
                  <a:pt x="2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59" y="2"/>
                  <a:pt x="59" y="3"/>
                  <a:pt x="59" y="4"/>
                </a:cubicBezTo>
                <a:cubicBezTo>
                  <a:pt x="59" y="5"/>
                  <a:pt x="59" y="5"/>
                  <a:pt x="59" y="6"/>
                </a:cubicBezTo>
                <a:cubicBezTo>
                  <a:pt x="42" y="50"/>
                  <a:pt x="42" y="50"/>
                  <a:pt x="42" y="50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1" y="40"/>
                  <a:pt x="81" y="40"/>
                </a:cubicBezTo>
                <a:cubicBezTo>
                  <a:pt x="82" y="40"/>
                  <a:pt x="83" y="41"/>
                  <a:pt x="84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7" name="Freeform 210"/>
          <p:cNvSpPr>
            <a:spLocks/>
          </p:cNvSpPr>
          <p:nvPr/>
        </p:nvSpPr>
        <p:spPr bwMode="auto">
          <a:xfrm>
            <a:off x="2702382" y="2653602"/>
            <a:ext cx="181532" cy="157220"/>
          </a:xfrm>
          <a:custGeom>
            <a:avLst/>
            <a:gdLst>
              <a:gd name="T0" fmla="*/ 169 w 169"/>
              <a:gd name="T1" fmla="*/ 136 h 146"/>
              <a:gd name="T2" fmla="*/ 160 w 169"/>
              <a:gd name="T3" fmla="*/ 146 h 146"/>
              <a:gd name="T4" fmla="*/ 124 w 169"/>
              <a:gd name="T5" fmla="*/ 143 h 146"/>
              <a:gd name="T6" fmla="*/ 121 w 169"/>
              <a:gd name="T7" fmla="*/ 106 h 146"/>
              <a:gd name="T8" fmla="*/ 130 w 169"/>
              <a:gd name="T9" fmla="*/ 97 h 146"/>
              <a:gd name="T10" fmla="*/ 139 w 169"/>
              <a:gd name="T11" fmla="*/ 79 h 146"/>
              <a:gd name="T12" fmla="*/ 91 w 169"/>
              <a:gd name="T13" fmla="*/ 97 h 146"/>
              <a:gd name="T14" fmla="*/ 106 w 169"/>
              <a:gd name="T15" fmla="*/ 100 h 146"/>
              <a:gd name="T16" fmla="*/ 109 w 169"/>
              <a:gd name="T17" fmla="*/ 136 h 146"/>
              <a:gd name="T18" fmla="*/ 100 w 169"/>
              <a:gd name="T19" fmla="*/ 146 h 146"/>
              <a:gd name="T20" fmla="*/ 63 w 169"/>
              <a:gd name="T21" fmla="*/ 143 h 146"/>
              <a:gd name="T22" fmla="*/ 61 w 169"/>
              <a:gd name="T23" fmla="*/ 106 h 146"/>
              <a:gd name="T24" fmla="*/ 70 w 169"/>
              <a:gd name="T25" fmla="*/ 97 h 146"/>
              <a:gd name="T26" fmla="*/ 79 w 169"/>
              <a:gd name="T27" fmla="*/ 79 h 146"/>
              <a:gd name="T28" fmla="*/ 30 w 169"/>
              <a:gd name="T29" fmla="*/ 97 h 146"/>
              <a:gd name="T30" fmla="*/ 46 w 169"/>
              <a:gd name="T31" fmla="*/ 100 h 146"/>
              <a:gd name="T32" fmla="*/ 48 w 169"/>
              <a:gd name="T33" fmla="*/ 136 h 146"/>
              <a:gd name="T34" fmla="*/ 39 w 169"/>
              <a:gd name="T35" fmla="*/ 146 h 146"/>
              <a:gd name="T36" fmla="*/ 3 w 169"/>
              <a:gd name="T37" fmla="*/ 143 h 146"/>
              <a:gd name="T38" fmla="*/ 0 w 169"/>
              <a:gd name="T39" fmla="*/ 106 h 146"/>
              <a:gd name="T40" fmla="*/ 9 w 169"/>
              <a:gd name="T41" fmla="*/ 97 h 146"/>
              <a:gd name="T42" fmla="*/ 18 w 169"/>
              <a:gd name="T43" fmla="*/ 79 h 146"/>
              <a:gd name="T44" fmla="*/ 30 w 169"/>
              <a:gd name="T45" fmla="*/ 67 h 146"/>
              <a:gd name="T46" fmla="*/ 79 w 169"/>
              <a:gd name="T47" fmla="*/ 49 h 146"/>
              <a:gd name="T48" fmla="*/ 63 w 169"/>
              <a:gd name="T49" fmla="*/ 46 h 146"/>
              <a:gd name="T50" fmla="*/ 61 w 169"/>
              <a:gd name="T51" fmla="*/ 9 h 146"/>
              <a:gd name="T52" fmla="*/ 70 w 169"/>
              <a:gd name="T53" fmla="*/ 0 h 146"/>
              <a:gd name="T54" fmla="*/ 106 w 169"/>
              <a:gd name="T55" fmla="*/ 3 h 146"/>
              <a:gd name="T56" fmla="*/ 109 w 169"/>
              <a:gd name="T57" fmla="*/ 40 h 146"/>
              <a:gd name="T58" fmla="*/ 100 w 169"/>
              <a:gd name="T59" fmla="*/ 49 h 146"/>
              <a:gd name="T60" fmla="*/ 91 w 169"/>
              <a:gd name="T61" fmla="*/ 67 h 146"/>
              <a:gd name="T62" fmla="*/ 148 w 169"/>
              <a:gd name="T63" fmla="*/ 70 h 146"/>
              <a:gd name="T64" fmla="*/ 151 w 169"/>
              <a:gd name="T65" fmla="*/ 97 h 146"/>
              <a:gd name="T66" fmla="*/ 167 w 169"/>
              <a:gd name="T67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9" h="146">
                <a:moveTo>
                  <a:pt x="169" y="106"/>
                </a:moveTo>
                <a:cubicBezTo>
                  <a:pt x="169" y="136"/>
                  <a:pt x="169" y="136"/>
                  <a:pt x="169" y="136"/>
                </a:cubicBezTo>
                <a:cubicBezTo>
                  <a:pt x="169" y="139"/>
                  <a:pt x="169" y="141"/>
                  <a:pt x="167" y="143"/>
                </a:cubicBezTo>
                <a:cubicBezTo>
                  <a:pt x="165" y="145"/>
                  <a:pt x="163" y="146"/>
                  <a:pt x="160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28" y="146"/>
                  <a:pt x="125" y="145"/>
                  <a:pt x="124" y="143"/>
                </a:cubicBezTo>
                <a:cubicBezTo>
                  <a:pt x="122" y="141"/>
                  <a:pt x="121" y="139"/>
                  <a:pt x="121" y="13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21" y="104"/>
                  <a:pt x="122" y="102"/>
                  <a:pt x="124" y="100"/>
                </a:cubicBezTo>
                <a:cubicBezTo>
                  <a:pt x="125" y="98"/>
                  <a:pt x="128" y="97"/>
                  <a:pt x="130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91" y="79"/>
                  <a:pt x="91" y="79"/>
                  <a:pt x="91" y="79"/>
                </a:cubicBezTo>
                <a:cubicBezTo>
                  <a:pt x="91" y="97"/>
                  <a:pt x="91" y="97"/>
                  <a:pt x="91" y="97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2" y="97"/>
                  <a:pt x="105" y="98"/>
                  <a:pt x="106" y="100"/>
                </a:cubicBezTo>
                <a:cubicBezTo>
                  <a:pt x="108" y="102"/>
                  <a:pt x="109" y="104"/>
                  <a:pt x="109" y="106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9"/>
                  <a:pt x="108" y="141"/>
                  <a:pt x="106" y="143"/>
                </a:cubicBezTo>
                <a:cubicBezTo>
                  <a:pt x="105" y="145"/>
                  <a:pt x="102" y="146"/>
                  <a:pt x="100" y="146"/>
                </a:cubicBezTo>
                <a:cubicBezTo>
                  <a:pt x="70" y="146"/>
                  <a:pt x="70" y="146"/>
                  <a:pt x="70" y="146"/>
                </a:cubicBezTo>
                <a:cubicBezTo>
                  <a:pt x="67" y="146"/>
                  <a:pt x="65" y="145"/>
                  <a:pt x="63" y="143"/>
                </a:cubicBezTo>
                <a:cubicBezTo>
                  <a:pt x="61" y="141"/>
                  <a:pt x="61" y="139"/>
                  <a:pt x="61" y="13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4"/>
                  <a:pt x="61" y="102"/>
                  <a:pt x="63" y="100"/>
                </a:cubicBezTo>
                <a:cubicBezTo>
                  <a:pt x="65" y="98"/>
                  <a:pt x="67" y="97"/>
                  <a:pt x="70" y="97"/>
                </a:cubicBezTo>
                <a:cubicBezTo>
                  <a:pt x="79" y="97"/>
                  <a:pt x="79" y="97"/>
                  <a:pt x="79" y="97"/>
                </a:cubicBezTo>
                <a:cubicBezTo>
                  <a:pt x="79" y="79"/>
                  <a:pt x="79" y="79"/>
                  <a:pt x="79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30" y="97"/>
                  <a:pt x="30" y="97"/>
                  <a:pt x="30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42" y="97"/>
                  <a:pt x="44" y="98"/>
                  <a:pt x="46" y="100"/>
                </a:cubicBezTo>
                <a:cubicBezTo>
                  <a:pt x="48" y="102"/>
                  <a:pt x="48" y="104"/>
                  <a:pt x="48" y="10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9"/>
                  <a:pt x="48" y="141"/>
                  <a:pt x="46" y="143"/>
                </a:cubicBezTo>
                <a:cubicBezTo>
                  <a:pt x="44" y="145"/>
                  <a:pt x="42" y="146"/>
                  <a:pt x="39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7" y="146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3" y="100"/>
                </a:cubicBezTo>
                <a:cubicBezTo>
                  <a:pt x="4" y="98"/>
                  <a:pt x="7" y="97"/>
                  <a:pt x="9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8" y="79"/>
                  <a:pt x="18" y="79"/>
                  <a:pt x="18" y="79"/>
                </a:cubicBezTo>
                <a:cubicBezTo>
                  <a:pt x="18" y="76"/>
                  <a:pt x="19" y="73"/>
                  <a:pt x="22" y="70"/>
                </a:cubicBezTo>
                <a:cubicBezTo>
                  <a:pt x="24" y="68"/>
                  <a:pt x="27" y="67"/>
                  <a:pt x="30" y="67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49"/>
                  <a:pt x="79" y="49"/>
                  <a:pt x="79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67" y="49"/>
                  <a:pt x="65" y="48"/>
                  <a:pt x="63" y="46"/>
                </a:cubicBezTo>
                <a:cubicBezTo>
                  <a:pt x="61" y="44"/>
                  <a:pt x="61" y="42"/>
                  <a:pt x="61" y="40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7"/>
                  <a:pt x="61" y="5"/>
                  <a:pt x="63" y="3"/>
                </a:cubicBezTo>
                <a:cubicBezTo>
                  <a:pt x="65" y="1"/>
                  <a:pt x="67" y="0"/>
                  <a:pt x="7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2" y="0"/>
                  <a:pt x="105" y="1"/>
                  <a:pt x="106" y="3"/>
                </a:cubicBezTo>
                <a:cubicBezTo>
                  <a:pt x="108" y="5"/>
                  <a:pt x="109" y="7"/>
                  <a:pt x="109" y="9"/>
                </a:cubicBezTo>
                <a:cubicBezTo>
                  <a:pt x="109" y="40"/>
                  <a:pt x="109" y="40"/>
                  <a:pt x="109" y="40"/>
                </a:cubicBezTo>
                <a:cubicBezTo>
                  <a:pt x="109" y="42"/>
                  <a:pt x="108" y="44"/>
                  <a:pt x="106" y="46"/>
                </a:cubicBezTo>
                <a:cubicBezTo>
                  <a:pt x="105" y="48"/>
                  <a:pt x="102" y="49"/>
                  <a:pt x="100" y="49"/>
                </a:cubicBezTo>
                <a:cubicBezTo>
                  <a:pt x="91" y="49"/>
                  <a:pt x="91" y="49"/>
                  <a:pt x="91" y="49"/>
                </a:cubicBezTo>
                <a:cubicBezTo>
                  <a:pt x="91" y="67"/>
                  <a:pt x="91" y="67"/>
                  <a:pt x="91" y="67"/>
                </a:cubicBezTo>
                <a:cubicBezTo>
                  <a:pt x="139" y="67"/>
                  <a:pt x="139" y="67"/>
                  <a:pt x="139" y="67"/>
                </a:cubicBezTo>
                <a:cubicBezTo>
                  <a:pt x="142" y="67"/>
                  <a:pt x="145" y="68"/>
                  <a:pt x="148" y="70"/>
                </a:cubicBezTo>
                <a:cubicBezTo>
                  <a:pt x="150" y="73"/>
                  <a:pt x="151" y="76"/>
                  <a:pt x="151" y="79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3" y="97"/>
                  <a:pt x="165" y="98"/>
                  <a:pt x="167" y="100"/>
                </a:cubicBezTo>
                <a:cubicBezTo>
                  <a:pt x="169" y="102"/>
                  <a:pt x="169" y="104"/>
                  <a:pt x="169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8" name="Freeform 211"/>
          <p:cNvSpPr>
            <a:spLocks noEditPoints="1"/>
          </p:cNvSpPr>
          <p:nvPr/>
        </p:nvSpPr>
        <p:spPr bwMode="auto">
          <a:xfrm>
            <a:off x="2932538" y="2647118"/>
            <a:ext cx="168566" cy="163703"/>
          </a:xfrm>
          <a:custGeom>
            <a:avLst/>
            <a:gdLst>
              <a:gd name="T0" fmla="*/ 157 w 158"/>
              <a:gd name="T1" fmla="*/ 77 h 152"/>
              <a:gd name="T2" fmla="*/ 152 w 158"/>
              <a:gd name="T3" fmla="*/ 77 h 152"/>
              <a:gd name="T4" fmla="*/ 134 w 158"/>
              <a:gd name="T5" fmla="*/ 68 h 152"/>
              <a:gd name="T6" fmla="*/ 112 w 158"/>
              <a:gd name="T7" fmla="*/ 81 h 152"/>
              <a:gd name="T8" fmla="*/ 109 w 158"/>
              <a:gd name="T9" fmla="*/ 86 h 152"/>
              <a:gd name="T10" fmla="*/ 104 w 158"/>
              <a:gd name="T11" fmla="*/ 86 h 152"/>
              <a:gd name="T12" fmla="*/ 101 w 158"/>
              <a:gd name="T13" fmla="*/ 81 h 152"/>
              <a:gd name="T14" fmla="*/ 79 w 158"/>
              <a:gd name="T15" fmla="*/ 68 h 152"/>
              <a:gd name="T16" fmla="*/ 57 w 158"/>
              <a:gd name="T17" fmla="*/ 81 h 152"/>
              <a:gd name="T18" fmla="*/ 54 w 158"/>
              <a:gd name="T19" fmla="*/ 86 h 152"/>
              <a:gd name="T20" fmla="*/ 49 w 158"/>
              <a:gd name="T21" fmla="*/ 86 h 152"/>
              <a:gd name="T22" fmla="*/ 46 w 158"/>
              <a:gd name="T23" fmla="*/ 81 h 152"/>
              <a:gd name="T24" fmla="*/ 24 w 158"/>
              <a:gd name="T25" fmla="*/ 68 h 152"/>
              <a:gd name="T26" fmla="*/ 5 w 158"/>
              <a:gd name="T27" fmla="*/ 77 h 152"/>
              <a:gd name="T28" fmla="*/ 1 w 158"/>
              <a:gd name="T29" fmla="*/ 77 h 152"/>
              <a:gd name="T30" fmla="*/ 0 w 158"/>
              <a:gd name="T31" fmla="*/ 74 h 152"/>
              <a:gd name="T32" fmla="*/ 45 w 158"/>
              <a:gd name="T33" fmla="*/ 25 h 152"/>
              <a:gd name="T34" fmla="*/ 105 w 158"/>
              <a:gd name="T35" fmla="*/ 22 h 152"/>
              <a:gd name="T36" fmla="*/ 146 w 158"/>
              <a:gd name="T37" fmla="*/ 51 h 152"/>
              <a:gd name="T38" fmla="*/ 158 w 158"/>
              <a:gd name="T39" fmla="*/ 75 h 152"/>
              <a:gd name="T40" fmla="*/ 85 w 158"/>
              <a:gd name="T41" fmla="*/ 127 h 152"/>
              <a:gd name="T42" fmla="*/ 61 w 158"/>
              <a:gd name="T43" fmla="*/ 152 h 152"/>
              <a:gd name="T44" fmla="*/ 36 w 158"/>
              <a:gd name="T45" fmla="*/ 127 h 152"/>
              <a:gd name="T46" fmla="*/ 43 w 158"/>
              <a:gd name="T47" fmla="*/ 121 h 152"/>
              <a:gd name="T48" fmla="*/ 49 w 158"/>
              <a:gd name="T49" fmla="*/ 127 h 152"/>
              <a:gd name="T50" fmla="*/ 61 w 158"/>
              <a:gd name="T51" fmla="*/ 139 h 152"/>
              <a:gd name="T52" fmla="*/ 73 w 158"/>
              <a:gd name="T53" fmla="*/ 127 h 152"/>
              <a:gd name="T54" fmla="*/ 79 w 158"/>
              <a:gd name="T55" fmla="*/ 71 h 152"/>
              <a:gd name="T56" fmla="*/ 85 w 158"/>
              <a:gd name="T57" fmla="*/ 6 h 152"/>
              <a:gd name="T58" fmla="*/ 79 w 158"/>
              <a:gd name="T59" fmla="*/ 15 h 152"/>
              <a:gd name="T60" fmla="*/ 73 w 158"/>
              <a:gd name="T61" fmla="*/ 6 h 152"/>
              <a:gd name="T62" fmla="*/ 79 w 158"/>
              <a:gd name="T63" fmla="*/ 0 h 152"/>
              <a:gd name="T64" fmla="*/ 85 w 158"/>
              <a:gd name="T65" fmla="*/ 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8" h="152">
                <a:moveTo>
                  <a:pt x="158" y="75"/>
                </a:moveTo>
                <a:cubicBezTo>
                  <a:pt x="158" y="76"/>
                  <a:pt x="157" y="77"/>
                  <a:pt x="157" y="77"/>
                </a:cubicBezTo>
                <a:cubicBezTo>
                  <a:pt x="156" y="78"/>
                  <a:pt x="155" y="78"/>
                  <a:pt x="154" y="78"/>
                </a:cubicBezTo>
                <a:cubicBezTo>
                  <a:pt x="154" y="78"/>
                  <a:pt x="153" y="78"/>
                  <a:pt x="152" y="77"/>
                </a:cubicBezTo>
                <a:cubicBezTo>
                  <a:pt x="149" y="74"/>
                  <a:pt x="146" y="72"/>
                  <a:pt x="144" y="71"/>
                </a:cubicBezTo>
                <a:cubicBezTo>
                  <a:pt x="141" y="69"/>
                  <a:pt x="138" y="68"/>
                  <a:pt x="134" y="68"/>
                </a:cubicBezTo>
                <a:cubicBezTo>
                  <a:pt x="130" y="68"/>
                  <a:pt x="126" y="70"/>
                  <a:pt x="122" y="72"/>
                </a:cubicBezTo>
                <a:cubicBezTo>
                  <a:pt x="118" y="74"/>
                  <a:pt x="115" y="77"/>
                  <a:pt x="112" y="81"/>
                </a:cubicBezTo>
                <a:cubicBezTo>
                  <a:pt x="112" y="82"/>
                  <a:pt x="111" y="83"/>
                  <a:pt x="110" y="84"/>
                </a:cubicBezTo>
                <a:cubicBezTo>
                  <a:pt x="110" y="85"/>
                  <a:pt x="109" y="86"/>
                  <a:pt x="109" y="86"/>
                </a:cubicBezTo>
                <a:cubicBezTo>
                  <a:pt x="108" y="87"/>
                  <a:pt x="107" y="88"/>
                  <a:pt x="106" y="88"/>
                </a:cubicBezTo>
                <a:cubicBezTo>
                  <a:pt x="105" y="88"/>
                  <a:pt x="104" y="87"/>
                  <a:pt x="104" y="86"/>
                </a:cubicBezTo>
                <a:cubicBezTo>
                  <a:pt x="103" y="86"/>
                  <a:pt x="103" y="85"/>
                  <a:pt x="102" y="84"/>
                </a:cubicBezTo>
                <a:cubicBezTo>
                  <a:pt x="102" y="83"/>
                  <a:pt x="101" y="82"/>
                  <a:pt x="101" y="81"/>
                </a:cubicBezTo>
                <a:cubicBezTo>
                  <a:pt x="98" y="77"/>
                  <a:pt x="95" y="74"/>
                  <a:pt x="91" y="72"/>
                </a:cubicBezTo>
                <a:cubicBezTo>
                  <a:pt x="87" y="70"/>
                  <a:pt x="83" y="68"/>
                  <a:pt x="79" y="68"/>
                </a:cubicBezTo>
                <a:cubicBezTo>
                  <a:pt x="75" y="68"/>
                  <a:pt x="71" y="70"/>
                  <a:pt x="67" y="72"/>
                </a:cubicBezTo>
                <a:cubicBezTo>
                  <a:pt x="63" y="74"/>
                  <a:pt x="60" y="77"/>
                  <a:pt x="57" y="81"/>
                </a:cubicBezTo>
                <a:cubicBezTo>
                  <a:pt x="57" y="82"/>
                  <a:pt x="56" y="83"/>
                  <a:pt x="55" y="84"/>
                </a:cubicBezTo>
                <a:cubicBezTo>
                  <a:pt x="55" y="85"/>
                  <a:pt x="54" y="86"/>
                  <a:pt x="54" y="86"/>
                </a:cubicBezTo>
                <a:cubicBezTo>
                  <a:pt x="53" y="87"/>
                  <a:pt x="52" y="88"/>
                  <a:pt x="51" y="88"/>
                </a:cubicBezTo>
                <a:cubicBezTo>
                  <a:pt x="50" y="88"/>
                  <a:pt x="49" y="87"/>
                  <a:pt x="49" y="86"/>
                </a:cubicBezTo>
                <a:cubicBezTo>
                  <a:pt x="48" y="86"/>
                  <a:pt x="48" y="85"/>
                  <a:pt x="47" y="84"/>
                </a:cubicBezTo>
                <a:cubicBezTo>
                  <a:pt x="47" y="83"/>
                  <a:pt x="46" y="82"/>
                  <a:pt x="46" y="81"/>
                </a:cubicBezTo>
                <a:cubicBezTo>
                  <a:pt x="43" y="77"/>
                  <a:pt x="40" y="74"/>
                  <a:pt x="36" y="72"/>
                </a:cubicBezTo>
                <a:cubicBezTo>
                  <a:pt x="32" y="70"/>
                  <a:pt x="28" y="68"/>
                  <a:pt x="24" y="68"/>
                </a:cubicBezTo>
                <a:cubicBezTo>
                  <a:pt x="20" y="68"/>
                  <a:pt x="17" y="69"/>
                  <a:pt x="14" y="71"/>
                </a:cubicBezTo>
                <a:cubicBezTo>
                  <a:pt x="11" y="72"/>
                  <a:pt x="8" y="74"/>
                  <a:pt x="5" y="77"/>
                </a:cubicBezTo>
                <a:cubicBezTo>
                  <a:pt x="5" y="78"/>
                  <a:pt x="4" y="78"/>
                  <a:pt x="3" y="78"/>
                </a:cubicBezTo>
                <a:cubicBezTo>
                  <a:pt x="2" y="78"/>
                  <a:pt x="2" y="78"/>
                  <a:pt x="1" y="77"/>
                </a:cubicBezTo>
                <a:cubicBezTo>
                  <a:pt x="0" y="77"/>
                  <a:pt x="0" y="76"/>
                  <a:pt x="0" y="75"/>
                </a:cubicBezTo>
                <a:cubicBezTo>
                  <a:pt x="0" y="75"/>
                  <a:pt x="0" y="75"/>
                  <a:pt x="0" y="74"/>
                </a:cubicBezTo>
                <a:cubicBezTo>
                  <a:pt x="3" y="63"/>
                  <a:pt x="9" y="53"/>
                  <a:pt x="17" y="44"/>
                </a:cubicBezTo>
                <a:cubicBezTo>
                  <a:pt x="25" y="36"/>
                  <a:pt x="34" y="29"/>
                  <a:pt x="45" y="25"/>
                </a:cubicBezTo>
                <a:cubicBezTo>
                  <a:pt x="56" y="21"/>
                  <a:pt x="67" y="18"/>
                  <a:pt x="79" y="18"/>
                </a:cubicBezTo>
                <a:cubicBezTo>
                  <a:pt x="88" y="18"/>
                  <a:pt x="96" y="20"/>
                  <a:pt x="105" y="22"/>
                </a:cubicBezTo>
                <a:cubicBezTo>
                  <a:pt x="113" y="25"/>
                  <a:pt x="121" y="28"/>
                  <a:pt x="128" y="33"/>
                </a:cubicBezTo>
                <a:cubicBezTo>
                  <a:pt x="135" y="38"/>
                  <a:pt x="141" y="43"/>
                  <a:pt x="146" y="51"/>
                </a:cubicBezTo>
                <a:cubicBezTo>
                  <a:pt x="152" y="58"/>
                  <a:pt x="155" y="66"/>
                  <a:pt x="157" y="74"/>
                </a:cubicBezTo>
                <a:cubicBezTo>
                  <a:pt x="157" y="75"/>
                  <a:pt x="158" y="75"/>
                  <a:pt x="158" y="75"/>
                </a:cubicBezTo>
                <a:close/>
                <a:moveTo>
                  <a:pt x="85" y="73"/>
                </a:moveTo>
                <a:cubicBezTo>
                  <a:pt x="85" y="127"/>
                  <a:pt x="85" y="127"/>
                  <a:pt x="85" y="127"/>
                </a:cubicBezTo>
                <a:cubicBezTo>
                  <a:pt x="85" y="134"/>
                  <a:pt x="83" y="140"/>
                  <a:pt x="78" y="144"/>
                </a:cubicBezTo>
                <a:cubicBezTo>
                  <a:pt x="73" y="149"/>
                  <a:pt x="67" y="152"/>
                  <a:pt x="61" y="152"/>
                </a:cubicBezTo>
                <a:cubicBezTo>
                  <a:pt x="54" y="152"/>
                  <a:pt x="48" y="149"/>
                  <a:pt x="44" y="144"/>
                </a:cubicBezTo>
                <a:cubicBezTo>
                  <a:pt x="39" y="140"/>
                  <a:pt x="36" y="134"/>
                  <a:pt x="36" y="127"/>
                </a:cubicBezTo>
                <a:cubicBezTo>
                  <a:pt x="36" y="126"/>
                  <a:pt x="37" y="124"/>
                  <a:pt x="38" y="123"/>
                </a:cubicBezTo>
                <a:cubicBezTo>
                  <a:pt x="39" y="122"/>
                  <a:pt x="41" y="121"/>
                  <a:pt x="43" y="121"/>
                </a:cubicBezTo>
                <a:cubicBezTo>
                  <a:pt x="44" y="121"/>
                  <a:pt x="46" y="122"/>
                  <a:pt x="47" y="123"/>
                </a:cubicBezTo>
                <a:cubicBezTo>
                  <a:pt x="48" y="124"/>
                  <a:pt x="49" y="126"/>
                  <a:pt x="49" y="127"/>
                </a:cubicBezTo>
                <a:cubicBezTo>
                  <a:pt x="49" y="130"/>
                  <a:pt x="50" y="133"/>
                  <a:pt x="52" y="136"/>
                </a:cubicBezTo>
                <a:cubicBezTo>
                  <a:pt x="55" y="138"/>
                  <a:pt x="58" y="139"/>
                  <a:pt x="61" y="139"/>
                </a:cubicBezTo>
                <a:cubicBezTo>
                  <a:pt x="64" y="139"/>
                  <a:pt x="67" y="138"/>
                  <a:pt x="69" y="136"/>
                </a:cubicBezTo>
                <a:cubicBezTo>
                  <a:pt x="72" y="133"/>
                  <a:pt x="73" y="130"/>
                  <a:pt x="73" y="127"/>
                </a:cubicBezTo>
                <a:cubicBezTo>
                  <a:pt x="73" y="73"/>
                  <a:pt x="73" y="73"/>
                  <a:pt x="73" y="73"/>
                </a:cubicBezTo>
                <a:cubicBezTo>
                  <a:pt x="75" y="72"/>
                  <a:pt x="77" y="71"/>
                  <a:pt x="79" y="71"/>
                </a:cubicBezTo>
                <a:cubicBezTo>
                  <a:pt x="81" y="71"/>
                  <a:pt x="83" y="72"/>
                  <a:pt x="85" y="73"/>
                </a:cubicBezTo>
                <a:close/>
                <a:moveTo>
                  <a:pt x="85" y="6"/>
                </a:moveTo>
                <a:cubicBezTo>
                  <a:pt x="85" y="16"/>
                  <a:pt x="85" y="16"/>
                  <a:pt x="85" y="16"/>
                </a:cubicBezTo>
                <a:cubicBezTo>
                  <a:pt x="82" y="15"/>
                  <a:pt x="80" y="15"/>
                  <a:pt x="79" y="15"/>
                </a:cubicBezTo>
                <a:cubicBezTo>
                  <a:pt x="77" y="15"/>
                  <a:pt x="75" y="15"/>
                  <a:pt x="73" y="1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5"/>
                  <a:pt x="73" y="3"/>
                  <a:pt x="75" y="2"/>
                </a:cubicBezTo>
                <a:cubicBezTo>
                  <a:pt x="76" y="1"/>
                  <a:pt x="77" y="0"/>
                  <a:pt x="79" y="0"/>
                </a:cubicBezTo>
                <a:cubicBezTo>
                  <a:pt x="80" y="0"/>
                  <a:pt x="82" y="1"/>
                  <a:pt x="83" y="2"/>
                </a:cubicBezTo>
                <a:cubicBezTo>
                  <a:pt x="84" y="3"/>
                  <a:pt x="85" y="5"/>
                  <a:pt x="85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9" name="Freeform 212"/>
          <p:cNvSpPr>
            <a:spLocks noEditPoints="1"/>
          </p:cNvSpPr>
          <p:nvPr/>
        </p:nvSpPr>
        <p:spPr bwMode="auto">
          <a:xfrm>
            <a:off x="3149729" y="2640635"/>
            <a:ext cx="181532" cy="183153"/>
          </a:xfrm>
          <a:custGeom>
            <a:avLst/>
            <a:gdLst>
              <a:gd name="T0" fmla="*/ 170 w 170"/>
              <a:gd name="T1" fmla="*/ 97 h 170"/>
              <a:gd name="T2" fmla="*/ 170 w 170"/>
              <a:gd name="T3" fmla="*/ 161 h 170"/>
              <a:gd name="T4" fmla="*/ 167 w 170"/>
              <a:gd name="T5" fmla="*/ 167 h 170"/>
              <a:gd name="T6" fmla="*/ 161 w 170"/>
              <a:gd name="T7" fmla="*/ 170 h 170"/>
              <a:gd name="T8" fmla="*/ 70 w 170"/>
              <a:gd name="T9" fmla="*/ 170 h 170"/>
              <a:gd name="T10" fmla="*/ 63 w 170"/>
              <a:gd name="T11" fmla="*/ 167 h 170"/>
              <a:gd name="T12" fmla="*/ 61 w 170"/>
              <a:gd name="T13" fmla="*/ 161 h 170"/>
              <a:gd name="T14" fmla="*/ 61 w 170"/>
              <a:gd name="T15" fmla="*/ 145 h 170"/>
              <a:gd name="T16" fmla="*/ 9 w 170"/>
              <a:gd name="T17" fmla="*/ 145 h 170"/>
              <a:gd name="T18" fmla="*/ 3 w 170"/>
              <a:gd name="T19" fmla="*/ 143 h 170"/>
              <a:gd name="T20" fmla="*/ 0 w 170"/>
              <a:gd name="T21" fmla="*/ 136 h 170"/>
              <a:gd name="T22" fmla="*/ 0 w 170"/>
              <a:gd name="T23" fmla="*/ 9 h 170"/>
              <a:gd name="T24" fmla="*/ 3 w 170"/>
              <a:gd name="T25" fmla="*/ 3 h 170"/>
              <a:gd name="T26" fmla="*/ 9 w 170"/>
              <a:gd name="T27" fmla="*/ 0 h 170"/>
              <a:gd name="T28" fmla="*/ 112 w 170"/>
              <a:gd name="T29" fmla="*/ 0 h 170"/>
              <a:gd name="T30" fmla="*/ 119 w 170"/>
              <a:gd name="T31" fmla="*/ 3 h 170"/>
              <a:gd name="T32" fmla="*/ 121 w 170"/>
              <a:gd name="T33" fmla="*/ 9 h 170"/>
              <a:gd name="T34" fmla="*/ 121 w 170"/>
              <a:gd name="T35" fmla="*/ 40 h 170"/>
              <a:gd name="T36" fmla="*/ 125 w 170"/>
              <a:gd name="T37" fmla="*/ 43 h 170"/>
              <a:gd name="T38" fmla="*/ 163 w 170"/>
              <a:gd name="T39" fmla="*/ 82 h 170"/>
              <a:gd name="T40" fmla="*/ 168 w 170"/>
              <a:gd name="T41" fmla="*/ 89 h 170"/>
              <a:gd name="T42" fmla="*/ 170 w 170"/>
              <a:gd name="T43" fmla="*/ 97 h 170"/>
              <a:gd name="T44" fmla="*/ 97 w 170"/>
              <a:gd name="T45" fmla="*/ 21 h 170"/>
              <a:gd name="T46" fmla="*/ 97 w 170"/>
              <a:gd name="T47" fmla="*/ 15 h 170"/>
              <a:gd name="T48" fmla="*/ 96 w 170"/>
              <a:gd name="T49" fmla="*/ 13 h 170"/>
              <a:gd name="T50" fmla="*/ 94 w 170"/>
              <a:gd name="T51" fmla="*/ 12 h 170"/>
              <a:gd name="T52" fmla="*/ 27 w 170"/>
              <a:gd name="T53" fmla="*/ 12 h 170"/>
              <a:gd name="T54" fmla="*/ 25 w 170"/>
              <a:gd name="T55" fmla="*/ 13 h 170"/>
              <a:gd name="T56" fmla="*/ 24 w 170"/>
              <a:gd name="T57" fmla="*/ 15 h 170"/>
              <a:gd name="T58" fmla="*/ 24 w 170"/>
              <a:gd name="T59" fmla="*/ 21 h 170"/>
              <a:gd name="T60" fmla="*/ 25 w 170"/>
              <a:gd name="T61" fmla="*/ 24 h 170"/>
              <a:gd name="T62" fmla="*/ 27 w 170"/>
              <a:gd name="T63" fmla="*/ 24 h 170"/>
              <a:gd name="T64" fmla="*/ 94 w 170"/>
              <a:gd name="T65" fmla="*/ 24 h 170"/>
              <a:gd name="T66" fmla="*/ 96 w 170"/>
              <a:gd name="T67" fmla="*/ 24 h 170"/>
              <a:gd name="T68" fmla="*/ 97 w 170"/>
              <a:gd name="T69" fmla="*/ 21 h 170"/>
              <a:gd name="T70" fmla="*/ 73 w 170"/>
              <a:gd name="T71" fmla="*/ 158 h 170"/>
              <a:gd name="T72" fmla="*/ 158 w 170"/>
              <a:gd name="T73" fmla="*/ 158 h 170"/>
              <a:gd name="T74" fmla="*/ 158 w 170"/>
              <a:gd name="T75" fmla="*/ 97 h 170"/>
              <a:gd name="T76" fmla="*/ 118 w 170"/>
              <a:gd name="T77" fmla="*/ 97 h 170"/>
              <a:gd name="T78" fmla="*/ 112 w 170"/>
              <a:gd name="T79" fmla="*/ 94 h 170"/>
              <a:gd name="T80" fmla="*/ 109 w 170"/>
              <a:gd name="T81" fmla="*/ 88 h 170"/>
              <a:gd name="T82" fmla="*/ 109 w 170"/>
              <a:gd name="T83" fmla="*/ 49 h 170"/>
              <a:gd name="T84" fmla="*/ 73 w 170"/>
              <a:gd name="T85" fmla="*/ 49 h 170"/>
              <a:gd name="T86" fmla="*/ 73 w 170"/>
              <a:gd name="T87" fmla="*/ 158 h 170"/>
              <a:gd name="T88" fmla="*/ 121 w 170"/>
              <a:gd name="T89" fmla="*/ 85 h 170"/>
              <a:gd name="T90" fmla="*/ 150 w 170"/>
              <a:gd name="T91" fmla="*/ 85 h 170"/>
              <a:gd name="T92" fmla="*/ 121 w 170"/>
              <a:gd name="T93" fmla="*/ 57 h 170"/>
              <a:gd name="T94" fmla="*/ 121 w 170"/>
              <a:gd name="T95" fmla="*/ 8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" h="170">
                <a:moveTo>
                  <a:pt x="170" y="97"/>
                </a:moveTo>
                <a:cubicBezTo>
                  <a:pt x="170" y="161"/>
                  <a:pt x="170" y="161"/>
                  <a:pt x="170" y="161"/>
                </a:cubicBezTo>
                <a:cubicBezTo>
                  <a:pt x="170" y="163"/>
                  <a:pt x="169" y="165"/>
                  <a:pt x="167" y="167"/>
                </a:cubicBezTo>
                <a:cubicBezTo>
                  <a:pt x="165" y="169"/>
                  <a:pt x="163" y="170"/>
                  <a:pt x="161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67" y="170"/>
                  <a:pt x="65" y="169"/>
                  <a:pt x="63" y="167"/>
                </a:cubicBezTo>
                <a:cubicBezTo>
                  <a:pt x="62" y="165"/>
                  <a:pt x="61" y="163"/>
                  <a:pt x="61" y="161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7" y="145"/>
                  <a:pt x="5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4" y="42"/>
                  <a:pt x="125" y="43"/>
                </a:cubicBezTo>
                <a:cubicBezTo>
                  <a:pt x="163" y="82"/>
                  <a:pt x="163" y="82"/>
                  <a:pt x="163" y="82"/>
                </a:cubicBezTo>
                <a:cubicBezTo>
                  <a:pt x="165" y="83"/>
                  <a:pt x="167" y="86"/>
                  <a:pt x="168" y="89"/>
                </a:cubicBezTo>
                <a:cubicBezTo>
                  <a:pt x="169" y="92"/>
                  <a:pt x="170" y="95"/>
                  <a:pt x="170" y="97"/>
                </a:cubicBezTo>
                <a:close/>
                <a:moveTo>
                  <a:pt x="97" y="21"/>
                </a:moveTo>
                <a:cubicBezTo>
                  <a:pt x="97" y="15"/>
                  <a:pt x="97" y="15"/>
                  <a:pt x="97" y="15"/>
                </a:cubicBezTo>
                <a:cubicBezTo>
                  <a:pt x="97" y="15"/>
                  <a:pt x="97" y="14"/>
                  <a:pt x="96" y="13"/>
                </a:cubicBezTo>
                <a:cubicBezTo>
                  <a:pt x="96" y="13"/>
                  <a:pt x="95" y="12"/>
                  <a:pt x="9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6" y="13"/>
                  <a:pt x="25" y="13"/>
                </a:cubicBezTo>
                <a:cubicBezTo>
                  <a:pt x="25" y="14"/>
                  <a:pt x="24" y="15"/>
                  <a:pt x="24" y="15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2"/>
                  <a:pt x="25" y="23"/>
                  <a:pt x="25" y="24"/>
                </a:cubicBezTo>
                <a:cubicBezTo>
                  <a:pt x="26" y="24"/>
                  <a:pt x="27" y="24"/>
                  <a:pt x="27" y="24"/>
                </a:cubicBezTo>
                <a:cubicBezTo>
                  <a:pt x="94" y="24"/>
                  <a:pt x="94" y="24"/>
                  <a:pt x="94" y="24"/>
                </a:cubicBezTo>
                <a:cubicBezTo>
                  <a:pt x="95" y="24"/>
                  <a:pt x="96" y="24"/>
                  <a:pt x="96" y="24"/>
                </a:cubicBezTo>
                <a:cubicBezTo>
                  <a:pt x="97" y="23"/>
                  <a:pt x="97" y="22"/>
                  <a:pt x="97" y="21"/>
                </a:cubicBezTo>
                <a:close/>
                <a:moveTo>
                  <a:pt x="73" y="158"/>
                </a:moveTo>
                <a:cubicBezTo>
                  <a:pt x="158" y="158"/>
                  <a:pt x="158" y="158"/>
                  <a:pt x="158" y="158"/>
                </a:cubicBezTo>
                <a:cubicBezTo>
                  <a:pt x="158" y="97"/>
                  <a:pt x="158" y="97"/>
                  <a:pt x="158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6" y="97"/>
                  <a:pt x="114" y="96"/>
                  <a:pt x="112" y="94"/>
                </a:cubicBezTo>
                <a:cubicBezTo>
                  <a:pt x="110" y="93"/>
                  <a:pt x="109" y="90"/>
                  <a:pt x="109" y="88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73" y="49"/>
                  <a:pt x="73" y="49"/>
                  <a:pt x="73" y="49"/>
                </a:cubicBezTo>
                <a:lnTo>
                  <a:pt x="73" y="158"/>
                </a:lnTo>
                <a:close/>
                <a:moveTo>
                  <a:pt x="121" y="85"/>
                </a:moveTo>
                <a:cubicBezTo>
                  <a:pt x="150" y="85"/>
                  <a:pt x="150" y="85"/>
                  <a:pt x="150" y="85"/>
                </a:cubicBezTo>
                <a:cubicBezTo>
                  <a:pt x="121" y="57"/>
                  <a:pt x="121" y="57"/>
                  <a:pt x="121" y="57"/>
                </a:cubicBezTo>
                <a:lnTo>
                  <a:pt x="121" y="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0" name="Freeform 213"/>
          <p:cNvSpPr>
            <a:spLocks noEditPoints="1"/>
          </p:cNvSpPr>
          <p:nvPr/>
        </p:nvSpPr>
        <p:spPr bwMode="auto">
          <a:xfrm>
            <a:off x="3379886" y="2653602"/>
            <a:ext cx="103733" cy="157220"/>
          </a:xfrm>
          <a:custGeom>
            <a:avLst/>
            <a:gdLst>
              <a:gd name="T0" fmla="*/ 87 w 97"/>
              <a:gd name="T1" fmla="*/ 68 h 146"/>
              <a:gd name="T2" fmla="*/ 75 w 97"/>
              <a:gd name="T3" fmla="*/ 85 h 146"/>
              <a:gd name="T4" fmla="*/ 76 w 97"/>
              <a:gd name="T5" fmla="*/ 103 h 146"/>
              <a:gd name="T6" fmla="*/ 76 w 97"/>
              <a:gd name="T7" fmla="*/ 115 h 146"/>
              <a:gd name="T8" fmla="*/ 73 w 97"/>
              <a:gd name="T9" fmla="*/ 127 h 146"/>
              <a:gd name="T10" fmla="*/ 63 w 97"/>
              <a:gd name="T11" fmla="*/ 136 h 146"/>
              <a:gd name="T12" fmla="*/ 49 w 97"/>
              <a:gd name="T13" fmla="*/ 146 h 146"/>
              <a:gd name="T14" fmla="*/ 35 w 97"/>
              <a:gd name="T15" fmla="*/ 136 h 146"/>
              <a:gd name="T16" fmla="*/ 25 w 97"/>
              <a:gd name="T17" fmla="*/ 127 h 146"/>
              <a:gd name="T18" fmla="*/ 22 w 97"/>
              <a:gd name="T19" fmla="*/ 115 h 146"/>
              <a:gd name="T20" fmla="*/ 22 w 97"/>
              <a:gd name="T21" fmla="*/ 103 h 146"/>
              <a:gd name="T22" fmla="*/ 23 w 97"/>
              <a:gd name="T23" fmla="*/ 85 h 146"/>
              <a:gd name="T24" fmla="*/ 10 w 97"/>
              <a:gd name="T25" fmla="*/ 68 h 146"/>
              <a:gd name="T26" fmla="*/ 5 w 97"/>
              <a:gd name="T27" fmla="*/ 25 h 146"/>
              <a:gd name="T28" fmla="*/ 31 w 97"/>
              <a:gd name="T29" fmla="*/ 3 h 146"/>
              <a:gd name="T30" fmla="*/ 66 w 97"/>
              <a:gd name="T31" fmla="*/ 3 h 146"/>
              <a:gd name="T32" fmla="*/ 93 w 97"/>
              <a:gd name="T33" fmla="*/ 25 h 146"/>
              <a:gd name="T34" fmla="*/ 85 w 97"/>
              <a:gd name="T35" fmla="*/ 43 h 146"/>
              <a:gd name="T36" fmla="*/ 73 w 97"/>
              <a:gd name="T37" fmla="*/ 20 h 146"/>
              <a:gd name="T38" fmla="*/ 49 w 97"/>
              <a:gd name="T39" fmla="*/ 12 h 146"/>
              <a:gd name="T40" fmla="*/ 24 w 97"/>
              <a:gd name="T41" fmla="*/ 20 h 146"/>
              <a:gd name="T42" fmla="*/ 13 w 97"/>
              <a:gd name="T43" fmla="*/ 43 h 146"/>
              <a:gd name="T44" fmla="*/ 22 w 97"/>
              <a:gd name="T45" fmla="*/ 63 h 146"/>
              <a:gd name="T46" fmla="*/ 38 w 97"/>
              <a:gd name="T47" fmla="*/ 94 h 146"/>
              <a:gd name="T48" fmla="*/ 73 w 97"/>
              <a:gd name="T49" fmla="*/ 66 h 146"/>
              <a:gd name="T50" fmla="*/ 79 w 97"/>
              <a:gd name="T51" fmla="*/ 60 h 146"/>
              <a:gd name="T52" fmla="*/ 70 w 97"/>
              <a:gd name="T53" fmla="*/ 43 h 146"/>
              <a:gd name="T54" fmla="*/ 67 w 97"/>
              <a:gd name="T55" fmla="*/ 46 h 146"/>
              <a:gd name="T56" fmla="*/ 64 w 97"/>
              <a:gd name="T57" fmla="*/ 43 h 146"/>
              <a:gd name="T58" fmla="*/ 49 w 97"/>
              <a:gd name="T59" fmla="*/ 34 h 146"/>
              <a:gd name="T60" fmla="*/ 46 w 97"/>
              <a:gd name="T61" fmla="*/ 31 h 146"/>
              <a:gd name="T62" fmla="*/ 49 w 97"/>
              <a:gd name="T63" fmla="*/ 28 h 146"/>
              <a:gd name="T64" fmla="*/ 66 w 97"/>
              <a:gd name="T65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146">
                <a:moveTo>
                  <a:pt x="97" y="43"/>
                </a:moveTo>
                <a:cubicBezTo>
                  <a:pt x="97" y="52"/>
                  <a:pt x="94" y="61"/>
                  <a:pt x="87" y="68"/>
                </a:cubicBezTo>
                <a:cubicBezTo>
                  <a:pt x="85" y="71"/>
                  <a:pt x="82" y="74"/>
                  <a:pt x="80" y="76"/>
                </a:cubicBezTo>
                <a:cubicBezTo>
                  <a:pt x="79" y="79"/>
                  <a:pt x="77" y="82"/>
                  <a:pt x="75" y="85"/>
                </a:cubicBezTo>
                <a:cubicBezTo>
                  <a:pt x="73" y="89"/>
                  <a:pt x="72" y="92"/>
                  <a:pt x="72" y="95"/>
                </a:cubicBezTo>
                <a:cubicBezTo>
                  <a:pt x="75" y="97"/>
                  <a:pt x="76" y="100"/>
                  <a:pt x="76" y="103"/>
                </a:cubicBezTo>
                <a:cubicBezTo>
                  <a:pt x="76" y="106"/>
                  <a:pt x="75" y="108"/>
                  <a:pt x="74" y="109"/>
                </a:cubicBezTo>
                <a:cubicBezTo>
                  <a:pt x="75" y="111"/>
                  <a:pt x="76" y="113"/>
                  <a:pt x="76" y="115"/>
                </a:cubicBezTo>
                <a:cubicBezTo>
                  <a:pt x="76" y="119"/>
                  <a:pt x="75" y="121"/>
                  <a:pt x="72" y="123"/>
                </a:cubicBezTo>
                <a:cubicBezTo>
                  <a:pt x="73" y="124"/>
                  <a:pt x="73" y="126"/>
                  <a:pt x="73" y="127"/>
                </a:cubicBezTo>
                <a:cubicBezTo>
                  <a:pt x="73" y="130"/>
                  <a:pt x="72" y="133"/>
                  <a:pt x="70" y="134"/>
                </a:cubicBezTo>
                <a:cubicBezTo>
                  <a:pt x="68" y="136"/>
                  <a:pt x="66" y="136"/>
                  <a:pt x="63" y="136"/>
                </a:cubicBezTo>
                <a:cubicBezTo>
                  <a:pt x="61" y="139"/>
                  <a:pt x="60" y="141"/>
                  <a:pt x="57" y="143"/>
                </a:cubicBezTo>
                <a:cubicBezTo>
                  <a:pt x="55" y="145"/>
                  <a:pt x="52" y="146"/>
                  <a:pt x="49" y="146"/>
                </a:cubicBezTo>
                <a:cubicBezTo>
                  <a:pt x="46" y="146"/>
                  <a:pt x="43" y="145"/>
                  <a:pt x="41" y="143"/>
                </a:cubicBezTo>
                <a:cubicBezTo>
                  <a:pt x="38" y="141"/>
                  <a:pt x="36" y="139"/>
                  <a:pt x="35" y="136"/>
                </a:cubicBezTo>
                <a:cubicBezTo>
                  <a:pt x="32" y="136"/>
                  <a:pt x="30" y="136"/>
                  <a:pt x="28" y="134"/>
                </a:cubicBezTo>
                <a:cubicBezTo>
                  <a:pt x="26" y="133"/>
                  <a:pt x="25" y="130"/>
                  <a:pt x="25" y="127"/>
                </a:cubicBezTo>
                <a:cubicBezTo>
                  <a:pt x="25" y="126"/>
                  <a:pt x="25" y="124"/>
                  <a:pt x="26" y="123"/>
                </a:cubicBezTo>
                <a:cubicBezTo>
                  <a:pt x="23" y="121"/>
                  <a:pt x="22" y="119"/>
                  <a:pt x="22" y="115"/>
                </a:cubicBezTo>
                <a:cubicBezTo>
                  <a:pt x="22" y="113"/>
                  <a:pt x="22" y="111"/>
                  <a:pt x="24" y="109"/>
                </a:cubicBezTo>
                <a:cubicBezTo>
                  <a:pt x="22" y="108"/>
                  <a:pt x="22" y="106"/>
                  <a:pt x="22" y="103"/>
                </a:cubicBezTo>
                <a:cubicBezTo>
                  <a:pt x="22" y="100"/>
                  <a:pt x="23" y="97"/>
                  <a:pt x="26" y="95"/>
                </a:cubicBezTo>
                <a:cubicBezTo>
                  <a:pt x="26" y="92"/>
                  <a:pt x="25" y="89"/>
                  <a:pt x="23" y="85"/>
                </a:cubicBezTo>
                <a:cubicBezTo>
                  <a:pt x="21" y="82"/>
                  <a:pt x="19" y="79"/>
                  <a:pt x="17" y="76"/>
                </a:cubicBezTo>
                <a:cubicBezTo>
                  <a:pt x="15" y="74"/>
                  <a:pt x="13" y="71"/>
                  <a:pt x="10" y="68"/>
                </a:cubicBezTo>
                <a:cubicBezTo>
                  <a:pt x="4" y="61"/>
                  <a:pt x="0" y="52"/>
                  <a:pt x="0" y="43"/>
                </a:cubicBezTo>
                <a:cubicBezTo>
                  <a:pt x="0" y="36"/>
                  <a:pt x="2" y="31"/>
                  <a:pt x="5" y="25"/>
                </a:cubicBezTo>
                <a:cubicBezTo>
                  <a:pt x="7" y="20"/>
                  <a:pt x="11" y="15"/>
                  <a:pt x="16" y="12"/>
                </a:cubicBezTo>
                <a:cubicBezTo>
                  <a:pt x="20" y="8"/>
                  <a:pt x="25" y="5"/>
                  <a:pt x="31" y="3"/>
                </a:cubicBezTo>
                <a:cubicBezTo>
                  <a:pt x="37" y="1"/>
                  <a:pt x="43" y="0"/>
                  <a:pt x="49" y="0"/>
                </a:cubicBezTo>
                <a:cubicBezTo>
                  <a:pt x="55" y="0"/>
                  <a:pt x="61" y="1"/>
                  <a:pt x="66" y="3"/>
                </a:cubicBezTo>
                <a:cubicBezTo>
                  <a:pt x="72" y="5"/>
                  <a:pt x="77" y="8"/>
                  <a:pt x="82" y="12"/>
                </a:cubicBezTo>
                <a:cubicBezTo>
                  <a:pt x="87" y="15"/>
                  <a:pt x="90" y="20"/>
                  <a:pt x="93" y="25"/>
                </a:cubicBezTo>
                <a:cubicBezTo>
                  <a:pt x="96" y="31"/>
                  <a:pt x="97" y="36"/>
                  <a:pt x="97" y="43"/>
                </a:cubicBezTo>
                <a:close/>
                <a:moveTo>
                  <a:pt x="85" y="43"/>
                </a:moveTo>
                <a:cubicBezTo>
                  <a:pt x="85" y="38"/>
                  <a:pt x="84" y="34"/>
                  <a:pt x="82" y="30"/>
                </a:cubicBezTo>
                <a:cubicBezTo>
                  <a:pt x="80" y="26"/>
                  <a:pt x="77" y="23"/>
                  <a:pt x="73" y="20"/>
                </a:cubicBezTo>
                <a:cubicBezTo>
                  <a:pt x="70" y="18"/>
                  <a:pt x="66" y="16"/>
                  <a:pt x="62" y="15"/>
                </a:cubicBezTo>
                <a:cubicBezTo>
                  <a:pt x="57" y="13"/>
                  <a:pt x="53" y="12"/>
                  <a:pt x="49" y="12"/>
                </a:cubicBezTo>
                <a:cubicBezTo>
                  <a:pt x="44" y="12"/>
                  <a:pt x="40" y="13"/>
                  <a:pt x="36" y="15"/>
                </a:cubicBezTo>
                <a:cubicBezTo>
                  <a:pt x="32" y="16"/>
                  <a:pt x="28" y="18"/>
                  <a:pt x="24" y="20"/>
                </a:cubicBezTo>
                <a:cubicBezTo>
                  <a:pt x="21" y="23"/>
                  <a:pt x="18" y="26"/>
                  <a:pt x="16" y="30"/>
                </a:cubicBezTo>
                <a:cubicBezTo>
                  <a:pt x="14" y="34"/>
                  <a:pt x="13" y="38"/>
                  <a:pt x="13" y="43"/>
                </a:cubicBezTo>
                <a:cubicBezTo>
                  <a:pt x="13" y="49"/>
                  <a:pt x="15" y="55"/>
                  <a:pt x="19" y="60"/>
                </a:cubicBezTo>
                <a:cubicBezTo>
                  <a:pt x="20" y="60"/>
                  <a:pt x="21" y="61"/>
                  <a:pt x="22" y="63"/>
                </a:cubicBezTo>
                <a:cubicBezTo>
                  <a:pt x="23" y="64"/>
                  <a:pt x="24" y="65"/>
                  <a:pt x="25" y="66"/>
                </a:cubicBezTo>
                <a:cubicBezTo>
                  <a:pt x="33" y="76"/>
                  <a:pt x="37" y="85"/>
                  <a:pt x="38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60" y="85"/>
                  <a:pt x="65" y="76"/>
                  <a:pt x="73" y="66"/>
                </a:cubicBezTo>
                <a:cubicBezTo>
                  <a:pt x="74" y="65"/>
                  <a:pt x="75" y="64"/>
                  <a:pt x="76" y="63"/>
                </a:cubicBezTo>
                <a:cubicBezTo>
                  <a:pt x="77" y="61"/>
                  <a:pt x="78" y="60"/>
                  <a:pt x="79" y="60"/>
                </a:cubicBezTo>
                <a:cubicBezTo>
                  <a:pt x="83" y="55"/>
                  <a:pt x="85" y="49"/>
                  <a:pt x="85" y="43"/>
                </a:cubicBezTo>
                <a:close/>
                <a:moveTo>
                  <a:pt x="70" y="43"/>
                </a:moveTo>
                <a:cubicBezTo>
                  <a:pt x="70" y="43"/>
                  <a:pt x="70" y="44"/>
                  <a:pt x="69" y="45"/>
                </a:cubicBezTo>
                <a:cubicBezTo>
                  <a:pt x="68" y="45"/>
                  <a:pt x="68" y="46"/>
                  <a:pt x="67" y="46"/>
                </a:cubicBezTo>
                <a:cubicBezTo>
                  <a:pt x="66" y="46"/>
                  <a:pt x="65" y="45"/>
                  <a:pt x="65" y="45"/>
                </a:cubicBezTo>
                <a:cubicBezTo>
                  <a:pt x="64" y="44"/>
                  <a:pt x="64" y="43"/>
                  <a:pt x="64" y="43"/>
                </a:cubicBezTo>
                <a:cubicBezTo>
                  <a:pt x="64" y="40"/>
                  <a:pt x="62" y="38"/>
                  <a:pt x="59" y="36"/>
                </a:cubicBezTo>
                <a:cubicBezTo>
                  <a:pt x="55" y="34"/>
                  <a:pt x="52" y="34"/>
                  <a:pt x="49" y="34"/>
                </a:cubicBezTo>
                <a:cubicBezTo>
                  <a:pt x="48" y="34"/>
                  <a:pt x="47" y="33"/>
                  <a:pt x="47" y="33"/>
                </a:cubicBezTo>
                <a:cubicBezTo>
                  <a:pt x="46" y="32"/>
                  <a:pt x="46" y="31"/>
                  <a:pt x="46" y="31"/>
                </a:cubicBezTo>
                <a:cubicBezTo>
                  <a:pt x="46" y="30"/>
                  <a:pt x="46" y="29"/>
                  <a:pt x="47" y="28"/>
                </a:cubicBezTo>
                <a:cubicBezTo>
                  <a:pt x="47" y="28"/>
                  <a:pt x="48" y="28"/>
                  <a:pt x="49" y="28"/>
                </a:cubicBezTo>
                <a:cubicBezTo>
                  <a:pt x="52" y="28"/>
                  <a:pt x="55" y="28"/>
                  <a:pt x="58" y="29"/>
                </a:cubicBezTo>
                <a:cubicBezTo>
                  <a:pt x="61" y="30"/>
                  <a:pt x="64" y="32"/>
                  <a:pt x="66" y="34"/>
                </a:cubicBezTo>
                <a:cubicBezTo>
                  <a:pt x="69" y="37"/>
                  <a:pt x="70" y="39"/>
                  <a:pt x="70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1" name="Freeform 214"/>
          <p:cNvSpPr>
            <a:spLocks noEditPoints="1"/>
          </p:cNvSpPr>
          <p:nvPr/>
        </p:nvSpPr>
        <p:spPr bwMode="auto">
          <a:xfrm>
            <a:off x="3532243" y="2669810"/>
            <a:ext cx="181532" cy="137771"/>
          </a:xfrm>
          <a:custGeom>
            <a:avLst/>
            <a:gdLst>
              <a:gd name="T0" fmla="*/ 169 w 169"/>
              <a:gd name="T1" fmla="*/ 34 h 128"/>
              <a:gd name="T2" fmla="*/ 169 w 169"/>
              <a:gd name="T3" fmla="*/ 36 h 128"/>
              <a:gd name="T4" fmla="*/ 138 w 169"/>
              <a:gd name="T5" fmla="*/ 66 h 128"/>
              <a:gd name="T6" fmla="*/ 136 w 169"/>
              <a:gd name="T7" fmla="*/ 67 h 128"/>
              <a:gd name="T8" fmla="*/ 134 w 169"/>
              <a:gd name="T9" fmla="*/ 66 h 128"/>
              <a:gd name="T10" fmla="*/ 133 w 169"/>
              <a:gd name="T11" fmla="*/ 64 h 128"/>
              <a:gd name="T12" fmla="*/ 133 w 169"/>
              <a:gd name="T13" fmla="*/ 46 h 128"/>
              <a:gd name="T14" fmla="*/ 3 w 169"/>
              <a:gd name="T15" fmla="*/ 46 h 128"/>
              <a:gd name="T16" fmla="*/ 1 w 169"/>
              <a:gd name="T17" fmla="*/ 45 h 128"/>
              <a:gd name="T18" fmla="*/ 0 w 169"/>
              <a:gd name="T19" fmla="*/ 43 h 128"/>
              <a:gd name="T20" fmla="*/ 0 w 169"/>
              <a:gd name="T21" fmla="*/ 25 h 128"/>
              <a:gd name="T22" fmla="*/ 1 w 169"/>
              <a:gd name="T23" fmla="*/ 23 h 128"/>
              <a:gd name="T24" fmla="*/ 3 w 169"/>
              <a:gd name="T25" fmla="*/ 22 h 128"/>
              <a:gd name="T26" fmla="*/ 133 w 169"/>
              <a:gd name="T27" fmla="*/ 22 h 128"/>
              <a:gd name="T28" fmla="*/ 133 w 169"/>
              <a:gd name="T29" fmla="*/ 3 h 128"/>
              <a:gd name="T30" fmla="*/ 134 w 169"/>
              <a:gd name="T31" fmla="*/ 1 h 128"/>
              <a:gd name="T32" fmla="*/ 136 w 169"/>
              <a:gd name="T33" fmla="*/ 0 h 128"/>
              <a:gd name="T34" fmla="*/ 138 w 169"/>
              <a:gd name="T35" fmla="*/ 1 h 128"/>
              <a:gd name="T36" fmla="*/ 169 w 169"/>
              <a:gd name="T37" fmla="*/ 32 h 128"/>
              <a:gd name="T38" fmla="*/ 169 w 169"/>
              <a:gd name="T39" fmla="*/ 34 h 128"/>
              <a:gd name="T40" fmla="*/ 169 w 169"/>
              <a:gd name="T41" fmla="*/ 85 h 128"/>
              <a:gd name="T42" fmla="*/ 169 w 169"/>
              <a:gd name="T43" fmla="*/ 103 h 128"/>
              <a:gd name="T44" fmla="*/ 168 w 169"/>
              <a:gd name="T45" fmla="*/ 105 h 128"/>
              <a:gd name="T46" fmla="*/ 166 w 169"/>
              <a:gd name="T47" fmla="*/ 106 h 128"/>
              <a:gd name="T48" fmla="*/ 36 w 169"/>
              <a:gd name="T49" fmla="*/ 106 h 128"/>
              <a:gd name="T50" fmla="*/ 36 w 169"/>
              <a:gd name="T51" fmla="*/ 124 h 128"/>
              <a:gd name="T52" fmla="*/ 35 w 169"/>
              <a:gd name="T53" fmla="*/ 127 h 128"/>
              <a:gd name="T54" fmla="*/ 33 w 169"/>
              <a:gd name="T55" fmla="*/ 128 h 128"/>
              <a:gd name="T56" fmla="*/ 31 w 169"/>
              <a:gd name="T57" fmla="*/ 127 h 128"/>
              <a:gd name="T58" fmla="*/ 1 w 169"/>
              <a:gd name="T59" fmla="*/ 96 h 128"/>
              <a:gd name="T60" fmla="*/ 0 w 169"/>
              <a:gd name="T61" fmla="*/ 94 h 128"/>
              <a:gd name="T62" fmla="*/ 1 w 169"/>
              <a:gd name="T63" fmla="*/ 92 h 128"/>
              <a:gd name="T64" fmla="*/ 31 w 169"/>
              <a:gd name="T65" fmla="*/ 62 h 128"/>
              <a:gd name="T66" fmla="*/ 33 w 169"/>
              <a:gd name="T67" fmla="*/ 61 h 128"/>
              <a:gd name="T68" fmla="*/ 35 w 169"/>
              <a:gd name="T69" fmla="*/ 62 h 128"/>
              <a:gd name="T70" fmla="*/ 36 w 169"/>
              <a:gd name="T71" fmla="*/ 64 h 128"/>
              <a:gd name="T72" fmla="*/ 36 w 169"/>
              <a:gd name="T73" fmla="*/ 82 h 128"/>
              <a:gd name="T74" fmla="*/ 166 w 169"/>
              <a:gd name="T75" fmla="*/ 82 h 128"/>
              <a:gd name="T76" fmla="*/ 168 w 169"/>
              <a:gd name="T77" fmla="*/ 83 h 128"/>
              <a:gd name="T78" fmla="*/ 169 w 169"/>
              <a:gd name="T79" fmla="*/ 8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9" h="128">
                <a:moveTo>
                  <a:pt x="169" y="34"/>
                </a:moveTo>
                <a:cubicBezTo>
                  <a:pt x="169" y="35"/>
                  <a:pt x="169" y="35"/>
                  <a:pt x="169" y="36"/>
                </a:cubicBezTo>
                <a:cubicBezTo>
                  <a:pt x="138" y="66"/>
                  <a:pt x="138" y="66"/>
                  <a:pt x="138" y="66"/>
                </a:cubicBezTo>
                <a:cubicBezTo>
                  <a:pt x="138" y="67"/>
                  <a:pt x="137" y="67"/>
                  <a:pt x="136" y="67"/>
                </a:cubicBezTo>
                <a:cubicBezTo>
                  <a:pt x="135" y="67"/>
                  <a:pt x="135" y="67"/>
                  <a:pt x="134" y="66"/>
                </a:cubicBezTo>
                <a:cubicBezTo>
                  <a:pt x="133" y="66"/>
                  <a:pt x="133" y="65"/>
                  <a:pt x="133" y="64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3" y="46"/>
                  <a:pt x="3" y="46"/>
                  <a:pt x="3" y="46"/>
                </a:cubicBezTo>
                <a:cubicBezTo>
                  <a:pt x="2" y="46"/>
                  <a:pt x="1" y="46"/>
                  <a:pt x="1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0" y="23"/>
                  <a:pt x="1" y="23"/>
                </a:cubicBezTo>
                <a:cubicBezTo>
                  <a:pt x="1" y="22"/>
                  <a:pt x="2" y="22"/>
                  <a:pt x="3" y="22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133" y="3"/>
                  <a:pt x="133" y="3"/>
                  <a:pt x="133" y="3"/>
                </a:cubicBezTo>
                <a:cubicBezTo>
                  <a:pt x="133" y="3"/>
                  <a:pt x="133" y="2"/>
                  <a:pt x="134" y="1"/>
                </a:cubicBezTo>
                <a:cubicBezTo>
                  <a:pt x="134" y="1"/>
                  <a:pt x="135" y="0"/>
                  <a:pt x="136" y="0"/>
                </a:cubicBezTo>
                <a:cubicBezTo>
                  <a:pt x="137" y="0"/>
                  <a:pt x="138" y="1"/>
                  <a:pt x="138" y="1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69" y="32"/>
                  <a:pt x="169" y="33"/>
                  <a:pt x="169" y="34"/>
                </a:cubicBezTo>
                <a:close/>
                <a:moveTo>
                  <a:pt x="169" y="85"/>
                </a:moveTo>
                <a:cubicBezTo>
                  <a:pt x="169" y="103"/>
                  <a:pt x="169" y="103"/>
                  <a:pt x="169" y="103"/>
                </a:cubicBezTo>
                <a:cubicBezTo>
                  <a:pt x="169" y="104"/>
                  <a:pt x="169" y="105"/>
                  <a:pt x="168" y="105"/>
                </a:cubicBezTo>
                <a:cubicBezTo>
                  <a:pt x="168" y="106"/>
                  <a:pt x="167" y="106"/>
                  <a:pt x="16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6" y="125"/>
                  <a:pt x="36" y="126"/>
                  <a:pt x="35" y="127"/>
                </a:cubicBezTo>
                <a:cubicBezTo>
                  <a:pt x="35" y="127"/>
                  <a:pt x="34" y="128"/>
                  <a:pt x="33" y="128"/>
                </a:cubicBezTo>
                <a:cubicBezTo>
                  <a:pt x="32" y="128"/>
                  <a:pt x="32" y="127"/>
                  <a:pt x="31" y="127"/>
                </a:cubicBezTo>
                <a:cubicBezTo>
                  <a:pt x="1" y="96"/>
                  <a:pt x="1" y="96"/>
                  <a:pt x="1" y="96"/>
                </a:cubicBezTo>
                <a:cubicBezTo>
                  <a:pt x="0" y="96"/>
                  <a:pt x="0" y="95"/>
                  <a:pt x="0" y="94"/>
                </a:cubicBezTo>
                <a:cubicBezTo>
                  <a:pt x="0" y="93"/>
                  <a:pt x="0" y="93"/>
                  <a:pt x="1" y="92"/>
                </a:cubicBezTo>
                <a:cubicBezTo>
                  <a:pt x="31" y="62"/>
                  <a:pt x="31" y="62"/>
                  <a:pt x="31" y="62"/>
                </a:cubicBezTo>
                <a:cubicBezTo>
                  <a:pt x="32" y="61"/>
                  <a:pt x="32" y="61"/>
                  <a:pt x="33" y="61"/>
                </a:cubicBezTo>
                <a:cubicBezTo>
                  <a:pt x="34" y="61"/>
                  <a:pt x="35" y="61"/>
                  <a:pt x="35" y="62"/>
                </a:cubicBezTo>
                <a:cubicBezTo>
                  <a:pt x="36" y="62"/>
                  <a:pt x="36" y="63"/>
                  <a:pt x="36" y="64"/>
                </a:cubicBezTo>
                <a:cubicBezTo>
                  <a:pt x="36" y="82"/>
                  <a:pt x="36" y="82"/>
                  <a:pt x="36" y="82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7" y="82"/>
                  <a:pt x="168" y="82"/>
                  <a:pt x="168" y="83"/>
                </a:cubicBezTo>
                <a:cubicBezTo>
                  <a:pt x="169" y="84"/>
                  <a:pt x="169" y="84"/>
                  <a:pt x="169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2" name="Freeform 215"/>
          <p:cNvSpPr>
            <a:spLocks noEditPoints="1"/>
          </p:cNvSpPr>
          <p:nvPr/>
        </p:nvSpPr>
        <p:spPr bwMode="auto">
          <a:xfrm>
            <a:off x="3762399" y="2653602"/>
            <a:ext cx="194499" cy="144254"/>
          </a:xfrm>
          <a:custGeom>
            <a:avLst/>
            <a:gdLst>
              <a:gd name="T0" fmla="*/ 182 w 182"/>
              <a:gd name="T1" fmla="*/ 97 h 133"/>
              <a:gd name="T2" fmla="*/ 171 w 182"/>
              <a:gd name="T3" fmla="*/ 123 h 133"/>
              <a:gd name="T4" fmla="*/ 145 w 182"/>
              <a:gd name="T5" fmla="*/ 133 h 133"/>
              <a:gd name="T6" fmla="*/ 42 w 182"/>
              <a:gd name="T7" fmla="*/ 133 h 133"/>
              <a:gd name="T8" fmla="*/ 13 w 182"/>
              <a:gd name="T9" fmla="*/ 121 h 133"/>
              <a:gd name="T10" fmla="*/ 0 w 182"/>
              <a:gd name="T11" fmla="*/ 91 h 133"/>
              <a:gd name="T12" fmla="*/ 7 w 182"/>
              <a:gd name="T13" fmla="*/ 68 h 133"/>
              <a:gd name="T14" fmla="*/ 25 w 182"/>
              <a:gd name="T15" fmla="*/ 53 h 133"/>
              <a:gd name="T16" fmla="*/ 24 w 182"/>
              <a:gd name="T17" fmla="*/ 49 h 133"/>
              <a:gd name="T18" fmla="*/ 38 w 182"/>
              <a:gd name="T19" fmla="*/ 15 h 133"/>
              <a:gd name="T20" fmla="*/ 73 w 182"/>
              <a:gd name="T21" fmla="*/ 0 h 133"/>
              <a:gd name="T22" fmla="*/ 100 w 182"/>
              <a:gd name="T23" fmla="*/ 9 h 133"/>
              <a:gd name="T24" fmla="*/ 118 w 182"/>
              <a:gd name="T25" fmla="*/ 30 h 133"/>
              <a:gd name="T26" fmla="*/ 133 w 182"/>
              <a:gd name="T27" fmla="*/ 25 h 133"/>
              <a:gd name="T28" fmla="*/ 150 w 182"/>
              <a:gd name="T29" fmla="*/ 32 h 133"/>
              <a:gd name="T30" fmla="*/ 157 w 182"/>
              <a:gd name="T31" fmla="*/ 49 h 133"/>
              <a:gd name="T32" fmla="*/ 154 w 182"/>
              <a:gd name="T33" fmla="*/ 62 h 133"/>
              <a:gd name="T34" fmla="*/ 174 w 182"/>
              <a:gd name="T35" fmla="*/ 75 h 133"/>
              <a:gd name="T36" fmla="*/ 182 w 182"/>
              <a:gd name="T37" fmla="*/ 97 h 133"/>
              <a:gd name="T38" fmla="*/ 121 w 182"/>
              <a:gd name="T39" fmla="*/ 76 h 133"/>
              <a:gd name="T40" fmla="*/ 120 w 182"/>
              <a:gd name="T41" fmla="*/ 74 h 133"/>
              <a:gd name="T42" fmla="*/ 118 w 182"/>
              <a:gd name="T43" fmla="*/ 73 h 133"/>
              <a:gd name="T44" fmla="*/ 97 w 182"/>
              <a:gd name="T45" fmla="*/ 73 h 133"/>
              <a:gd name="T46" fmla="*/ 97 w 182"/>
              <a:gd name="T47" fmla="*/ 40 h 133"/>
              <a:gd name="T48" fmla="*/ 96 w 182"/>
              <a:gd name="T49" fmla="*/ 38 h 133"/>
              <a:gd name="T50" fmla="*/ 94 w 182"/>
              <a:gd name="T51" fmla="*/ 37 h 133"/>
              <a:gd name="T52" fmla="*/ 76 w 182"/>
              <a:gd name="T53" fmla="*/ 37 h 133"/>
              <a:gd name="T54" fmla="*/ 74 w 182"/>
              <a:gd name="T55" fmla="*/ 38 h 133"/>
              <a:gd name="T56" fmla="*/ 73 w 182"/>
              <a:gd name="T57" fmla="*/ 40 h 133"/>
              <a:gd name="T58" fmla="*/ 73 w 182"/>
              <a:gd name="T59" fmla="*/ 73 h 133"/>
              <a:gd name="T60" fmla="*/ 52 w 182"/>
              <a:gd name="T61" fmla="*/ 73 h 133"/>
              <a:gd name="T62" fmla="*/ 49 w 182"/>
              <a:gd name="T63" fmla="*/ 74 h 133"/>
              <a:gd name="T64" fmla="*/ 49 w 182"/>
              <a:gd name="T65" fmla="*/ 76 h 133"/>
              <a:gd name="T66" fmla="*/ 49 w 182"/>
              <a:gd name="T67" fmla="*/ 78 h 133"/>
              <a:gd name="T68" fmla="*/ 83 w 182"/>
              <a:gd name="T69" fmla="*/ 111 h 133"/>
              <a:gd name="T70" fmla="*/ 85 w 182"/>
              <a:gd name="T71" fmla="*/ 112 h 133"/>
              <a:gd name="T72" fmla="*/ 87 w 182"/>
              <a:gd name="T73" fmla="*/ 111 h 133"/>
              <a:gd name="T74" fmla="*/ 120 w 182"/>
              <a:gd name="T75" fmla="*/ 78 h 133"/>
              <a:gd name="T76" fmla="*/ 121 w 182"/>
              <a:gd name="T77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2" h="133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5" y="133"/>
                  <a:pt x="145" y="133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4" y="113"/>
                  <a:pt x="0" y="103"/>
                  <a:pt x="0" y="91"/>
                </a:cubicBezTo>
                <a:cubicBezTo>
                  <a:pt x="0" y="83"/>
                  <a:pt x="2" y="75"/>
                  <a:pt x="7" y="68"/>
                </a:cubicBezTo>
                <a:cubicBezTo>
                  <a:pt x="11" y="61"/>
                  <a:pt x="17" y="56"/>
                  <a:pt x="25" y="53"/>
                </a:cubicBezTo>
                <a:cubicBezTo>
                  <a:pt x="24" y="51"/>
                  <a:pt x="24" y="50"/>
                  <a:pt x="24" y="49"/>
                </a:cubicBezTo>
                <a:cubicBezTo>
                  <a:pt x="24" y="35"/>
                  <a:pt x="29" y="24"/>
                  <a:pt x="38" y="15"/>
                </a:cubicBezTo>
                <a:cubicBezTo>
                  <a:pt x="48" y="5"/>
                  <a:pt x="59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7" y="25"/>
                  <a:pt x="133" y="25"/>
                </a:cubicBezTo>
                <a:cubicBezTo>
                  <a:pt x="140" y="25"/>
                  <a:pt x="146" y="27"/>
                  <a:pt x="150" y="32"/>
                </a:cubicBezTo>
                <a:cubicBezTo>
                  <a:pt x="155" y="36"/>
                  <a:pt x="157" y="42"/>
                  <a:pt x="157" y="49"/>
                </a:cubicBezTo>
                <a:cubicBezTo>
                  <a:pt x="157" y="54"/>
                  <a:pt x="156" y="58"/>
                  <a:pt x="154" y="62"/>
                </a:cubicBezTo>
                <a:cubicBezTo>
                  <a:pt x="162" y="64"/>
                  <a:pt x="168" y="68"/>
                  <a:pt x="174" y="75"/>
                </a:cubicBezTo>
                <a:cubicBezTo>
                  <a:pt x="179" y="81"/>
                  <a:pt x="182" y="89"/>
                  <a:pt x="182" y="97"/>
                </a:cubicBezTo>
                <a:close/>
                <a:moveTo>
                  <a:pt x="121" y="76"/>
                </a:moveTo>
                <a:cubicBezTo>
                  <a:pt x="121" y="75"/>
                  <a:pt x="121" y="74"/>
                  <a:pt x="120" y="74"/>
                </a:cubicBezTo>
                <a:cubicBezTo>
                  <a:pt x="120" y="73"/>
                  <a:pt x="119" y="73"/>
                  <a:pt x="118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40"/>
                  <a:pt x="97" y="40"/>
                  <a:pt x="97" y="40"/>
                </a:cubicBezTo>
                <a:cubicBezTo>
                  <a:pt x="97" y="39"/>
                  <a:pt x="97" y="38"/>
                  <a:pt x="96" y="38"/>
                </a:cubicBezTo>
                <a:cubicBezTo>
                  <a:pt x="95" y="37"/>
                  <a:pt x="95" y="37"/>
                  <a:pt x="94" y="37"/>
                </a:cubicBezTo>
                <a:cubicBezTo>
                  <a:pt x="76" y="37"/>
                  <a:pt x="76" y="37"/>
                  <a:pt x="76" y="37"/>
                </a:cubicBezTo>
                <a:cubicBezTo>
                  <a:pt x="75" y="37"/>
                  <a:pt x="74" y="37"/>
                  <a:pt x="74" y="38"/>
                </a:cubicBezTo>
                <a:cubicBezTo>
                  <a:pt x="73" y="38"/>
                  <a:pt x="73" y="39"/>
                  <a:pt x="73" y="40"/>
                </a:cubicBezTo>
                <a:cubicBezTo>
                  <a:pt x="73" y="73"/>
                  <a:pt x="73" y="73"/>
                  <a:pt x="73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1" y="73"/>
                  <a:pt x="50" y="73"/>
                  <a:pt x="49" y="74"/>
                </a:cubicBezTo>
                <a:cubicBezTo>
                  <a:pt x="49" y="74"/>
                  <a:pt x="49" y="75"/>
                  <a:pt x="49" y="76"/>
                </a:cubicBezTo>
                <a:cubicBezTo>
                  <a:pt x="49" y="77"/>
                  <a:pt x="49" y="78"/>
                  <a:pt x="49" y="7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83" y="112"/>
                  <a:pt x="84" y="112"/>
                  <a:pt x="85" y="112"/>
                </a:cubicBezTo>
                <a:cubicBezTo>
                  <a:pt x="86" y="112"/>
                  <a:pt x="86" y="112"/>
                  <a:pt x="87" y="111"/>
                </a:cubicBezTo>
                <a:cubicBezTo>
                  <a:pt x="120" y="78"/>
                  <a:pt x="120" y="78"/>
                  <a:pt x="120" y="78"/>
                </a:cubicBezTo>
                <a:cubicBezTo>
                  <a:pt x="121" y="77"/>
                  <a:pt x="121" y="77"/>
                  <a:pt x="121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3" name="Freeform 216"/>
          <p:cNvSpPr>
            <a:spLocks noEditPoints="1"/>
          </p:cNvSpPr>
          <p:nvPr/>
        </p:nvSpPr>
        <p:spPr bwMode="auto">
          <a:xfrm>
            <a:off x="4005523" y="2653602"/>
            <a:ext cx="194499" cy="144254"/>
          </a:xfrm>
          <a:custGeom>
            <a:avLst/>
            <a:gdLst>
              <a:gd name="T0" fmla="*/ 182 w 182"/>
              <a:gd name="T1" fmla="*/ 97 h 133"/>
              <a:gd name="T2" fmla="*/ 171 w 182"/>
              <a:gd name="T3" fmla="*/ 123 h 133"/>
              <a:gd name="T4" fmla="*/ 146 w 182"/>
              <a:gd name="T5" fmla="*/ 133 h 133"/>
              <a:gd name="T6" fmla="*/ 43 w 182"/>
              <a:gd name="T7" fmla="*/ 133 h 133"/>
              <a:gd name="T8" fmla="*/ 13 w 182"/>
              <a:gd name="T9" fmla="*/ 121 h 133"/>
              <a:gd name="T10" fmla="*/ 0 w 182"/>
              <a:gd name="T11" fmla="*/ 91 h 133"/>
              <a:gd name="T12" fmla="*/ 7 w 182"/>
              <a:gd name="T13" fmla="*/ 68 h 133"/>
              <a:gd name="T14" fmla="*/ 25 w 182"/>
              <a:gd name="T15" fmla="*/ 53 h 133"/>
              <a:gd name="T16" fmla="*/ 25 w 182"/>
              <a:gd name="T17" fmla="*/ 49 h 133"/>
              <a:gd name="T18" fmla="*/ 39 w 182"/>
              <a:gd name="T19" fmla="*/ 15 h 133"/>
              <a:gd name="T20" fmla="*/ 73 w 182"/>
              <a:gd name="T21" fmla="*/ 0 h 133"/>
              <a:gd name="T22" fmla="*/ 100 w 182"/>
              <a:gd name="T23" fmla="*/ 9 h 133"/>
              <a:gd name="T24" fmla="*/ 118 w 182"/>
              <a:gd name="T25" fmla="*/ 30 h 133"/>
              <a:gd name="T26" fmla="*/ 133 w 182"/>
              <a:gd name="T27" fmla="*/ 25 h 133"/>
              <a:gd name="T28" fmla="*/ 151 w 182"/>
              <a:gd name="T29" fmla="*/ 32 h 133"/>
              <a:gd name="T30" fmla="*/ 158 w 182"/>
              <a:gd name="T31" fmla="*/ 49 h 133"/>
              <a:gd name="T32" fmla="*/ 154 w 182"/>
              <a:gd name="T33" fmla="*/ 62 h 133"/>
              <a:gd name="T34" fmla="*/ 174 w 182"/>
              <a:gd name="T35" fmla="*/ 75 h 133"/>
              <a:gd name="T36" fmla="*/ 182 w 182"/>
              <a:gd name="T37" fmla="*/ 97 h 133"/>
              <a:gd name="T38" fmla="*/ 121 w 182"/>
              <a:gd name="T39" fmla="*/ 70 h 133"/>
              <a:gd name="T40" fmla="*/ 121 w 182"/>
              <a:gd name="T41" fmla="*/ 68 h 133"/>
              <a:gd name="T42" fmla="*/ 87 w 182"/>
              <a:gd name="T43" fmla="*/ 34 h 133"/>
              <a:gd name="T44" fmla="*/ 85 w 182"/>
              <a:gd name="T45" fmla="*/ 34 h 133"/>
              <a:gd name="T46" fmla="*/ 83 w 182"/>
              <a:gd name="T47" fmla="*/ 34 h 133"/>
              <a:gd name="T48" fmla="*/ 50 w 182"/>
              <a:gd name="T49" fmla="*/ 68 h 133"/>
              <a:gd name="T50" fmla="*/ 49 w 182"/>
              <a:gd name="T51" fmla="*/ 70 h 133"/>
              <a:gd name="T52" fmla="*/ 50 w 182"/>
              <a:gd name="T53" fmla="*/ 72 h 133"/>
              <a:gd name="T54" fmla="*/ 52 w 182"/>
              <a:gd name="T55" fmla="*/ 73 h 133"/>
              <a:gd name="T56" fmla="*/ 73 w 182"/>
              <a:gd name="T57" fmla="*/ 73 h 133"/>
              <a:gd name="T58" fmla="*/ 73 w 182"/>
              <a:gd name="T59" fmla="*/ 106 h 133"/>
              <a:gd name="T60" fmla="*/ 74 w 182"/>
              <a:gd name="T61" fmla="*/ 108 h 133"/>
              <a:gd name="T62" fmla="*/ 76 w 182"/>
              <a:gd name="T63" fmla="*/ 109 h 133"/>
              <a:gd name="T64" fmla="*/ 94 w 182"/>
              <a:gd name="T65" fmla="*/ 109 h 133"/>
              <a:gd name="T66" fmla="*/ 96 w 182"/>
              <a:gd name="T67" fmla="*/ 108 h 133"/>
              <a:gd name="T68" fmla="*/ 97 w 182"/>
              <a:gd name="T69" fmla="*/ 106 h 133"/>
              <a:gd name="T70" fmla="*/ 97 w 182"/>
              <a:gd name="T71" fmla="*/ 73 h 133"/>
              <a:gd name="T72" fmla="*/ 118 w 182"/>
              <a:gd name="T73" fmla="*/ 73 h 133"/>
              <a:gd name="T74" fmla="*/ 120 w 182"/>
              <a:gd name="T75" fmla="*/ 72 h 133"/>
              <a:gd name="T76" fmla="*/ 121 w 182"/>
              <a:gd name="T77" fmla="*/ 7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2" h="133">
                <a:moveTo>
                  <a:pt x="182" y="97"/>
                </a:moveTo>
                <a:cubicBezTo>
                  <a:pt x="182" y="107"/>
                  <a:pt x="178" y="116"/>
                  <a:pt x="171" y="123"/>
                </a:cubicBezTo>
                <a:cubicBezTo>
                  <a:pt x="164" y="130"/>
                  <a:pt x="156" y="133"/>
                  <a:pt x="146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31" y="133"/>
                  <a:pt x="21" y="129"/>
                  <a:pt x="13" y="121"/>
                </a:cubicBezTo>
                <a:cubicBezTo>
                  <a:pt x="5" y="113"/>
                  <a:pt x="0" y="103"/>
                  <a:pt x="0" y="91"/>
                </a:cubicBezTo>
                <a:cubicBezTo>
                  <a:pt x="0" y="83"/>
                  <a:pt x="3" y="75"/>
                  <a:pt x="7" y="68"/>
                </a:cubicBezTo>
                <a:cubicBezTo>
                  <a:pt x="11" y="61"/>
                  <a:pt x="17" y="56"/>
                  <a:pt x="25" y="53"/>
                </a:cubicBezTo>
                <a:cubicBezTo>
                  <a:pt x="25" y="51"/>
                  <a:pt x="25" y="50"/>
                  <a:pt x="25" y="49"/>
                </a:cubicBezTo>
                <a:cubicBezTo>
                  <a:pt x="25" y="35"/>
                  <a:pt x="29" y="24"/>
                  <a:pt x="39" y="15"/>
                </a:cubicBezTo>
                <a:cubicBezTo>
                  <a:pt x="48" y="5"/>
                  <a:pt x="60" y="0"/>
                  <a:pt x="73" y="0"/>
                </a:cubicBezTo>
                <a:cubicBezTo>
                  <a:pt x="83" y="0"/>
                  <a:pt x="92" y="3"/>
                  <a:pt x="100" y="9"/>
                </a:cubicBezTo>
                <a:cubicBezTo>
                  <a:pt x="108" y="14"/>
                  <a:pt x="114" y="21"/>
                  <a:pt x="118" y="30"/>
                </a:cubicBezTo>
                <a:cubicBezTo>
                  <a:pt x="122" y="26"/>
                  <a:pt x="128" y="25"/>
                  <a:pt x="133" y="25"/>
                </a:cubicBezTo>
                <a:cubicBezTo>
                  <a:pt x="140" y="25"/>
                  <a:pt x="146" y="27"/>
                  <a:pt x="151" y="32"/>
                </a:cubicBezTo>
                <a:cubicBezTo>
                  <a:pt x="155" y="36"/>
                  <a:pt x="158" y="42"/>
                  <a:pt x="158" y="49"/>
                </a:cubicBezTo>
                <a:cubicBezTo>
                  <a:pt x="158" y="54"/>
                  <a:pt x="156" y="58"/>
                  <a:pt x="154" y="62"/>
                </a:cubicBezTo>
                <a:cubicBezTo>
                  <a:pt x="162" y="64"/>
                  <a:pt x="169" y="68"/>
                  <a:pt x="174" y="75"/>
                </a:cubicBezTo>
                <a:cubicBezTo>
                  <a:pt x="179" y="81"/>
                  <a:pt x="182" y="89"/>
                  <a:pt x="182" y="97"/>
                </a:cubicBezTo>
                <a:close/>
                <a:moveTo>
                  <a:pt x="121" y="70"/>
                </a:moveTo>
                <a:cubicBezTo>
                  <a:pt x="121" y="69"/>
                  <a:pt x="121" y="68"/>
                  <a:pt x="121" y="68"/>
                </a:cubicBezTo>
                <a:cubicBezTo>
                  <a:pt x="87" y="34"/>
                  <a:pt x="87" y="34"/>
                  <a:pt x="87" y="34"/>
                </a:cubicBezTo>
                <a:cubicBezTo>
                  <a:pt x="87" y="34"/>
                  <a:pt x="86" y="34"/>
                  <a:pt x="85" y="34"/>
                </a:cubicBezTo>
                <a:cubicBezTo>
                  <a:pt x="84" y="34"/>
                  <a:pt x="83" y="34"/>
                  <a:pt x="83" y="34"/>
                </a:cubicBezTo>
                <a:cubicBezTo>
                  <a:pt x="50" y="68"/>
                  <a:pt x="50" y="68"/>
                  <a:pt x="50" y="68"/>
                </a:cubicBezTo>
                <a:cubicBezTo>
                  <a:pt x="49" y="68"/>
                  <a:pt x="49" y="69"/>
                  <a:pt x="49" y="70"/>
                </a:cubicBezTo>
                <a:cubicBezTo>
                  <a:pt x="49" y="71"/>
                  <a:pt x="49" y="72"/>
                  <a:pt x="50" y="72"/>
                </a:cubicBezTo>
                <a:cubicBezTo>
                  <a:pt x="50" y="73"/>
                  <a:pt x="51" y="73"/>
                  <a:pt x="52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7"/>
                  <a:pt x="73" y="108"/>
                  <a:pt x="74" y="108"/>
                </a:cubicBezTo>
                <a:cubicBezTo>
                  <a:pt x="74" y="109"/>
                  <a:pt x="75" y="109"/>
                  <a:pt x="76" y="109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5" y="109"/>
                  <a:pt x="96" y="109"/>
                  <a:pt x="96" y="108"/>
                </a:cubicBezTo>
                <a:cubicBezTo>
                  <a:pt x="97" y="108"/>
                  <a:pt x="97" y="107"/>
                  <a:pt x="97" y="106"/>
                </a:cubicBezTo>
                <a:cubicBezTo>
                  <a:pt x="97" y="73"/>
                  <a:pt x="97" y="73"/>
                  <a:pt x="97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9" y="73"/>
                  <a:pt x="120" y="73"/>
                  <a:pt x="120" y="72"/>
                </a:cubicBezTo>
                <a:cubicBezTo>
                  <a:pt x="121" y="71"/>
                  <a:pt x="121" y="71"/>
                  <a:pt x="121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4" name="Freeform 217"/>
          <p:cNvSpPr>
            <a:spLocks noEditPoints="1"/>
          </p:cNvSpPr>
          <p:nvPr/>
        </p:nvSpPr>
        <p:spPr bwMode="auto">
          <a:xfrm>
            <a:off x="4248646" y="2653602"/>
            <a:ext cx="142632" cy="157220"/>
          </a:xfrm>
          <a:custGeom>
            <a:avLst/>
            <a:gdLst>
              <a:gd name="T0" fmla="*/ 126 w 133"/>
              <a:gd name="T1" fmla="*/ 139 h 146"/>
              <a:gd name="T2" fmla="*/ 25 w 133"/>
              <a:gd name="T3" fmla="*/ 146 h 146"/>
              <a:gd name="T4" fmla="*/ 0 w 133"/>
              <a:gd name="T5" fmla="*/ 121 h 146"/>
              <a:gd name="T6" fmla="*/ 2 w 133"/>
              <a:gd name="T7" fmla="*/ 96 h 146"/>
              <a:gd name="T8" fmla="*/ 15 w 133"/>
              <a:gd name="T9" fmla="*/ 73 h 146"/>
              <a:gd name="T10" fmla="*/ 24 w 133"/>
              <a:gd name="T11" fmla="*/ 79 h 146"/>
              <a:gd name="T12" fmla="*/ 15 w 133"/>
              <a:gd name="T13" fmla="*/ 105 h 146"/>
              <a:gd name="T14" fmla="*/ 17 w 133"/>
              <a:gd name="T15" fmla="*/ 128 h 146"/>
              <a:gd name="T16" fmla="*/ 43 w 133"/>
              <a:gd name="T17" fmla="*/ 128 h 146"/>
              <a:gd name="T18" fmla="*/ 45 w 133"/>
              <a:gd name="T19" fmla="*/ 105 h 146"/>
              <a:gd name="T20" fmla="*/ 36 w 133"/>
              <a:gd name="T21" fmla="*/ 79 h 146"/>
              <a:gd name="T22" fmla="*/ 66 w 133"/>
              <a:gd name="T23" fmla="*/ 80 h 146"/>
              <a:gd name="T24" fmla="*/ 96 w 133"/>
              <a:gd name="T25" fmla="*/ 79 h 146"/>
              <a:gd name="T26" fmla="*/ 79 w 133"/>
              <a:gd name="T27" fmla="*/ 92 h 146"/>
              <a:gd name="T28" fmla="*/ 72 w 133"/>
              <a:gd name="T29" fmla="*/ 118 h 146"/>
              <a:gd name="T30" fmla="*/ 72 w 133"/>
              <a:gd name="T31" fmla="*/ 131 h 146"/>
              <a:gd name="T32" fmla="*/ 85 w 133"/>
              <a:gd name="T33" fmla="*/ 131 h 146"/>
              <a:gd name="T34" fmla="*/ 84 w 133"/>
              <a:gd name="T35" fmla="*/ 118 h 146"/>
              <a:gd name="T36" fmla="*/ 88 w 133"/>
              <a:gd name="T37" fmla="*/ 101 h 146"/>
              <a:gd name="T38" fmla="*/ 105 w 133"/>
              <a:gd name="T39" fmla="*/ 101 h 146"/>
              <a:gd name="T40" fmla="*/ 109 w 133"/>
              <a:gd name="T41" fmla="*/ 118 h 146"/>
              <a:gd name="T42" fmla="*/ 108 w 133"/>
              <a:gd name="T43" fmla="*/ 131 h 146"/>
              <a:gd name="T44" fmla="*/ 121 w 133"/>
              <a:gd name="T45" fmla="*/ 131 h 146"/>
              <a:gd name="T46" fmla="*/ 121 w 133"/>
              <a:gd name="T47" fmla="*/ 118 h 146"/>
              <a:gd name="T48" fmla="*/ 117 w 133"/>
              <a:gd name="T49" fmla="*/ 97 h 146"/>
              <a:gd name="T50" fmla="*/ 109 w 133"/>
              <a:gd name="T51" fmla="*/ 84 h 146"/>
              <a:gd name="T52" fmla="*/ 108 w 133"/>
              <a:gd name="T53" fmla="*/ 76 h 146"/>
              <a:gd name="T54" fmla="*/ 106 w 133"/>
              <a:gd name="T55" fmla="*/ 68 h 146"/>
              <a:gd name="T56" fmla="*/ 125 w 133"/>
              <a:gd name="T57" fmla="*/ 83 h 146"/>
              <a:gd name="T58" fmla="*/ 132 w 133"/>
              <a:gd name="T59" fmla="*/ 109 h 146"/>
              <a:gd name="T60" fmla="*/ 34 w 133"/>
              <a:gd name="T61" fmla="*/ 111 h 146"/>
              <a:gd name="T62" fmla="*/ 34 w 133"/>
              <a:gd name="T63" fmla="*/ 120 h 146"/>
              <a:gd name="T64" fmla="*/ 26 w 133"/>
              <a:gd name="T65" fmla="*/ 120 h 146"/>
              <a:gd name="T66" fmla="*/ 26 w 133"/>
              <a:gd name="T67" fmla="*/ 111 h 146"/>
              <a:gd name="T68" fmla="*/ 34 w 133"/>
              <a:gd name="T69" fmla="*/ 111 h 146"/>
              <a:gd name="T70" fmla="*/ 103 w 133"/>
              <a:gd name="T71" fmla="*/ 37 h 146"/>
              <a:gd name="T72" fmla="*/ 66 w 133"/>
              <a:gd name="T73" fmla="*/ 73 h 146"/>
              <a:gd name="T74" fmla="*/ 30 w 133"/>
              <a:gd name="T75" fmla="*/ 37 h 146"/>
              <a:gd name="T76" fmla="*/ 66 w 133"/>
              <a:gd name="T7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" h="146">
                <a:moveTo>
                  <a:pt x="133" y="121"/>
                </a:moveTo>
                <a:cubicBezTo>
                  <a:pt x="133" y="129"/>
                  <a:pt x="130" y="135"/>
                  <a:pt x="126" y="139"/>
                </a:cubicBezTo>
                <a:cubicBezTo>
                  <a:pt x="121" y="143"/>
                  <a:pt x="115" y="146"/>
                  <a:pt x="108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17" y="146"/>
                  <a:pt x="11" y="143"/>
                  <a:pt x="7" y="139"/>
                </a:cubicBezTo>
                <a:cubicBezTo>
                  <a:pt x="2" y="135"/>
                  <a:pt x="0" y="129"/>
                  <a:pt x="0" y="121"/>
                </a:cubicBezTo>
                <a:cubicBezTo>
                  <a:pt x="0" y="117"/>
                  <a:pt x="0" y="113"/>
                  <a:pt x="0" y="109"/>
                </a:cubicBezTo>
                <a:cubicBezTo>
                  <a:pt x="1" y="105"/>
                  <a:pt x="1" y="100"/>
                  <a:pt x="2" y="96"/>
                </a:cubicBezTo>
                <a:cubicBezTo>
                  <a:pt x="4" y="91"/>
                  <a:pt x="5" y="87"/>
                  <a:pt x="7" y="83"/>
                </a:cubicBezTo>
                <a:cubicBezTo>
                  <a:pt x="9" y="79"/>
                  <a:pt x="11" y="76"/>
                  <a:pt x="15" y="73"/>
                </a:cubicBezTo>
                <a:cubicBezTo>
                  <a:pt x="18" y="70"/>
                  <a:pt x="22" y="69"/>
                  <a:pt x="26" y="68"/>
                </a:cubicBezTo>
                <a:cubicBezTo>
                  <a:pt x="25" y="71"/>
                  <a:pt x="24" y="75"/>
                  <a:pt x="24" y="79"/>
                </a:cubicBezTo>
                <a:cubicBezTo>
                  <a:pt x="24" y="98"/>
                  <a:pt x="24" y="98"/>
                  <a:pt x="24" y="98"/>
                </a:cubicBezTo>
                <a:cubicBezTo>
                  <a:pt x="20" y="99"/>
                  <a:pt x="17" y="102"/>
                  <a:pt x="15" y="105"/>
                </a:cubicBezTo>
                <a:cubicBezTo>
                  <a:pt x="13" y="108"/>
                  <a:pt x="12" y="111"/>
                  <a:pt x="12" y="115"/>
                </a:cubicBezTo>
                <a:cubicBezTo>
                  <a:pt x="12" y="120"/>
                  <a:pt x="14" y="125"/>
                  <a:pt x="17" y="128"/>
                </a:cubicBezTo>
                <a:cubicBezTo>
                  <a:pt x="21" y="132"/>
                  <a:pt x="25" y="133"/>
                  <a:pt x="30" y="133"/>
                </a:cubicBezTo>
                <a:cubicBezTo>
                  <a:pt x="35" y="133"/>
                  <a:pt x="39" y="132"/>
                  <a:pt x="43" y="128"/>
                </a:cubicBezTo>
                <a:cubicBezTo>
                  <a:pt x="46" y="125"/>
                  <a:pt x="48" y="120"/>
                  <a:pt x="48" y="115"/>
                </a:cubicBezTo>
                <a:cubicBezTo>
                  <a:pt x="48" y="111"/>
                  <a:pt x="47" y="108"/>
                  <a:pt x="45" y="105"/>
                </a:cubicBezTo>
                <a:cubicBezTo>
                  <a:pt x="42" y="102"/>
                  <a:pt x="40" y="99"/>
                  <a:pt x="36" y="98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75"/>
                  <a:pt x="37" y="72"/>
                  <a:pt x="38" y="70"/>
                </a:cubicBezTo>
                <a:cubicBezTo>
                  <a:pt x="47" y="77"/>
                  <a:pt x="56" y="80"/>
                  <a:pt x="66" y="80"/>
                </a:cubicBezTo>
                <a:cubicBezTo>
                  <a:pt x="76" y="80"/>
                  <a:pt x="86" y="77"/>
                  <a:pt x="94" y="70"/>
                </a:cubicBezTo>
                <a:cubicBezTo>
                  <a:pt x="96" y="72"/>
                  <a:pt x="96" y="75"/>
                  <a:pt x="96" y="79"/>
                </a:cubicBezTo>
                <a:cubicBezTo>
                  <a:pt x="96" y="85"/>
                  <a:pt x="96" y="85"/>
                  <a:pt x="96" y="85"/>
                </a:cubicBezTo>
                <a:cubicBezTo>
                  <a:pt x="90" y="85"/>
                  <a:pt x="84" y="87"/>
                  <a:pt x="79" y="92"/>
                </a:cubicBezTo>
                <a:cubicBezTo>
                  <a:pt x="75" y="97"/>
                  <a:pt x="72" y="103"/>
                  <a:pt x="72" y="109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0" y="119"/>
                  <a:pt x="69" y="122"/>
                  <a:pt x="69" y="124"/>
                </a:cubicBezTo>
                <a:cubicBezTo>
                  <a:pt x="69" y="127"/>
                  <a:pt x="70" y="129"/>
                  <a:pt x="72" y="131"/>
                </a:cubicBezTo>
                <a:cubicBezTo>
                  <a:pt x="74" y="133"/>
                  <a:pt x="76" y="133"/>
                  <a:pt x="78" y="133"/>
                </a:cubicBezTo>
                <a:cubicBezTo>
                  <a:pt x="81" y="133"/>
                  <a:pt x="83" y="133"/>
                  <a:pt x="85" y="131"/>
                </a:cubicBezTo>
                <a:cubicBezTo>
                  <a:pt x="86" y="129"/>
                  <a:pt x="87" y="127"/>
                  <a:pt x="87" y="124"/>
                </a:cubicBezTo>
                <a:cubicBezTo>
                  <a:pt x="87" y="122"/>
                  <a:pt x="86" y="119"/>
                  <a:pt x="84" y="11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4" y="106"/>
                  <a:pt x="86" y="103"/>
                  <a:pt x="88" y="101"/>
                </a:cubicBezTo>
                <a:cubicBezTo>
                  <a:pt x="90" y="98"/>
                  <a:pt x="93" y="97"/>
                  <a:pt x="96" y="97"/>
                </a:cubicBezTo>
                <a:cubicBezTo>
                  <a:pt x="100" y="97"/>
                  <a:pt x="103" y="98"/>
                  <a:pt x="105" y="101"/>
                </a:cubicBezTo>
                <a:cubicBezTo>
                  <a:pt x="107" y="103"/>
                  <a:pt x="109" y="106"/>
                  <a:pt x="109" y="109"/>
                </a:cubicBezTo>
                <a:cubicBezTo>
                  <a:pt x="109" y="118"/>
                  <a:pt x="109" y="118"/>
                  <a:pt x="109" y="118"/>
                </a:cubicBezTo>
                <a:cubicBezTo>
                  <a:pt x="107" y="119"/>
                  <a:pt x="106" y="122"/>
                  <a:pt x="106" y="124"/>
                </a:cubicBezTo>
                <a:cubicBezTo>
                  <a:pt x="106" y="127"/>
                  <a:pt x="106" y="129"/>
                  <a:pt x="108" y="131"/>
                </a:cubicBezTo>
                <a:cubicBezTo>
                  <a:pt x="110" y="133"/>
                  <a:pt x="112" y="133"/>
                  <a:pt x="115" y="133"/>
                </a:cubicBezTo>
                <a:cubicBezTo>
                  <a:pt x="117" y="133"/>
                  <a:pt x="119" y="133"/>
                  <a:pt x="121" y="131"/>
                </a:cubicBezTo>
                <a:cubicBezTo>
                  <a:pt x="123" y="129"/>
                  <a:pt x="124" y="127"/>
                  <a:pt x="124" y="124"/>
                </a:cubicBezTo>
                <a:cubicBezTo>
                  <a:pt x="124" y="122"/>
                  <a:pt x="123" y="119"/>
                  <a:pt x="121" y="118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5"/>
                  <a:pt x="120" y="101"/>
                  <a:pt x="117" y="97"/>
                </a:cubicBezTo>
                <a:cubicBezTo>
                  <a:pt x="115" y="93"/>
                  <a:pt x="112" y="90"/>
                  <a:pt x="109" y="88"/>
                </a:cubicBezTo>
                <a:cubicBezTo>
                  <a:pt x="109" y="88"/>
                  <a:pt x="109" y="86"/>
                  <a:pt x="109" y="84"/>
                </a:cubicBezTo>
                <a:cubicBezTo>
                  <a:pt x="109" y="82"/>
                  <a:pt x="109" y="81"/>
                  <a:pt x="109" y="80"/>
                </a:cubicBezTo>
                <a:cubicBezTo>
                  <a:pt x="109" y="79"/>
                  <a:pt x="108" y="78"/>
                  <a:pt x="108" y="76"/>
                </a:cubicBezTo>
                <a:cubicBezTo>
                  <a:pt x="108" y="74"/>
                  <a:pt x="108" y="73"/>
                  <a:pt x="108" y="71"/>
                </a:cubicBezTo>
                <a:cubicBezTo>
                  <a:pt x="107" y="70"/>
                  <a:pt x="107" y="69"/>
                  <a:pt x="106" y="68"/>
                </a:cubicBezTo>
                <a:cubicBezTo>
                  <a:pt x="111" y="69"/>
                  <a:pt x="115" y="70"/>
                  <a:pt x="118" y="73"/>
                </a:cubicBezTo>
                <a:cubicBezTo>
                  <a:pt x="121" y="76"/>
                  <a:pt x="124" y="79"/>
                  <a:pt x="125" y="83"/>
                </a:cubicBezTo>
                <a:cubicBezTo>
                  <a:pt x="127" y="87"/>
                  <a:pt x="129" y="91"/>
                  <a:pt x="130" y="96"/>
                </a:cubicBezTo>
                <a:cubicBezTo>
                  <a:pt x="131" y="100"/>
                  <a:pt x="132" y="105"/>
                  <a:pt x="132" y="109"/>
                </a:cubicBezTo>
                <a:cubicBezTo>
                  <a:pt x="133" y="113"/>
                  <a:pt x="133" y="117"/>
                  <a:pt x="133" y="121"/>
                </a:cubicBezTo>
                <a:close/>
                <a:moveTo>
                  <a:pt x="34" y="111"/>
                </a:moveTo>
                <a:cubicBezTo>
                  <a:pt x="35" y="112"/>
                  <a:pt x="36" y="114"/>
                  <a:pt x="36" y="115"/>
                </a:cubicBezTo>
                <a:cubicBezTo>
                  <a:pt x="36" y="117"/>
                  <a:pt x="35" y="118"/>
                  <a:pt x="34" y="120"/>
                </a:cubicBezTo>
                <a:cubicBezTo>
                  <a:pt x="33" y="121"/>
                  <a:pt x="32" y="121"/>
                  <a:pt x="30" y="121"/>
                </a:cubicBezTo>
                <a:cubicBezTo>
                  <a:pt x="28" y="121"/>
                  <a:pt x="27" y="121"/>
                  <a:pt x="26" y="120"/>
                </a:cubicBezTo>
                <a:cubicBezTo>
                  <a:pt x="24" y="118"/>
                  <a:pt x="24" y="117"/>
                  <a:pt x="24" y="115"/>
                </a:cubicBezTo>
                <a:cubicBezTo>
                  <a:pt x="24" y="114"/>
                  <a:pt x="24" y="112"/>
                  <a:pt x="26" y="111"/>
                </a:cubicBezTo>
                <a:cubicBezTo>
                  <a:pt x="27" y="110"/>
                  <a:pt x="28" y="109"/>
                  <a:pt x="30" y="109"/>
                </a:cubicBezTo>
                <a:cubicBezTo>
                  <a:pt x="32" y="109"/>
                  <a:pt x="33" y="110"/>
                  <a:pt x="34" y="111"/>
                </a:cubicBezTo>
                <a:close/>
                <a:moveTo>
                  <a:pt x="92" y="11"/>
                </a:moveTo>
                <a:cubicBezTo>
                  <a:pt x="99" y="18"/>
                  <a:pt x="103" y="27"/>
                  <a:pt x="103" y="37"/>
                </a:cubicBezTo>
                <a:cubicBezTo>
                  <a:pt x="103" y="47"/>
                  <a:pt x="99" y="55"/>
                  <a:pt x="92" y="62"/>
                </a:cubicBezTo>
                <a:cubicBezTo>
                  <a:pt x="85" y="69"/>
                  <a:pt x="76" y="73"/>
                  <a:pt x="66" y="73"/>
                </a:cubicBezTo>
                <a:cubicBezTo>
                  <a:pt x="56" y="73"/>
                  <a:pt x="48" y="69"/>
                  <a:pt x="41" y="62"/>
                </a:cubicBezTo>
                <a:cubicBezTo>
                  <a:pt x="33" y="55"/>
                  <a:pt x="30" y="47"/>
                  <a:pt x="30" y="37"/>
                </a:cubicBezTo>
                <a:cubicBezTo>
                  <a:pt x="30" y="27"/>
                  <a:pt x="33" y="18"/>
                  <a:pt x="41" y="11"/>
                </a:cubicBezTo>
                <a:cubicBezTo>
                  <a:pt x="48" y="4"/>
                  <a:pt x="56" y="0"/>
                  <a:pt x="66" y="0"/>
                </a:cubicBezTo>
                <a:cubicBezTo>
                  <a:pt x="76" y="0"/>
                  <a:pt x="85" y="4"/>
                  <a:pt x="92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5" name="Freeform 218"/>
          <p:cNvSpPr>
            <a:spLocks noEditPoints="1"/>
          </p:cNvSpPr>
          <p:nvPr/>
        </p:nvSpPr>
        <p:spPr bwMode="auto">
          <a:xfrm>
            <a:off x="4438282" y="2653602"/>
            <a:ext cx="144254" cy="157220"/>
          </a:xfrm>
          <a:custGeom>
            <a:avLst/>
            <a:gdLst>
              <a:gd name="T0" fmla="*/ 134 w 134"/>
              <a:gd name="T1" fmla="*/ 55 h 146"/>
              <a:gd name="T2" fmla="*/ 130 w 134"/>
              <a:gd name="T3" fmla="*/ 65 h 146"/>
              <a:gd name="T4" fmla="*/ 122 w 134"/>
              <a:gd name="T5" fmla="*/ 72 h 146"/>
              <a:gd name="T6" fmla="*/ 122 w 134"/>
              <a:gd name="T7" fmla="*/ 109 h 146"/>
              <a:gd name="T8" fmla="*/ 109 w 134"/>
              <a:gd name="T9" fmla="*/ 135 h 146"/>
              <a:gd name="T10" fmla="*/ 79 w 134"/>
              <a:gd name="T11" fmla="*/ 146 h 146"/>
              <a:gd name="T12" fmla="*/ 49 w 134"/>
              <a:gd name="T13" fmla="*/ 135 h 146"/>
              <a:gd name="T14" fmla="*/ 37 w 134"/>
              <a:gd name="T15" fmla="*/ 109 h 146"/>
              <a:gd name="T16" fmla="*/ 37 w 134"/>
              <a:gd name="T17" fmla="*/ 97 h 146"/>
              <a:gd name="T18" fmla="*/ 11 w 134"/>
              <a:gd name="T19" fmla="*/ 85 h 146"/>
              <a:gd name="T20" fmla="*/ 0 w 134"/>
              <a:gd name="T21" fmla="*/ 61 h 146"/>
              <a:gd name="T22" fmla="*/ 0 w 134"/>
              <a:gd name="T23" fmla="*/ 12 h 146"/>
              <a:gd name="T24" fmla="*/ 2 w 134"/>
              <a:gd name="T25" fmla="*/ 8 h 146"/>
              <a:gd name="T26" fmla="*/ 7 w 134"/>
              <a:gd name="T27" fmla="*/ 6 h 146"/>
              <a:gd name="T28" fmla="*/ 8 w 134"/>
              <a:gd name="T29" fmla="*/ 7 h 146"/>
              <a:gd name="T30" fmla="*/ 12 w 134"/>
              <a:gd name="T31" fmla="*/ 2 h 146"/>
              <a:gd name="T32" fmla="*/ 19 w 134"/>
              <a:gd name="T33" fmla="*/ 0 h 146"/>
              <a:gd name="T34" fmla="*/ 27 w 134"/>
              <a:gd name="T35" fmla="*/ 4 h 146"/>
              <a:gd name="T36" fmla="*/ 31 w 134"/>
              <a:gd name="T37" fmla="*/ 12 h 146"/>
              <a:gd name="T38" fmla="*/ 27 w 134"/>
              <a:gd name="T39" fmla="*/ 21 h 146"/>
              <a:gd name="T40" fmla="*/ 19 w 134"/>
              <a:gd name="T41" fmla="*/ 25 h 146"/>
              <a:gd name="T42" fmla="*/ 13 w 134"/>
              <a:gd name="T43" fmla="*/ 23 h 146"/>
              <a:gd name="T44" fmla="*/ 13 w 134"/>
              <a:gd name="T45" fmla="*/ 61 h 146"/>
              <a:gd name="T46" fmla="*/ 21 w 134"/>
              <a:gd name="T47" fmla="*/ 78 h 146"/>
              <a:gd name="T48" fmla="*/ 43 w 134"/>
              <a:gd name="T49" fmla="*/ 85 h 146"/>
              <a:gd name="T50" fmla="*/ 64 w 134"/>
              <a:gd name="T51" fmla="*/ 78 h 146"/>
              <a:gd name="T52" fmla="*/ 73 w 134"/>
              <a:gd name="T53" fmla="*/ 61 h 146"/>
              <a:gd name="T54" fmla="*/ 73 w 134"/>
              <a:gd name="T55" fmla="*/ 23 h 146"/>
              <a:gd name="T56" fmla="*/ 67 w 134"/>
              <a:gd name="T57" fmla="*/ 25 h 146"/>
              <a:gd name="T58" fmla="*/ 58 w 134"/>
              <a:gd name="T59" fmla="*/ 21 h 146"/>
              <a:gd name="T60" fmla="*/ 55 w 134"/>
              <a:gd name="T61" fmla="*/ 12 h 146"/>
              <a:gd name="T62" fmla="*/ 58 w 134"/>
              <a:gd name="T63" fmla="*/ 4 h 146"/>
              <a:gd name="T64" fmla="*/ 67 w 134"/>
              <a:gd name="T65" fmla="*/ 0 h 146"/>
              <a:gd name="T66" fmla="*/ 73 w 134"/>
              <a:gd name="T67" fmla="*/ 2 h 146"/>
              <a:gd name="T68" fmla="*/ 78 w 134"/>
              <a:gd name="T69" fmla="*/ 7 h 146"/>
              <a:gd name="T70" fmla="*/ 79 w 134"/>
              <a:gd name="T71" fmla="*/ 6 h 146"/>
              <a:gd name="T72" fmla="*/ 83 w 134"/>
              <a:gd name="T73" fmla="*/ 8 h 146"/>
              <a:gd name="T74" fmla="*/ 85 w 134"/>
              <a:gd name="T75" fmla="*/ 12 h 146"/>
              <a:gd name="T76" fmla="*/ 85 w 134"/>
              <a:gd name="T77" fmla="*/ 61 h 146"/>
              <a:gd name="T78" fmla="*/ 75 w 134"/>
              <a:gd name="T79" fmla="*/ 85 h 146"/>
              <a:gd name="T80" fmla="*/ 49 w 134"/>
              <a:gd name="T81" fmla="*/ 97 h 146"/>
              <a:gd name="T82" fmla="*/ 49 w 134"/>
              <a:gd name="T83" fmla="*/ 109 h 146"/>
              <a:gd name="T84" fmla="*/ 58 w 134"/>
              <a:gd name="T85" fmla="*/ 126 h 146"/>
              <a:gd name="T86" fmla="*/ 79 w 134"/>
              <a:gd name="T87" fmla="*/ 133 h 146"/>
              <a:gd name="T88" fmla="*/ 101 w 134"/>
              <a:gd name="T89" fmla="*/ 126 h 146"/>
              <a:gd name="T90" fmla="*/ 109 w 134"/>
              <a:gd name="T91" fmla="*/ 109 h 146"/>
              <a:gd name="T92" fmla="*/ 109 w 134"/>
              <a:gd name="T93" fmla="*/ 72 h 146"/>
              <a:gd name="T94" fmla="*/ 101 w 134"/>
              <a:gd name="T95" fmla="*/ 65 h 146"/>
              <a:gd name="T96" fmla="*/ 97 w 134"/>
              <a:gd name="T97" fmla="*/ 55 h 146"/>
              <a:gd name="T98" fmla="*/ 103 w 134"/>
              <a:gd name="T99" fmla="*/ 42 h 146"/>
              <a:gd name="T100" fmla="*/ 115 w 134"/>
              <a:gd name="T101" fmla="*/ 37 h 146"/>
              <a:gd name="T102" fmla="*/ 128 w 134"/>
              <a:gd name="T103" fmla="*/ 42 h 146"/>
              <a:gd name="T104" fmla="*/ 134 w 134"/>
              <a:gd name="T105" fmla="*/ 55 h 146"/>
              <a:gd name="T106" fmla="*/ 120 w 134"/>
              <a:gd name="T107" fmla="*/ 59 h 146"/>
              <a:gd name="T108" fmla="*/ 122 w 134"/>
              <a:gd name="T109" fmla="*/ 55 h 146"/>
              <a:gd name="T110" fmla="*/ 120 w 134"/>
              <a:gd name="T111" fmla="*/ 51 h 146"/>
              <a:gd name="T112" fmla="*/ 115 w 134"/>
              <a:gd name="T113" fmla="*/ 49 h 146"/>
              <a:gd name="T114" fmla="*/ 111 w 134"/>
              <a:gd name="T115" fmla="*/ 51 h 146"/>
              <a:gd name="T116" fmla="*/ 109 w 134"/>
              <a:gd name="T117" fmla="*/ 55 h 146"/>
              <a:gd name="T118" fmla="*/ 111 w 134"/>
              <a:gd name="T119" fmla="*/ 59 h 146"/>
              <a:gd name="T120" fmla="*/ 115 w 134"/>
              <a:gd name="T121" fmla="*/ 61 h 146"/>
              <a:gd name="T122" fmla="*/ 120 w 134"/>
              <a:gd name="T123" fmla="*/ 5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" h="146">
                <a:moveTo>
                  <a:pt x="134" y="55"/>
                </a:moveTo>
                <a:cubicBezTo>
                  <a:pt x="134" y="59"/>
                  <a:pt x="132" y="62"/>
                  <a:pt x="130" y="65"/>
                </a:cubicBezTo>
                <a:cubicBezTo>
                  <a:pt x="128" y="68"/>
                  <a:pt x="125" y="71"/>
                  <a:pt x="122" y="72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2" y="119"/>
                  <a:pt x="117" y="128"/>
                  <a:pt x="109" y="135"/>
                </a:cubicBezTo>
                <a:cubicBezTo>
                  <a:pt x="101" y="142"/>
                  <a:pt x="91" y="146"/>
                  <a:pt x="79" y="146"/>
                </a:cubicBezTo>
                <a:cubicBezTo>
                  <a:pt x="67" y="146"/>
                  <a:pt x="58" y="142"/>
                  <a:pt x="49" y="135"/>
                </a:cubicBezTo>
                <a:cubicBezTo>
                  <a:pt x="41" y="128"/>
                  <a:pt x="37" y="119"/>
                  <a:pt x="37" y="109"/>
                </a:cubicBezTo>
                <a:cubicBezTo>
                  <a:pt x="37" y="97"/>
                  <a:pt x="37" y="97"/>
                  <a:pt x="37" y="97"/>
                </a:cubicBezTo>
                <a:cubicBezTo>
                  <a:pt x="26" y="96"/>
                  <a:pt x="18" y="91"/>
                  <a:pt x="11" y="85"/>
                </a:cubicBezTo>
                <a:cubicBezTo>
                  <a:pt x="4" y="78"/>
                  <a:pt x="0" y="70"/>
                  <a:pt x="0" y="6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9"/>
                  <a:pt x="2" y="8"/>
                </a:cubicBezTo>
                <a:cubicBezTo>
                  <a:pt x="3" y="7"/>
                  <a:pt x="5" y="6"/>
                  <a:pt x="7" y="6"/>
                </a:cubicBezTo>
                <a:cubicBezTo>
                  <a:pt x="7" y="6"/>
                  <a:pt x="7" y="6"/>
                  <a:pt x="8" y="7"/>
                </a:cubicBezTo>
                <a:cubicBezTo>
                  <a:pt x="9" y="5"/>
                  <a:pt x="11" y="3"/>
                  <a:pt x="12" y="2"/>
                </a:cubicBezTo>
                <a:cubicBezTo>
                  <a:pt x="14" y="1"/>
                  <a:pt x="16" y="0"/>
                  <a:pt x="19" y="0"/>
                </a:cubicBezTo>
                <a:cubicBezTo>
                  <a:pt x="22" y="0"/>
                  <a:pt x="25" y="2"/>
                  <a:pt x="27" y="4"/>
                </a:cubicBezTo>
                <a:cubicBezTo>
                  <a:pt x="30" y="6"/>
                  <a:pt x="31" y="9"/>
                  <a:pt x="31" y="12"/>
                </a:cubicBezTo>
                <a:cubicBezTo>
                  <a:pt x="31" y="16"/>
                  <a:pt x="30" y="19"/>
                  <a:pt x="27" y="21"/>
                </a:cubicBezTo>
                <a:cubicBezTo>
                  <a:pt x="25" y="23"/>
                  <a:pt x="22" y="25"/>
                  <a:pt x="19" y="25"/>
                </a:cubicBezTo>
                <a:cubicBezTo>
                  <a:pt x="17" y="25"/>
                  <a:pt x="15" y="24"/>
                  <a:pt x="13" y="23"/>
                </a:cubicBezTo>
                <a:cubicBezTo>
                  <a:pt x="13" y="61"/>
                  <a:pt x="13" y="61"/>
                  <a:pt x="13" y="61"/>
                </a:cubicBezTo>
                <a:cubicBezTo>
                  <a:pt x="13" y="68"/>
                  <a:pt x="16" y="73"/>
                  <a:pt x="21" y="78"/>
                </a:cubicBezTo>
                <a:cubicBezTo>
                  <a:pt x="27" y="83"/>
                  <a:pt x="35" y="85"/>
                  <a:pt x="43" y="85"/>
                </a:cubicBezTo>
                <a:cubicBezTo>
                  <a:pt x="51" y="85"/>
                  <a:pt x="58" y="83"/>
                  <a:pt x="64" y="78"/>
                </a:cubicBezTo>
                <a:cubicBezTo>
                  <a:pt x="70" y="73"/>
                  <a:pt x="73" y="68"/>
                  <a:pt x="73" y="61"/>
                </a:cubicBezTo>
                <a:cubicBezTo>
                  <a:pt x="73" y="23"/>
                  <a:pt x="73" y="23"/>
                  <a:pt x="73" y="23"/>
                </a:cubicBezTo>
                <a:cubicBezTo>
                  <a:pt x="71" y="24"/>
                  <a:pt x="69" y="25"/>
                  <a:pt x="67" y="25"/>
                </a:cubicBezTo>
                <a:cubicBezTo>
                  <a:pt x="64" y="25"/>
                  <a:pt x="61" y="23"/>
                  <a:pt x="58" y="21"/>
                </a:cubicBezTo>
                <a:cubicBezTo>
                  <a:pt x="56" y="19"/>
                  <a:pt x="55" y="16"/>
                  <a:pt x="55" y="12"/>
                </a:cubicBezTo>
                <a:cubicBezTo>
                  <a:pt x="55" y="9"/>
                  <a:pt x="56" y="6"/>
                  <a:pt x="58" y="4"/>
                </a:cubicBezTo>
                <a:cubicBezTo>
                  <a:pt x="61" y="2"/>
                  <a:pt x="64" y="0"/>
                  <a:pt x="67" y="0"/>
                </a:cubicBezTo>
                <a:cubicBezTo>
                  <a:pt x="69" y="0"/>
                  <a:pt x="71" y="1"/>
                  <a:pt x="73" y="2"/>
                </a:cubicBezTo>
                <a:cubicBezTo>
                  <a:pt x="75" y="3"/>
                  <a:pt x="77" y="5"/>
                  <a:pt x="78" y="7"/>
                </a:cubicBezTo>
                <a:cubicBezTo>
                  <a:pt x="78" y="6"/>
                  <a:pt x="79" y="6"/>
                  <a:pt x="79" y="6"/>
                </a:cubicBezTo>
                <a:cubicBezTo>
                  <a:pt x="81" y="6"/>
                  <a:pt x="82" y="7"/>
                  <a:pt x="83" y="8"/>
                </a:cubicBezTo>
                <a:cubicBezTo>
                  <a:pt x="85" y="9"/>
                  <a:pt x="85" y="11"/>
                  <a:pt x="85" y="12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70"/>
                  <a:pt x="82" y="78"/>
                  <a:pt x="75" y="85"/>
                </a:cubicBezTo>
                <a:cubicBezTo>
                  <a:pt x="68" y="91"/>
                  <a:pt x="59" y="96"/>
                  <a:pt x="49" y="97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116"/>
                  <a:pt x="52" y="122"/>
                  <a:pt x="58" y="126"/>
                </a:cubicBezTo>
                <a:cubicBezTo>
                  <a:pt x="64" y="131"/>
                  <a:pt x="71" y="133"/>
                  <a:pt x="79" y="133"/>
                </a:cubicBezTo>
                <a:cubicBezTo>
                  <a:pt x="87" y="133"/>
                  <a:pt x="95" y="131"/>
                  <a:pt x="101" y="126"/>
                </a:cubicBezTo>
                <a:cubicBezTo>
                  <a:pt x="106" y="122"/>
                  <a:pt x="109" y="116"/>
                  <a:pt x="109" y="109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6" y="71"/>
                  <a:pt x="103" y="68"/>
                  <a:pt x="101" y="65"/>
                </a:cubicBezTo>
                <a:cubicBezTo>
                  <a:pt x="98" y="62"/>
                  <a:pt x="97" y="59"/>
                  <a:pt x="97" y="55"/>
                </a:cubicBezTo>
                <a:cubicBezTo>
                  <a:pt x="97" y="50"/>
                  <a:pt x="99" y="45"/>
                  <a:pt x="103" y="42"/>
                </a:cubicBezTo>
                <a:cubicBezTo>
                  <a:pt x="106" y="38"/>
                  <a:pt x="110" y="37"/>
                  <a:pt x="115" y="37"/>
                </a:cubicBezTo>
                <a:cubicBezTo>
                  <a:pt x="121" y="37"/>
                  <a:pt x="125" y="38"/>
                  <a:pt x="128" y="42"/>
                </a:cubicBezTo>
                <a:cubicBezTo>
                  <a:pt x="132" y="45"/>
                  <a:pt x="134" y="50"/>
                  <a:pt x="134" y="55"/>
                </a:cubicBezTo>
                <a:close/>
                <a:moveTo>
                  <a:pt x="120" y="59"/>
                </a:moveTo>
                <a:cubicBezTo>
                  <a:pt x="121" y="58"/>
                  <a:pt x="122" y="56"/>
                  <a:pt x="122" y="55"/>
                </a:cubicBezTo>
                <a:cubicBezTo>
                  <a:pt x="122" y="53"/>
                  <a:pt x="121" y="52"/>
                  <a:pt x="120" y="51"/>
                </a:cubicBezTo>
                <a:cubicBezTo>
                  <a:pt x="119" y="49"/>
                  <a:pt x="117" y="49"/>
                  <a:pt x="115" y="49"/>
                </a:cubicBezTo>
                <a:cubicBezTo>
                  <a:pt x="114" y="49"/>
                  <a:pt x="112" y="49"/>
                  <a:pt x="111" y="51"/>
                </a:cubicBezTo>
                <a:cubicBezTo>
                  <a:pt x="110" y="52"/>
                  <a:pt x="109" y="53"/>
                  <a:pt x="109" y="55"/>
                </a:cubicBezTo>
                <a:cubicBezTo>
                  <a:pt x="109" y="56"/>
                  <a:pt x="110" y="58"/>
                  <a:pt x="111" y="59"/>
                </a:cubicBezTo>
                <a:cubicBezTo>
                  <a:pt x="112" y="60"/>
                  <a:pt x="114" y="61"/>
                  <a:pt x="115" y="61"/>
                </a:cubicBezTo>
                <a:cubicBezTo>
                  <a:pt x="117" y="61"/>
                  <a:pt x="119" y="60"/>
                  <a:pt x="120" y="5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6" name="Freeform 219"/>
          <p:cNvSpPr>
            <a:spLocks noEditPoints="1"/>
          </p:cNvSpPr>
          <p:nvPr/>
        </p:nvSpPr>
        <p:spPr bwMode="auto">
          <a:xfrm>
            <a:off x="4629540" y="2653602"/>
            <a:ext cx="183153" cy="157220"/>
          </a:xfrm>
          <a:custGeom>
            <a:avLst/>
            <a:gdLst>
              <a:gd name="T0" fmla="*/ 28 w 170"/>
              <a:gd name="T1" fmla="*/ 25 h 146"/>
              <a:gd name="T2" fmla="*/ 28 w 170"/>
              <a:gd name="T3" fmla="*/ 146 h 146"/>
              <a:gd name="T4" fmla="*/ 22 w 170"/>
              <a:gd name="T5" fmla="*/ 146 h 146"/>
              <a:gd name="T6" fmla="*/ 7 w 170"/>
              <a:gd name="T7" fmla="*/ 139 h 146"/>
              <a:gd name="T8" fmla="*/ 0 w 170"/>
              <a:gd name="T9" fmla="*/ 124 h 146"/>
              <a:gd name="T10" fmla="*/ 0 w 170"/>
              <a:gd name="T11" fmla="*/ 46 h 146"/>
              <a:gd name="T12" fmla="*/ 7 w 170"/>
              <a:gd name="T13" fmla="*/ 31 h 146"/>
              <a:gd name="T14" fmla="*/ 22 w 170"/>
              <a:gd name="T15" fmla="*/ 25 h 146"/>
              <a:gd name="T16" fmla="*/ 28 w 170"/>
              <a:gd name="T17" fmla="*/ 25 h 146"/>
              <a:gd name="T18" fmla="*/ 133 w 170"/>
              <a:gd name="T19" fmla="*/ 25 h 146"/>
              <a:gd name="T20" fmla="*/ 133 w 170"/>
              <a:gd name="T21" fmla="*/ 146 h 146"/>
              <a:gd name="T22" fmla="*/ 37 w 170"/>
              <a:gd name="T23" fmla="*/ 146 h 146"/>
              <a:gd name="T24" fmla="*/ 37 w 170"/>
              <a:gd name="T25" fmla="*/ 25 h 146"/>
              <a:gd name="T26" fmla="*/ 49 w 170"/>
              <a:gd name="T27" fmla="*/ 25 h 146"/>
              <a:gd name="T28" fmla="*/ 49 w 170"/>
              <a:gd name="T29" fmla="*/ 9 h 146"/>
              <a:gd name="T30" fmla="*/ 51 w 170"/>
              <a:gd name="T31" fmla="*/ 3 h 146"/>
              <a:gd name="T32" fmla="*/ 58 w 170"/>
              <a:gd name="T33" fmla="*/ 0 h 146"/>
              <a:gd name="T34" fmla="*/ 112 w 170"/>
              <a:gd name="T35" fmla="*/ 0 h 146"/>
              <a:gd name="T36" fmla="*/ 119 w 170"/>
              <a:gd name="T37" fmla="*/ 3 h 146"/>
              <a:gd name="T38" fmla="*/ 121 w 170"/>
              <a:gd name="T39" fmla="*/ 9 h 146"/>
              <a:gd name="T40" fmla="*/ 121 w 170"/>
              <a:gd name="T41" fmla="*/ 25 h 146"/>
              <a:gd name="T42" fmla="*/ 133 w 170"/>
              <a:gd name="T43" fmla="*/ 25 h 146"/>
              <a:gd name="T44" fmla="*/ 61 w 170"/>
              <a:gd name="T45" fmla="*/ 25 h 146"/>
              <a:gd name="T46" fmla="*/ 109 w 170"/>
              <a:gd name="T47" fmla="*/ 25 h 146"/>
              <a:gd name="T48" fmla="*/ 109 w 170"/>
              <a:gd name="T49" fmla="*/ 12 h 146"/>
              <a:gd name="T50" fmla="*/ 61 w 170"/>
              <a:gd name="T51" fmla="*/ 12 h 146"/>
              <a:gd name="T52" fmla="*/ 61 w 170"/>
              <a:gd name="T53" fmla="*/ 25 h 146"/>
              <a:gd name="T54" fmla="*/ 170 w 170"/>
              <a:gd name="T55" fmla="*/ 46 h 146"/>
              <a:gd name="T56" fmla="*/ 170 w 170"/>
              <a:gd name="T57" fmla="*/ 124 h 146"/>
              <a:gd name="T58" fmla="*/ 164 w 170"/>
              <a:gd name="T59" fmla="*/ 139 h 146"/>
              <a:gd name="T60" fmla="*/ 149 w 170"/>
              <a:gd name="T61" fmla="*/ 146 h 146"/>
              <a:gd name="T62" fmla="*/ 143 w 170"/>
              <a:gd name="T63" fmla="*/ 146 h 146"/>
              <a:gd name="T64" fmla="*/ 143 w 170"/>
              <a:gd name="T65" fmla="*/ 25 h 146"/>
              <a:gd name="T66" fmla="*/ 149 w 170"/>
              <a:gd name="T67" fmla="*/ 25 h 146"/>
              <a:gd name="T68" fmla="*/ 164 w 170"/>
              <a:gd name="T69" fmla="*/ 31 h 146"/>
              <a:gd name="T70" fmla="*/ 170 w 170"/>
              <a:gd name="T71" fmla="*/ 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0" h="146">
                <a:moveTo>
                  <a:pt x="28" y="25"/>
                </a:moveTo>
                <a:cubicBezTo>
                  <a:pt x="28" y="146"/>
                  <a:pt x="28" y="146"/>
                  <a:pt x="28" y="146"/>
                </a:cubicBezTo>
                <a:cubicBezTo>
                  <a:pt x="22" y="146"/>
                  <a:pt x="22" y="146"/>
                  <a:pt x="22" y="146"/>
                </a:cubicBezTo>
                <a:cubicBezTo>
                  <a:pt x="16" y="146"/>
                  <a:pt x="11" y="143"/>
                  <a:pt x="7" y="139"/>
                </a:cubicBezTo>
                <a:cubicBezTo>
                  <a:pt x="2" y="135"/>
                  <a:pt x="0" y="130"/>
                  <a:pt x="0" y="12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0"/>
                  <a:pt x="2" y="35"/>
                  <a:pt x="7" y="31"/>
                </a:cubicBezTo>
                <a:cubicBezTo>
                  <a:pt x="11" y="27"/>
                  <a:pt x="16" y="25"/>
                  <a:pt x="22" y="25"/>
                </a:cubicBezTo>
                <a:lnTo>
                  <a:pt x="28" y="25"/>
                </a:lnTo>
                <a:close/>
                <a:moveTo>
                  <a:pt x="133" y="25"/>
                </a:moveTo>
                <a:cubicBezTo>
                  <a:pt x="133" y="146"/>
                  <a:pt x="133" y="146"/>
                  <a:pt x="133" y="146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25"/>
                  <a:pt x="37" y="25"/>
                  <a:pt x="37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7"/>
                  <a:pt x="50" y="5"/>
                  <a:pt x="51" y="3"/>
                </a:cubicBezTo>
                <a:cubicBezTo>
                  <a:pt x="53" y="1"/>
                  <a:pt x="55" y="0"/>
                  <a:pt x="5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5"/>
                  <a:pt x="121" y="25"/>
                  <a:pt x="121" y="25"/>
                </a:cubicBezTo>
                <a:lnTo>
                  <a:pt x="133" y="25"/>
                </a:lnTo>
                <a:close/>
                <a:moveTo>
                  <a:pt x="61" y="25"/>
                </a:moveTo>
                <a:cubicBezTo>
                  <a:pt x="109" y="25"/>
                  <a:pt x="109" y="25"/>
                  <a:pt x="109" y="25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1" y="12"/>
                  <a:pt x="61" y="12"/>
                  <a:pt x="61" y="12"/>
                </a:cubicBezTo>
                <a:lnTo>
                  <a:pt x="61" y="25"/>
                </a:lnTo>
                <a:close/>
                <a:moveTo>
                  <a:pt x="170" y="46"/>
                </a:moveTo>
                <a:cubicBezTo>
                  <a:pt x="170" y="124"/>
                  <a:pt x="170" y="124"/>
                  <a:pt x="170" y="124"/>
                </a:cubicBezTo>
                <a:cubicBezTo>
                  <a:pt x="170" y="130"/>
                  <a:pt x="168" y="135"/>
                  <a:pt x="164" y="139"/>
                </a:cubicBezTo>
                <a:cubicBezTo>
                  <a:pt x="159" y="143"/>
                  <a:pt x="154" y="146"/>
                  <a:pt x="149" y="146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54" y="25"/>
                  <a:pt x="159" y="27"/>
                  <a:pt x="164" y="31"/>
                </a:cubicBezTo>
                <a:cubicBezTo>
                  <a:pt x="168" y="35"/>
                  <a:pt x="170" y="40"/>
                  <a:pt x="170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7" name="Freeform 220"/>
          <p:cNvSpPr>
            <a:spLocks noEditPoints="1"/>
          </p:cNvSpPr>
          <p:nvPr/>
        </p:nvSpPr>
        <p:spPr bwMode="auto">
          <a:xfrm>
            <a:off x="4867800" y="2640635"/>
            <a:ext cx="168566" cy="183153"/>
          </a:xfrm>
          <a:custGeom>
            <a:avLst/>
            <a:gdLst>
              <a:gd name="T0" fmla="*/ 157 w 157"/>
              <a:gd name="T1" fmla="*/ 133 h 170"/>
              <a:gd name="T2" fmla="*/ 153 w 157"/>
              <a:gd name="T3" fmla="*/ 142 h 170"/>
              <a:gd name="T4" fmla="*/ 145 w 157"/>
              <a:gd name="T5" fmla="*/ 145 h 170"/>
              <a:gd name="T6" fmla="*/ 102 w 157"/>
              <a:gd name="T7" fmla="*/ 145 h 170"/>
              <a:gd name="T8" fmla="*/ 95 w 157"/>
              <a:gd name="T9" fmla="*/ 163 h 170"/>
              <a:gd name="T10" fmla="*/ 78 w 157"/>
              <a:gd name="T11" fmla="*/ 170 h 170"/>
              <a:gd name="T12" fmla="*/ 61 w 157"/>
              <a:gd name="T13" fmla="*/ 163 h 170"/>
              <a:gd name="T14" fmla="*/ 54 w 157"/>
              <a:gd name="T15" fmla="*/ 145 h 170"/>
              <a:gd name="T16" fmla="*/ 12 w 157"/>
              <a:gd name="T17" fmla="*/ 145 h 170"/>
              <a:gd name="T18" fmla="*/ 3 w 157"/>
              <a:gd name="T19" fmla="*/ 142 h 170"/>
              <a:gd name="T20" fmla="*/ 0 w 157"/>
              <a:gd name="T21" fmla="*/ 133 h 170"/>
              <a:gd name="T22" fmla="*/ 8 w 157"/>
              <a:gd name="T23" fmla="*/ 125 h 170"/>
              <a:gd name="T24" fmla="*/ 16 w 157"/>
              <a:gd name="T25" fmla="*/ 114 h 170"/>
              <a:gd name="T26" fmla="*/ 23 w 157"/>
              <a:gd name="T27" fmla="*/ 99 h 170"/>
              <a:gd name="T28" fmla="*/ 28 w 157"/>
              <a:gd name="T29" fmla="*/ 79 h 170"/>
              <a:gd name="T30" fmla="*/ 30 w 157"/>
              <a:gd name="T31" fmla="*/ 55 h 170"/>
              <a:gd name="T32" fmla="*/ 41 w 157"/>
              <a:gd name="T33" fmla="*/ 28 h 170"/>
              <a:gd name="T34" fmla="*/ 70 w 157"/>
              <a:gd name="T35" fmla="*/ 13 h 170"/>
              <a:gd name="T36" fmla="*/ 69 w 157"/>
              <a:gd name="T37" fmla="*/ 9 h 170"/>
              <a:gd name="T38" fmla="*/ 72 w 157"/>
              <a:gd name="T39" fmla="*/ 3 h 170"/>
              <a:gd name="T40" fmla="*/ 78 w 157"/>
              <a:gd name="T41" fmla="*/ 0 h 170"/>
              <a:gd name="T42" fmla="*/ 85 w 157"/>
              <a:gd name="T43" fmla="*/ 3 h 170"/>
              <a:gd name="T44" fmla="*/ 87 w 157"/>
              <a:gd name="T45" fmla="*/ 9 h 170"/>
              <a:gd name="T46" fmla="*/ 87 w 157"/>
              <a:gd name="T47" fmla="*/ 13 h 170"/>
              <a:gd name="T48" fmla="*/ 116 w 157"/>
              <a:gd name="T49" fmla="*/ 28 h 170"/>
              <a:gd name="T50" fmla="*/ 127 w 157"/>
              <a:gd name="T51" fmla="*/ 55 h 170"/>
              <a:gd name="T52" fmla="*/ 128 w 157"/>
              <a:gd name="T53" fmla="*/ 79 h 170"/>
              <a:gd name="T54" fmla="*/ 133 w 157"/>
              <a:gd name="T55" fmla="*/ 99 h 170"/>
              <a:gd name="T56" fmla="*/ 140 w 157"/>
              <a:gd name="T57" fmla="*/ 114 h 170"/>
              <a:gd name="T58" fmla="*/ 148 w 157"/>
              <a:gd name="T59" fmla="*/ 125 h 170"/>
              <a:gd name="T60" fmla="*/ 157 w 157"/>
              <a:gd name="T61" fmla="*/ 133 h 170"/>
              <a:gd name="T62" fmla="*/ 17 w 157"/>
              <a:gd name="T63" fmla="*/ 133 h 170"/>
              <a:gd name="T64" fmla="*/ 140 w 157"/>
              <a:gd name="T65" fmla="*/ 133 h 170"/>
              <a:gd name="T66" fmla="*/ 115 w 157"/>
              <a:gd name="T67" fmla="*/ 55 h 170"/>
              <a:gd name="T68" fmla="*/ 112 w 157"/>
              <a:gd name="T69" fmla="*/ 45 h 170"/>
              <a:gd name="T70" fmla="*/ 106 w 157"/>
              <a:gd name="T71" fmla="*/ 35 h 170"/>
              <a:gd name="T72" fmla="*/ 94 w 157"/>
              <a:gd name="T73" fmla="*/ 27 h 170"/>
              <a:gd name="T74" fmla="*/ 78 w 157"/>
              <a:gd name="T75" fmla="*/ 24 h 170"/>
              <a:gd name="T76" fmla="*/ 62 w 157"/>
              <a:gd name="T77" fmla="*/ 27 h 170"/>
              <a:gd name="T78" fmla="*/ 51 w 157"/>
              <a:gd name="T79" fmla="*/ 35 h 170"/>
              <a:gd name="T80" fmla="*/ 44 w 157"/>
              <a:gd name="T81" fmla="*/ 45 h 170"/>
              <a:gd name="T82" fmla="*/ 42 w 157"/>
              <a:gd name="T83" fmla="*/ 55 h 170"/>
              <a:gd name="T84" fmla="*/ 17 w 157"/>
              <a:gd name="T85" fmla="*/ 133 h 170"/>
              <a:gd name="T86" fmla="*/ 80 w 157"/>
              <a:gd name="T87" fmla="*/ 161 h 170"/>
              <a:gd name="T88" fmla="*/ 78 w 157"/>
              <a:gd name="T89" fmla="*/ 159 h 170"/>
              <a:gd name="T90" fmla="*/ 69 w 157"/>
              <a:gd name="T91" fmla="*/ 155 h 170"/>
              <a:gd name="T92" fmla="*/ 65 w 157"/>
              <a:gd name="T93" fmla="*/ 145 h 170"/>
              <a:gd name="T94" fmla="*/ 63 w 157"/>
              <a:gd name="T95" fmla="*/ 144 h 170"/>
              <a:gd name="T96" fmla="*/ 62 w 157"/>
              <a:gd name="T97" fmla="*/ 145 h 170"/>
              <a:gd name="T98" fmla="*/ 66 w 157"/>
              <a:gd name="T99" fmla="*/ 157 h 170"/>
              <a:gd name="T100" fmla="*/ 78 w 157"/>
              <a:gd name="T101" fmla="*/ 162 h 170"/>
              <a:gd name="T102" fmla="*/ 80 w 157"/>
              <a:gd name="T103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7" h="170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2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3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3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69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6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8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7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17" y="133"/>
                </a:moveTo>
                <a:cubicBezTo>
                  <a:pt x="140" y="133"/>
                  <a:pt x="140" y="133"/>
                  <a:pt x="140" y="133"/>
                </a:cubicBezTo>
                <a:cubicBezTo>
                  <a:pt x="123" y="114"/>
                  <a:pt x="115" y="88"/>
                  <a:pt x="115" y="55"/>
                </a:cubicBezTo>
                <a:cubicBezTo>
                  <a:pt x="115" y="51"/>
                  <a:pt x="114" y="48"/>
                  <a:pt x="112" y="45"/>
                </a:cubicBezTo>
                <a:cubicBezTo>
                  <a:pt x="111" y="41"/>
                  <a:pt x="109" y="38"/>
                  <a:pt x="106" y="35"/>
                </a:cubicBezTo>
                <a:cubicBezTo>
                  <a:pt x="103" y="32"/>
                  <a:pt x="99" y="29"/>
                  <a:pt x="94" y="27"/>
                </a:cubicBezTo>
                <a:cubicBezTo>
                  <a:pt x="89" y="25"/>
                  <a:pt x="84" y="24"/>
                  <a:pt x="78" y="24"/>
                </a:cubicBezTo>
                <a:cubicBezTo>
                  <a:pt x="72" y="24"/>
                  <a:pt x="67" y="25"/>
                  <a:pt x="62" y="27"/>
                </a:cubicBezTo>
                <a:cubicBezTo>
                  <a:pt x="57" y="29"/>
                  <a:pt x="54" y="32"/>
                  <a:pt x="51" y="35"/>
                </a:cubicBezTo>
                <a:cubicBezTo>
                  <a:pt x="48" y="38"/>
                  <a:pt x="46" y="41"/>
                  <a:pt x="44" y="45"/>
                </a:cubicBezTo>
                <a:cubicBezTo>
                  <a:pt x="43" y="48"/>
                  <a:pt x="42" y="51"/>
                  <a:pt x="42" y="55"/>
                </a:cubicBezTo>
                <a:cubicBezTo>
                  <a:pt x="42" y="88"/>
                  <a:pt x="34" y="114"/>
                  <a:pt x="1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4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6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8" name="Freeform 221"/>
          <p:cNvSpPr>
            <a:spLocks noEditPoints="1"/>
          </p:cNvSpPr>
          <p:nvPr/>
        </p:nvSpPr>
        <p:spPr bwMode="auto">
          <a:xfrm>
            <a:off x="5091474" y="2666569"/>
            <a:ext cx="188016" cy="144254"/>
          </a:xfrm>
          <a:custGeom>
            <a:avLst/>
            <a:gdLst>
              <a:gd name="T0" fmla="*/ 0 w 175"/>
              <a:gd name="T1" fmla="*/ 109 h 134"/>
              <a:gd name="T2" fmla="*/ 169 w 175"/>
              <a:gd name="T3" fmla="*/ 109 h 134"/>
              <a:gd name="T4" fmla="*/ 162 w 175"/>
              <a:gd name="T5" fmla="*/ 126 h 134"/>
              <a:gd name="T6" fmla="*/ 145 w 175"/>
              <a:gd name="T7" fmla="*/ 134 h 134"/>
              <a:gd name="T8" fmla="*/ 24 w 175"/>
              <a:gd name="T9" fmla="*/ 134 h 134"/>
              <a:gd name="T10" fmla="*/ 7 w 175"/>
              <a:gd name="T11" fmla="*/ 126 h 134"/>
              <a:gd name="T12" fmla="*/ 0 w 175"/>
              <a:gd name="T13" fmla="*/ 109 h 134"/>
              <a:gd name="T14" fmla="*/ 165 w 175"/>
              <a:gd name="T15" fmla="*/ 11 h 134"/>
              <a:gd name="T16" fmla="*/ 175 w 175"/>
              <a:gd name="T17" fmla="*/ 37 h 134"/>
              <a:gd name="T18" fmla="*/ 165 w 175"/>
              <a:gd name="T19" fmla="*/ 62 h 134"/>
              <a:gd name="T20" fmla="*/ 139 w 175"/>
              <a:gd name="T21" fmla="*/ 73 h 134"/>
              <a:gd name="T22" fmla="*/ 133 w 175"/>
              <a:gd name="T23" fmla="*/ 73 h 134"/>
              <a:gd name="T24" fmla="*/ 133 w 175"/>
              <a:gd name="T25" fmla="*/ 76 h 134"/>
              <a:gd name="T26" fmla="*/ 127 w 175"/>
              <a:gd name="T27" fmla="*/ 91 h 134"/>
              <a:gd name="T28" fmla="*/ 112 w 175"/>
              <a:gd name="T29" fmla="*/ 97 h 134"/>
              <a:gd name="T30" fmla="*/ 45 w 175"/>
              <a:gd name="T31" fmla="*/ 97 h 134"/>
              <a:gd name="T32" fmla="*/ 30 w 175"/>
              <a:gd name="T33" fmla="*/ 91 h 134"/>
              <a:gd name="T34" fmla="*/ 24 w 175"/>
              <a:gd name="T35" fmla="*/ 76 h 134"/>
              <a:gd name="T36" fmla="*/ 24 w 175"/>
              <a:gd name="T37" fmla="*/ 6 h 134"/>
              <a:gd name="T38" fmla="*/ 26 w 175"/>
              <a:gd name="T39" fmla="*/ 2 h 134"/>
              <a:gd name="T40" fmla="*/ 30 w 175"/>
              <a:gd name="T41" fmla="*/ 0 h 134"/>
              <a:gd name="T42" fmla="*/ 139 w 175"/>
              <a:gd name="T43" fmla="*/ 0 h 134"/>
              <a:gd name="T44" fmla="*/ 165 w 175"/>
              <a:gd name="T45" fmla="*/ 11 h 134"/>
              <a:gd name="T46" fmla="*/ 152 w 175"/>
              <a:gd name="T47" fmla="*/ 50 h 134"/>
              <a:gd name="T48" fmla="*/ 157 w 175"/>
              <a:gd name="T49" fmla="*/ 37 h 134"/>
              <a:gd name="T50" fmla="*/ 152 w 175"/>
              <a:gd name="T51" fmla="*/ 24 h 134"/>
              <a:gd name="T52" fmla="*/ 139 w 175"/>
              <a:gd name="T53" fmla="*/ 19 h 134"/>
              <a:gd name="T54" fmla="*/ 133 w 175"/>
              <a:gd name="T55" fmla="*/ 19 h 134"/>
              <a:gd name="T56" fmla="*/ 133 w 175"/>
              <a:gd name="T57" fmla="*/ 55 h 134"/>
              <a:gd name="T58" fmla="*/ 139 w 175"/>
              <a:gd name="T59" fmla="*/ 55 h 134"/>
              <a:gd name="T60" fmla="*/ 152 w 175"/>
              <a:gd name="T61" fmla="*/ 5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5" h="134">
                <a:moveTo>
                  <a:pt x="0" y="109"/>
                </a:moveTo>
                <a:cubicBezTo>
                  <a:pt x="169" y="109"/>
                  <a:pt x="169" y="109"/>
                  <a:pt x="169" y="109"/>
                </a:cubicBezTo>
                <a:cubicBezTo>
                  <a:pt x="169" y="116"/>
                  <a:pt x="167" y="122"/>
                  <a:pt x="162" y="126"/>
                </a:cubicBezTo>
                <a:cubicBezTo>
                  <a:pt x="157" y="131"/>
                  <a:pt x="152" y="134"/>
                  <a:pt x="145" y="134"/>
                </a:cubicBezTo>
                <a:cubicBezTo>
                  <a:pt x="24" y="134"/>
                  <a:pt x="24" y="134"/>
                  <a:pt x="24" y="134"/>
                </a:cubicBezTo>
                <a:cubicBezTo>
                  <a:pt x="17" y="134"/>
                  <a:pt x="11" y="131"/>
                  <a:pt x="7" y="126"/>
                </a:cubicBezTo>
                <a:cubicBezTo>
                  <a:pt x="2" y="122"/>
                  <a:pt x="0" y="116"/>
                  <a:pt x="0" y="109"/>
                </a:cubicBezTo>
                <a:close/>
                <a:moveTo>
                  <a:pt x="165" y="11"/>
                </a:moveTo>
                <a:cubicBezTo>
                  <a:pt x="172" y="18"/>
                  <a:pt x="175" y="27"/>
                  <a:pt x="175" y="37"/>
                </a:cubicBezTo>
                <a:cubicBezTo>
                  <a:pt x="175" y="47"/>
                  <a:pt x="172" y="55"/>
                  <a:pt x="165" y="62"/>
                </a:cubicBezTo>
                <a:cubicBezTo>
                  <a:pt x="157" y="69"/>
                  <a:pt x="149" y="73"/>
                  <a:pt x="139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3" y="82"/>
                  <a:pt x="131" y="87"/>
                  <a:pt x="127" y="91"/>
                </a:cubicBezTo>
                <a:cubicBezTo>
                  <a:pt x="122" y="95"/>
                  <a:pt x="117" y="97"/>
                  <a:pt x="112" y="97"/>
                </a:cubicBezTo>
                <a:cubicBezTo>
                  <a:pt x="45" y="97"/>
                  <a:pt x="45" y="97"/>
                  <a:pt x="45" y="97"/>
                </a:cubicBezTo>
                <a:cubicBezTo>
                  <a:pt x="39" y="97"/>
                  <a:pt x="34" y="95"/>
                  <a:pt x="30" y="91"/>
                </a:cubicBezTo>
                <a:cubicBezTo>
                  <a:pt x="26" y="87"/>
                  <a:pt x="24" y="82"/>
                  <a:pt x="24" y="7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5"/>
                  <a:pt x="24" y="3"/>
                  <a:pt x="26" y="2"/>
                </a:cubicBezTo>
                <a:cubicBezTo>
                  <a:pt x="27" y="1"/>
                  <a:pt x="28" y="0"/>
                  <a:pt x="3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9" y="0"/>
                  <a:pt x="157" y="4"/>
                  <a:pt x="165" y="11"/>
                </a:cubicBezTo>
                <a:close/>
                <a:moveTo>
                  <a:pt x="152" y="50"/>
                </a:moveTo>
                <a:cubicBezTo>
                  <a:pt x="155" y="46"/>
                  <a:pt x="157" y="42"/>
                  <a:pt x="157" y="37"/>
                </a:cubicBezTo>
                <a:cubicBezTo>
                  <a:pt x="157" y="32"/>
                  <a:pt x="155" y="27"/>
                  <a:pt x="152" y="24"/>
                </a:cubicBezTo>
                <a:cubicBezTo>
                  <a:pt x="148" y="20"/>
                  <a:pt x="144" y="19"/>
                  <a:pt x="139" y="19"/>
                </a:cubicBezTo>
                <a:cubicBezTo>
                  <a:pt x="133" y="19"/>
                  <a:pt x="133" y="19"/>
                  <a:pt x="133" y="19"/>
                </a:cubicBezTo>
                <a:cubicBezTo>
                  <a:pt x="133" y="55"/>
                  <a:pt x="133" y="55"/>
                  <a:pt x="133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44" y="55"/>
                  <a:pt x="148" y="53"/>
                  <a:pt x="152" y="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9" name="Freeform 222"/>
          <p:cNvSpPr>
            <a:spLocks noEditPoints="1"/>
          </p:cNvSpPr>
          <p:nvPr/>
        </p:nvSpPr>
        <p:spPr bwMode="auto">
          <a:xfrm>
            <a:off x="5334598" y="2640635"/>
            <a:ext cx="142632" cy="183153"/>
          </a:xfrm>
          <a:custGeom>
            <a:avLst/>
            <a:gdLst>
              <a:gd name="T0" fmla="*/ 60 w 133"/>
              <a:gd name="T1" fmla="*/ 6 h 170"/>
              <a:gd name="T2" fmla="*/ 60 w 133"/>
              <a:gd name="T3" fmla="*/ 67 h 170"/>
              <a:gd name="T4" fmla="*/ 57 w 133"/>
              <a:gd name="T5" fmla="*/ 77 h 170"/>
              <a:gd name="T6" fmla="*/ 48 w 133"/>
              <a:gd name="T7" fmla="*/ 84 h 170"/>
              <a:gd name="T8" fmla="*/ 48 w 133"/>
              <a:gd name="T9" fmla="*/ 158 h 170"/>
              <a:gd name="T10" fmla="*/ 45 w 133"/>
              <a:gd name="T11" fmla="*/ 166 h 170"/>
              <a:gd name="T12" fmla="*/ 36 w 133"/>
              <a:gd name="T13" fmla="*/ 170 h 170"/>
              <a:gd name="T14" fmla="*/ 24 w 133"/>
              <a:gd name="T15" fmla="*/ 170 h 170"/>
              <a:gd name="T16" fmla="*/ 16 w 133"/>
              <a:gd name="T17" fmla="*/ 166 h 170"/>
              <a:gd name="T18" fmla="*/ 12 w 133"/>
              <a:gd name="T19" fmla="*/ 158 h 170"/>
              <a:gd name="T20" fmla="*/ 12 w 133"/>
              <a:gd name="T21" fmla="*/ 84 h 170"/>
              <a:gd name="T22" fmla="*/ 3 w 133"/>
              <a:gd name="T23" fmla="*/ 77 h 170"/>
              <a:gd name="T24" fmla="*/ 0 w 133"/>
              <a:gd name="T25" fmla="*/ 67 h 170"/>
              <a:gd name="T26" fmla="*/ 0 w 133"/>
              <a:gd name="T27" fmla="*/ 6 h 170"/>
              <a:gd name="T28" fmla="*/ 2 w 133"/>
              <a:gd name="T29" fmla="*/ 2 h 170"/>
              <a:gd name="T30" fmla="*/ 6 w 133"/>
              <a:gd name="T31" fmla="*/ 0 h 170"/>
              <a:gd name="T32" fmla="*/ 10 w 133"/>
              <a:gd name="T33" fmla="*/ 2 h 170"/>
              <a:gd name="T34" fmla="*/ 12 w 133"/>
              <a:gd name="T35" fmla="*/ 6 h 170"/>
              <a:gd name="T36" fmla="*/ 12 w 133"/>
              <a:gd name="T37" fmla="*/ 46 h 170"/>
              <a:gd name="T38" fmla="*/ 14 w 133"/>
              <a:gd name="T39" fmla="*/ 50 h 170"/>
              <a:gd name="T40" fmla="*/ 18 w 133"/>
              <a:gd name="T41" fmla="*/ 52 h 170"/>
              <a:gd name="T42" fmla="*/ 22 w 133"/>
              <a:gd name="T43" fmla="*/ 50 h 170"/>
              <a:gd name="T44" fmla="*/ 24 w 133"/>
              <a:gd name="T45" fmla="*/ 46 h 170"/>
              <a:gd name="T46" fmla="*/ 24 w 133"/>
              <a:gd name="T47" fmla="*/ 6 h 170"/>
              <a:gd name="T48" fmla="*/ 26 w 133"/>
              <a:gd name="T49" fmla="*/ 2 h 170"/>
              <a:gd name="T50" fmla="*/ 30 w 133"/>
              <a:gd name="T51" fmla="*/ 0 h 170"/>
              <a:gd name="T52" fmla="*/ 34 w 133"/>
              <a:gd name="T53" fmla="*/ 2 h 170"/>
              <a:gd name="T54" fmla="*/ 36 w 133"/>
              <a:gd name="T55" fmla="*/ 6 h 170"/>
              <a:gd name="T56" fmla="*/ 36 w 133"/>
              <a:gd name="T57" fmla="*/ 46 h 170"/>
              <a:gd name="T58" fmla="*/ 38 w 133"/>
              <a:gd name="T59" fmla="*/ 50 h 170"/>
              <a:gd name="T60" fmla="*/ 42 w 133"/>
              <a:gd name="T61" fmla="*/ 52 h 170"/>
              <a:gd name="T62" fmla="*/ 47 w 133"/>
              <a:gd name="T63" fmla="*/ 50 h 170"/>
              <a:gd name="T64" fmla="*/ 48 w 133"/>
              <a:gd name="T65" fmla="*/ 46 h 170"/>
              <a:gd name="T66" fmla="*/ 48 w 133"/>
              <a:gd name="T67" fmla="*/ 6 h 170"/>
              <a:gd name="T68" fmla="*/ 50 w 133"/>
              <a:gd name="T69" fmla="*/ 2 h 170"/>
              <a:gd name="T70" fmla="*/ 54 w 133"/>
              <a:gd name="T71" fmla="*/ 0 h 170"/>
              <a:gd name="T72" fmla="*/ 59 w 133"/>
              <a:gd name="T73" fmla="*/ 2 h 170"/>
              <a:gd name="T74" fmla="*/ 60 w 133"/>
              <a:gd name="T75" fmla="*/ 6 h 170"/>
              <a:gd name="T76" fmla="*/ 133 w 133"/>
              <a:gd name="T77" fmla="*/ 6 h 170"/>
              <a:gd name="T78" fmla="*/ 133 w 133"/>
              <a:gd name="T79" fmla="*/ 158 h 170"/>
              <a:gd name="T80" fmla="*/ 129 w 133"/>
              <a:gd name="T81" fmla="*/ 166 h 170"/>
              <a:gd name="T82" fmla="*/ 121 w 133"/>
              <a:gd name="T83" fmla="*/ 170 h 170"/>
              <a:gd name="T84" fmla="*/ 109 w 133"/>
              <a:gd name="T85" fmla="*/ 170 h 170"/>
              <a:gd name="T86" fmla="*/ 100 w 133"/>
              <a:gd name="T87" fmla="*/ 166 h 170"/>
              <a:gd name="T88" fmla="*/ 97 w 133"/>
              <a:gd name="T89" fmla="*/ 158 h 170"/>
              <a:gd name="T90" fmla="*/ 97 w 133"/>
              <a:gd name="T91" fmla="*/ 109 h 170"/>
              <a:gd name="T92" fmla="*/ 76 w 133"/>
              <a:gd name="T93" fmla="*/ 109 h 170"/>
              <a:gd name="T94" fmla="*/ 73 w 133"/>
              <a:gd name="T95" fmla="*/ 108 h 170"/>
              <a:gd name="T96" fmla="*/ 73 w 133"/>
              <a:gd name="T97" fmla="*/ 106 h 170"/>
              <a:gd name="T98" fmla="*/ 73 w 133"/>
              <a:gd name="T99" fmla="*/ 30 h 170"/>
              <a:gd name="T100" fmla="*/ 81 w 133"/>
              <a:gd name="T101" fmla="*/ 9 h 170"/>
              <a:gd name="T102" fmla="*/ 103 w 133"/>
              <a:gd name="T103" fmla="*/ 0 h 170"/>
              <a:gd name="T104" fmla="*/ 127 w 133"/>
              <a:gd name="T105" fmla="*/ 0 h 170"/>
              <a:gd name="T106" fmla="*/ 131 w 133"/>
              <a:gd name="T107" fmla="*/ 2 h 170"/>
              <a:gd name="T108" fmla="*/ 133 w 133"/>
              <a:gd name="T109" fmla="*/ 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3" h="170">
                <a:moveTo>
                  <a:pt x="60" y="6"/>
                </a:moveTo>
                <a:cubicBezTo>
                  <a:pt x="60" y="67"/>
                  <a:pt x="60" y="67"/>
                  <a:pt x="60" y="67"/>
                </a:cubicBezTo>
                <a:cubicBezTo>
                  <a:pt x="60" y="71"/>
                  <a:pt x="59" y="74"/>
                  <a:pt x="57" y="77"/>
                </a:cubicBezTo>
                <a:cubicBezTo>
                  <a:pt x="55" y="80"/>
                  <a:pt x="52" y="83"/>
                  <a:pt x="48" y="84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61"/>
                  <a:pt x="47" y="164"/>
                  <a:pt x="45" y="166"/>
                </a:cubicBezTo>
                <a:cubicBezTo>
                  <a:pt x="42" y="168"/>
                  <a:pt x="39" y="170"/>
                  <a:pt x="36" y="170"/>
                </a:cubicBezTo>
                <a:cubicBezTo>
                  <a:pt x="24" y="170"/>
                  <a:pt x="24" y="170"/>
                  <a:pt x="24" y="170"/>
                </a:cubicBezTo>
                <a:cubicBezTo>
                  <a:pt x="21" y="170"/>
                  <a:pt x="18" y="168"/>
                  <a:pt x="16" y="166"/>
                </a:cubicBezTo>
                <a:cubicBezTo>
                  <a:pt x="13" y="164"/>
                  <a:pt x="12" y="161"/>
                  <a:pt x="12" y="158"/>
                </a:cubicBezTo>
                <a:cubicBezTo>
                  <a:pt x="12" y="84"/>
                  <a:pt x="12" y="84"/>
                  <a:pt x="12" y="84"/>
                </a:cubicBezTo>
                <a:cubicBezTo>
                  <a:pt x="8" y="83"/>
                  <a:pt x="6" y="80"/>
                  <a:pt x="3" y="77"/>
                </a:cubicBezTo>
                <a:cubicBezTo>
                  <a:pt x="1" y="74"/>
                  <a:pt x="0" y="71"/>
                  <a:pt x="0" y="67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8" y="0"/>
                  <a:pt x="9" y="1"/>
                  <a:pt x="10" y="2"/>
                </a:cubicBezTo>
                <a:cubicBezTo>
                  <a:pt x="11" y="3"/>
                  <a:pt x="12" y="5"/>
                  <a:pt x="12" y="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3" y="49"/>
                  <a:pt x="14" y="50"/>
                </a:cubicBezTo>
                <a:cubicBezTo>
                  <a:pt x="15" y="51"/>
                  <a:pt x="16" y="52"/>
                  <a:pt x="18" y="52"/>
                </a:cubicBezTo>
                <a:cubicBezTo>
                  <a:pt x="20" y="52"/>
                  <a:pt x="21" y="51"/>
                  <a:pt x="22" y="50"/>
                </a:cubicBezTo>
                <a:cubicBezTo>
                  <a:pt x="24" y="49"/>
                  <a:pt x="24" y="47"/>
                  <a:pt x="24" y="4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5"/>
                  <a:pt x="25" y="3"/>
                  <a:pt x="26" y="2"/>
                </a:cubicBezTo>
                <a:cubicBezTo>
                  <a:pt x="27" y="1"/>
                  <a:pt x="29" y="0"/>
                  <a:pt x="30" y="0"/>
                </a:cubicBezTo>
                <a:cubicBezTo>
                  <a:pt x="32" y="0"/>
                  <a:pt x="33" y="1"/>
                  <a:pt x="34" y="2"/>
                </a:cubicBezTo>
                <a:cubicBezTo>
                  <a:pt x="36" y="3"/>
                  <a:pt x="36" y="5"/>
                  <a:pt x="36" y="6"/>
                </a:cubicBezTo>
                <a:cubicBezTo>
                  <a:pt x="36" y="46"/>
                  <a:pt x="36" y="46"/>
                  <a:pt x="36" y="46"/>
                </a:cubicBezTo>
                <a:cubicBezTo>
                  <a:pt x="36" y="47"/>
                  <a:pt x="37" y="49"/>
                  <a:pt x="38" y="50"/>
                </a:cubicBezTo>
                <a:cubicBezTo>
                  <a:pt x="39" y="51"/>
                  <a:pt x="41" y="52"/>
                  <a:pt x="42" y="52"/>
                </a:cubicBezTo>
                <a:cubicBezTo>
                  <a:pt x="44" y="52"/>
                  <a:pt x="45" y="51"/>
                  <a:pt x="47" y="50"/>
                </a:cubicBezTo>
                <a:cubicBezTo>
                  <a:pt x="48" y="49"/>
                  <a:pt x="48" y="47"/>
                  <a:pt x="48" y="4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5"/>
                  <a:pt x="49" y="3"/>
                  <a:pt x="50" y="2"/>
                </a:cubicBezTo>
                <a:cubicBezTo>
                  <a:pt x="51" y="1"/>
                  <a:pt x="53" y="0"/>
                  <a:pt x="54" y="0"/>
                </a:cubicBezTo>
                <a:cubicBezTo>
                  <a:pt x="56" y="0"/>
                  <a:pt x="57" y="1"/>
                  <a:pt x="59" y="2"/>
                </a:cubicBezTo>
                <a:cubicBezTo>
                  <a:pt x="60" y="3"/>
                  <a:pt x="60" y="5"/>
                  <a:pt x="60" y="6"/>
                </a:cubicBezTo>
                <a:close/>
                <a:moveTo>
                  <a:pt x="133" y="6"/>
                </a:moveTo>
                <a:cubicBezTo>
                  <a:pt x="133" y="158"/>
                  <a:pt x="133" y="158"/>
                  <a:pt x="133" y="158"/>
                </a:cubicBezTo>
                <a:cubicBezTo>
                  <a:pt x="133" y="161"/>
                  <a:pt x="132" y="164"/>
                  <a:pt x="129" y="166"/>
                </a:cubicBezTo>
                <a:cubicBezTo>
                  <a:pt x="127" y="168"/>
                  <a:pt x="124" y="170"/>
                  <a:pt x="121" y="170"/>
                </a:cubicBezTo>
                <a:cubicBezTo>
                  <a:pt x="109" y="170"/>
                  <a:pt x="109" y="170"/>
                  <a:pt x="109" y="170"/>
                </a:cubicBezTo>
                <a:cubicBezTo>
                  <a:pt x="106" y="170"/>
                  <a:pt x="103" y="168"/>
                  <a:pt x="100" y="166"/>
                </a:cubicBezTo>
                <a:cubicBezTo>
                  <a:pt x="98" y="164"/>
                  <a:pt x="97" y="161"/>
                  <a:pt x="97" y="158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5" y="109"/>
                  <a:pt x="74" y="109"/>
                  <a:pt x="73" y="108"/>
                </a:cubicBezTo>
                <a:cubicBezTo>
                  <a:pt x="73" y="108"/>
                  <a:pt x="73" y="107"/>
                  <a:pt x="73" y="106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22"/>
                  <a:pt x="75" y="15"/>
                  <a:pt x="81" y="9"/>
                </a:cubicBezTo>
                <a:cubicBezTo>
                  <a:pt x="87" y="3"/>
                  <a:pt x="94" y="0"/>
                  <a:pt x="103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9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0" name="Freeform 223"/>
          <p:cNvSpPr>
            <a:spLocks noEditPoints="1"/>
          </p:cNvSpPr>
          <p:nvPr/>
        </p:nvSpPr>
        <p:spPr bwMode="auto">
          <a:xfrm>
            <a:off x="5525854" y="2640635"/>
            <a:ext cx="155598" cy="183153"/>
          </a:xfrm>
          <a:custGeom>
            <a:avLst/>
            <a:gdLst>
              <a:gd name="T0" fmla="*/ 143 w 145"/>
              <a:gd name="T1" fmla="*/ 43 h 170"/>
              <a:gd name="T2" fmla="*/ 145 w 145"/>
              <a:gd name="T3" fmla="*/ 161 h 170"/>
              <a:gd name="T4" fmla="*/ 136 w 145"/>
              <a:gd name="T5" fmla="*/ 170 h 170"/>
              <a:gd name="T6" fmla="*/ 2 w 145"/>
              <a:gd name="T7" fmla="*/ 167 h 170"/>
              <a:gd name="T8" fmla="*/ 0 w 145"/>
              <a:gd name="T9" fmla="*/ 9 h 170"/>
              <a:gd name="T10" fmla="*/ 9 w 145"/>
              <a:gd name="T11" fmla="*/ 0 h 170"/>
              <a:gd name="T12" fmla="*/ 102 w 145"/>
              <a:gd name="T13" fmla="*/ 2 h 170"/>
              <a:gd name="T14" fmla="*/ 139 w 145"/>
              <a:gd name="T15" fmla="*/ 36 h 170"/>
              <a:gd name="T16" fmla="*/ 133 w 145"/>
              <a:gd name="T17" fmla="*/ 61 h 170"/>
              <a:gd name="T18" fmla="*/ 87 w 145"/>
              <a:gd name="T19" fmla="*/ 58 h 170"/>
              <a:gd name="T20" fmla="*/ 84 w 145"/>
              <a:gd name="T21" fmla="*/ 12 h 170"/>
              <a:gd name="T22" fmla="*/ 12 w 145"/>
              <a:gd name="T23" fmla="*/ 158 h 170"/>
              <a:gd name="T24" fmla="*/ 36 w 145"/>
              <a:gd name="T25" fmla="*/ 76 h 170"/>
              <a:gd name="T26" fmla="*/ 39 w 145"/>
              <a:gd name="T27" fmla="*/ 73 h 170"/>
              <a:gd name="T28" fmla="*/ 108 w 145"/>
              <a:gd name="T29" fmla="*/ 74 h 170"/>
              <a:gd name="T30" fmla="*/ 109 w 145"/>
              <a:gd name="T31" fmla="*/ 82 h 170"/>
              <a:gd name="T32" fmla="*/ 106 w 145"/>
              <a:gd name="T33" fmla="*/ 85 h 170"/>
              <a:gd name="T34" fmla="*/ 37 w 145"/>
              <a:gd name="T35" fmla="*/ 84 h 170"/>
              <a:gd name="T36" fmla="*/ 36 w 145"/>
              <a:gd name="T37" fmla="*/ 76 h 170"/>
              <a:gd name="T38" fmla="*/ 108 w 145"/>
              <a:gd name="T39" fmla="*/ 98 h 170"/>
              <a:gd name="T40" fmla="*/ 109 w 145"/>
              <a:gd name="T41" fmla="*/ 106 h 170"/>
              <a:gd name="T42" fmla="*/ 106 w 145"/>
              <a:gd name="T43" fmla="*/ 109 h 170"/>
              <a:gd name="T44" fmla="*/ 37 w 145"/>
              <a:gd name="T45" fmla="*/ 108 h 170"/>
              <a:gd name="T46" fmla="*/ 36 w 145"/>
              <a:gd name="T47" fmla="*/ 100 h 170"/>
              <a:gd name="T48" fmla="*/ 39 w 145"/>
              <a:gd name="T49" fmla="*/ 97 h 170"/>
              <a:gd name="T50" fmla="*/ 106 w 145"/>
              <a:gd name="T51" fmla="*/ 121 h 170"/>
              <a:gd name="T52" fmla="*/ 109 w 145"/>
              <a:gd name="T53" fmla="*/ 124 h 170"/>
              <a:gd name="T54" fmla="*/ 108 w 145"/>
              <a:gd name="T55" fmla="*/ 132 h 170"/>
              <a:gd name="T56" fmla="*/ 39 w 145"/>
              <a:gd name="T57" fmla="*/ 133 h 170"/>
              <a:gd name="T58" fmla="*/ 36 w 145"/>
              <a:gd name="T59" fmla="*/ 130 h 170"/>
              <a:gd name="T60" fmla="*/ 37 w 145"/>
              <a:gd name="T61" fmla="*/ 122 h 170"/>
              <a:gd name="T62" fmla="*/ 106 w 145"/>
              <a:gd name="T63" fmla="*/ 121 h 170"/>
              <a:gd name="T64" fmla="*/ 97 w 145"/>
              <a:gd name="T65" fmla="*/ 49 h 170"/>
              <a:gd name="T66" fmla="*/ 130 w 145"/>
              <a:gd name="T67" fmla="*/ 45 h 170"/>
              <a:gd name="T68" fmla="*/ 97 w 145"/>
              <a:gd name="T69" fmla="*/ 1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5" h="170">
                <a:moveTo>
                  <a:pt x="139" y="36"/>
                </a:moveTo>
                <a:cubicBezTo>
                  <a:pt x="140" y="38"/>
                  <a:pt x="142" y="40"/>
                  <a:pt x="143" y="43"/>
                </a:cubicBezTo>
                <a:cubicBezTo>
                  <a:pt x="144" y="46"/>
                  <a:pt x="145" y="49"/>
                  <a:pt x="145" y="52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2" y="167"/>
                </a:cubicBezTo>
                <a:cubicBezTo>
                  <a:pt x="141" y="169"/>
                  <a:pt x="138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6" y="170"/>
                  <a:pt x="4" y="169"/>
                  <a:pt x="2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6" y="0"/>
                  <a:pt x="99" y="1"/>
                  <a:pt x="102" y="2"/>
                </a:cubicBezTo>
                <a:cubicBezTo>
                  <a:pt x="105" y="3"/>
                  <a:pt x="107" y="5"/>
                  <a:pt x="109" y="7"/>
                </a:cubicBezTo>
                <a:lnTo>
                  <a:pt x="139" y="36"/>
                </a:lnTo>
                <a:close/>
                <a:moveTo>
                  <a:pt x="133" y="158"/>
                </a:moveTo>
                <a:cubicBezTo>
                  <a:pt x="133" y="61"/>
                  <a:pt x="133" y="61"/>
                  <a:pt x="133" y="61"/>
                </a:cubicBezTo>
                <a:cubicBezTo>
                  <a:pt x="94" y="61"/>
                  <a:pt x="94" y="61"/>
                  <a:pt x="94" y="61"/>
                </a:cubicBezTo>
                <a:cubicBezTo>
                  <a:pt x="91" y="61"/>
                  <a:pt x="89" y="60"/>
                  <a:pt x="87" y="58"/>
                </a:cubicBezTo>
                <a:cubicBezTo>
                  <a:pt x="85" y="56"/>
                  <a:pt x="84" y="54"/>
                  <a:pt x="84" y="52"/>
                </a:cubicBezTo>
                <a:cubicBezTo>
                  <a:pt x="84" y="12"/>
                  <a:pt x="84" y="12"/>
                  <a:pt x="8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lnTo>
                  <a:pt x="133" y="158"/>
                </a:lnTo>
                <a:close/>
                <a:moveTo>
                  <a:pt x="36" y="76"/>
                </a:moveTo>
                <a:cubicBezTo>
                  <a:pt x="36" y="75"/>
                  <a:pt x="36" y="74"/>
                  <a:pt x="37" y="74"/>
                </a:cubicBezTo>
                <a:cubicBezTo>
                  <a:pt x="37" y="73"/>
                  <a:pt x="38" y="73"/>
                  <a:pt x="39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4"/>
                  <a:pt x="108" y="84"/>
                </a:cubicBezTo>
                <a:cubicBezTo>
                  <a:pt x="107" y="85"/>
                  <a:pt x="107" y="85"/>
                  <a:pt x="106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38" y="85"/>
                  <a:pt x="37" y="85"/>
                  <a:pt x="37" y="84"/>
                </a:cubicBezTo>
                <a:cubicBezTo>
                  <a:pt x="36" y="84"/>
                  <a:pt x="36" y="83"/>
                  <a:pt x="36" y="82"/>
                </a:cubicBezTo>
                <a:lnTo>
                  <a:pt x="36" y="76"/>
                </a:lnTo>
                <a:close/>
                <a:moveTo>
                  <a:pt x="106" y="97"/>
                </a:moveTo>
                <a:cubicBezTo>
                  <a:pt x="107" y="97"/>
                  <a:pt x="107" y="97"/>
                  <a:pt x="108" y="98"/>
                </a:cubicBezTo>
                <a:cubicBezTo>
                  <a:pt x="108" y="98"/>
                  <a:pt x="109" y="99"/>
                  <a:pt x="109" y="100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7" y="109"/>
                  <a:pt x="106" y="109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38" y="109"/>
                  <a:pt x="37" y="109"/>
                  <a:pt x="37" y="108"/>
                </a:cubicBezTo>
                <a:cubicBezTo>
                  <a:pt x="36" y="108"/>
                  <a:pt x="36" y="107"/>
                  <a:pt x="36" y="10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99"/>
                  <a:pt x="36" y="98"/>
                  <a:pt x="37" y="98"/>
                </a:cubicBezTo>
                <a:cubicBezTo>
                  <a:pt x="37" y="97"/>
                  <a:pt x="38" y="97"/>
                  <a:pt x="39" y="97"/>
                </a:cubicBezTo>
                <a:lnTo>
                  <a:pt x="106" y="97"/>
                </a:lnTo>
                <a:close/>
                <a:moveTo>
                  <a:pt x="106" y="121"/>
                </a:moveTo>
                <a:cubicBezTo>
                  <a:pt x="107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7" y="133"/>
                  <a:pt x="106" y="133"/>
                </a:cubicBezTo>
                <a:cubicBezTo>
                  <a:pt x="39" y="133"/>
                  <a:pt x="39" y="133"/>
                  <a:pt x="39" y="133"/>
                </a:cubicBezTo>
                <a:cubicBezTo>
                  <a:pt x="38" y="133"/>
                  <a:pt x="37" y="133"/>
                  <a:pt x="37" y="132"/>
                </a:cubicBezTo>
                <a:cubicBezTo>
                  <a:pt x="36" y="132"/>
                  <a:pt x="36" y="131"/>
                  <a:pt x="36" y="13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6" y="123"/>
                  <a:pt x="36" y="123"/>
                  <a:pt x="37" y="122"/>
                </a:cubicBezTo>
                <a:cubicBezTo>
                  <a:pt x="37" y="122"/>
                  <a:pt x="38" y="121"/>
                  <a:pt x="39" y="121"/>
                </a:cubicBezTo>
                <a:lnTo>
                  <a:pt x="106" y="121"/>
                </a:lnTo>
                <a:close/>
                <a:moveTo>
                  <a:pt x="97" y="13"/>
                </a:moveTo>
                <a:cubicBezTo>
                  <a:pt x="97" y="49"/>
                  <a:pt x="97" y="49"/>
                  <a:pt x="97" y="49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32" y="47"/>
                  <a:pt x="131" y="46"/>
                  <a:pt x="130" y="4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0" y="14"/>
                  <a:pt x="98" y="14"/>
                  <a:pt x="97" y="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1" name="Freeform 224"/>
          <p:cNvSpPr>
            <a:spLocks noEditPoints="1"/>
          </p:cNvSpPr>
          <p:nvPr/>
        </p:nvSpPr>
        <p:spPr bwMode="auto">
          <a:xfrm>
            <a:off x="5730077" y="2640635"/>
            <a:ext cx="142632" cy="183153"/>
          </a:xfrm>
          <a:custGeom>
            <a:avLst/>
            <a:gdLst>
              <a:gd name="T0" fmla="*/ 6 w 133"/>
              <a:gd name="T1" fmla="*/ 170 h 170"/>
              <a:gd name="T2" fmla="*/ 6 w 133"/>
              <a:gd name="T3" fmla="*/ 0 h 170"/>
              <a:gd name="T4" fmla="*/ 121 w 133"/>
              <a:gd name="T5" fmla="*/ 158 h 170"/>
              <a:gd name="T6" fmla="*/ 48 w 133"/>
              <a:gd name="T7" fmla="*/ 136 h 170"/>
              <a:gd name="T8" fmla="*/ 84 w 133"/>
              <a:gd name="T9" fmla="*/ 136 h 170"/>
              <a:gd name="T10" fmla="*/ 33 w 133"/>
              <a:gd name="T11" fmla="*/ 37 h 170"/>
              <a:gd name="T12" fmla="*/ 25 w 133"/>
              <a:gd name="T13" fmla="*/ 25 h 170"/>
              <a:gd name="T14" fmla="*/ 36 w 133"/>
              <a:gd name="T15" fmla="*/ 52 h 170"/>
              <a:gd name="T16" fmla="*/ 25 w 133"/>
              <a:gd name="T17" fmla="*/ 60 h 170"/>
              <a:gd name="T18" fmla="*/ 33 w 133"/>
              <a:gd name="T19" fmla="*/ 49 h 170"/>
              <a:gd name="T20" fmla="*/ 35 w 133"/>
              <a:gd name="T21" fmla="*/ 84 h 170"/>
              <a:gd name="T22" fmla="*/ 24 w 133"/>
              <a:gd name="T23" fmla="*/ 76 h 170"/>
              <a:gd name="T24" fmla="*/ 36 w 133"/>
              <a:gd name="T25" fmla="*/ 76 h 170"/>
              <a:gd name="T26" fmla="*/ 27 w 133"/>
              <a:gd name="T27" fmla="*/ 109 h 170"/>
              <a:gd name="T28" fmla="*/ 27 w 133"/>
              <a:gd name="T29" fmla="*/ 97 h 170"/>
              <a:gd name="T30" fmla="*/ 36 w 133"/>
              <a:gd name="T31" fmla="*/ 130 h 170"/>
              <a:gd name="T32" fmla="*/ 24 w 133"/>
              <a:gd name="T33" fmla="*/ 130 h 170"/>
              <a:gd name="T34" fmla="*/ 35 w 133"/>
              <a:gd name="T35" fmla="*/ 122 h 170"/>
              <a:gd name="T36" fmla="*/ 57 w 133"/>
              <a:gd name="T37" fmla="*/ 37 h 170"/>
              <a:gd name="T38" fmla="*/ 49 w 133"/>
              <a:gd name="T39" fmla="*/ 25 h 170"/>
              <a:gd name="T40" fmla="*/ 60 w 133"/>
              <a:gd name="T41" fmla="*/ 52 h 170"/>
              <a:gd name="T42" fmla="*/ 49 w 133"/>
              <a:gd name="T43" fmla="*/ 60 h 170"/>
              <a:gd name="T44" fmla="*/ 57 w 133"/>
              <a:gd name="T45" fmla="*/ 49 h 170"/>
              <a:gd name="T46" fmla="*/ 59 w 133"/>
              <a:gd name="T47" fmla="*/ 84 h 170"/>
              <a:gd name="T48" fmla="*/ 48 w 133"/>
              <a:gd name="T49" fmla="*/ 76 h 170"/>
              <a:gd name="T50" fmla="*/ 60 w 133"/>
              <a:gd name="T51" fmla="*/ 76 h 170"/>
              <a:gd name="T52" fmla="*/ 51 w 133"/>
              <a:gd name="T53" fmla="*/ 109 h 170"/>
              <a:gd name="T54" fmla="*/ 51 w 133"/>
              <a:gd name="T55" fmla="*/ 97 h 170"/>
              <a:gd name="T56" fmla="*/ 84 w 133"/>
              <a:gd name="T57" fmla="*/ 34 h 170"/>
              <a:gd name="T58" fmla="*/ 72 w 133"/>
              <a:gd name="T59" fmla="*/ 34 h 170"/>
              <a:gd name="T60" fmla="*/ 84 w 133"/>
              <a:gd name="T61" fmla="*/ 25 h 170"/>
              <a:gd name="T62" fmla="*/ 81 w 133"/>
              <a:gd name="T63" fmla="*/ 61 h 170"/>
              <a:gd name="T64" fmla="*/ 73 w 133"/>
              <a:gd name="T65" fmla="*/ 50 h 170"/>
              <a:gd name="T66" fmla="*/ 84 w 133"/>
              <a:gd name="T67" fmla="*/ 76 h 170"/>
              <a:gd name="T68" fmla="*/ 73 w 133"/>
              <a:gd name="T69" fmla="*/ 84 h 170"/>
              <a:gd name="T70" fmla="*/ 81 w 133"/>
              <a:gd name="T71" fmla="*/ 73 h 170"/>
              <a:gd name="T72" fmla="*/ 84 w 133"/>
              <a:gd name="T73" fmla="*/ 108 h 170"/>
              <a:gd name="T74" fmla="*/ 72 w 133"/>
              <a:gd name="T75" fmla="*/ 100 h 170"/>
              <a:gd name="T76" fmla="*/ 84 w 133"/>
              <a:gd name="T77" fmla="*/ 100 h 170"/>
              <a:gd name="T78" fmla="*/ 100 w 133"/>
              <a:gd name="T79" fmla="*/ 37 h 170"/>
              <a:gd name="T80" fmla="*/ 100 w 133"/>
              <a:gd name="T81" fmla="*/ 24 h 170"/>
              <a:gd name="T82" fmla="*/ 109 w 133"/>
              <a:gd name="T83" fmla="*/ 58 h 170"/>
              <a:gd name="T84" fmla="*/ 97 w 133"/>
              <a:gd name="T85" fmla="*/ 58 h 170"/>
              <a:gd name="T86" fmla="*/ 108 w 133"/>
              <a:gd name="T87" fmla="*/ 50 h 170"/>
              <a:gd name="T88" fmla="*/ 106 w 133"/>
              <a:gd name="T89" fmla="*/ 85 h 170"/>
              <a:gd name="T90" fmla="*/ 97 w 133"/>
              <a:gd name="T91" fmla="*/ 74 h 170"/>
              <a:gd name="T92" fmla="*/ 109 w 133"/>
              <a:gd name="T93" fmla="*/ 100 h 170"/>
              <a:gd name="T94" fmla="*/ 97 w 133"/>
              <a:gd name="T95" fmla="*/ 108 h 170"/>
              <a:gd name="T96" fmla="*/ 106 w 133"/>
              <a:gd name="T97" fmla="*/ 97 h 170"/>
              <a:gd name="T98" fmla="*/ 108 w 133"/>
              <a:gd name="T99" fmla="*/ 132 h 170"/>
              <a:gd name="T100" fmla="*/ 97 w 133"/>
              <a:gd name="T101" fmla="*/ 124 h 170"/>
              <a:gd name="T102" fmla="*/ 109 w 133"/>
              <a:gd name="T103" fmla="*/ 12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70">
                <a:moveTo>
                  <a:pt x="133" y="6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2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50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4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27"/>
                </a:move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6" y="35"/>
                  <a:pt x="35" y="36"/>
                </a:cubicBezTo>
                <a:cubicBezTo>
                  <a:pt x="35" y="36"/>
                  <a:pt x="34" y="37"/>
                  <a:pt x="3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6"/>
                </a:cubicBezTo>
                <a:cubicBezTo>
                  <a:pt x="24" y="35"/>
                  <a:pt x="24" y="34"/>
                  <a:pt x="24" y="34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6"/>
                  <a:pt x="25" y="25"/>
                </a:cubicBezTo>
                <a:cubicBezTo>
                  <a:pt x="25" y="25"/>
                  <a:pt x="26" y="24"/>
                  <a:pt x="27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5"/>
                  <a:pt x="35" y="25"/>
                </a:cubicBezTo>
                <a:cubicBezTo>
                  <a:pt x="36" y="26"/>
                  <a:pt x="36" y="27"/>
                  <a:pt x="36" y="27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5" y="60"/>
                </a:cubicBezTo>
                <a:cubicBezTo>
                  <a:pt x="35" y="60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0"/>
                  <a:pt x="25" y="60"/>
                </a:cubicBezTo>
                <a:cubicBezTo>
                  <a:pt x="24" y="59"/>
                  <a:pt x="24" y="59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4" y="50"/>
                  <a:pt x="25" y="50"/>
                </a:cubicBezTo>
                <a:cubicBezTo>
                  <a:pt x="25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5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5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5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5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5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5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5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60" y="27"/>
                </a:moveTo>
                <a:cubicBezTo>
                  <a:pt x="60" y="34"/>
                  <a:pt x="60" y="34"/>
                  <a:pt x="60" y="34"/>
                </a:cubicBezTo>
                <a:cubicBezTo>
                  <a:pt x="60" y="34"/>
                  <a:pt x="60" y="35"/>
                  <a:pt x="59" y="36"/>
                </a:cubicBezTo>
                <a:cubicBezTo>
                  <a:pt x="59" y="36"/>
                  <a:pt x="58" y="37"/>
                  <a:pt x="57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0" y="37"/>
                  <a:pt x="50" y="36"/>
                  <a:pt x="49" y="36"/>
                </a:cubicBezTo>
                <a:cubicBezTo>
                  <a:pt x="48" y="35"/>
                  <a:pt x="48" y="34"/>
                  <a:pt x="48" y="34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6"/>
                  <a:pt x="49" y="25"/>
                </a:cubicBezTo>
                <a:cubicBezTo>
                  <a:pt x="50" y="25"/>
                  <a:pt x="50" y="24"/>
                  <a:pt x="51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8" y="24"/>
                  <a:pt x="59" y="25"/>
                  <a:pt x="59" y="25"/>
                </a:cubicBezTo>
                <a:cubicBezTo>
                  <a:pt x="60" y="26"/>
                  <a:pt x="60" y="27"/>
                  <a:pt x="60" y="27"/>
                </a:cubicBezTo>
                <a:close/>
                <a:moveTo>
                  <a:pt x="60" y="52"/>
                </a:moveTo>
                <a:cubicBezTo>
                  <a:pt x="60" y="58"/>
                  <a:pt x="60" y="58"/>
                  <a:pt x="60" y="58"/>
                </a:cubicBezTo>
                <a:cubicBezTo>
                  <a:pt x="60" y="59"/>
                  <a:pt x="60" y="59"/>
                  <a:pt x="59" y="60"/>
                </a:cubicBezTo>
                <a:cubicBezTo>
                  <a:pt x="59" y="60"/>
                  <a:pt x="58" y="61"/>
                  <a:pt x="57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1"/>
                  <a:pt x="50" y="60"/>
                  <a:pt x="49" y="60"/>
                </a:cubicBezTo>
                <a:cubicBezTo>
                  <a:pt x="48" y="59"/>
                  <a:pt x="48" y="59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0"/>
                  <a:pt x="49" y="50"/>
                </a:cubicBezTo>
                <a:cubicBezTo>
                  <a:pt x="50" y="49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9"/>
                  <a:pt x="59" y="50"/>
                </a:cubicBezTo>
                <a:cubicBezTo>
                  <a:pt x="60" y="50"/>
                  <a:pt x="60" y="51"/>
                  <a:pt x="60" y="52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50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50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50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50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27"/>
                </a:moveTo>
                <a:cubicBezTo>
                  <a:pt x="84" y="34"/>
                  <a:pt x="84" y="34"/>
                  <a:pt x="84" y="34"/>
                </a:cubicBezTo>
                <a:cubicBezTo>
                  <a:pt x="84" y="34"/>
                  <a:pt x="84" y="35"/>
                  <a:pt x="84" y="36"/>
                </a:cubicBezTo>
                <a:cubicBezTo>
                  <a:pt x="83" y="36"/>
                  <a:pt x="82" y="37"/>
                  <a:pt x="81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75" y="37"/>
                  <a:pt x="74" y="36"/>
                  <a:pt x="73" y="36"/>
                </a:cubicBezTo>
                <a:cubicBezTo>
                  <a:pt x="73" y="35"/>
                  <a:pt x="72" y="34"/>
                  <a:pt x="72" y="34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3" y="26"/>
                  <a:pt x="73" y="25"/>
                </a:cubicBezTo>
                <a:cubicBezTo>
                  <a:pt x="74" y="25"/>
                  <a:pt x="75" y="24"/>
                  <a:pt x="75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2" y="24"/>
                  <a:pt x="83" y="25"/>
                  <a:pt x="84" y="25"/>
                </a:cubicBezTo>
                <a:cubicBezTo>
                  <a:pt x="84" y="26"/>
                  <a:pt x="84" y="27"/>
                  <a:pt x="84" y="27"/>
                </a:cubicBezTo>
                <a:close/>
                <a:moveTo>
                  <a:pt x="84" y="52"/>
                </a:moveTo>
                <a:cubicBezTo>
                  <a:pt x="84" y="58"/>
                  <a:pt x="84" y="58"/>
                  <a:pt x="84" y="58"/>
                </a:cubicBezTo>
                <a:cubicBezTo>
                  <a:pt x="84" y="59"/>
                  <a:pt x="84" y="59"/>
                  <a:pt x="84" y="60"/>
                </a:cubicBezTo>
                <a:cubicBezTo>
                  <a:pt x="83" y="60"/>
                  <a:pt x="82" y="61"/>
                  <a:pt x="81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4" y="60"/>
                  <a:pt x="73" y="60"/>
                </a:cubicBezTo>
                <a:cubicBezTo>
                  <a:pt x="73" y="59"/>
                  <a:pt x="72" y="59"/>
                  <a:pt x="72" y="58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1"/>
                  <a:pt x="73" y="50"/>
                  <a:pt x="73" y="50"/>
                </a:cubicBezTo>
                <a:cubicBezTo>
                  <a:pt x="74" y="49"/>
                  <a:pt x="75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9"/>
                  <a:pt x="84" y="50"/>
                </a:cubicBezTo>
                <a:cubicBezTo>
                  <a:pt x="84" y="50"/>
                  <a:pt x="84" y="51"/>
                  <a:pt x="84" y="52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4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5" y="85"/>
                  <a:pt x="74" y="85"/>
                  <a:pt x="73" y="84"/>
                </a:cubicBezTo>
                <a:cubicBezTo>
                  <a:pt x="73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3" y="74"/>
                  <a:pt x="73" y="74"/>
                </a:cubicBezTo>
                <a:cubicBezTo>
                  <a:pt x="74" y="73"/>
                  <a:pt x="75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4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4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5" y="109"/>
                  <a:pt x="74" y="109"/>
                  <a:pt x="73" y="108"/>
                </a:cubicBezTo>
                <a:cubicBezTo>
                  <a:pt x="73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3" y="99"/>
                  <a:pt x="73" y="98"/>
                </a:cubicBezTo>
                <a:cubicBezTo>
                  <a:pt x="74" y="97"/>
                  <a:pt x="75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4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9" y="27"/>
                </a:moveTo>
                <a:cubicBezTo>
                  <a:pt x="109" y="34"/>
                  <a:pt x="109" y="34"/>
                  <a:pt x="109" y="34"/>
                </a:cubicBezTo>
                <a:cubicBezTo>
                  <a:pt x="109" y="34"/>
                  <a:pt x="108" y="35"/>
                  <a:pt x="108" y="36"/>
                </a:cubicBezTo>
                <a:cubicBezTo>
                  <a:pt x="107" y="36"/>
                  <a:pt x="106" y="37"/>
                  <a:pt x="106" y="37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99" y="37"/>
                  <a:pt x="98" y="36"/>
                  <a:pt x="97" y="36"/>
                </a:cubicBezTo>
                <a:cubicBezTo>
                  <a:pt x="97" y="35"/>
                  <a:pt x="97" y="34"/>
                  <a:pt x="97" y="34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6"/>
                  <a:pt x="97" y="25"/>
                </a:cubicBezTo>
                <a:cubicBezTo>
                  <a:pt x="98" y="25"/>
                  <a:pt x="99" y="24"/>
                  <a:pt x="100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24"/>
                  <a:pt x="107" y="25"/>
                  <a:pt x="108" y="25"/>
                </a:cubicBezTo>
                <a:cubicBezTo>
                  <a:pt x="108" y="26"/>
                  <a:pt x="109" y="27"/>
                  <a:pt x="109" y="27"/>
                </a:cubicBezTo>
                <a:close/>
                <a:moveTo>
                  <a:pt x="109" y="52"/>
                </a:moveTo>
                <a:cubicBezTo>
                  <a:pt x="109" y="58"/>
                  <a:pt x="109" y="58"/>
                  <a:pt x="109" y="58"/>
                </a:cubicBezTo>
                <a:cubicBezTo>
                  <a:pt x="109" y="59"/>
                  <a:pt x="108" y="59"/>
                  <a:pt x="108" y="60"/>
                </a:cubicBezTo>
                <a:cubicBezTo>
                  <a:pt x="107" y="60"/>
                  <a:pt x="106" y="61"/>
                  <a:pt x="106" y="61"/>
                </a:cubicBezTo>
                <a:cubicBezTo>
                  <a:pt x="100" y="61"/>
                  <a:pt x="100" y="61"/>
                  <a:pt x="100" y="61"/>
                </a:cubicBezTo>
                <a:cubicBezTo>
                  <a:pt x="99" y="61"/>
                  <a:pt x="98" y="60"/>
                  <a:pt x="97" y="60"/>
                </a:cubicBezTo>
                <a:cubicBezTo>
                  <a:pt x="97" y="59"/>
                  <a:pt x="97" y="59"/>
                  <a:pt x="97" y="58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7" y="50"/>
                  <a:pt x="97" y="50"/>
                </a:cubicBezTo>
                <a:cubicBezTo>
                  <a:pt x="98" y="49"/>
                  <a:pt x="99" y="49"/>
                  <a:pt x="100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7" y="49"/>
                  <a:pt x="108" y="50"/>
                </a:cubicBezTo>
                <a:cubicBezTo>
                  <a:pt x="108" y="50"/>
                  <a:pt x="109" y="51"/>
                  <a:pt x="109" y="52"/>
                </a:cubicBezTo>
                <a:close/>
                <a:moveTo>
                  <a:pt x="109" y="76"/>
                </a:move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7" y="85"/>
                  <a:pt x="106" y="85"/>
                  <a:pt x="106" y="85"/>
                </a:cubicBezTo>
                <a:cubicBezTo>
                  <a:pt x="100" y="85"/>
                  <a:pt x="100" y="85"/>
                  <a:pt x="100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7" y="83"/>
                  <a:pt x="97" y="82"/>
                </a:cubicBezTo>
                <a:cubicBezTo>
                  <a:pt x="97" y="76"/>
                  <a:pt x="97" y="76"/>
                  <a:pt x="97" y="76"/>
                </a:cubicBezTo>
                <a:cubicBezTo>
                  <a:pt x="97" y="75"/>
                  <a:pt x="97" y="74"/>
                  <a:pt x="97" y="74"/>
                </a:cubicBezTo>
                <a:cubicBezTo>
                  <a:pt x="98" y="73"/>
                  <a:pt x="99" y="73"/>
                  <a:pt x="100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lose/>
                <a:moveTo>
                  <a:pt x="109" y="100"/>
                </a:move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6" y="109"/>
                  <a:pt x="106" y="109"/>
                </a:cubicBezTo>
                <a:cubicBezTo>
                  <a:pt x="100" y="109"/>
                  <a:pt x="100" y="109"/>
                  <a:pt x="100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7" y="107"/>
                  <a:pt x="97" y="106"/>
                </a:cubicBezTo>
                <a:cubicBezTo>
                  <a:pt x="97" y="100"/>
                  <a:pt x="97" y="100"/>
                  <a:pt x="97" y="100"/>
                </a:cubicBezTo>
                <a:cubicBezTo>
                  <a:pt x="97" y="99"/>
                  <a:pt x="97" y="99"/>
                  <a:pt x="97" y="98"/>
                </a:cubicBezTo>
                <a:cubicBezTo>
                  <a:pt x="98" y="97"/>
                  <a:pt x="99" y="97"/>
                  <a:pt x="100" y="97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9" y="99"/>
                  <a:pt x="109" y="100"/>
                </a:cubicBezTo>
                <a:close/>
                <a:moveTo>
                  <a:pt x="109" y="124"/>
                </a:move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6" y="133"/>
                  <a:pt x="106" y="133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7" y="131"/>
                  <a:pt x="97" y="130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7" y="123"/>
                  <a:pt x="97" y="123"/>
                  <a:pt x="97" y="122"/>
                </a:cubicBezTo>
                <a:cubicBezTo>
                  <a:pt x="98" y="122"/>
                  <a:pt x="99" y="121"/>
                  <a:pt x="100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2" name="Freeform 225"/>
          <p:cNvSpPr>
            <a:spLocks noEditPoints="1"/>
          </p:cNvSpPr>
          <p:nvPr/>
        </p:nvSpPr>
        <p:spPr bwMode="auto">
          <a:xfrm>
            <a:off x="5921335" y="2640635"/>
            <a:ext cx="142632" cy="183153"/>
          </a:xfrm>
          <a:custGeom>
            <a:avLst/>
            <a:gdLst>
              <a:gd name="T0" fmla="*/ 127 w 133"/>
              <a:gd name="T1" fmla="*/ 170 h 170"/>
              <a:gd name="T2" fmla="*/ 0 w 133"/>
              <a:gd name="T3" fmla="*/ 43 h 170"/>
              <a:gd name="T4" fmla="*/ 36 w 133"/>
              <a:gd name="T5" fmla="*/ 9 h 170"/>
              <a:gd name="T6" fmla="*/ 94 w 133"/>
              <a:gd name="T7" fmla="*/ 3 h 170"/>
              <a:gd name="T8" fmla="*/ 131 w 133"/>
              <a:gd name="T9" fmla="*/ 38 h 170"/>
              <a:gd name="T10" fmla="*/ 121 w 133"/>
              <a:gd name="T11" fmla="*/ 49 h 170"/>
              <a:gd name="T12" fmla="*/ 87 w 133"/>
              <a:gd name="T13" fmla="*/ 61 h 170"/>
              <a:gd name="T14" fmla="*/ 36 w 133"/>
              <a:gd name="T15" fmla="*/ 49 h 170"/>
              <a:gd name="T16" fmla="*/ 48 w 133"/>
              <a:gd name="T17" fmla="*/ 136 h 170"/>
              <a:gd name="T18" fmla="*/ 83 w 133"/>
              <a:gd name="T19" fmla="*/ 134 h 170"/>
              <a:gd name="T20" fmla="*/ 36 w 133"/>
              <a:gd name="T21" fmla="*/ 82 h 170"/>
              <a:gd name="T22" fmla="*/ 25 w 133"/>
              <a:gd name="T23" fmla="*/ 84 h 170"/>
              <a:gd name="T24" fmla="*/ 27 w 133"/>
              <a:gd name="T25" fmla="*/ 73 h 170"/>
              <a:gd name="T26" fmla="*/ 36 w 133"/>
              <a:gd name="T27" fmla="*/ 100 h 170"/>
              <a:gd name="T28" fmla="*/ 27 w 133"/>
              <a:gd name="T29" fmla="*/ 109 h 170"/>
              <a:gd name="T30" fmla="*/ 25 w 133"/>
              <a:gd name="T31" fmla="*/ 98 h 170"/>
              <a:gd name="T32" fmla="*/ 36 w 133"/>
              <a:gd name="T33" fmla="*/ 100 h 170"/>
              <a:gd name="T34" fmla="*/ 33 w 133"/>
              <a:gd name="T35" fmla="*/ 133 h 170"/>
              <a:gd name="T36" fmla="*/ 24 w 133"/>
              <a:gd name="T37" fmla="*/ 124 h 170"/>
              <a:gd name="T38" fmla="*/ 35 w 133"/>
              <a:gd name="T39" fmla="*/ 122 h 170"/>
              <a:gd name="T40" fmla="*/ 83 w 133"/>
              <a:gd name="T41" fmla="*/ 13 h 170"/>
              <a:gd name="T42" fmla="*/ 72 w 133"/>
              <a:gd name="T43" fmla="*/ 15 h 170"/>
              <a:gd name="T44" fmla="*/ 59 w 133"/>
              <a:gd name="T45" fmla="*/ 13 h 170"/>
              <a:gd name="T46" fmla="*/ 48 w 133"/>
              <a:gd name="T47" fmla="*/ 15 h 170"/>
              <a:gd name="T48" fmla="*/ 57 w 133"/>
              <a:gd name="T49" fmla="*/ 49 h 170"/>
              <a:gd name="T50" fmla="*/ 72 w 133"/>
              <a:gd name="T51" fmla="*/ 37 h 170"/>
              <a:gd name="T52" fmla="*/ 81 w 133"/>
              <a:gd name="T53" fmla="*/ 49 h 170"/>
              <a:gd name="T54" fmla="*/ 60 w 133"/>
              <a:gd name="T55" fmla="*/ 82 h 170"/>
              <a:gd name="T56" fmla="*/ 49 w 133"/>
              <a:gd name="T57" fmla="*/ 84 h 170"/>
              <a:gd name="T58" fmla="*/ 51 w 133"/>
              <a:gd name="T59" fmla="*/ 73 h 170"/>
              <a:gd name="T60" fmla="*/ 60 w 133"/>
              <a:gd name="T61" fmla="*/ 100 h 170"/>
              <a:gd name="T62" fmla="*/ 51 w 133"/>
              <a:gd name="T63" fmla="*/ 109 h 170"/>
              <a:gd name="T64" fmla="*/ 49 w 133"/>
              <a:gd name="T65" fmla="*/ 98 h 170"/>
              <a:gd name="T66" fmla="*/ 60 w 133"/>
              <a:gd name="T67" fmla="*/ 100 h 170"/>
              <a:gd name="T68" fmla="*/ 81 w 133"/>
              <a:gd name="T69" fmla="*/ 85 h 170"/>
              <a:gd name="T70" fmla="*/ 72 w 133"/>
              <a:gd name="T71" fmla="*/ 76 h 170"/>
              <a:gd name="T72" fmla="*/ 83 w 133"/>
              <a:gd name="T73" fmla="*/ 74 h 170"/>
              <a:gd name="T74" fmla="*/ 83 w 133"/>
              <a:gd name="T75" fmla="*/ 108 h 170"/>
              <a:gd name="T76" fmla="*/ 72 w 133"/>
              <a:gd name="T77" fmla="*/ 106 h 170"/>
              <a:gd name="T78" fmla="*/ 81 w 133"/>
              <a:gd name="T79" fmla="*/ 97 h 170"/>
              <a:gd name="T80" fmla="*/ 109 w 133"/>
              <a:gd name="T81" fmla="*/ 82 h 170"/>
              <a:gd name="T82" fmla="*/ 97 w 133"/>
              <a:gd name="T83" fmla="*/ 84 h 170"/>
              <a:gd name="T84" fmla="*/ 99 w 133"/>
              <a:gd name="T85" fmla="*/ 73 h 170"/>
              <a:gd name="T86" fmla="*/ 109 w 133"/>
              <a:gd name="T87" fmla="*/ 100 h 170"/>
              <a:gd name="T88" fmla="*/ 99 w 133"/>
              <a:gd name="T89" fmla="*/ 109 h 170"/>
              <a:gd name="T90" fmla="*/ 97 w 133"/>
              <a:gd name="T91" fmla="*/ 98 h 170"/>
              <a:gd name="T92" fmla="*/ 109 w 133"/>
              <a:gd name="T93" fmla="*/ 100 h 170"/>
              <a:gd name="T94" fmla="*/ 105 w 133"/>
              <a:gd name="T95" fmla="*/ 133 h 170"/>
              <a:gd name="T96" fmla="*/ 96 w 133"/>
              <a:gd name="T97" fmla="*/ 124 h 170"/>
              <a:gd name="T98" fmla="*/ 108 w 133"/>
              <a:gd name="T99" fmla="*/ 122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3" h="170">
                <a:moveTo>
                  <a:pt x="133" y="43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1"/>
                  <a:pt x="0" y="40"/>
                  <a:pt x="1" y="38"/>
                </a:cubicBezTo>
                <a:cubicBezTo>
                  <a:pt x="3" y="37"/>
                  <a:pt x="4" y="37"/>
                  <a:pt x="6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7"/>
                  <a:pt x="37" y="5"/>
                  <a:pt x="39" y="3"/>
                </a:cubicBezTo>
                <a:cubicBezTo>
                  <a:pt x="40" y="1"/>
                  <a:pt x="42" y="0"/>
                  <a:pt x="4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90" y="0"/>
                  <a:pt x="92" y="1"/>
                  <a:pt x="94" y="3"/>
                </a:cubicBezTo>
                <a:cubicBezTo>
                  <a:pt x="96" y="5"/>
                  <a:pt x="96" y="7"/>
                  <a:pt x="96" y="9"/>
                </a:cubicBezTo>
                <a:cubicBezTo>
                  <a:pt x="96" y="37"/>
                  <a:pt x="96" y="37"/>
                  <a:pt x="96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8" y="37"/>
                  <a:pt x="130" y="37"/>
                  <a:pt x="131" y="38"/>
                </a:cubicBezTo>
                <a:cubicBezTo>
                  <a:pt x="132" y="40"/>
                  <a:pt x="133" y="41"/>
                  <a:pt x="133" y="43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4"/>
                  <a:pt x="96" y="56"/>
                  <a:pt x="94" y="58"/>
                </a:cubicBezTo>
                <a:cubicBezTo>
                  <a:pt x="92" y="60"/>
                  <a:pt x="90" y="61"/>
                  <a:pt x="87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2" y="61"/>
                  <a:pt x="40" y="60"/>
                  <a:pt x="39" y="58"/>
                </a:cubicBezTo>
                <a:cubicBezTo>
                  <a:pt x="37" y="56"/>
                  <a:pt x="36" y="54"/>
                  <a:pt x="36" y="52"/>
                </a:cubicBezTo>
                <a:cubicBezTo>
                  <a:pt x="36" y="49"/>
                  <a:pt x="36" y="49"/>
                  <a:pt x="36" y="49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49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3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4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4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4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4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84" y="46"/>
                </a:move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4" y="14"/>
                  <a:pt x="83" y="13"/>
                </a:cubicBezTo>
                <a:cubicBezTo>
                  <a:pt x="83" y="13"/>
                  <a:pt x="82" y="12"/>
                  <a:pt x="81" y="12"/>
                </a:cubicBezTo>
                <a:cubicBezTo>
                  <a:pt x="75" y="12"/>
                  <a:pt x="75" y="12"/>
                  <a:pt x="75" y="12"/>
                </a:cubicBezTo>
                <a:cubicBezTo>
                  <a:pt x="74" y="12"/>
                  <a:pt x="74" y="13"/>
                  <a:pt x="73" y="13"/>
                </a:cubicBezTo>
                <a:cubicBezTo>
                  <a:pt x="72" y="14"/>
                  <a:pt x="72" y="15"/>
                  <a:pt x="72" y="15"/>
                </a:cubicBezTo>
                <a:cubicBezTo>
                  <a:pt x="72" y="24"/>
                  <a:pt x="72" y="24"/>
                  <a:pt x="72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5"/>
                  <a:pt x="60" y="15"/>
                  <a:pt x="60" y="15"/>
                </a:cubicBezTo>
                <a:cubicBezTo>
                  <a:pt x="60" y="15"/>
                  <a:pt x="60" y="14"/>
                  <a:pt x="59" y="13"/>
                </a:cubicBezTo>
                <a:cubicBezTo>
                  <a:pt x="59" y="13"/>
                  <a:pt x="58" y="12"/>
                  <a:pt x="57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8" y="15"/>
                  <a:pt x="48" y="15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6"/>
                  <a:pt x="48" y="47"/>
                  <a:pt x="49" y="48"/>
                </a:cubicBezTo>
                <a:cubicBezTo>
                  <a:pt x="49" y="48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8"/>
                  <a:pt x="59" y="48"/>
                </a:cubicBezTo>
                <a:cubicBezTo>
                  <a:pt x="60" y="47"/>
                  <a:pt x="60" y="46"/>
                  <a:pt x="60" y="46"/>
                </a:cubicBezTo>
                <a:cubicBezTo>
                  <a:pt x="60" y="37"/>
                  <a:pt x="60" y="37"/>
                  <a:pt x="60" y="37"/>
                </a:cubicBezTo>
                <a:cubicBezTo>
                  <a:pt x="72" y="37"/>
                  <a:pt x="72" y="37"/>
                  <a:pt x="72" y="37"/>
                </a:cubicBezTo>
                <a:cubicBezTo>
                  <a:pt x="72" y="46"/>
                  <a:pt x="72" y="46"/>
                  <a:pt x="72" y="46"/>
                </a:cubicBezTo>
                <a:cubicBezTo>
                  <a:pt x="72" y="46"/>
                  <a:pt x="72" y="47"/>
                  <a:pt x="73" y="48"/>
                </a:cubicBezTo>
                <a:cubicBezTo>
                  <a:pt x="74" y="48"/>
                  <a:pt x="74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8"/>
                  <a:pt x="83" y="48"/>
                </a:cubicBezTo>
                <a:cubicBezTo>
                  <a:pt x="84" y="47"/>
                  <a:pt x="84" y="46"/>
                  <a:pt x="84" y="46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49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49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49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49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3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4" y="85"/>
                  <a:pt x="74" y="85"/>
                  <a:pt x="73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2" y="74"/>
                  <a:pt x="73" y="74"/>
                </a:cubicBezTo>
                <a:cubicBezTo>
                  <a:pt x="74" y="73"/>
                  <a:pt x="74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3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3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09"/>
                  <a:pt x="74" y="109"/>
                  <a:pt x="73" y="108"/>
                </a:cubicBezTo>
                <a:cubicBezTo>
                  <a:pt x="72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2" y="99"/>
                  <a:pt x="73" y="98"/>
                </a:cubicBezTo>
                <a:cubicBezTo>
                  <a:pt x="74" y="97"/>
                  <a:pt x="74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3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9" y="76"/>
                </a:moveTo>
                <a:cubicBezTo>
                  <a:pt x="109" y="82"/>
                  <a:pt x="109" y="82"/>
                  <a:pt x="109" y="82"/>
                </a:cubicBezTo>
                <a:cubicBezTo>
                  <a:pt x="109" y="83"/>
                  <a:pt x="108" y="83"/>
                  <a:pt x="108" y="84"/>
                </a:cubicBezTo>
                <a:cubicBezTo>
                  <a:pt x="107" y="85"/>
                  <a:pt x="106" y="85"/>
                  <a:pt x="105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6" y="83"/>
                  <a:pt x="96" y="8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5"/>
                  <a:pt x="97" y="74"/>
                  <a:pt x="97" y="74"/>
                </a:cubicBezTo>
                <a:cubicBezTo>
                  <a:pt x="98" y="73"/>
                  <a:pt x="99" y="73"/>
                  <a:pt x="9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9" y="75"/>
                  <a:pt x="109" y="76"/>
                </a:cubicBezTo>
                <a:close/>
                <a:moveTo>
                  <a:pt x="109" y="100"/>
                </a:moveTo>
                <a:cubicBezTo>
                  <a:pt x="109" y="106"/>
                  <a:pt x="109" y="106"/>
                  <a:pt x="109" y="106"/>
                </a:cubicBezTo>
                <a:cubicBezTo>
                  <a:pt x="109" y="107"/>
                  <a:pt x="108" y="108"/>
                  <a:pt x="108" y="108"/>
                </a:cubicBezTo>
                <a:cubicBezTo>
                  <a:pt x="107" y="109"/>
                  <a:pt x="106" y="109"/>
                  <a:pt x="105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6" y="107"/>
                  <a:pt x="96" y="10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99"/>
                  <a:pt x="97" y="99"/>
                  <a:pt x="97" y="98"/>
                </a:cubicBezTo>
                <a:cubicBezTo>
                  <a:pt x="98" y="97"/>
                  <a:pt x="99" y="97"/>
                  <a:pt x="99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9" y="99"/>
                  <a:pt x="109" y="100"/>
                </a:cubicBezTo>
                <a:close/>
                <a:moveTo>
                  <a:pt x="109" y="124"/>
                </a:moveTo>
                <a:cubicBezTo>
                  <a:pt x="109" y="130"/>
                  <a:pt x="109" y="130"/>
                  <a:pt x="109" y="130"/>
                </a:cubicBezTo>
                <a:cubicBezTo>
                  <a:pt x="109" y="131"/>
                  <a:pt x="108" y="132"/>
                  <a:pt x="108" y="132"/>
                </a:cubicBezTo>
                <a:cubicBezTo>
                  <a:pt x="107" y="133"/>
                  <a:pt x="106" y="133"/>
                  <a:pt x="105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6" y="131"/>
                  <a:pt x="96" y="130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123"/>
                  <a:pt x="97" y="123"/>
                  <a:pt x="97" y="122"/>
                </a:cubicBezTo>
                <a:cubicBezTo>
                  <a:pt x="98" y="122"/>
                  <a:pt x="99" y="121"/>
                  <a:pt x="9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9" y="123"/>
                  <a:pt x="109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3" name="Freeform 226"/>
          <p:cNvSpPr>
            <a:spLocks noEditPoints="1"/>
          </p:cNvSpPr>
          <p:nvPr/>
        </p:nvSpPr>
        <p:spPr bwMode="auto">
          <a:xfrm>
            <a:off x="6117455" y="2653602"/>
            <a:ext cx="189636" cy="157220"/>
          </a:xfrm>
          <a:custGeom>
            <a:avLst/>
            <a:gdLst>
              <a:gd name="T0" fmla="*/ 176 w 176"/>
              <a:gd name="T1" fmla="*/ 115 h 146"/>
              <a:gd name="T2" fmla="*/ 170 w 176"/>
              <a:gd name="T3" fmla="*/ 121 h 146"/>
              <a:gd name="T4" fmla="*/ 145 w 176"/>
              <a:gd name="T5" fmla="*/ 138 h 146"/>
              <a:gd name="T6" fmla="*/ 110 w 176"/>
              <a:gd name="T7" fmla="*/ 138 h 146"/>
              <a:gd name="T8" fmla="*/ 67 w 176"/>
              <a:gd name="T9" fmla="*/ 121 h 146"/>
              <a:gd name="T10" fmla="*/ 43 w 176"/>
              <a:gd name="T11" fmla="*/ 146 h 146"/>
              <a:gd name="T12" fmla="*/ 19 w 176"/>
              <a:gd name="T13" fmla="*/ 121 h 146"/>
              <a:gd name="T14" fmla="*/ 2 w 176"/>
              <a:gd name="T15" fmla="*/ 120 h 146"/>
              <a:gd name="T16" fmla="*/ 2 w 176"/>
              <a:gd name="T17" fmla="*/ 111 h 146"/>
              <a:gd name="T18" fmla="*/ 7 w 176"/>
              <a:gd name="T19" fmla="*/ 70 h 146"/>
              <a:gd name="T20" fmla="*/ 11 w 176"/>
              <a:gd name="T21" fmla="*/ 60 h 146"/>
              <a:gd name="T22" fmla="*/ 34 w 176"/>
              <a:gd name="T23" fmla="*/ 38 h 146"/>
              <a:gd name="T24" fmla="*/ 55 w 176"/>
              <a:gd name="T25" fmla="*/ 37 h 146"/>
              <a:gd name="T26" fmla="*/ 57 w 176"/>
              <a:gd name="T27" fmla="*/ 2 h 146"/>
              <a:gd name="T28" fmla="*/ 170 w 176"/>
              <a:gd name="T29" fmla="*/ 0 h 146"/>
              <a:gd name="T30" fmla="*/ 176 w 176"/>
              <a:gd name="T31" fmla="*/ 6 h 146"/>
              <a:gd name="T32" fmla="*/ 55 w 176"/>
              <a:gd name="T33" fmla="*/ 73 h 146"/>
              <a:gd name="T34" fmla="*/ 40 w 176"/>
              <a:gd name="T35" fmla="*/ 49 h 146"/>
              <a:gd name="T36" fmla="*/ 19 w 176"/>
              <a:gd name="T37" fmla="*/ 68 h 146"/>
              <a:gd name="T38" fmla="*/ 19 w 176"/>
              <a:gd name="T39" fmla="*/ 73 h 146"/>
              <a:gd name="T40" fmla="*/ 55 w 176"/>
              <a:gd name="T41" fmla="*/ 121 h 146"/>
              <a:gd name="T42" fmla="*/ 43 w 176"/>
              <a:gd name="T43" fmla="*/ 109 h 146"/>
              <a:gd name="T44" fmla="*/ 31 w 176"/>
              <a:gd name="T45" fmla="*/ 121 h 146"/>
              <a:gd name="T46" fmla="*/ 43 w 176"/>
              <a:gd name="T47" fmla="*/ 133 h 146"/>
              <a:gd name="T48" fmla="*/ 152 w 176"/>
              <a:gd name="T49" fmla="*/ 58 h 146"/>
              <a:gd name="T50" fmla="*/ 151 w 176"/>
              <a:gd name="T51" fmla="*/ 37 h 146"/>
              <a:gd name="T52" fmla="*/ 128 w 176"/>
              <a:gd name="T53" fmla="*/ 37 h 146"/>
              <a:gd name="T54" fmla="*/ 127 w 176"/>
              <a:gd name="T55" fmla="*/ 13 h 146"/>
              <a:gd name="T56" fmla="*/ 106 w 176"/>
              <a:gd name="T57" fmla="*/ 12 h 146"/>
              <a:gd name="T58" fmla="*/ 103 w 176"/>
              <a:gd name="T59" fmla="*/ 15 h 146"/>
              <a:gd name="T60" fmla="*/ 82 w 176"/>
              <a:gd name="T61" fmla="*/ 37 h 146"/>
              <a:gd name="T62" fmla="*/ 79 w 176"/>
              <a:gd name="T63" fmla="*/ 40 h 146"/>
              <a:gd name="T64" fmla="*/ 80 w 176"/>
              <a:gd name="T65" fmla="*/ 60 h 146"/>
              <a:gd name="T66" fmla="*/ 103 w 176"/>
              <a:gd name="T67" fmla="*/ 61 h 146"/>
              <a:gd name="T68" fmla="*/ 104 w 176"/>
              <a:gd name="T69" fmla="*/ 84 h 146"/>
              <a:gd name="T70" fmla="*/ 125 w 176"/>
              <a:gd name="T71" fmla="*/ 85 h 146"/>
              <a:gd name="T72" fmla="*/ 128 w 176"/>
              <a:gd name="T73" fmla="*/ 82 h 146"/>
              <a:gd name="T74" fmla="*/ 149 w 176"/>
              <a:gd name="T75" fmla="*/ 61 h 146"/>
              <a:gd name="T76" fmla="*/ 152 w 176"/>
              <a:gd name="T77" fmla="*/ 58 h 146"/>
              <a:gd name="T78" fmla="*/ 140 w 176"/>
              <a:gd name="T79" fmla="*/ 121 h 146"/>
              <a:gd name="T80" fmla="*/ 128 w 176"/>
              <a:gd name="T81" fmla="*/ 109 h 146"/>
              <a:gd name="T82" fmla="*/ 115 w 176"/>
              <a:gd name="T83" fmla="*/ 121 h 146"/>
              <a:gd name="T84" fmla="*/ 128 w 176"/>
              <a:gd name="T85" fmla="*/ 13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46">
                <a:moveTo>
                  <a:pt x="176" y="6"/>
                </a:moveTo>
                <a:cubicBezTo>
                  <a:pt x="176" y="115"/>
                  <a:pt x="176" y="115"/>
                  <a:pt x="176" y="115"/>
                </a:cubicBezTo>
                <a:cubicBezTo>
                  <a:pt x="176" y="117"/>
                  <a:pt x="175" y="118"/>
                  <a:pt x="174" y="120"/>
                </a:cubicBezTo>
                <a:cubicBezTo>
                  <a:pt x="173" y="121"/>
                  <a:pt x="172" y="121"/>
                  <a:pt x="170" y="121"/>
                </a:cubicBezTo>
                <a:cubicBezTo>
                  <a:pt x="152" y="121"/>
                  <a:pt x="152" y="121"/>
                  <a:pt x="152" y="121"/>
                </a:cubicBezTo>
                <a:cubicBezTo>
                  <a:pt x="152" y="128"/>
                  <a:pt x="149" y="134"/>
                  <a:pt x="145" y="138"/>
                </a:cubicBezTo>
                <a:cubicBezTo>
                  <a:pt x="140" y="143"/>
                  <a:pt x="134" y="146"/>
                  <a:pt x="128" y="146"/>
                </a:cubicBezTo>
                <a:cubicBezTo>
                  <a:pt x="121" y="146"/>
                  <a:pt x="115" y="143"/>
                  <a:pt x="110" y="138"/>
                </a:cubicBezTo>
                <a:cubicBezTo>
                  <a:pt x="106" y="134"/>
                  <a:pt x="103" y="128"/>
                  <a:pt x="103" y="121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67" y="128"/>
                  <a:pt x="65" y="134"/>
                  <a:pt x="60" y="138"/>
                </a:cubicBezTo>
                <a:cubicBezTo>
                  <a:pt x="55" y="143"/>
                  <a:pt x="50" y="146"/>
                  <a:pt x="43" y="146"/>
                </a:cubicBezTo>
                <a:cubicBezTo>
                  <a:pt x="36" y="146"/>
                  <a:pt x="30" y="143"/>
                  <a:pt x="26" y="138"/>
                </a:cubicBezTo>
                <a:cubicBezTo>
                  <a:pt x="21" y="134"/>
                  <a:pt x="19" y="128"/>
                  <a:pt x="19" y="121"/>
                </a:cubicBezTo>
                <a:cubicBezTo>
                  <a:pt x="7" y="121"/>
                  <a:pt x="7" y="121"/>
                  <a:pt x="7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14"/>
                  <a:pt x="1" y="112"/>
                  <a:pt x="2" y="111"/>
                </a:cubicBezTo>
                <a:cubicBezTo>
                  <a:pt x="3" y="110"/>
                  <a:pt x="5" y="109"/>
                  <a:pt x="7" y="109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8"/>
                  <a:pt x="7" y="66"/>
                  <a:pt x="8" y="64"/>
                </a:cubicBezTo>
                <a:cubicBezTo>
                  <a:pt x="9" y="62"/>
                  <a:pt x="10" y="61"/>
                  <a:pt x="11" y="60"/>
                </a:cubicBezTo>
                <a:cubicBezTo>
                  <a:pt x="30" y="41"/>
                  <a:pt x="30" y="41"/>
                  <a:pt x="30" y="41"/>
                </a:cubicBezTo>
                <a:cubicBezTo>
                  <a:pt x="31" y="40"/>
                  <a:pt x="32" y="39"/>
                  <a:pt x="34" y="38"/>
                </a:cubicBezTo>
                <a:cubicBezTo>
                  <a:pt x="36" y="37"/>
                  <a:pt x="38" y="37"/>
                  <a:pt x="40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5"/>
                  <a:pt x="56" y="3"/>
                  <a:pt x="57" y="2"/>
                </a:cubicBezTo>
                <a:cubicBezTo>
                  <a:pt x="58" y="1"/>
                  <a:pt x="59" y="0"/>
                  <a:pt x="61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3" y="1"/>
                  <a:pt x="174" y="2"/>
                </a:cubicBezTo>
                <a:cubicBezTo>
                  <a:pt x="175" y="3"/>
                  <a:pt x="176" y="5"/>
                  <a:pt x="176" y="6"/>
                </a:cubicBezTo>
                <a:close/>
                <a:moveTo>
                  <a:pt x="19" y="73"/>
                </a:moveTo>
                <a:cubicBezTo>
                  <a:pt x="55" y="73"/>
                  <a:pt x="55" y="73"/>
                  <a:pt x="55" y="73"/>
                </a:cubicBezTo>
                <a:cubicBezTo>
                  <a:pt x="55" y="49"/>
                  <a:pt x="55" y="49"/>
                  <a:pt x="55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39" y="49"/>
                  <a:pt x="38" y="49"/>
                  <a:pt x="38" y="50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70"/>
                </a:cubicBezTo>
                <a:lnTo>
                  <a:pt x="19" y="73"/>
                </a:lnTo>
                <a:close/>
                <a:moveTo>
                  <a:pt x="51" y="130"/>
                </a:moveTo>
                <a:cubicBezTo>
                  <a:pt x="54" y="128"/>
                  <a:pt x="55" y="125"/>
                  <a:pt x="55" y="121"/>
                </a:cubicBezTo>
                <a:cubicBezTo>
                  <a:pt x="55" y="118"/>
                  <a:pt x="54" y="115"/>
                  <a:pt x="51" y="113"/>
                </a:cubicBezTo>
                <a:cubicBezTo>
                  <a:pt x="49" y="110"/>
                  <a:pt x="46" y="109"/>
                  <a:pt x="43" y="109"/>
                </a:cubicBezTo>
                <a:cubicBezTo>
                  <a:pt x="40" y="109"/>
                  <a:pt x="37" y="110"/>
                  <a:pt x="34" y="113"/>
                </a:cubicBezTo>
                <a:cubicBezTo>
                  <a:pt x="32" y="115"/>
                  <a:pt x="31" y="118"/>
                  <a:pt x="31" y="121"/>
                </a:cubicBezTo>
                <a:cubicBezTo>
                  <a:pt x="31" y="125"/>
                  <a:pt x="32" y="128"/>
                  <a:pt x="34" y="130"/>
                </a:cubicBezTo>
                <a:cubicBezTo>
                  <a:pt x="37" y="132"/>
                  <a:pt x="40" y="133"/>
                  <a:pt x="43" y="133"/>
                </a:cubicBezTo>
                <a:cubicBezTo>
                  <a:pt x="46" y="133"/>
                  <a:pt x="49" y="132"/>
                  <a:pt x="51" y="130"/>
                </a:cubicBezTo>
                <a:close/>
                <a:moveTo>
                  <a:pt x="152" y="58"/>
                </a:moveTo>
                <a:cubicBezTo>
                  <a:pt x="152" y="40"/>
                  <a:pt x="152" y="40"/>
                  <a:pt x="152" y="40"/>
                </a:cubicBezTo>
                <a:cubicBezTo>
                  <a:pt x="152" y="39"/>
                  <a:pt x="151" y="38"/>
                  <a:pt x="151" y="37"/>
                </a:cubicBezTo>
                <a:cubicBezTo>
                  <a:pt x="150" y="37"/>
                  <a:pt x="150" y="37"/>
                  <a:pt x="149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128" y="15"/>
                  <a:pt x="127" y="14"/>
                  <a:pt x="127" y="13"/>
                </a:cubicBezTo>
                <a:cubicBezTo>
                  <a:pt x="126" y="13"/>
                  <a:pt x="125" y="12"/>
                  <a:pt x="125" y="12"/>
                </a:cubicBezTo>
                <a:cubicBezTo>
                  <a:pt x="106" y="12"/>
                  <a:pt x="106" y="12"/>
                  <a:pt x="106" y="12"/>
                </a:cubicBezTo>
                <a:cubicBezTo>
                  <a:pt x="106" y="12"/>
                  <a:pt x="105" y="13"/>
                  <a:pt x="104" y="13"/>
                </a:cubicBezTo>
                <a:cubicBezTo>
                  <a:pt x="104" y="14"/>
                  <a:pt x="103" y="15"/>
                  <a:pt x="103" y="15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1" y="37"/>
                  <a:pt x="81" y="37"/>
                  <a:pt x="80" y="37"/>
                </a:cubicBezTo>
                <a:cubicBezTo>
                  <a:pt x="79" y="38"/>
                  <a:pt x="79" y="39"/>
                  <a:pt x="79" y="40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9"/>
                  <a:pt x="79" y="59"/>
                  <a:pt x="80" y="60"/>
                </a:cubicBezTo>
                <a:cubicBezTo>
                  <a:pt x="81" y="61"/>
                  <a:pt x="81" y="61"/>
                  <a:pt x="82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3" y="83"/>
                  <a:pt x="104" y="84"/>
                  <a:pt x="104" y="84"/>
                </a:cubicBezTo>
                <a:cubicBezTo>
                  <a:pt x="105" y="85"/>
                  <a:pt x="106" y="85"/>
                  <a:pt x="106" y="85"/>
                </a:cubicBezTo>
                <a:cubicBezTo>
                  <a:pt x="125" y="85"/>
                  <a:pt x="125" y="85"/>
                  <a:pt x="125" y="85"/>
                </a:cubicBezTo>
                <a:cubicBezTo>
                  <a:pt x="125" y="85"/>
                  <a:pt x="126" y="85"/>
                  <a:pt x="127" y="84"/>
                </a:cubicBezTo>
                <a:cubicBezTo>
                  <a:pt x="127" y="84"/>
                  <a:pt x="128" y="83"/>
                  <a:pt x="128" y="82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50" y="61"/>
                  <a:pt x="150" y="61"/>
                  <a:pt x="151" y="60"/>
                </a:cubicBezTo>
                <a:cubicBezTo>
                  <a:pt x="151" y="59"/>
                  <a:pt x="152" y="59"/>
                  <a:pt x="152" y="58"/>
                </a:cubicBezTo>
                <a:close/>
                <a:moveTo>
                  <a:pt x="136" y="130"/>
                </a:moveTo>
                <a:cubicBezTo>
                  <a:pt x="138" y="128"/>
                  <a:pt x="140" y="125"/>
                  <a:pt x="140" y="121"/>
                </a:cubicBezTo>
                <a:cubicBezTo>
                  <a:pt x="140" y="118"/>
                  <a:pt x="138" y="115"/>
                  <a:pt x="136" y="113"/>
                </a:cubicBezTo>
                <a:cubicBezTo>
                  <a:pt x="134" y="110"/>
                  <a:pt x="131" y="109"/>
                  <a:pt x="128" y="109"/>
                </a:cubicBezTo>
                <a:cubicBezTo>
                  <a:pt x="124" y="109"/>
                  <a:pt x="121" y="110"/>
                  <a:pt x="119" y="113"/>
                </a:cubicBezTo>
                <a:cubicBezTo>
                  <a:pt x="117" y="115"/>
                  <a:pt x="115" y="118"/>
                  <a:pt x="115" y="121"/>
                </a:cubicBezTo>
                <a:cubicBezTo>
                  <a:pt x="115" y="125"/>
                  <a:pt x="117" y="128"/>
                  <a:pt x="119" y="130"/>
                </a:cubicBezTo>
                <a:cubicBezTo>
                  <a:pt x="121" y="132"/>
                  <a:pt x="124" y="133"/>
                  <a:pt x="128" y="133"/>
                </a:cubicBezTo>
                <a:cubicBezTo>
                  <a:pt x="131" y="133"/>
                  <a:pt x="134" y="132"/>
                  <a:pt x="136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4" name="Freeform 227"/>
          <p:cNvSpPr>
            <a:spLocks noEditPoints="1"/>
          </p:cNvSpPr>
          <p:nvPr/>
        </p:nvSpPr>
        <p:spPr bwMode="auto">
          <a:xfrm>
            <a:off x="6355715" y="2653602"/>
            <a:ext cx="181532" cy="157220"/>
          </a:xfrm>
          <a:custGeom>
            <a:avLst/>
            <a:gdLst>
              <a:gd name="T0" fmla="*/ 24 w 169"/>
              <a:gd name="T1" fmla="*/ 146 h 146"/>
              <a:gd name="T2" fmla="*/ 6 w 169"/>
              <a:gd name="T3" fmla="*/ 139 h 146"/>
              <a:gd name="T4" fmla="*/ 0 w 169"/>
              <a:gd name="T5" fmla="*/ 46 h 146"/>
              <a:gd name="T6" fmla="*/ 21 w 169"/>
              <a:gd name="T7" fmla="*/ 25 h 146"/>
              <a:gd name="T8" fmla="*/ 136 w 169"/>
              <a:gd name="T9" fmla="*/ 25 h 146"/>
              <a:gd name="T10" fmla="*/ 33 w 169"/>
              <a:gd name="T11" fmla="*/ 146 h 146"/>
              <a:gd name="T12" fmla="*/ 48 w 169"/>
              <a:gd name="T13" fmla="*/ 25 h 146"/>
              <a:gd name="T14" fmla="*/ 51 w 169"/>
              <a:gd name="T15" fmla="*/ 3 h 146"/>
              <a:gd name="T16" fmla="*/ 112 w 169"/>
              <a:gd name="T17" fmla="*/ 0 h 146"/>
              <a:gd name="T18" fmla="*/ 121 w 169"/>
              <a:gd name="T19" fmla="*/ 9 h 146"/>
              <a:gd name="T20" fmla="*/ 136 w 169"/>
              <a:gd name="T21" fmla="*/ 25 h 146"/>
              <a:gd name="T22" fmla="*/ 121 w 169"/>
              <a:gd name="T23" fmla="*/ 76 h 146"/>
              <a:gd name="T24" fmla="*/ 118 w 169"/>
              <a:gd name="T25" fmla="*/ 73 h 146"/>
              <a:gd name="T26" fmla="*/ 97 w 169"/>
              <a:gd name="T27" fmla="*/ 52 h 146"/>
              <a:gd name="T28" fmla="*/ 93 w 169"/>
              <a:gd name="T29" fmla="*/ 49 h 146"/>
              <a:gd name="T30" fmla="*/ 73 w 169"/>
              <a:gd name="T31" fmla="*/ 50 h 146"/>
              <a:gd name="T32" fmla="*/ 72 w 169"/>
              <a:gd name="T33" fmla="*/ 73 h 146"/>
              <a:gd name="T34" fmla="*/ 49 w 169"/>
              <a:gd name="T35" fmla="*/ 74 h 146"/>
              <a:gd name="T36" fmla="*/ 48 w 169"/>
              <a:gd name="T37" fmla="*/ 94 h 146"/>
              <a:gd name="T38" fmla="*/ 51 w 169"/>
              <a:gd name="T39" fmla="*/ 97 h 146"/>
              <a:gd name="T40" fmla="*/ 72 w 169"/>
              <a:gd name="T41" fmla="*/ 118 h 146"/>
              <a:gd name="T42" fmla="*/ 75 w 169"/>
              <a:gd name="T43" fmla="*/ 121 h 146"/>
              <a:gd name="T44" fmla="*/ 96 w 169"/>
              <a:gd name="T45" fmla="*/ 120 h 146"/>
              <a:gd name="T46" fmla="*/ 97 w 169"/>
              <a:gd name="T47" fmla="*/ 97 h 146"/>
              <a:gd name="T48" fmla="*/ 120 w 169"/>
              <a:gd name="T49" fmla="*/ 96 h 146"/>
              <a:gd name="T50" fmla="*/ 60 w 169"/>
              <a:gd name="T51" fmla="*/ 25 h 146"/>
              <a:gd name="T52" fmla="*/ 109 w 169"/>
              <a:gd name="T53" fmla="*/ 12 h 146"/>
              <a:gd name="T54" fmla="*/ 60 w 169"/>
              <a:gd name="T55" fmla="*/ 25 h 146"/>
              <a:gd name="T56" fmla="*/ 169 w 169"/>
              <a:gd name="T57" fmla="*/ 124 h 146"/>
              <a:gd name="T58" fmla="*/ 148 w 169"/>
              <a:gd name="T59" fmla="*/ 146 h 146"/>
              <a:gd name="T60" fmla="*/ 145 w 169"/>
              <a:gd name="T61" fmla="*/ 25 h 146"/>
              <a:gd name="T62" fmla="*/ 163 w 169"/>
              <a:gd name="T63" fmla="*/ 3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9" h="146">
                <a:moveTo>
                  <a:pt x="24" y="25"/>
                </a:moveTo>
                <a:cubicBezTo>
                  <a:pt x="24" y="146"/>
                  <a:pt x="24" y="146"/>
                  <a:pt x="24" y="146"/>
                </a:cubicBezTo>
                <a:cubicBezTo>
                  <a:pt x="21" y="146"/>
                  <a:pt x="21" y="146"/>
                  <a:pt x="21" y="146"/>
                </a:cubicBezTo>
                <a:cubicBezTo>
                  <a:pt x="15" y="146"/>
                  <a:pt x="10" y="143"/>
                  <a:pt x="6" y="139"/>
                </a:cubicBezTo>
                <a:cubicBezTo>
                  <a:pt x="2" y="135"/>
                  <a:pt x="0" y="130"/>
                  <a:pt x="0" y="12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0"/>
                  <a:pt x="2" y="35"/>
                  <a:pt x="6" y="31"/>
                </a:cubicBezTo>
                <a:cubicBezTo>
                  <a:pt x="10" y="27"/>
                  <a:pt x="15" y="25"/>
                  <a:pt x="21" y="25"/>
                </a:cubicBezTo>
                <a:lnTo>
                  <a:pt x="24" y="25"/>
                </a:lnTo>
                <a:close/>
                <a:moveTo>
                  <a:pt x="136" y="25"/>
                </a:moveTo>
                <a:cubicBezTo>
                  <a:pt x="136" y="146"/>
                  <a:pt x="136" y="146"/>
                  <a:pt x="136" y="146"/>
                </a:cubicBezTo>
                <a:cubicBezTo>
                  <a:pt x="33" y="146"/>
                  <a:pt x="33" y="146"/>
                  <a:pt x="33" y="146"/>
                </a:cubicBezTo>
                <a:cubicBezTo>
                  <a:pt x="33" y="25"/>
                  <a:pt x="33" y="25"/>
                  <a:pt x="33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7"/>
                  <a:pt x="49" y="5"/>
                  <a:pt x="51" y="3"/>
                </a:cubicBezTo>
                <a:cubicBezTo>
                  <a:pt x="53" y="1"/>
                  <a:pt x="55" y="0"/>
                  <a:pt x="57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1"/>
                  <a:pt x="118" y="3"/>
                </a:cubicBezTo>
                <a:cubicBezTo>
                  <a:pt x="120" y="5"/>
                  <a:pt x="121" y="7"/>
                  <a:pt x="121" y="9"/>
                </a:cubicBezTo>
                <a:cubicBezTo>
                  <a:pt x="121" y="25"/>
                  <a:pt x="121" y="25"/>
                  <a:pt x="121" y="25"/>
                </a:cubicBezTo>
                <a:lnTo>
                  <a:pt x="136" y="25"/>
                </a:lnTo>
                <a:close/>
                <a:moveTo>
                  <a:pt x="121" y="94"/>
                </a:moveTo>
                <a:cubicBezTo>
                  <a:pt x="121" y="76"/>
                  <a:pt x="121" y="76"/>
                  <a:pt x="121" y="76"/>
                </a:cubicBezTo>
                <a:cubicBezTo>
                  <a:pt x="121" y="75"/>
                  <a:pt x="120" y="74"/>
                  <a:pt x="120" y="74"/>
                </a:cubicBezTo>
                <a:cubicBezTo>
                  <a:pt x="119" y="73"/>
                  <a:pt x="119" y="73"/>
                  <a:pt x="118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7" y="52"/>
                  <a:pt x="97" y="52"/>
                  <a:pt x="97" y="52"/>
                </a:cubicBezTo>
                <a:cubicBezTo>
                  <a:pt x="97" y="51"/>
                  <a:pt x="96" y="50"/>
                  <a:pt x="96" y="50"/>
                </a:cubicBezTo>
                <a:cubicBezTo>
                  <a:pt x="95" y="49"/>
                  <a:pt x="94" y="49"/>
                  <a:pt x="93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9"/>
                  <a:pt x="74" y="49"/>
                  <a:pt x="73" y="50"/>
                </a:cubicBezTo>
                <a:cubicBezTo>
                  <a:pt x="73" y="50"/>
                  <a:pt x="72" y="51"/>
                  <a:pt x="72" y="52"/>
                </a:cubicBezTo>
                <a:cubicBezTo>
                  <a:pt x="72" y="73"/>
                  <a:pt x="72" y="73"/>
                  <a:pt x="72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50" y="73"/>
                  <a:pt x="50" y="73"/>
                  <a:pt x="49" y="74"/>
                </a:cubicBezTo>
                <a:cubicBezTo>
                  <a:pt x="48" y="74"/>
                  <a:pt x="48" y="75"/>
                  <a:pt x="48" y="76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5"/>
                  <a:pt x="48" y="96"/>
                  <a:pt x="49" y="96"/>
                </a:cubicBezTo>
                <a:cubicBezTo>
                  <a:pt x="50" y="97"/>
                  <a:pt x="50" y="97"/>
                  <a:pt x="51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2" y="119"/>
                  <a:pt x="73" y="120"/>
                  <a:pt x="73" y="120"/>
                </a:cubicBezTo>
                <a:cubicBezTo>
                  <a:pt x="74" y="121"/>
                  <a:pt x="74" y="121"/>
                  <a:pt x="75" y="121"/>
                </a:cubicBezTo>
                <a:cubicBezTo>
                  <a:pt x="93" y="121"/>
                  <a:pt x="93" y="121"/>
                  <a:pt x="93" y="121"/>
                </a:cubicBezTo>
                <a:cubicBezTo>
                  <a:pt x="94" y="121"/>
                  <a:pt x="95" y="121"/>
                  <a:pt x="96" y="120"/>
                </a:cubicBezTo>
                <a:cubicBezTo>
                  <a:pt x="96" y="120"/>
                  <a:pt x="97" y="119"/>
                  <a:pt x="97" y="118"/>
                </a:cubicBezTo>
                <a:cubicBezTo>
                  <a:pt x="97" y="97"/>
                  <a:pt x="97" y="97"/>
                  <a:pt x="97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9" y="97"/>
                  <a:pt x="119" y="97"/>
                  <a:pt x="120" y="96"/>
                </a:cubicBezTo>
                <a:cubicBezTo>
                  <a:pt x="120" y="96"/>
                  <a:pt x="121" y="95"/>
                  <a:pt x="121" y="94"/>
                </a:cubicBezTo>
                <a:close/>
                <a:moveTo>
                  <a:pt x="60" y="25"/>
                </a:moveTo>
                <a:cubicBezTo>
                  <a:pt x="109" y="25"/>
                  <a:pt x="109" y="25"/>
                  <a:pt x="109" y="25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0" y="12"/>
                  <a:pt x="60" y="12"/>
                  <a:pt x="60" y="12"/>
                </a:cubicBezTo>
                <a:lnTo>
                  <a:pt x="60" y="25"/>
                </a:lnTo>
                <a:close/>
                <a:moveTo>
                  <a:pt x="169" y="46"/>
                </a:moveTo>
                <a:cubicBezTo>
                  <a:pt x="169" y="124"/>
                  <a:pt x="169" y="124"/>
                  <a:pt x="169" y="124"/>
                </a:cubicBezTo>
                <a:cubicBezTo>
                  <a:pt x="169" y="130"/>
                  <a:pt x="167" y="135"/>
                  <a:pt x="163" y="139"/>
                </a:cubicBezTo>
                <a:cubicBezTo>
                  <a:pt x="159" y="143"/>
                  <a:pt x="154" y="146"/>
                  <a:pt x="148" y="146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8" y="25"/>
                  <a:pt x="148" y="25"/>
                  <a:pt x="148" y="25"/>
                </a:cubicBezTo>
                <a:cubicBezTo>
                  <a:pt x="154" y="25"/>
                  <a:pt x="159" y="27"/>
                  <a:pt x="163" y="31"/>
                </a:cubicBezTo>
                <a:cubicBezTo>
                  <a:pt x="167" y="35"/>
                  <a:pt x="169" y="40"/>
                  <a:pt x="169" y="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5" name="Freeform 228"/>
          <p:cNvSpPr>
            <a:spLocks/>
          </p:cNvSpPr>
          <p:nvPr/>
        </p:nvSpPr>
        <p:spPr bwMode="auto">
          <a:xfrm>
            <a:off x="6585872" y="2681155"/>
            <a:ext cx="194499" cy="116699"/>
          </a:xfrm>
          <a:custGeom>
            <a:avLst/>
            <a:gdLst>
              <a:gd name="T0" fmla="*/ 154 w 181"/>
              <a:gd name="T1" fmla="*/ 63 h 108"/>
              <a:gd name="T2" fmla="*/ 121 w 181"/>
              <a:gd name="T3" fmla="*/ 66 h 108"/>
              <a:gd name="T4" fmla="*/ 100 w 181"/>
              <a:gd name="T5" fmla="*/ 72 h 108"/>
              <a:gd name="T6" fmla="*/ 94 w 181"/>
              <a:gd name="T7" fmla="*/ 72 h 108"/>
              <a:gd name="T8" fmla="*/ 66 w 181"/>
              <a:gd name="T9" fmla="*/ 105 h 108"/>
              <a:gd name="T10" fmla="*/ 72 w 181"/>
              <a:gd name="T11" fmla="*/ 105 h 108"/>
              <a:gd name="T12" fmla="*/ 77 w 181"/>
              <a:gd name="T13" fmla="*/ 106 h 108"/>
              <a:gd name="T14" fmla="*/ 79 w 181"/>
              <a:gd name="T15" fmla="*/ 107 h 108"/>
              <a:gd name="T16" fmla="*/ 77 w 181"/>
              <a:gd name="T17" fmla="*/ 108 h 108"/>
              <a:gd name="T18" fmla="*/ 72 w 181"/>
              <a:gd name="T19" fmla="*/ 108 h 108"/>
              <a:gd name="T20" fmla="*/ 63 w 181"/>
              <a:gd name="T21" fmla="*/ 108 h 108"/>
              <a:gd name="T22" fmla="*/ 48 w 181"/>
              <a:gd name="T23" fmla="*/ 108 h 108"/>
              <a:gd name="T24" fmla="*/ 42 w 181"/>
              <a:gd name="T25" fmla="*/ 108 h 108"/>
              <a:gd name="T26" fmla="*/ 42 w 181"/>
              <a:gd name="T27" fmla="*/ 105 h 108"/>
              <a:gd name="T28" fmla="*/ 48 w 181"/>
              <a:gd name="T29" fmla="*/ 105 h 108"/>
              <a:gd name="T30" fmla="*/ 48 w 181"/>
              <a:gd name="T31" fmla="*/ 66 h 108"/>
              <a:gd name="T32" fmla="*/ 33 w 181"/>
              <a:gd name="T33" fmla="*/ 66 h 108"/>
              <a:gd name="T34" fmla="*/ 15 w 181"/>
              <a:gd name="T35" fmla="*/ 87 h 108"/>
              <a:gd name="T36" fmla="*/ 6 w 181"/>
              <a:gd name="T37" fmla="*/ 87 h 108"/>
              <a:gd name="T38" fmla="*/ 3 w 181"/>
              <a:gd name="T39" fmla="*/ 84 h 108"/>
              <a:gd name="T40" fmla="*/ 3 w 181"/>
              <a:gd name="T41" fmla="*/ 66 h 108"/>
              <a:gd name="T42" fmla="*/ 6 w 181"/>
              <a:gd name="T43" fmla="*/ 66 h 108"/>
              <a:gd name="T44" fmla="*/ 6 w 181"/>
              <a:gd name="T45" fmla="*/ 63 h 108"/>
              <a:gd name="T46" fmla="*/ 18 w 181"/>
              <a:gd name="T47" fmla="*/ 63 h 108"/>
              <a:gd name="T48" fmla="*/ 18 w 181"/>
              <a:gd name="T49" fmla="*/ 62 h 108"/>
              <a:gd name="T50" fmla="*/ 0 w 181"/>
              <a:gd name="T51" fmla="*/ 60 h 108"/>
              <a:gd name="T52" fmla="*/ 0 w 181"/>
              <a:gd name="T53" fmla="*/ 48 h 108"/>
              <a:gd name="T54" fmla="*/ 18 w 181"/>
              <a:gd name="T55" fmla="*/ 46 h 108"/>
              <a:gd name="T56" fmla="*/ 18 w 181"/>
              <a:gd name="T57" fmla="*/ 45 h 108"/>
              <a:gd name="T58" fmla="*/ 6 w 181"/>
              <a:gd name="T59" fmla="*/ 45 h 108"/>
              <a:gd name="T60" fmla="*/ 6 w 181"/>
              <a:gd name="T61" fmla="*/ 42 h 108"/>
              <a:gd name="T62" fmla="*/ 3 w 181"/>
              <a:gd name="T63" fmla="*/ 42 h 108"/>
              <a:gd name="T64" fmla="*/ 3 w 181"/>
              <a:gd name="T65" fmla="*/ 24 h 108"/>
              <a:gd name="T66" fmla="*/ 6 w 181"/>
              <a:gd name="T67" fmla="*/ 21 h 108"/>
              <a:gd name="T68" fmla="*/ 15 w 181"/>
              <a:gd name="T69" fmla="*/ 21 h 108"/>
              <a:gd name="T70" fmla="*/ 33 w 181"/>
              <a:gd name="T71" fmla="*/ 42 h 108"/>
              <a:gd name="T72" fmla="*/ 48 w 181"/>
              <a:gd name="T73" fmla="*/ 42 h 108"/>
              <a:gd name="T74" fmla="*/ 48 w 181"/>
              <a:gd name="T75" fmla="*/ 3 h 108"/>
              <a:gd name="T76" fmla="*/ 42 w 181"/>
              <a:gd name="T77" fmla="*/ 3 h 108"/>
              <a:gd name="T78" fmla="*/ 42 w 181"/>
              <a:gd name="T79" fmla="*/ 0 h 108"/>
              <a:gd name="T80" fmla="*/ 48 w 181"/>
              <a:gd name="T81" fmla="*/ 0 h 108"/>
              <a:gd name="T82" fmla="*/ 63 w 181"/>
              <a:gd name="T83" fmla="*/ 0 h 108"/>
              <a:gd name="T84" fmla="*/ 72 w 181"/>
              <a:gd name="T85" fmla="*/ 0 h 108"/>
              <a:gd name="T86" fmla="*/ 77 w 181"/>
              <a:gd name="T87" fmla="*/ 0 h 108"/>
              <a:gd name="T88" fmla="*/ 79 w 181"/>
              <a:gd name="T89" fmla="*/ 1 h 108"/>
              <a:gd name="T90" fmla="*/ 77 w 181"/>
              <a:gd name="T91" fmla="*/ 2 h 108"/>
              <a:gd name="T92" fmla="*/ 72 w 181"/>
              <a:gd name="T93" fmla="*/ 3 h 108"/>
              <a:gd name="T94" fmla="*/ 66 w 181"/>
              <a:gd name="T95" fmla="*/ 3 h 108"/>
              <a:gd name="T96" fmla="*/ 94 w 181"/>
              <a:gd name="T97" fmla="*/ 36 h 108"/>
              <a:gd name="T98" fmla="*/ 100 w 181"/>
              <a:gd name="T99" fmla="*/ 36 h 108"/>
              <a:gd name="T100" fmla="*/ 121 w 181"/>
              <a:gd name="T101" fmla="*/ 42 h 108"/>
              <a:gd name="T102" fmla="*/ 154 w 181"/>
              <a:gd name="T103" fmla="*/ 45 h 108"/>
              <a:gd name="T104" fmla="*/ 181 w 181"/>
              <a:gd name="T105" fmla="*/ 54 h 108"/>
              <a:gd name="T106" fmla="*/ 181 w 181"/>
              <a:gd name="T107" fmla="*/ 54 h 108"/>
              <a:gd name="T108" fmla="*/ 154 w 181"/>
              <a:gd name="T109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108">
                <a:moveTo>
                  <a:pt x="154" y="63"/>
                </a:moveTo>
                <a:cubicBezTo>
                  <a:pt x="121" y="66"/>
                  <a:pt x="121" y="66"/>
                  <a:pt x="121" y="66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4" y="72"/>
                  <a:pt x="94" y="72"/>
                  <a:pt x="94" y="72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72" y="105"/>
                  <a:pt x="72" y="105"/>
                  <a:pt x="72" y="105"/>
                </a:cubicBezTo>
                <a:cubicBezTo>
                  <a:pt x="74" y="105"/>
                  <a:pt x="76" y="106"/>
                  <a:pt x="77" y="106"/>
                </a:cubicBezTo>
                <a:cubicBezTo>
                  <a:pt x="78" y="106"/>
                  <a:pt x="79" y="106"/>
                  <a:pt x="79" y="107"/>
                </a:cubicBezTo>
                <a:cubicBezTo>
                  <a:pt x="79" y="107"/>
                  <a:pt x="78" y="108"/>
                  <a:pt x="77" y="108"/>
                </a:cubicBezTo>
                <a:cubicBezTo>
                  <a:pt x="76" y="108"/>
                  <a:pt x="74" y="108"/>
                  <a:pt x="72" y="108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8" y="66"/>
                  <a:pt x="48" y="66"/>
                  <a:pt x="48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15" y="87"/>
                  <a:pt x="15" y="87"/>
                  <a:pt x="15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3" y="84"/>
                  <a:pt x="3" y="84"/>
                  <a:pt x="3" y="84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3"/>
                  <a:pt x="6" y="63"/>
                  <a:pt x="6" y="63"/>
                </a:cubicBezTo>
                <a:cubicBezTo>
                  <a:pt x="18" y="63"/>
                  <a:pt x="18" y="63"/>
                  <a:pt x="18" y="63"/>
                </a:cubicBezTo>
                <a:cubicBezTo>
                  <a:pt x="18" y="62"/>
                  <a:pt x="18" y="62"/>
                  <a:pt x="18" y="6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8"/>
                  <a:pt x="0" y="48"/>
                  <a:pt x="0" y="48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3" y="24"/>
                  <a:pt x="3" y="24"/>
                  <a:pt x="3" y="24"/>
                </a:cubicBezTo>
                <a:cubicBezTo>
                  <a:pt x="6" y="21"/>
                  <a:pt x="6" y="21"/>
                  <a:pt x="6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33" y="42"/>
                  <a:pt x="33" y="42"/>
                  <a:pt x="33" y="42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3"/>
                  <a:pt x="48" y="3"/>
                  <a:pt x="48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0"/>
                  <a:pt x="42" y="0"/>
                  <a:pt x="4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4" y="0"/>
                  <a:pt x="76" y="0"/>
                  <a:pt x="77" y="0"/>
                </a:cubicBezTo>
                <a:cubicBezTo>
                  <a:pt x="78" y="0"/>
                  <a:pt x="79" y="1"/>
                  <a:pt x="79" y="1"/>
                </a:cubicBezTo>
                <a:cubicBezTo>
                  <a:pt x="79" y="1"/>
                  <a:pt x="78" y="2"/>
                  <a:pt x="77" y="2"/>
                </a:cubicBezTo>
                <a:cubicBezTo>
                  <a:pt x="76" y="2"/>
                  <a:pt x="74" y="3"/>
                  <a:pt x="72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94" y="36"/>
                  <a:pt x="94" y="36"/>
                  <a:pt x="94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54" y="45"/>
                  <a:pt x="154" y="45"/>
                  <a:pt x="154" y="45"/>
                </a:cubicBezTo>
                <a:cubicBezTo>
                  <a:pt x="171" y="49"/>
                  <a:pt x="180" y="51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6"/>
                  <a:pt x="172" y="59"/>
                  <a:pt x="154" y="6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6" name="Freeform 229"/>
          <p:cNvSpPr>
            <a:spLocks noEditPoints="1"/>
          </p:cNvSpPr>
          <p:nvPr/>
        </p:nvSpPr>
        <p:spPr bwMode="auto">
          <a:xfrm>
            <a:off x="6835478" y="2653602"/>
            <a:ext cx="162083" cy="144254"/>
          </a:xfrm>
          <a:custGeom>
            <a:avLst/>
            <a:gdLst>
              <a:gd name="T0" fmla="*/ 151 w 151"/>
              <a:gd name="T1" fmla="*/ 115 h 133"/>
              <a:gd name="T2" fmla="*/ 151 w 151"/>
              <a:gd name="T3" fmla="*/ 133 h 133"/>
              <a:gd name="T4" fmla="*/ 43 w 151"/>
              <a:gd name="T5" fmla="*/ 133 h 133"/>
              <a:gd name="T6" fmla="*/ 43 w 151"/>
              <a:gd name="T7" fmla="*/ 115 h 133"/>
              <a:gd name="T8" fmla="*/ 55 w 151"/>
              <a:gd name="T9" fmla="*/ 97 h 133"/>
              <a:gd name="T10" fmla="*/ 43 w 151"/>
              <a:gd name="T11" fmla="*/ 97 h 133"/>
              <a:gd name="T12" fmla="*/ 17 w 151"/>
              <a:gd name="T13" fmla="*/ 87 h 133"/>
              <a:gd name="T14" fmla="*/ 6 w 151"/>
              <a:gd name="T15" fmla="*/ 61 h 133"/>
              <a:gd name="T16" fmla="*/ 6 w 151"/>
              <a:gd name="T17" fmla="*/ 31 h 133"/>
              <a:gd name="T18" fmla="*/ 0 w 151"/>
              <a:gd name="T19" fmla="*/ 25 h 133"/>
              <a:gd name="T20" fmla="*/ 3 w 151"/>
              <a:gd name="T21" fmla="*/ 12 h 133"/>
              <a:gd name="T22" fmla="*/ 49 w 151"/>
              <a:gd name="T23" fmla="*/ 12 h 133"/>
              <a:gd name="T24" fmla="*/ 52 w 151"/>
              <a:gd name="T25" fmla="*/ 0 h 133"/>
              <a:gd name="T26" fmla="*/ 142 w 151"/>
              <a:gd name="T27" fmla="*/ 0 h 133"/>
              <a:gd name="T28" fmla="*/ 145 w 151"/>
              <a:gd name="T29" fmla="*/ 18 h 133"/>
              <a:gd name="T30" fmla="*/ 139 w 151"/>
              <a:gd name="T31" fmla="*/ 22 h 133"/>
              <a:gd name="T32" fmla="*/ 139 w 151"/>
              <a:gd name="T33" fmla="*/ 97 h 133"/>
              <a:gd name="T34" fmla="*/ 151 w 151"/>
              <a:gd name="T35" fmla="*/ 115 h 133"/>
              <a:gd name="T36" fmla="*/ 55 w 151"/>
              <a:gd name="T37" fmla="*/ 73 h 133"/>
              <a:gd name="T38" fmla="*/ 55 w 151"/>
              <a:gd name="T39" fmla="*/ 37 h 133"/>
              <a:gd name="T40" fmla="*/ 30 w 151"/>
              <a:gd name="T41" fmla="*/ 37 h 133"/>
              <a:gd name="T42" fmla="*/ 30 w 151"/>
              <a:gd name="T43" fmla="*/ 61 h 133"/>
              <a:gd name="T44" fmla="*/ 34 w 151"/>
              <a:gd name="T45" fmla="*/ 69 h 133"/>
              <a:gd name="T46" fmla="*/ 43 w 151"/>
              <a:gd name="T47" fmla="*/ 73 h 133"/>
              <a:gd name="T48" fmla="*/ 55 w 151"/>
              <a:gd name="T49" fmla="*/ 7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33">
                <a:moveTo>
                  <a:pt x="151" y="115"/>
                </a:moveTo>
                <a:cubicBezTo>
                  <a:pt x="151" y="133"/>
                  <a:pt x="151" y="133"/>
                  <a:pt x="151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55" y="97"/>
                  <a:pt x="55" y="97"/>
                  <a:pt x="55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33" y="97"/>
                  <a:pt x="24" y="94"/>
                  <a:pt x="17" y="87"/>
                </a:cubicBezTo>
                <a:cubicBezTo>
                  <a:pt x="10" y="79"/>
                  <a:pt x="6" y="71"/>
                  <a:pt x="6" y="61"/>
                </a:cubicBezTo>
                <a:cubicBezTo>
                  <a:pt x="6" y="31"/>
                  <a:pt x="6" y="31"/>
                  <a:pt x="6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12"/>
                  <a:pt x="3" y="12"/>
                  <a:pt x="3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39" y="22"/>
                  <a:pt x="139" y="22"/>
                  <a:pt x="139" y="22"/>
                </a:cubicBezTo>
                <a:cubicBezTo>
                  <a:pt x="139" y="97"/>
                  <a:pt x="139" y="97"/>
                  <a:pt x="139" y="97"/>
                </a:cubicBezTo>
                <a:lnTo>
                  <a:pt x="151" y="115"/>
                </a:lnTo>
                <a:close/>
                <a:moveTo>
                  <a:pt x="55" y="73"/>
                </a:moveTo>
                <a:cubicBezTo>
                  <a:pt x="55" y="37"/>
                  <a:pt x="55" y="37"/>
                  <a:pt x="55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4"/>
                  <a:pt x="32" y="67"/>
                  <a:pt x="34" y="69"/>
                </a:cubicBezTo>
                <a:cubicBezTo>
                  <a:pt x="36" y="72"/>
                  <a:pt x="39" y="73"/>
                  <a:pt x="43" y="73"/>
                </a:cubicBezTo>
                <a:lnTo>
                  <a:pt x="55" y="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7" name="Freeform 230"/>
          <p:cNvSpPr>
            <a:spLocks noEditPoints="1"/>
          </p:cNvSpPr>
          <p:nvPr/>
        </p:nvSpPr>
        <p:spPr bwMode="auto">
          <a:xfrm>
            <a:off x="7046185" y="2653602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115 h 146"/>
              <a:gd name="T28" fmla="*/ 121 w 145"/>
              <a:gd name="T29" fmla="*/ 31 h 146"/>
              <a:gd name="T30" fmla="*/ 119 w 145"/>
              <a:gd name="T31" fmla="*/ 26 h 146"/>
              <a:gd name="T32" fmla="*/ 115 w 145"/>
              <a:gd name="T33" fmla="*/ 25 h 146"/>
              <a:gd name="T34" fmla="*/ 103 w 145"/>
              <a:gd name="T35" fmla="*/ 25 h 146"/>
              <a:gd name="T36" fmla="*/ 99 w 145"/>
              <a:gd name="T37" fmla="*/ 26 h 146"/>
              <a:gd name="T38" fmla="*/ 97 w 145"/>
              <a:gd name="T39" fmla="*/ 31 h 146"/>
              <a:gd name="T40" fmla="*/ 97 w 145"/>
              <a:gd name="T41" fmla="*/ 61 h 146"/>
              <a:gd name="T42" fmla="*/ 49 w 145"/>
              <a:gd name="T43" fmla="*/ 61 h 146"/>
              <a:gd name="T44" fmla="*/ 49 w 145"/>
              <a:gd name="T45" fmla="*/ 31 h 146"/>
              <a:gd name="T46" fmla="*/ 47 w 145"/>
              <a:gd name="T47" fmla="*/ 26 h 146"/>
              <a:gd name="T48" fmla="*/ 43 w 145"/>
              <a:gd name="T49" fmla="*/ 25 h 146"/>
              <a:gd name="T50" fmla="*/ 30 w 145"/>
              <a:gd name="T51" fmla="*/ 25 h 146"/>
              <a:gd name="T52" fmla="*/ 26 w 145"/>
              <a:gd name="T53" fmla="*/ 26 h 146"/>
              <a:gd name="T54" fmla="*/ 24 w 145"/>
              <a:gd name="T55" fmla="*/ 31 h 146"/>
              <a:gd name="T56" fmla="*/ 24 w 145"/>
              <a:gd name="T57" fmla="*/ 115 h 146"/>
              <a:gd name="T58" fmla="*/ 26 w 145"/>
              <a:gd name="T59" fmla="*/ 120 h 146"/>
              <a:gd name="T60" fmla="*/ 30 w 145"/>
              <a:gd name="T61" fmla="*/ 121 h 146"/>
              <a:gd name="T62" fmla="*/ 43 w 145"/>
              <a:gd name="T63" fmla="*/ 121 h 146"/>
              <a:gd name="T64" fmla="*/ 47 w 145"/>
              <a:gd name="T65" fmla="*/ 120 h 146"/>
              <a:gd name="T66" fmla="*/ 49 w 145"/>
              <a:gd name="T67" fmla="*/ 115 h 146"/>
              <a:gd name="T68" fmla="*/ 49 w 145"/>
              <a:gd name="T69" fmla="*/ 85 h 146"/>
              <a:gd name="T70" fmla="*/ 97 w 145"/>
              <a:gd name="T71" fmla="*/ 85 h 146"/>
              <a:gd name="T72" fmla="*/ 97 w 145"/>
              <a:gd name="T73" fmla="*/ 115 h 146"/>
              <a:gd name="T74" fmla="*/ 99 w 145"/>
              <a:gd name="T75" fmla="*/ 120 h 146"/>
              <a:gd name="T76" fmla="*/ 103 w 145"/>
              <a:gd name="T77" fmla="*/ 121 h 146"/>
              <a:gd name="T78" fmla="*/ 115 w 145"/>
              <a:gd name="T79" fmla="*/ 121 h 146"/>
              <a:gd name="T80" fmla="*/ 119 w 145"/>
              <a:gd name="T81" fmla="*/ 120 h 146"/>
              <a:gd name="T82" fmla="*/ 121 w 145"/>
              <a:gd name="T83" fmla="*/ 115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115"/>
                </a:moveTo>
                <a:cubicBezTo>
                  <a:pt x="121" y="31"/>
                  <a:pt x="121" y="31"/>
                  <a:pt x="121" y="31"/>
                </a:cubicBezTo>
                <a:cubicBezTo>
                  <a:pt x="121" y="29"/>
                  <a:pt x="121" y="28"/>
                  <a:pt x="119" y="26"/>
                </a:cubicBezTo>
                <a:cubicBezTo>
                  <a:pt x="118" y="25"/>
                  <a:pt x="117" y="25"/>
                  <a:pt x="115" y="25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1" y="25"/>
                  <a:pt x="100" y="25"/>
                  <a:pt x="99" y="26"/>
                </a:cubicBezTo>
                <a:cubicBezTo>
                  <a:pt x="98" y="28"/>
                  <a:pt x="97" y="29"/>
                  <a:pt x="97" y="31"/>
                </a:cubicBezTo>
                <a:cubicBezTo>
                  <a:pt x="97" y="61"/>
                  <a:pt x="97" y="61"/>
                  <a:pt x="97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29"/>
                  <a:pt x="48" y="28"/>
                  <a:pt x="47" y="26"/>
                </a:cubicBezTo>
                <a:cubicBezTo>
                  <a:pt x="46" y="25"/>
                  <a:pt x="44" y="25"/>
                  <a:pt x="43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7" y="25"/>
                  <a:pt x="26" y="26"/>
                </a:cubicBezTo>
                <a:cubicBezTo>
                  <a:pt x="25" y="28"/>
                  <a:pt x="24" y="29"/>
                  <a:pt x="24" y="31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6" y="120"/>
                </a:cubicBezTo>
                <a:cubicBezTo>
                  <a:pt x="27" y="121"/>
                  <a:pt x="29" y="121"/>
                  <a:pt x="30" y="121"/>
                </a:cubicBezTo>
                <a:cubicBezTo>
                  <a:pt x="43" y="121"/>
                  <a:pt x="43" y="121"/>
                  <a:pt x="43" y="121"/>
                </a:cubicBezTo>
                <a:cubicBezTo>
                  <a:pt x="44" y="121"/>
                  <a:pt x="46" y="121"/>
                  <a:pt x="47" y="120"/>
                </a:cubicBezTo>
                <a:cubicBezTo>
                  <a:pt x="48" y="118"/>
                  <a:pt x="49" y="117"/>
                  <a:pt x="49" y="115"/>
                </a:cubicBezTo>
                <a:cubicBezTo>
                  <a:pt x="49" y="85"/>
                  <a:pt x="49" y="85"/>
                  <a:pt x="49" y="85"/>
                </a:cubicBezTo>
                <a:cubicBezTo>
                  <a:pt x="97" y="85"/>
                  <a:pt x="97" y="85"/>
                  <a:pt x="97" y="85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117"/>
                  <a:pt x="98" y="118"/>
                  <a:pt x="99" y="120"/>
                </a:cubicBezTo>
                <a:cubicBezTo>
                  <a:pt x="100" y="121"/>
                  <a:pt x="101" y="121"/>
                  <a:pt x="103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1"/>
                  <a:pt x="118" y="121"/>
                  <a:pt x="119" y="120"/>
                </a:cubicBezTo>
                <a:cubicBezTo>
                  <a:pt x="121" y="118"/>
                  <a:pt x="121" y="117"/>
                  <a:pt x="121" y="1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8" name="Freeform 231"/>
          <p:cNvSpPr>
            <a:spLocks noEditPoints="1"/>
          </p:cNvSpPr>
          <p:nvPr/>
        </p:nvSpPr>
        <p:spPr bwMode="auto">
          <a:xfrm>
            <a:off x="7250409" y="2653602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79 h 146"/>
              <a:gd name="T28" fmla="*/ 121 w 145"/>
              <a:gd name="T29" fmla="*/ 67 h 146"/>
              <a:gd name="T30" fmla="*/ 119 w 145"/>
              <a:gd name="T31" fmla="*/ 63 h 146"/>
              <a:gd name="T32" fmla="*/ 115 w 145"/>
              <a:gd name="T33" fmla="*/ 61 h 146"/>
              <a:gd name="T34" fmla="*/ 85 w 145"/>
              <a:gd name="T35" fmla="*/ 61 h 146"/>
              <a:gd name="T36" fmla="*/ 85 w 145"/>
              <a:gd name="T37" fmla="*/ 31 h 146"/>
              <a:gd name="T38" fmla="*/ 83 w 145"/>
              <a:gd name="T39" fmla="*/ 26 h 146"/>
              <a:gd name="T40" fmla="*/ 79 w 145"/>
              <a:gd name="T41" fmla="*/ 25 h 146"/>
              <a:gd name="T42" fmla="*/ 67 w 145"/>
              <a:gd name="T43" fmla="*/ 25 h 146"/>
              <a:gd name="T44" fmla="*/ 62 w 145"/>
              <a:gd name="T45" fmla="*/ 26 h 146"/>
              <a:gd name="T46" fmla="*/ 61 w 145"/>
              <a:gd name="T47" fmla="*/ 31 h 146"/>
              <a:gd name="T48" fmla="*/ 61 w 145"/>
              <a:gd name="T49" fmla="*/ 61 h 146"/>
              <a:gd name="T50" fmla="*/ 30 w 145"/>
              <a:gd name="T51" fmla="*/ 61 h 146"/>
              <a:gd name="T52" fmla="*/ 26 w 145"/>
              <a:gd name="T53" fmla="*/ 63 h 146"/>
              <a:gd name="T54" fmla="*/ 24 w 145"/>
              <a:gd name="T55" fmla="*/ 67 h 146"/>
              <a:gd name="T56" fmla="*/ 24 w 145"/>
              <a:gd name="T57" fmla="*/ 79 h 146"/>
              <a:gd name="T58" fmla="*/ 26 w 145"/>
              <a:gd name="T59" fmla="*/ 83 h 146"/>
              <a:gd name="T60" fmla="*/ 30 w 145"/>
              <a:gd name="T61" fmla="*/ 85 h 146"/>
              <a:gd name="T62" fmla="*/ 61 w 145"/>
              <a:gd name="T63" fmla="*/ 85 h 146"/>
              <a:gd name="T64" fmla="*/ 61 w 145"/>
              <a:gd name="T65" fmla="*/ 115 h 146"/>
              <a:gd name="T66" fmla="*/ 62 w 145"/>
              <a:gd name="T67" fmla="*/ 120 h 146"/>
              <a:gd name="T68" fmla="*/ 67 w 145"/>
              <a:gd name="T69" fmla="*/ 121 h 146"/>
              <a:gd name="T70" fmla="*/ 79 w 145"/>
              <a:gd name="T71" fmla="*/ 121 h 146"/>
              <a:gd name="T72" fmla="*/ 83 w 145"/>
              <a:gd name="T73" fmla="*/ 120 h 146"/>
              <a:gd name="T74" fmla="*/ 85 w 145"/>
              <a:gd name="T75" fmla="*/ 115 h 146"/>
              <a:gd name="T76" fmla="*/ 85 w 145"/>
              <a:gd name="T77" fmla="*/ 85 h 146"/>
              <a:gd name="T78" fmla="*/ 115 w 145"/>
              <a:gd name="T79" fmla="*/ 85 h 146"/>
              <a:gd name="T80" fmla="*/ 119 w 145"/>
              <a:gd name="T81" fmla="*/ 83 h 146"/>
              <a:gd name="T82" fmla="*/ 121 w 145"/>
              <a:gd name="T83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1" y="64"/>
                  <a:pt x="119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29"/>
                  <a:pt x="84" y="28"/>
                  <a:pt x="83" y="26"/>
                </a:cubicBezTo>
                <a:cubicBezTo>
                  <a:pt x="82" y="25"/>
                  <a:pt x="80" y="25"/>
                  <a:pt x="79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25"/>
                  <a:pt x="64" y="25"/>
                  <a:pt x="62" y="26"/>
                </a:cubicBezTo>
                <a:cubicBezTo>
                  <a:pt x="61" y="28"/>
                  <a:pt x="61" y="29"/>
                  <a:pt x="61" y="31"/>
                </a:cubicBezTo>
                <a:cubicBezTo>
                  <a:pt x="61" y="61"/>
                  <a:pt x="61" y="61"/>
                  <a:pt x="61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1"/>
                  <a:pt x="27" y="61"/>
                  <a:pt x="26" y="63"/>
                </a:cubicBezTo>
                <a:cubicBezTo>
                  <a:pt x="25" y="64"/>
                  <a:pt x="24" y="65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1"/>
                  <a:pt x="25" y="82"/>
                  <a:pt x="26" y="83"/>
                </a:cubicBezTo>
                <a:cubicBezTo>
                  <a:pt x="27" y="84"/>
                  <a:pt x="29" y="85"/>
                  <a:pt x="30" y="85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61" y="117"/>
                  <a:pt x="61" y="118"/>
                  <a:pt x="62" y="120"/>
                </a:cubicBezTo>
                <a:cubicBezTo>
                  <a:pt x="64" y="121"/>
                  <a:pt x="65" y="121"/>
                  <a:pt x="67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80" y="121"/>
                  <a:pt x="82" y="121"/>
                  <a:pt x="83" y="120"/>
                </a:cubicBezTo>
                <a:cubicBezTo>
                  <a:pt x="84" y="118"/>
                  <a:pt x="85" y="117"/>
                  <a:pt x="85" y="115"/>
                </a:cubicBezTo>
                <a:cubicBezTo>
                  <a:pt x="85" y="85"/>
                  <a:pt x="85" y="85"/>
                  <a:pt x="85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19" y="83"/>
                </a:cubicBezTo>
                <a:cubicBezTo>
                  <a:pt x="121" y="82"/>
                  <a:pt x="121" y="81"/>
                  <a:pt x="121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9" name="Freeform 232"/>
          <p:cNvSpPr>
            <a:spLocks noEditPoints="1"/>
          </p:cNvSpPr>
          <p:nvPr/>
        </p:nvSpPr>
        <p:spPr bwMode="auto">
          <a:xfrm>
            <a:off x="7457874" y="2687638"/>
            <a:ext cx="98870" cy="102113"/>
          </a:xfrm>
          <a:custGeom>
            <a:avLst/>
            <a:gdLst>
              <a:gd name="T0" fmla="*/ 55 w 92"/>
              <a:gd name="T1" fmla="*/ 86 h 94"/>
              <a:gd name="T2" fmla="*/ 54 w 92"/>
              <a:gd name="T3" fmla="*/ 88 h 94"/>
              <a:gd name="T4" fmla="*/ 50 w 92"/>
              <a:gd name="T5" fmla="*/ 93 h 94"/>
              <a:gd name="T6" fmla="*/ 48 w 92"/>
              <a:gd name="T7" fmla="*/ 94 h 94"/>
              <a:gd name="T8" fmla="*/ 45 w 92"/>
              <a:gd name="T9" fmla="*/ 93 h 94"/>
              <a:gd name="T10" fmla="*/ 1 w 92"/>
              <a:gd name="T11" fmla="*/ 49 h 94"/>
              <a:gd name="T12" fmla="*/ 0 w 92"/>
              <a:gd name="T13" fmla="*/ 47 h 94"/>
              <a:gd name="T14" fmla="*/ 1 w 92"/>
              <a:gd name="T15" fmla="*/ 45 h 94"/>
              <a:gd name="T16" fmla="*/ 45 w 92"/>
              <a:gd name="T17" fmla="*/ 1 h 94"/>
              <a:gd name="T18" fmla="*/ 48 w 92"/>
              <a:gd name="T19" fmla="*/ 0 h 94"/>
              <a:gd name="T20" fmla="*/ 50 w 92"/>
              <a:gd name="T21" fmla="*/ 1 h 94"/>
              <a:gd name="T22" fmla="*/ 54 w 92"/>
              <a:gd name="T23" fmla="*/ 5 h 94"/>
              <a:gd name="T24" fmla="*/ 55 w 92"/>
              <a:gd name="T25" fmla="*/ 8 h 94"/>
              <a:gd name="T26" fmla="*/ 54 w 92"/>
              <a:gd name="T27" fmla="*/ 10 h 94"/>
              <a:gd name="T28" fmla="*/ 17 w 92"/>
              <a:gd name="T29" fmla="*/ 47 h 94"/>
              <a:gd name="T30" fmla="*/ 54 w 92"/>
              <a:gd name="T31" fmla="*/ 84 h 94"/>
              <a:gd name="T32" fmla="*/ 55 w 92"/>
              <a:gd name="T33" fmla="*/ 86 h 94"/>
              <a:gd name="T34" fmla="*/ 92 w 92"/>
              <a:gd name="T35" fmla="*/ 86 h 94"/>
              <a:gd name="T36" fmla="*/ 91 w 92"/>
              <a:gd name="T37" fmla="*/ 88 h 94"/>
              <a:gd name="T38" fmla="*/ 86 w 92"/>
              <a:gd name="T39" fmla="*/ 93 h 94"/>
              <a:gd name="T40" fmla="*/ 84 w 92"/>
              <a:gd name="T41" fmla="*/ 94 h 94"/>
              <a:gd name="T42" fmla="*/ 82 w 92"/>
              <a:gd name="T43" fmla="*/ 93 h 94"/>
              <a:gd name="T44" fmla="*/ 38 w 92"/>
              <a:gd name="T45" fmla="*/ 49 h 94"/>
              <a:gd name="T46" fmla="*/ 37 w 92"/>
              <a:gd name="T47" fmla="*/ 47 h 94"/>
              <a:gd name="T48" fmla="*/ 38 w 92"/>
              <a:gd name="T49" fmla="*/ 45 h 94"/>
              <a:gd name="T50" fmla="*/ 82 w 92"/>
              <a:gd name="T51" fmla="*/ 1 h 94"/>
              <a:gd name="T52" fmla="*/ 84 w 92"/>
              <a:gd name="T53" fmla="*/ 0 h 94"/>
              <a:gd name="T54" fmla="*/ 86 w 92"/>
              <a:gd name="T55" fmla="*/ 1 h 94"/>
              <a:gd name="T56" fmla="*/ 91 w 92"/>
              <a:gd name="T57" fmla="*/ 5 h 94"/>
              <a:gd name="T58" fmla="*/ 92 w 92"/>
              <a:gd name="T59" fmla="*/ 8 h 94"/>
              <a:gd name="T60" fmla="*/ 91 w 92"/>
              <a:gd name="T61" fmla="*/ 10 h 94"/>
              <a:gd name="T62" fmla="*/ 54 w 92"/>
              <a:gd name="T63" fmla="*/ 47 h 94"/>
              <a:gd name="T64" fmla="*/ 91 w 92"/>
              <a:gd name="T65" fmla="*/ 84 h 94"/>
              <a:gd name="T66" fmla="*/ 92 w 92"/>
              <a:gd name="T67" fmla="*/ 8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2" h="94">
                <a:moveTo>
                  <a:pt x="55" y="86"/>
                </a:moveTo>
                <a:cubicBezTo>
                  <a:pt x="55" y="87"/>
                  <a:pt x="55" y="88"/>
                  <a:pt x="54" y="88"/>
                </a:cubicBezTo>
                <a:cubicBezTo>
                  <a:pt x="50" y="93"/>
                  <a:pt x="50" y="93"/>
                  <a:pt x="50" y="93"/>
                </a:cubicBezTo>
                <a:cubicBezTo>
                  <a:pt x="49" y="94"/>
                  <a:pt x="48" y="94"/>
                  <a:pt x="48" y="94"/>
                </a:cubicBezTo>
                <a:cubicBezTo>
                  <a:pt x="47" y="94"/>
                  <a:pt x="46" y="94"/>
                  <a:pt x="45" y="93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0" y="48"/>
                  <a:pt x="0" y="47"/>
                </a:cubicBezTo>
                <a:cubicBezTo>
                  <a:pt x="0" y="46"/>
                  <a:pt x="1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5" y="6"/>
                  <a:pt x="55" y="7"/>
                  <a:pt x="55" y="8"/>
                </a:cubicBezTo>
                <a:cubicBezTo>
                  <a:pt x="55" y="8"/>
                  <a:pt x="55" y="9"/>
                  <a:pt x="54" y="10"/>
                </a:cubicBezTo>
                <a:cubicBezTo>
                  <a:pt x="17" y="47"/>
                  <a:pt x="17" y="47"/>
                  <a:pt x="17" y="47"/>
                </a:cubicBezTo>
                <a:cubicBezTo>
                  <a:pt x="54" y="84"/>
                  <a:pt x="54" y="84"/>
                  <a:pt x="54" y="84"/>
                </a:cubicBezTo>
                <a:cubicBezTo>
                  <a:pt x="55" y="85"/>
                  <a:pt x="55" y="85"/>
                  <a:pt x="55" y="86"/>
                </a:cubicBezTo>
                <a:close/>
                <a:moveTo>
                  <a:pt x="92" y="86"/>
                </a:moveTo>
                <a:cubicBezTo>
                  <a:pt x="92" y="87"/>
                  <a:pt x="91" y="88"/>
                  <a:pt x="91" y="88"/>
                </a:cubicBezTo>
                <a:cubicBezTo>
                  <a:pt x="86" y="93"/>
                  <a:pt x="86" y="93"/>
                  <a:pt x="86" y="93"/>
                </a:cubicBezTo>
                <a:cubicBezTo>
                  <a:pt x="85" y="94"/>
                  <a:pt x="85" y="94"/>
                  <a:pt x="84" y="94"/>
                </a:cubicBezTo>
                <a:cubicBezTo>
                  <a:pt x="83" y="94"/>
                  <a:pt x="82" y="94"/>
                  <a:pt x="82" y="93"/>
                </a:cubicBezTo>
                <a:cubicBezTo>
                  <a:pt x="38" y="49"/>
                  <a:pt x="38" y="49"/>
                  <a:pt x="38" y="49"/>
                </a:cubicBezTo>
                <a:cubicBezTo>
                  <a:pt x="37" y="49"/>
                  <a:pt x="37" y="48"/>
                  <a:pt x="37" y="47"/>
                </a:cubicBezTo>
                <a:cubicBezTo>
                  <a:pt x="37" y="46"/>
                  <a:pt x="37" y="45"/>
                  <a:pt x="38" y="45"/>
                </a:cubicBezTo>
                <a:cubicBezTo>
                  <a:pt x="82" y="1"/>
                  <a:pt x="82" y="1"/>
                  <a:pt x="82" y="1"/>
                </a:cubicBezTo>
                <a:cubicBezTo>
                  <a:pt x="82" y="0"/>
                  <a:pt x="83" y="0"/>
                  <a:pt x="84" y="0"/>
                </a:cubicBezTo>
                <a:cubicBezTo>
                  <a:pt x="85" y="0"/>
                  <a:pt x="85" y="0"/>
                  <a:pt x="86" y="1"/>
                </a:cubicBezTo>
                <a:cubicBezTo>
                  <a:pt x="91" y="5"/>
                  <a:pt x="91" y="5"/>
                  <a:pt x="91" y="5"/>
                </a:cubicBezTo>
                <a:cubicBezTo>
                  <a:pt x="91" y="6"/>
                  <a:pt x="92" y="7"/>
                  <a:pt x="92" y="8"/>
                </a:cubicBezTo>
                <a:cubicBezTo>
                  <a:pt x="92" y="8"/>
                  <a:pt x="91" y="9"/>
                  <a:pt x="91" y="10"/>
                </a:cubicBezTo>
                <a:cubicBezTo>
                  <a:pt x="54" y="47"/>
                  <a:pt x="54" y="47"/>
                  <a:pt x="54" y="47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85"/>
                  <a:pt x="92" y="85"/>
                  <a:pt x="92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0" name="Freeform 233"/>
          <p:cNvSpPr>
            <a:spLocks noEditPoints="1"/>
          </p:cNvSpPr>
          <p:nvPr/>
        </p:nvSpPr>
        <p:spPr bwMode="auto">
          <a:xfrm>
            <a:off x="7606989" y="2687638"/>
            <a:ext cx="98870" cy="102113"/>
          </a:xfrm>
          <a:custGeom>
            <a:avLst/>
            <a:gdLst>
              <a:gd name="T0" fmla="*/ 55 w 91"/>
              <a:gd name="T1" fmla="*/ 47 h 94"/>
              <a:gd name="T2" fmla="*/ 54 w 91"/>
              <a:gd name="T3" fmla="*/ 49 h 94"/>
              <a:gd name="T4" fmla="*/ 10 w 91"/>
              <a:gd name="T5" fmla="*/ 93 h 94"/>
              <a:gd name="T6" fmla="*/ 8 w 91"/>
              <a:gd name="T7" fmla="*/ 94 h 94"/>
              <a:gd name="T8" fmla="*/ 6 w 91"/>
              <a:gd name="T9" fmla="*/ 93 h 94"/>
              <a:gd name="T10" fmla="*/ 1 w 91"/>
              <a:gd name="T11" fmla="*/ 88 h 94"/>
              <a:gd name="T12" fmla="*/ 0 w 91"/>
              <a:gd name="T13" fmla="*/ 86 h 94"/>
              <a:gd name="T14" fmla="*/ 1 w 91"/>
              <a:gd name="T15" fmla="*/ 84 h 94"/>
              <a:gd name="T16" fmla="*/ 38 w 91"/>
              <a:gd name="T17" fmla="*/ 47 h 94"/>
              <a:gd name="T18" fmla="*/ 1 w 91"/>
              <a:gd name="T19" fmla="*/ 10 h 94"/>
              <a:gd name="T20" fmla="*/ 0 w 91"/>
              <a:gd name="T21" fmla="*/ 8 h 94"/>
              <a:gd name="T22" fmla="*/ 1 w 91"/>
              <a:gd name="T23" fmla="*/ 5 h 94"/>
              <a:gd name="T24" fmla="*/ 6 w 91"/>
              <a:gd name="T25" fmla="*/ 1 h 94"/>
              <a:gd name="T26" fmla="*/ 8 w 91"/>
              <a:gd name="T27" fmla="*/ 0 h 94"/>
              <a:gd name="T28" fmla="*/ 10 w 91"/>
              <a:gd name="T29" fmla="*/ 1 h 94"/>
              <a:gd name="T30" fmla="*/ 54 w 91"/>
              <a:gd name="T31" fmla="*/ 45 h 94"/>
              <a:gd name="T32" fmla="*/ 55 w 91"/>
              <a:gd name="T33" fmla="*/ 47 h 94"/>
              <a:gd name="T34" fmla="*/ 91 w 91"/>
              <a:gd name="T35" fmla="*/ 47 h 94"/>
              <a:gd name="T36" fmla="*/ 90 w 91"/>
              <a:gd name="T37" fmla="*/ 49 h 94"/>
              <a:gd name="T38" fmla="*/ 46 w 91"/>
              <a:gd name="T39" fmla="*/ 93 h 94"/>
              <a:gd name="T40" fmla="*/ 44 w 91"/>
              <a:gd name="T41" fmla="*/ 94 h 94"/>
              <a:gd name="T42" fmla="*/ 42 w 91"/>
              <a:gd name="T43" fmla="*/ 93 h 94"/>
              <a:gd name="T44" fmla="*/ 37 w 91"/>
              <a:gd name="T45" fmla="*/ 88 h 94"/>
              <a:gd name="T46" fmla="*/ 36 w 91"/>
              <a:gd name="T47" fmla="*/ 86 h 94"/>
              <a:gd name="T48" fmla="*/ 37 w 91"/>
              <a:gd name="T49" fmla="*/ 84 h 94"/>
              <a:gd name="T50" fmla="*/ 74 w 91"/>
              <a:gd name="T51" fmla="*/ 47 h 94"/>
              <a:gd name="T52" fmla="*/ 37 w 91"/>
              <a:gd name="T53" fmla="*/ 10 h 94"/>
              <a:gd name="T54" fmla="*/ 36 w 91"/>
              <a:gd name="T55" fmla="*/ 8 h 94"/>
              <a:gd name="T56" fmla="*/ 37 w 91"/>
              <a:gd name="T57" fmla="*/ 5 h 94"/>
              <a:gd name="T58" fmla="*/ 42 w 91"/>
              <a:gd name="T59" fmla="*/ 1 h 94"/>
              <a:gd name="T60" fmla="*/ 44 w 91"/>
              <a:gd name="T61" fmla="*/ 0 h 94"/>
              <a:gd name="T62" fmla="*/ 46 w 91"/>
              <a:gd name="T63" fmla="*/ 1 h 94"/>
              <a:gd name="T64" fmla="*/ 90 w 91"/>
              <a:gd name="T65" fmla="*/ 45 h 94"/>
              <a:gd name="T66" fmla="*/ 91 w 91"/>
              <a:gd name="T67" fmla="*/ 4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94">
                <a:moveTo>
                  <a:pt x="55" y="47"/>
                </a:moveTo>
                <a:cubicBezTo>
                  <a:pt x="55" y="48"/>
                  <a:pt x="55" y="49"/>
                  <a:pt x="54" y="49"/>
                </a:cubicBez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9" y="94"/>
                  <a:pt x="8" y="94"/>
                </a:cubicBezTo>
                <a:cubicBezTo>
                  <a:pt x="7" y="94"/>
                  <a:pt x="6" y="94"/>
                  <a:pt x="6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5"/>
                  <a:pt x="55" y="46"/>
                  <a:pt x="55" y="47"/>
                </a:cubicBezTo>
                <a:close/>
                <a:moveTo>
                  <a:pt x="91" y="47"/>
                </a:moveTo>
                <a:cubicBezTo>
                  <a:pt x="91" y="48"/>
                  <a:pt x="91" y="49"/>
                  <a:pt x="90" y="49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4"/>
                  <a:pt x="45" y="94"/>
                  <a:pt x="44" y="94"/>
                </a:cubicBezTo>
                <a:cubicBezTo>
                  <a:pt x="43" y="94"/>
                  <a:pt x="42" y="94"/>
                  <a:pt x="42" y="93"/>
                </a:cubicBezTo>
                <a:cubicBezTo>
                  <a:pt x="37" y="88"/>
                  <a:pt x="37" y="88"/>
                  <a:pt x="37" y="88"/>
                </a:cubicBezTo>
                <a:cubicBezTo>
                  <a:pt x="36" y="88"/>
                  <a:pt x="36" y="87"/>
                  <a:pt x="36" y="86"/>
                </a:cubicBezTo>
                <a:cubicBezTo>
                  <a:pt x="36" y="85"/>
                  <a:pt x="36" y="85"/>
                  <a:pt x="37" y="84"/>
                </a:cubicBezTo>
                <a:cubicBezTo>
                  <a:pt x="74" y="47"/>
                  <a:pt x="74" y="47"/>
                  <a:pt x="74" y="47"/>
                </a:cubicBezTo>
                <a:cubicBezTo>
                  <a:pt x="37" y="10"/>
                  <a:pt x="37" y="10"/>
                  <a:pt x="37" y="10"/>
                </a:cubicBezTo>
                <a:cubicBezTo>
                  <a:pt x="36" y="9"/>
                  <a:pt x="36" y="8"/>
                  <a:pt x="36" y="8"/>
                </a:cubicBezTo>
                <a:cubicBezTo>
                  <a:pt x="36" y="7"/>
                  <a:pt x="36" y="6"/>
                  <a:pt x="37" y="5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5" y="0"/>
                  <a:pt x="46" y="0"/>
                  <a:pt x="46" y="1"/>
                </a:cubicBezTo>
                <a:cubicBezTo>
                  <a:pt x="90" y="45"/>
                  <a:pt x="90" y="45"/>
                  <a:pt x="90" y="45"/>
                </a:cubicBezTo>
                <a:cubicBezTo>
                  <a:pt x="91" y="45"/>
                  <a:pt x="91" y="46"/>
                  <a:pt x="91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1" name="Freeform 234"/>
          <p:cNvSpPr>
            <a:spLocks noEditPoints="1"/>
          </p:cNvSpPr>
          <p:nvPr/>
        </p:nvSpPr>
        <p:spPr bwMode="auto">
          <a:xfrm>
            <a:off x="7765830" y="2686018"/>
            <a:ext cx="102113" cy="97249"/>
          </a:xfrm>
          <a:custGeom>
            <a:avLst/>
            <a:gdLst>
              <a:gd name="T0" fmla="*/ 95 w 95"/>
              <a:gd name="T1" fmla="*/ 47 h 91"/>
              <a:gd name="T2" fmla="*/ 94 w 95"/>
              <a:gd name="T3" fmla="*/ 49 h 91"/>
              <a:gd name="T4" fmla="*/ 89 w 95"/>
              <a:gd name="T5" fmla="*/ 54 h 91"/>
              <a:gd name="T6" fmla="*/ 87 w 95"/>
              <a:gd name="T7" fmla="*/ 55 h 91"/>
              <a:gd name="T8" fmla="*/ 85 w 95"/>
              <a:gd name="T9" fmla="*/ 54 h 91"/>
              <a:gd name="T10" fmla="*/ 48 w 95"/>
              <a:gd name="T11" fmla="*/ 17 h 91"/>
              <a:gd name="T12" fmla="*/ 10 w 95"/>
              <a:gd name="T13" fmla="*/ 54 h 91"/>
              <a:gd name="T14" fmla="*/ 8 w 95"/>
              <a:gd name="T15" fmla="*/ 55 h 91"/>
              <a:gd name="T16" fmla="*/ 6 w 95"/>
              <a:gd name="T17" fmla="*/ 54 h 91"/>
              <a:gd name="T18" fmla="*/ 1 w 95"/>
              <a:gd name="T19" fmla="*/ 49 h 91"/>
              <a:gd name="T20" fmla="*/ 0 w 95"/>
              <a:gd name="T21" fmla="*/ 47 h 91"/>
              <a:gd name="T22" fmla="*/ 1 w 95"/>
              <a:gd name="T23" fmla="*/ 45 h 91"/>
              <a:gd name="T24" fmla="*/ 45 w 95"/>
              <a:gd name="T25" fmla="*/ 1 h 91"/>
              <a:gd name="T26" fmla="*/ 48 w 95"/>
              <a:gd name="T27" fmla="*/ 0 h 91"/>
              <a:gd name="T28" fmla="*/ 50 w 95"/>
              <a:gd name="T29" fmla="*/ 1 h 91"/>
              <a:gd name="T30" fmla="*/ 94 w 95"/>
              <a:gd name="T31" fmla="*/ 45 h 91"/>
              <a:gd name="T32" fmla="*/ 95 w 95"/>
              <a:gd name="T33" fmla="*/ 47 h 91"/>
              <a:gd name="T34" fmla="*/ 95 w 95"/>
              <a:gd name="T35" fmla="*/ 83 h 91"/>
              <a:gd name="T36" fmla="*/ 94 w 95"/>
              <a:gd name="T37" fmla="*/ 85 h 91"/>
              <a:gd name="T38" fmla="*/ 89 w 95"/>
              <a:gd name="T39" fmla="*/ 90 h 91"/>
              <a:gd name="T40" fmla="*/ 87 w 95"/>
              <a:gd name="T41" fmla="*/ 91 h 91"/>
              <a:gd name="T42" fmla="*/ 85 w 95"/>
              <a:gd name="T43" fmla="*/ 90 h 91"/>
              <a:gd name="T44" fmla="*/ 48 w 95"/>
              <a:gd name="T45" fmla="*/ 53 h 91"/>
              <a:gd name="T46" fmla="*/ 10 w 95"/>
              <a:gd name="T47" fmla="*/ 90 h 91"/>
              <a:gd name="T48" fmla="*/ 8 w 95"/>
              <a:gd name="T49" fmla="*/ 91 h 91"/>
              <a:gd name="T50" fmla="*/ 6 w 95"/>
              <a:gd name="T51" fmla="*/ 90 h 91"/>
              <a:gd name="T52" fmla="*/ 1 w 95"/>
              <a:gd name="T53" fmla="*/ 85 h 91"/>
              <a:gd name="T54" fmla="*/ 0 w 95"/>
              <a:gd name="T55" fmla="*/ 83 h 91"/>
              <a:gd name="T56" fmla="*/ 1 w 95"/>
              <a:gd name="T57" fmla="*/ 81 h 91"/>
              <a:gd name="T58" fmla="*/ 45 w 95"/>
              <a:gd name="T59" fmla="*/ 37 h 91"/>
              <a:gd name="T60" fmla="*/ 48 w 95"/>
              <a:gd name="T61" fmla="*/ 36 h 91"/>
              <a:gd name="T62" fmla="*/ 50 w 95"/>
              <a:gd name="T63" fmla="*/ 37 h 91"/>
              <a:gd name="T64" fmla="*/ 94 w 95"/>
              <a:gd name="T65" fmla="*/ 81 h 91"/>
              <a:gd name="T66" fmla="*/ 95 w 95"/>
              <a:gd name="T67" fmla="*/ 83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91">
                <a:moveTo>
                  <a:pt x="95" y="47"/>
                </a:moveTo>
                <a:cubicBezTo>
                  <a:pt x="95" y="48"/>
                  <a:pt x="94" y="49"/>
                  <a:pt x="94" y="49"/>
                </a:cubicBezTo>
                <a:cubicBezTo>
                  <a:pt x="89" y="54"/>
                  <a:pt x="89" y="54"/>
                  <a:pt x="89" y="54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4"/>
                </a:cubicBezTo>
                <a:cubicBezTo>
                  <a:pt x="48" y="17"/>
                  <a:pt x="48" y="17"/>
                  <a:pt x="48" y="17"/>
                </a:cubicBezTo>
                <a:cubicBezTo>
                  <a:pt x="10" y="54"/>
                  <a:pt x="10" y="54"/>
                  <a:pt x="10" y="54"/>
                </a:cubicBezTo>
                <a:cubicBezTo>
                  <a:pt x="10" y="54"/>
                  <a:pt x="9" y="55"/>
                  <a:pt x="8" y="55"/>
                </a:cubicBezTo>
                <a:cubicBezTo>
                  <a:pt x="7" y="55"/>
                  <a:pt x="7" y="54"/>
                  <a:pt x="6" y="54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0" y="48"/>
                  <a:pt x="0" y="47"/>
                </a:cubicBezTo>
                <a:cubicBezTo>
                  <a:pt x="0" y="46"/>
                  <a:pt x="1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6" y="0"/>
                  <a:pt x="47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94" y="45"/>
                  <a:pt x="94" y="45"/>
                  <a:pt x="94" y="45"/>
                </a:cubicBezTo>
                <a:cubicBezTo>
                  <a:pt x="94" y="45"/>
                  <a:pt x="95" y="46"/>
                  <a:pt x="95" y="47"/>
                </a:cubicBezTo>
                <a:close/>
                <a:moveTo>
                  <a:pt x="95" y="83"/>
                </a:moveTo>
                <a:cubicBezTo>
                  <a:pt x="95" y="84"/>
                  <a:pt x="94" y="85"/>
                  <a:pt x="94" y="85"/>
                </a:cubicBezTo>
                <a:cubicBezTo>
                  <a:pt x="89" y="90"/>
                  <a:pt x="89" y="90"/>
                  <a:pt x="89" y="90"/>
                </a:cubicBezTo>
                <a:cubicBezTo>
                  <a:pt x="89" y="91"/>
                  <a:pt x="88" y="91"/>
                  <a:pt x="87" y="91"/>
                </a:cubicBezTo>
                <a:cubicBezTo>
                  <a:pt x="86" y="91"/>
                  <a:pt x="85" y="91"/>
                  <a:pt x="85" y="90"/>
                </a:cubicBezTo>
                <a:cubicBezTo>
                  <a:pt x="48" y="53"/>
                  <a:pt x="48" y="53"/>
                  <a:pt x="48" y="53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91"/>
                  <a:pt x="9" y="91"/>
                  <a:pt x="8" y="91"/>
                </a:cubicBezTo>
                <a:cubicBezTo>
                  <a:pt x="7" y="91"/>
                  <a:pt x="7" y="91"/>
                  <a:pt x="6" y="90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0" y="84"/>
                  <a:pt x="0" y="83"/>
                </a:cubicBezTo>
                <a:cubicBezTo>
                  <a:pt x="0" y="82"/>
                  <a:pt x="1" y="82"/>
                  <a:pt x="1" y="81"/>
                </a:cubicBezTo>
                <a:cubicBezTo>
                  <a:pt x="45" y="37"/>
                  <a:pt x="45" y="37"/>
                  <a:pt x="45" y="37"/>
                </a:cubicBezTo>
                <a:cubicBezTo>
                  <a:pt x="46" y="36"/>
                  <a:pt x="47" y="36"/>
                  <a:pt x="48" y="36"/>
                </a:cubicBezTo>
                <a:cubicBezTo>
                  <a:pt x="48" y="36"/>
                  <a:pt x="49" y="36"/>
                  <a:pt x="50" y="37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2"/>
                  <a:pt x="95" y="82"/>
                  <a:pt x="95" y="8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2" name="Freeform 235"/>
          <p:cNvSpPr>
            <a:spLocks noEditPoints="1"/>
          </p:cNvSpPr>
          <p:nvPr/>
        </p:nvSpPr>
        <p:spPr bwMode="auto">
          <a:xfrm>
            <a:off x="7931155" y="2682777"/>
            <a:ext cx="100491" cy="97249"/>
          </a:xfrm>
          <a:custGeom>
            <a:avLst/>
            <a:gdLst>
              <a:gd name="T0" fmla="*/ 94 w 94"/>
              <a:gd name="T1" fmla="*/ 8 h 91"/>
              <a:gd name="T2" fmla="*/ 94 w 94"/>
              <a:gd name="T3" fmla="*/ 10 h 91"/>
              <a:gd name="T4" fmla="*/ 49 w 94"/>
              <a:gd name="T5" fmla="*/ 54 h 91"/>
              <a:gd name="T6" fmla="*/ 47 w 94"/>
              <a:gd name="T7" fmla="*/ 55 h 91"/>
              <a:gd name="T8" fmla="*/ 45 w 94"/>
              <a:gd name="T9" fmla="*/ 54 h 91"/>
              <a:gd name="T10" fmla="*/ 1 w 94"/>
              <a:gd name="T11" fmla="*/ 10 h 91"/>
              <a:gd name="T12" fmla="*/ 0 w 94"/>
              <a:gd name="T13" fmla="*/ 8 h 91"/>
              <a:gd name="T14" fmla="*/ 1 w 94"/>
              <a:gd name="T15" fmla="*/ 5 h 91"/>
              <a:gd name="T16" fmla="*/ 6 w 94"/>
              <a:gd name="T17" fmla="*/ 1 h 91"/>
              <a:gd name="T18" fmla="*/ 8 w 94"/>
              <a:gd name="T19" fmla="*/ 0 h 91"/>
              <a:gd name="T20" fmla="*/ 10 w 94"/>
              <a:gd name="T21" fmla="*/ 1 h 91"/>
              <a:gd name="T22" fmla="*/ 47 w 94"/>
              <a:gd name="T23" fmla="*/ 38 h 91"/>
              <a:gd name="T24" fmla="*/ 84 w 94"/>
              <a:gd name="T25" fmla="*/ 1 h 91"/>
              <a:gd name="T26" fmla="*/ 87 w 94"/>
              <a:gd name="T27" fmla="*/ 0 h 91"/>
              <a:gd name="T28" fmla="*/ 89 w 94"/>
              <a:gd name="T29" fmla="*/ 1 h 91"/>
              <a:gd name="T30" fmla="*/ 94 w 94"/>
              <a:gd name="T31" fmla="*/ 5 h 91"/>
              <a:gd name="T32" fmla="*/ 94 w 94"/>
              <a:gd name="T33" fmla="*/ 8 h 91"/>
              <a:gd name="T34" fmla="*/ 94 w 94"/>
              <a:gd name="T35" fmla="*/ 44 h 91"/>
              <a:gd name="T36" fmla="*/ 94 w 94"/>
              <a:gd name="T37" fmla="*/ 46 h 91"/>
              <a:gd name="T38" fmla="*/ 49 w 94"/>
              <a:gd name="T39" fmla="*/ 90 h 91"/>
              <a:gd name="T40" fmla="*/ 47 w 94"/>
              <a:gd name="T41" fmla="*/ 91 h 91"/>
              <a:gd name="T42" fmla="*/ 45 w 94"/>
              <a:gd name="T43" fmla="*/ 90 h 91"/>
              <a:gd name="T44" fmla="*/ 1 w 94"/>
              <a:gd name="T45" fmla="*/ 46 h 91"/>
              <a:gd name="T46" fmla="*/ 0 w 94"/>
              <a:gd name="T47" fmla="*/ 44 h 91"/>
              <a:gd name="T48" fmla="*/ 1 w 94"/>
              <a:gd name="T49" fmla="*/ 42 h 91"/>
              <a:gd name="T50" fmla="*/ 6 w 94"/>
              <a:gd name="T51" fmla="*/ 37 h 91"/>
              <a:gd name="T52" fmla="*/ 8 w 94"/>
              <a:gd name="T53" fmla="*/ 36 h 91"/>
              <a:gd name="T54" fmla="*/ 10 w 94"/>
              <a:gd name="T55" fmla="*/ 37 h 91"/>
              <a:gd name="T56" fmla="*/ 47 w 94"/>
              <a:gd name="T57" fmla="*/ 74 h 91"/>
              <a:gd name="T58" fmla="*/ 84 w 94"/>
              <a:gd name="T59" fmla="*/ 37 h 91"/>
              <a:gd name="T60" fmla="*/ 87 w 94"/>
              <a:gd name="T61" fmla="*/ 36 h 91"/>
              <a:gd name="T62" fmla="*/ 89 w 94"/>
              <a:gd name="T63" fmla="*/ 37 h 91"/>
              <a:gd name="T64" fmla="*/ 94 w 94"/>
              <a:gd name="T65" fmla="*/ 42 h 91"/>
              <a:gd name="T66" fmla="*/ 94 w 94"/>
              <a:gd name="T67" fmla="*/ 4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91">
                <a:moveTo>
                  <a:pt x="94" y="8"/>
                </a:moveTo>
                <a:cubicBezTo>
                  <a:pt x="94" y="8"/>
                  <a:pt x="94" y="9"/>
                  <a:pt x="94" y="10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8" y="55"/>
                  <a:pt x="47" y="55"/>
                </a:cubicBezTo>
                <a:cubicBezTo>
                  <a:pt x="46" y="55"/>
                  <a:pt x="46" y="54"/>
                  <a:pt x="45" y="54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47" y="38"/>
                  <a:pt x="47" y="38"/>
                  <a:pt x="47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8" y="0"/>
                  <a:pt x="89" y="1"/>
                </a:cubicBezTo>
                <a:cubicBezTo>
                  <a:pt x="94" y="5"/>
                  <a:pt x="94" y="5"/>
                  <a:pt x="94" y="5"/>
                </a:cubicBezTo>
                <a:cubicBezTo>
                  <a:pt x="94" y="6"/>
                  <a:pt x="94" y="7"/>
                  <a:pt x="94" y="8"/>
                </a:cubicBezTo>
                <a:close/>
                <a:moveTo>
                  <a:pt x="94" y="44"/>
                </a:moveTo>
                <a:cubicBezTo>
                  <a:pt x="94" y="45"/>
                  <a:pt x="94" y="45"/>
                  <a:pt x="94" y="46"/>
                </a:cubicBezTo>
                <a:cubicBezTo>
                  <a:pt x="49" y="90"/>
                  <a:pt x="49" y="90"/>
                  <a:pt x="49" y="90"/>
                </a:cubicBezTo>
                <a:cubicBezTo>
                  <a:pt x="49" y="91"/>
                  <a:pt x="48" y="91"/>
                  <a:pt x="47" y="91"/>
                </a:cubicBezTo>
                <a:cubicBezTo>
                  <a:pt x="46" y="91"/>
                  <a:pt x="46" y="91"/>
                  <a:pt x="45" y="90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5"/>
                  <a:pt x="0" y="45"/>
                  <a:pt x="0" y="44"/>
                </a:cubicBezTo>
                <a:cubicBezTo>
                  <a:pt x="0" y="43"/>
                  <a:pt x="0" y="42"/>
                  <a:pt x="1" y="42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6"/>
                  <a:pt x="7" y="36"/>
                  <a:pt x="8" y="36"/>
                </a:cubicBezTo>
                <a:cubicBezTo>
                  <a:pt x="9" y="36"/>
                  <a:pt x="9" y="36"/>
                  <a:pt x="10" y="37"/>
                </a:cubicBezTo>
                <a:cubicBezTo>
                  <a:pt x="47" y="74"/>
                  <a:pt x="47" y="74"/>
                  <a:pt x="47" y="74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6"/>
                  <a:pt x="86" y="36"/>
                  <a:pt x="87" y="36"/>
                </a:cubicBezTo>
                <a:cubicBezTo>
                  <a:pt x="87" y="36"/>
                  <a:pt x="88" y="36"/>
                  <a:pt x="89" y="37"/>
                </a:cubicBezTo>
                <a:cubicBezTo>
                  <a:pt x="94" y="42"/>
                  <a:pt x="94" y="42"/>
                  <a:pt x="94" y="42"/>
                </a:cubicBezTo>
                <a:cubicBezTo>
                  <a:pt x="94" y="42"/>
                  <a:pt x="94" y="43"/>
                  <a:pt x="94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3" name="Freeform 236"/>
          <p:cNvSpPr>
            <a:spLocks/>
          </p:cNvSpPr>
          <p:nvPr/>
        </p:nvSpPr>
        <p:spPr bwMode="auto">
          <a:xfrm>
            <a:off x="8093236" y="2687638"/>
            <a:ext cx="59971" cy="102113"/>
          </a:xfrm>
          <a:custGeom>
            <a:avLst/>
            <a:gdLst>
              <a:gd name="T0" fmla="*/ 55 w 55"/>
              <a:gd name="T1" fmla="*/ 8 h 94"/>
              <a:gd name="T2" fmla="*/ 54 w 55"/>
              <a:gd name="T3" fmla="*/ 10 h 94"/>
              <a:gd name="T4" fmla="*/ 17 w 55"/>
              <a:gd name="T5" fmla="*/ 47 h 94"/>
              <a:gd name="T6" fmla="*/ 54 w 55"/>
              <a:gd name="T7" fmla="*/ 84 h 94"/>
              <a:gd name="T8" fmla="*/ 55 w 55"/>
              <a:gd name="T9" fmla="*/ 86 h 94"/>
              <a:gd name="T10" fmla="*/ 54 w 55"/>
              <a:gd name="T11" fmla="*/ 88 h 94"/>
              <a:gd name="T12" fmla="*/ 49 w 55"/>
              <a:gd name="T13" fmla="*/ 93 h 94"/>
              <a:gd name="T14" fmla="*/ 47 w 55"/>
              <a:gd name="T15" fmla="*/ 94 h 94"/>
              <a:gd name="T16" fmla="*/ 45 w 55"/>
              <a:gd name="T17" fmla="*/ 93 h 94"/>
              <a:gd name="T18" fmla="*/ 1 w 55"/>
              <a:gd name="T19" fmla="*/ 49 h 94"/>
              <a:gd name="T20" fmla="*/ 0 w 55"/>
              <a:gd name="T21" fmla="*/ 47 h 94"/>
              <a:gd name="T22" fmla="*/ 1 w 55"/>
              <a:gd name="T23" fmla="*/ 45 h 94"/>
              <a:gd name="T24" fmla="*/ 45 w 55"/>
              <a:gd name="T25" fmla="*/ 1 h 94"/>
              <a:gd name="T26" fmla="*/ 47 w 55"/>
              <a:gd name="T27" fmla="*/ 0 h 94"/>
              <a:gd name="T28" fmla="*/ 49 w 55"/>
              <a:gd name="T29" fmla="*/ 1 h 94"/>
              <a:gd name="T30" fmla="*/ 54 w 55"/>
              <a:gd name="T31" fmla="*/ 5 h 94"/>
              <a:gd name="T32" fmla="*/ 55 w 55"/>
              <a:gd name="T33" fmla="*/ 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94">
                <a:moveTo>
                  <a:pt x="55" y="8"/>
                </a:moveTo>
                <a:cubicBezTo>
                  <a:pt x="55" y="8"/>
                  <a:pt x="54" y="9"/>
                  <a:pt x="54" y="10"/>
                </a:cubicBezTo>
                <a:cubicBezTo>
                  <a:pt x="17" y="47"/>
                  <a:pt x="17" y="47"/>
                  <a:pt x="17" y="47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6"/>
                </a:cubicBezTo>
                <a:cubicBezTo>
                  <a:pt x="55" y="87"/>
                  <a:pt x="54" y="88"/>
                  <a:pt x="54" y="88"/>
                </a:cubicBezTo>
                <a:cubicBezTo>
                  <a:pt x="49" y="93"/>
                  <a:pt x="49" y="93"/>
                  <a:pt x="49" y="93"/>
                </a:cubicBezTo>
                <a:cubicBezTo>
                  <a:pt x="48" y="94"/>
                  <a:pt x="48" y="94"/>
                  <a:pt x="47" y="94"/>
                </a:cubicBezTo>
                <a:cubicBezTo>
                  <a:pt x="46" y="94"/>
                  <a:pt x="45" y="94"/>
                  <a:pt x="45" y="93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49"/>
                  <a:pt x="0" y="48"/>
                  <a:pt x="0" y="47"/>
                </a:cubicBezTo>
                <a:cubicBezTo>
                  <a:pt x="0" y="46"/>
                  <a:pt x="0" y="45"/>
                  <a:pt x="1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8" y="0"/>
                  <a:pt x="49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6"/>
                  <a:pt x="55" y="7"/>
                  <a:pt x="55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4" name="Freeform 237"/>
          <p:cNvSpPr>
            <a:spLocks/>
          </p:cNvSpPr>
          <p:nvPr/>
        </p:nvSpPr>
        <p:spPr bwMode="auto">
          <a:xfrm>
            <a:off x="8203452" y="2687638"/>
            <a:ext cx="58350" cy="102113"/>
          </a:xfrm>
          <a:custGeom>
            <a:avLst/>
            <a:gdLst>
              <a:gd name="T0" fmla="*/ 55 w 55"/>
              <a:gd name="T1" fmla="*/ 47 h 94"/>
              <a:gd name="T2" fmla="*/ 54 w 55"/>
              <a:gd name="T3" fmla="*/ 49 h 94"/>
              <a:gd name="T4" fmla="*/ 10 w 55"/>
              <a:gd name="T5" fmla="*/ 93 h 94"/>
              <a:gd name="T6" fmla="*/ 8 w 55"/>
              <a:gd name="T7" fmla="*/ 94 h 94"/>
              <a:gd name="T8" fmla="*/ 6 w 55"/>
              <a:gd name="T9" fmla="*/ 93 h 94"/>
              <a:gd name="T10" fmla="*/ 1 w 55"/>
              <a:gd name="T11" fmla="*/ 88 h 94"/>
              <a:gd name="T12" fmla="*/ 0 w 55"/>
              <a:gd name="T13" fmla="*/ 86 h 94"/>
              <a:gd name="T14" fmla="*/ 1 w 55"/>
              <a:gd name="T15" fmla="*/ 84 h 94"/>
              <a:gd name="T16" fmla="*/ 38 w 55"/>
              <a:gd name="T17" fmla="*/ 47 h 94"/>
              <a:gd name="T18" fmla="*/ 1 w 55"/>
              <a:gd name="T19" fmla="*/ 10 h 94"/>
              <a:gd name="T20" fmla="*/ 0 w 55"/>
              <a:gd name="T21" fmla="*/ 8 h 94"/>
              <a:gd name="T22" fmla="*/ 1 w 55"/>
              <a:gd name="T23" fmla="*/ 5 h 94"/>
              <a:gd name="T24" fmla="*/ 6 w 55"/>
              <a:gd name="T25" fmla="*/ 1 h 94"/>
              <a:gd name="T26" fmla="*/ 8 w 55"/>
              <a:gd name="T27" fmla="*/ 0 h 94"/>
              <a:gd name="T28" fmla="*/ 10 w 55"/>
              <a:gd name="T29" fmla="*/ 1 h 94"/>
              <a:gd name="T30" fmla="*/ 54 w 55"/>
              <a:gd name="T31" fmla="*/ 45 h 94"/>
              <a:gd name="T32" fmla="*/ 55 w 55"/>
              <a:gd name="T33" fmla="*/ 4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94">
                <a:moveTo>
                  <a:pt x="55" y="47"/>
                </a:moveTo>
                <a:cubicBezTo>
                  <a:pt x="55" y="48"/>
                  <a:pt x="55" y="49"/>
                  <a:pt x="54" y="49"/>
                </a:cubicBez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9" y="94"/>
                  <a:pt x="8" y="94"/>
                </a:cubicBezTo>
                <a:cubicBezTo>
                  <a:pt x="7" y="94"/>
                  <a:pt x="6" y="94"/>
                  <a:pt x="6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5" y="45"/>
                  <a:pt x="55" y="46"/>
                  <a:pt x="55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5" name="Freeform 238"/>
          <p:cNvSpPr>
            <a:spLocks/>
          </p:cNvSpPr>
          <p:nvPr/>
        </p:nvSpPr>
        <p:spPr bwMode="auto">
          <a:xfrm>
            <a:off x="8274769" y="2710330"/>
            <a:ext cx="102113" cy="59971"/>
          </a:xfrm>
          <a:custGeom>
            <a:avLst/>
            <a:gdLst>
              <a:gd name="T0" fmla="*/ 94 w 94"/>
              <a:gd name="T1" fmla="*/ 47 h 55"/>
              <a:gd name="T2" fmla="*/ 93 w 94"/>
              <a:gd name="T3" fmla="*/ 49 h 55"/>
              <a:gd name="T4" fmla="*/ 88 w 94"/>
              <a:gd name="T5" fmla="*/ 54 h 55"/>
              <a:gd name="T6" fmla="*/ 86 w 94"/>
              <a:gd name="T7" fmla="*/ 55 h 55"/>
              <a:gd name="T8" fmla="*/ 84 w 94"/>
              <a:gd name="T9" fmla="*/ 54 h 55"/>
              <a:gd name="T10" fmla="*/ 47 w 94"/>
              <a:gd name="T11" fmla="*/ 17 h 55"/>
              <a:gd name="T12" fmla="*/ 10 w 94"/>
              <a:gd name="T13" fmla="*/ 54 h 55"/>
              <a:gd name="T14" fmla="*/ 7 w 94"/>
              <a:gd name="T15" fmla="*/ 55 h 55"/>
              <a:gd name="T16" fmla="*/ 5 w 94"/>
              <a:gd name="T17" fmla="*/ 54 h 55"/>
              <a:gd name="T18" fmla="*/ 0 w 94"/>
              <a:gd name="T19" fmla="*/ 49 h 55"/>
              <a:gd name="T20" fmla="*/ 0 w 94"/>
              <a:gd name="T21" fmla="*/ 47 h 55"/>
              <a:gd name="T22" fmla="*/ 0 w 94"/>
              <a:gd name="T23" fmla="*/ 45 h 55"/>
              <a:gd name="T24" fmla="*/ 45 w 94"/>
              <a:gd name="T25" fmla="*/ 1 h 55"/>
              <a:gd name="T26" fmla="*/ 47 w 94"/>
              <a:gd name="T27" fmla="*/ 0 h 55"/>
              <a:gd name="T28" fmla="*/ 49 w 94"/>
              <a:gd name="T29" fmla="*/ 1 h 55"/>
              <a:gd name="T30" fmla="*/ 93 w 94"/>
              <a:gd name="T31" fmla="*/ 45 h 55"/>
              <a:gd name="T32" fmla="*/ 94 w 94"/>
              <a:gd name="T33" fmla="*/ 4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55">
                <a:moveTo>
                  <a:pt x="94" y="47"/>
                </a:moveTo>
                <a:cubicBezTo>
                  <a:pt x="94" y="48"/>
                  <a:pt x="94" y="49"/>
                  <a:pt x="93" y="49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7" y="55"/>
                  <a:pt x="86" y="55"/>
                </a:cubicBezTo>
                <a:cubicBezTo>
                  <a:pt x="85" y="55"/>
                  <a:pt x="84" y="55"/>
                  <a:pt x="84" y="54"/>
                </a:cubicBezTo>
                <a:cubicBezTo>
                  <a:pt x="47" y="17"/>
                  <a:pt x="47" y="17"/>
                  <a:pt x="47" y="17"/>
                </a:cubicBezTo>
                <a:cubicBezTo>
                  <a:pt x="10" y="54"/>
                  <a:pt x="10" y="54"/>
                  <a:pt x="10" y="54"/>
                </a:cubicBezTo>
                <a:cubicBezTo>
                  <a:pt x="9" y="55"/>
                  <a:pt x="8" y="55"/>
                  <a:pt x="7" y="55"/>
                </a:cubicBezTo>
                <a:cubicBezTo>
                  <a:pt x="7" y="55"/>
                  <a:pt x="6" y="55"/>
                  <a:pt x="5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0" y="48"/>
                  <a:pt x="0" y="47"/>
                </a:cubicBezTo>
                <a:cubicBezTo>
                  <a:pt x="0" y="46"/>
                  <a:pt x="0" y="46"/>
                  <a:pt x="0" y="45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0"/>
                  <a:pt x="46" y="0"/>
                  <a:pt x="47" y="0"/>
                </a:cubicBezTo>
                <a:cubicBezTo>
                  <a:pt x="48" y="0"/>
                  <a:pt x="48" y="0"/>
                  <a:pt x="49" y="1"/>
                </a:cubicBezTo>
                <a:cubicBezTo>
                  <a:pt x="93" y="45"/>
                  <a:pt x="93" y="45"/>
                  <a:pt x="93" y="45"/>
                </a:cubicBezTo>
                <a:cubicBezTo>
                  <a:pt x="94" y="46"/>
                  <a:pt x="94" y="46"/>
                  <a:pt x="94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6" name="Freeform 239"/>
          <p:cNvSpPr>
            <a:spLocks/>
          </p:cNvSpPr>
          <p:nvPr/>
        </p:nvSpPr>
        <p:spPr bwMode="auto">
          <a:xfrm>
            <a:off x="8440092" y="2707089"/>
            <a:ext cx="102113" cy="59971"/>
          </a:xfrm>
          <a:custGeom>
            <a:avLst/>
            <a:gdLst>
              <a:gd name="T0" fmla="*/ 95 w 95"/>
              <a:gd name="T1" fmla="*/ 8 h 55"/>
              <a:gd name="T2" fmla="*/ 94 w 95"/>
              <a:gd name="T3" fmla="*/ 10 h 55"/>
              <a:gd name="T4" fmla="*/ 50 w 95"/>
              <a:gd name="T5" fmla="*/ 54 h 55"/>
              <a:gd name="T6" fmla="*/ 47 w 95"/>
              <a:gd name="T7" fmla="*/ 55 h 55"/>
              <a:gd name="T8" fmla="*/ 45 w 95"/>
              <a:gd name="T9" fmla="*/ 54 h 55"/>
              <a:gd name="T10" fmla="*/ 1 w 95"/>
              <a:gd name="T11" fmla="*/ 10 h 55"/>
              <a:gd name="T12" fmla="*/ 0 w 95"/>
              <a:gd name="T13" fmla="*/ 8 h 55"/>
              <a:gd name="T14" fmla="*/ 1 w 95"/>
              <a:gd name="T15" fmla="*/ 6 h 55"/>
              <a:gd name="T16" fmla="*/ 6 w 95"/>
              <a:gd name="T17" fmla="*/ 1 h 55"/>
              <a:gd name="T18" fmla="*/ 8 w 95"/>
              <a:gd name="T19" fmla="*/ 0 h 55"/>
              <a:gd name="T20" fmla="*/ 10 w 95"/>
              <a:gd name="T21" fmla="*/ 1 h 55"/>
              <a:gd name="T22" fmla="*/ 47 w 95"/>
              <a:gd name="T23" fmla="*/ 38 h 55"/>
              <a:gd name="T24" fmla="*/ 84 w 95"/>
              <a:gd name="T25" fmla="*/ 1 h 55"/>
              <a:gd name="T26" fmla="*/ 87 w 95"/>
              <a:gd name="T27" fmla="*/ 0 h 55"/>
              <a:gd name="T28" fmla="*/ 89 w 95"/>
              <a:gd name="T29" fmla="*/ 1 h 55"/>
              <a:gd name="T30" fmla="*/ 94 w 95"/>
              <a:gd name="T31" fmla="*/ 6 h 55"/>
              <a:gd name="T32" fmla="*/ 95 w 95"/>
              <a:gd name="T33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5" h="55">
                <a:moveTo>
                  <a:pt x="95" y="8"/>
                </a:moveTo>
                <a:cubicBezTo>
                  <a:pt x="95" y="9"/>
                  <a:pt x="94" y="9"/>
                  <a:pt x="94" y="10"/>
                </a:cubicBezTo>
                <a:cubicBezTo>
                  <a:pt x="50" y="54"/>
                  <a:pt x="50" y="54"/>
                  <a:pt x="50" y="54"/>
                </a:cubicBezTo>
                <a:cubicBezTo>
                  <a:pt x="49" y="55"/>
                  <a:pt x="48" y="55"/>
                  <a:pt x="47" y="55"/>
                </a:cubicBezTo>
                <a:cubicBezTo>
                  <a:pt x="47" y="55"/>
                  <a:pt x="46" y="55"/>
                  <a:pt x="45" y="54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9"/>
                  <a:pt x="0" y="8"/>
                </a:cubicBezTo>
                <a:cubicBezTo>
                  <a:pt x="0" y="7"/>
                  <a:pt x="0" y="6"/>
                  <a:pt x="1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10" y="0"/>
                  <a:pt x="10" y="1"/>
                </a:cubicBezTo>
                <a:cubicBezTo>
                  <a:pt x="47" y="38"/>
                  <a:pt x="47" y="38"/>
                  <a:pt x="47" y="38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8" y="0"/>
                  <a:pt x="89" y="1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5" y="7"/>
                  <a:pt x="95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7" name="Freeform 240"/>
          <p:cNvSpPr>
            <a:spLocks noEditPoints="1"/>
          </p:cNvSpPr>
          <p:nvPr/>
        </p:nvSpPr>
        <p:spPr bwMode="auto">
          <a:xfrm>
            <a:off x="595313" y="2963178"/>
            <a:ext cx="194499" cy="170187"/>
          </a:xfrm>
          <a:custGeom>
            <a:avLst/>
            <a:gdLst>
              <a:gd name="T0" fmla="*/ 181 w 181"/>
              <a:gd name="T1" fmla="*/ 15 h 158"/>
              <a:gd name="T2" fmla="*/ 181 w 181"/>
              <a:gd name="T3" fmla="*/ 118 h 158"/>
              <a:gd name="T4" fmla="*/ 177 w 181"/>
              <a:gd name="T5" fmla="*/ 129 h 158"/>
              <a:gd name="T6" fmla="*/ 166 w 181"/>
              <a:gd name="T7" fmla="*/ 133 h 158"/>
              <a:gd name="T8" fmla="*/ 115 w 181"/>
              <a:gd name="T9" fmla="*/ 133 h 158"/>
              <a:gd name="T10" fmla="*/ 116 w 181"/>
              <a:gd name="T11" fmla="*/ 141 h 158"/>
              <a:gd name="T12" fmla="*/ 119 w 181"/>
              <a:gd name="T13" fmla="*/ 147 h 158"/>
              <a:gd name="T14" fmla="*/ 121 w 181"/>
              <a:gd name="T15" fmla="*/ 151 h 158"/>
              <a:gd name="T16" fmla="*/ 119 w 181"/>
              <a:gd name="T17" fmla="*/ 156 h 158"/>
              <a:gd name="T18" fmla="*/ 115 w 181"/>
              <a:gd name="T19" fmla="*/ 158 h 158"/>
              <a:gd name="T20" fmla="*/ 67 w 181"/>
              <a:gd name="T21" fmla="*/ 158 h 158"/>
              <a:gd name="T22" fmla="*/ 62 w 181"/>
              <a:gd name="T23" fmla="*/ 156 h 158"/>
              <a:gd name="T24" fmla="*/ 60 w 181"/>
              <a:gd name="T25" fmla="*/ 151 h 158"/>
              <a:gd name="T26" fmla="*/ 62 w 181"/>
              <a:gd name="T27" fmla="*/ 147 h 158"/>
              <a:gd name="T28" fmla="*/ 65 w 181"/>
              <a:gd name="T29" fmla="*/ 141 h 158"/>
              <a:gd name="T30" fmla="*/ 67 w 181"/>
              <a:gd name="T31" fmla="*/ 133 h 158"/>
              <a:gd name="T32" fmla="*/ 15 w 181"/>
              <a:gd name="T33" fmla="*/ 133 h 158"/>
              <a:gd name="T34" fmla="*/ 4 w 181"/>
              <a:gd name="T35" fmla="*/ 129 h 158"/>
              <a:gd name="T36" fmla="*/ 0 w 181"/>
              <a:gd name="T37" fmla="*/ 118 h 158"/>
              <a:gd name="T38" fmla="*/ 0 w 181"/>
              <a:gd name="T39" fmla="*/ 15 h 158"/>
              <a:gd name="T40" fmla="*/ 4 w 181"/>
              <a:gd name="T41" fmla="*/ 5 h 158"/>
              <a:gd name="T42" fmla="*/ 15 w 181"/>
              <a:gd name="T43" fmla="*/ 0 h 158"/>
              <a:gd name="T44" fmla="*/ 166 w 181"/>
              <a:gd name="T45" fmla="*/ 0 h 158"/>
              <a:gd name="T46" fmla="*/ 177 w 181"/>
              <a:gd name="T47" fmla="*/ 5 h 158"/>
              <a:gd name="T48" fmla="*/ 181 w 181"/>
              <a:gd name="T49" fmla="*/ 15 h 158"/>
              <a:gd name="T50" fmla="*/ 169 w 181"/>
              <a:gd name="T51" fmla="*/ 94 h 158"/>
              <a:gd name="T52" fmla="*/ 169 w 181"/>
              <a:gd name="T53" fmla="*/ 15 h 158"/>
              <a:gd name="T54" fmla="*/ 168 w 181"/>
              <a:gd name="T55" fmla="*/ 13 h 158"/>
              <a:gd name="T56" fmla="*/ 166 w 181"/>
              <a:gd name="T57" fmla="*/ 12 h 158"/>
              <a:gd name="T58" fmla="*/ 15 w 181"/>
              <a:gd name="T59" fmla="*/ 12 h 158"/>
              <a:gd name="T60" fmla="*/ 13 w 181"/>
              <a:gd name="T61" fmla="*/ 13 h 158"/>
              <a:gd name="T62" fmla="*/ 12 w 181"/>
              <a:gd name="T63" fmla="*/ 15 h 158"/>
              <a:gd name="T64" fmla="*/ 12 w 181"/>
              <a:gd name="T65" fmla="*/ 94 h 158"/>
              <a:gd name="T66" fmla="*/ 13 w 181"/>
              <a:gd name="T67" fmla="*/ 96 h 158"/>
              <a:gd name="T68" fmla="*/ 15 w 181"/>
              <a:gd name="T69" fmla="*/ 97 h 158"/>
              <a:gd name="T70" fmla="*/ 166 w 181"/>
              <a:gd name="T71" fmla="*/ 97 h 158"/>
              <a:gd name="T72" fmla="*/ 168 w 181"/>
              <a:gd name="T73" fmla="*/ 96 h 158"/>
              <a:gd name="T74" fmla="*/ 169 w 181"/>
              <a:gd name="T75" fmla="*/ 9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1" h="158">
                <a:moveTo>
                  <a:pt x="181" y="15"/>
                </a:moveTo>
                <a:cubicBezTo>
                  <a:pt x="181" y="118"/>
                  <a:pt x="181" y="118"/>
                  <a:pt x="181" y="118"/>
                </a:cubicBezTo>
                <a:cubicBezTo>
                  <a:pt x="181" y="122"/>
                  <a:pt x="180" y="126"/>
                  <a:pt x="177" y="129"/>
                </a:cubicBezTo>
                <a:cubicBezTo>
                  <a:pt x="174" y="132"/>
                  <a:pt x="171" y="133"/>
                  <a:pt x="166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15" y="136"/>
                  <a:pt x="115" y="138"/>
                  <a:pt x="116" y="141"/>
                </a:cubicBezTo>
                <a:cubicBezTo>
                  <a:pt x="117" y="143"/>
                  <a:pt x="118" y="145"/>
                  <a:pt x="119" y="147"/>
                </a:cubicBezTo>
                <a:cubicBezTo>
                  <a:pt x="120" y="149"/>
                  <a:pt x="121" y="151"/>
                  <a:pt x="121" y="151"/>
                </a:cubicBezTo>
                <a:cubicBezTo>
                  <a:pt x="121" y="153"/>
                  <a:pt x="120" y="155"/>
                  <a:pt x="119" y="156"/>
                </a:cubicBezTo>
                <a:cubicBezTo>
                  <a:pt x="118" y="157"/>
                  <a:pt x="117" y="158"/>
                  <a:pt x="115" y="158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5" y="158"/>
                  <a:pt x="63" y="157"/>
                  <a:pt x="62" y="156"/>
                </a:cubicBezTo>
                <a:cubicBezTo>
                  <a:pt x="61" y="155"/>
                  <a:pt x="60" y="153"/>
                  <a:pt x="60" y="151"/>
                </a:cubicBezTo>
                <a:cubicBezTo>
                  <a:pt x="60" y="151"/>
                  <a:pt x="61" y="149"/>
                  <a:pt x="62" y="147"/>
                </a:cubicBezTo>
                <a:cubicBezTo>
                  <a:pt x="63" y="145"/>
                  <a:pt x="64" y="143"/>
                  <a:pt x="65" y="141"/>
                </a:cubicBezTo>
                <a:cubicBezTo>
                  <a:pt x="66" y="138"/>
                  <a:pt x="67" y="136"/>
                  <a:pt x="67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1" y="0"/>
                  <a:pt x="174" y="2"/>
                  <a:pt x="177" y="5"/>
                </a:cubicBezTo>
                <a:cubicBezTo>
                  <a:pt x="180" y="8"/>
                  <a:pt x="181" y="11"/>
                  <a:pt x="181" y="15"/>
                </a:cubicBezTo>
                <a:close/>
                <a:moveTo>
                  <a:pt x="169" y="94"/>
                </a:moveTo>
                <a:cubicBezTo>
                  <a:pt x="169" y="15"/>
                  <a:pt x="169" y="15"/>
                  <a:pt x="169" y="15"/>
                </a:cubicBezTo>
                <a:cubicBezTo>
                  <a:pt x="169" y="15"/>
                  <a:pt x="169" y="14"/>
                  <a:pt x="168" y="13"/>
                </a:cubicBezTo>
                <a:cubicBezTo>
                  <a:pt x="168" y="13"/>
                  <a:pt x="167" y="12"/>
                  <a:pt x="166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95"/>
                  <a:pt x="12" y="96"/>
                  <a:pt x="13" y="96"/>
                </a:cubicBezTo>
                <a:cubicBezTo>
                  <a:pt x="14" y="97"/>
                  <a:pt x="14" y="97"/>
                  <a:pt x="15" y="97"/>
                </a:cubicBezTo>
                <a:cubicBezTo>
                  <a:pt x="166" y="97"/>
                  <a:pt x="166" y="97"/>
                  <a:pt x="166" y="97"/>
                </a:cubicBezTo>
                <a:cubicBezTo>
                  <a:pt x="167" y="97"/>
                  <a:pt x="168" y="97"/>
                  <a:pt x="168" y="96"/>
                </a:cubicBezTo>
                <a:cubicBezTo>
                  <a:pt x="169" y="96"/>
                  <a:pt x="169" y="95"/>
                  <a:pt x="169" y="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8" name="Freeform 241"/>
          <p:cNvSpPr>
            <a:spLocks noEditPoints="1"/>
          </p:cNvSpPr>
          <p:nvPr/>
        </p:nvSpPr>
        <p:spPr bwMode="auto">
          <a:xfrm>
            <a:off x="838436" y="2989111"/>
            <a:ext cx="196120" cy="129665"/>
          </a:xfrm>
          <a:custGeom>
            <a:avLst/>
            <a:gdLst>
              <a:gd name="T0" fmla="*/ 167 w 182"/>
              <a:gd name="T1" fmla="*/ 103 h 121"/>
              <a:gd name="T2" fmla="*/ 182 w 182"/>
              <a:gd name="T3" fmla="*/ 103 h 121"/>
              <a:gd name="T4" fmla="*/ 182 w 182"/>
              <a:gd name="T5" fmla="*/ 112 h 121"/>
              <a:gd name="T6" fmla="*/ 178 w 182"/>
              <a:gd name="T7" fmla="*/ 119 h 121"/>
              <a:gd name="T8" fmla="*/ 167 w 182"/>
              <a:gd name="T9" fmla="*/ 121 h 121"/>
              <a:gd name="T10" fmla="*/ 16 w 182"/>
              <a:gd name="T11" fmla="*/ 121 h 121"/>
              <a:gd name="T12" fmla="*/ 5 w 182"/>
              <a:gd name="T13" fmla="*/ 119 h 121"/>
              <a:gd name="T14" fmla="*/ 0 w 182"/>
              <a:gd name="T15" fmla="*/ 112 h 121"/>
              <a:gd name="T16" fmla="*/ 0 w 182"/>
              <a:gd name="T17" fmla="*/ 103 h 121"/>
              <a:gd name="T18" fmla="*/ 16 w 182"/>
              <a:gd name="T19" fmla="*/ 103 h 121"/>
              <a:gd name="T20" fmla="*/ 167 w 182"/>
              <a:gd name="T21" fmla="*/ 103 h 121"/>
              <a:gd name="T22" fmla="*/ 40 w 182"/>
              <a:gd name="T23" fmla="*/ 97 h 121"/>
              <a:gd name="T24" fmla="*/ 29 w 182"/>
              <a:gd name="T25" fmla="*/ 93 h 121"/>
              <a:gd name="T26" fmla="*/ 25 w 182"/>
              <a:gd name="T27" fmla="*/ 82 h 121"/>
              <a:gd name="T28" fmla="*/ 25 w 182"/>
              <a:gd name="T29" fmla="*/ 16 h 121"/>
              <a:gd name="T30" fmla="*/ 29 w 182"/>
              <a:gd name="T31" fmla="*/ 5 h 121"/>
              <a:gd name="T32" fmla="*/ 40 w 182"/>
              <a:gd name="T33" fmla="*/ 0 h 121"/>
              <a:gd name="T34" fmla="*/ 143 w 182"/>
              <a:gd name="T35" fmla="*/ 0 h 121"/>
              <a:gd name="T36" fmla="*/ 153 w 182"/>
              <a:gd name="T37" fmla="*/ 5 h 121"/>
              <a:gd name="T38" fmla="*/ 158 w 182"/>
              <a:gd name="T39" fmla="*/ 16 h 121"/>
              <a:gd name="T40" fmla="*/ 158 w 182"/>
              <a:gd name="T41" fmla="*/ 82 h 121"/>
              <a:gd name="T42" fmla="*/ 153 w 182"/>
              <a:gd name="T43" fmla="*/ 93 h 121"/>
              <a:gd name="T44" fmla="*/ 143 w 182"/>
              <a:gd name="T45" fmla="*/ 97 h 121"/>
              <a:gd name="T46" fmla="*/ 40 w 182"/>
              <a:gd name="T47" fmla="*/ 97 h 121"/>
              <a:gd name="T48" fmla="*/ 37 w 182"/>
              <a:gd name="T49" fmla="*/ 16 h 121"/>
              <a:gd name="T50" fmla="*/ 37 w 182"/>
              <a:gd name="T51" fmla="*/ 82 h 121"/>
              <a:gd name="T52" fmla="*/ 38 w 182"/>
              <a:gd name="T53" fmla="*/ 84 h 121"/>
              <a:gd name="T54" fmla="*/ 40 w 182"/>
              <a:gd name="T55" fmla="*/ 85 h 121"/>
              <a:gd name="T56" fmla="*/ 143 w 182"/>
              <a:gd name="T57" fmla="*/ 85 h 121"/>
              <a:gd name="T58" fmla="*/ 145 w 182"/>
              <a:gd name="T59" fmla="*/ 84 h 121"/>
              <a:gd name="T60" fmla="*/ 146 w 182"/>
              <a:gd name="T61" fmla="*/ 82 h 121"/>
              <a:gd name="T62" fmla="*/ 146 w 182"/>
              <a:gd name="T63" fmla="*/ 16 h 121"/>
              <a:gd name="T64" fmla="*/ 145 w 182"/>
              <a:gd name="T65" fmla="*/ 13 h 121"/>
              <a:gd name="T66" fmla="*/ 143 w 182"/>
              <a:gd name="T67" fmla="*/ 13 h 121"/>
              <a:gd name="T68" fmla="*/ 40 w 182"/>
              <a:gd name="T69" fmla="*/ 13 h 121"/>
              <a:gd name="T70" fmla="*/ 38 w 182"/>
              <a:gd name="T71" fmla="*/ 13 h 121"/>
              <a:gd name="T72" fmla="*/ 37 w 182"/>
              <a:gd name="T73" fmla="*/ 16 h 121"/>
              <a:gd name="T74" fmla="*/ 99 w 182"/>
              <a:gd name="T75" fmla="*/ 112 h 121"/>
              <a:gd name="T76" fmla="*/ 100 w 182"/>
              <a:gd name="T77" fmla="*/ 111 h 121"/>
              <a:gd name="T78" fmla="*/ 99 w 182"/>
              <a:gd name="T79" fmla="*/ 109 h 121"/>
              <a:gd name="T80" fmla="*/ 84 w 182"/>
              <a:gd name="T81" fmla="*/ 109 h 121"/>
              <a:gd name="T82" fmla="*/ 82 w 182"/>
              <a:gd name="T83" fmla="*/ 111 h 121"/>
              <a:gd name="T84" fmla="*/ 84 w 182"/>
              <a:gd name="T85" fmla="*/ 112 h 121"/>
              <a:gd name="T86" fmla="*/ 99 w 182"/>
              <a:gd name="T87" fmla="*/ 1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2" h="121">
                <a:moveTo>
                  <a:pt x="167" y="103"/>
                </a:moveTo>
                <a:cubicBezTo>
                  <a:pt x="182" y="103"/>
                  <a:pt x="182" y="103"/>
                  <a:pt x="182" y="103"/>
                </a:cubicBezTo>
                <a:cubicBezTo>
                  <a:pt x="182" y="112"/>
                  <a:pt x="182" y="112"/>
                  <a:pt x="182" y="112"/>
                </a:cubicBezTo>
                <a:cubicBezTo>
                  <a:pt x="182" y="115"/>
                  <a:pt x="180" y="117"/>
                  <a:pt x="178" y="119"/>
                </a:cubicBezTo>
                <a:cubicBezTo>
                  <a:pt x="175" y="121"/>
                  <a:pt x="171" y="121"/>
                  <a:pt x="167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1" y="121"/>
                  <a:pt x="8" y="121"/>
                  <a:pt x="5" y="119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03"/>
                  <a:pt x="0" y="103"/>
                  <a:pt x="0" y="103"/>
                </a:cubicBezTo>
                <a:cubicBezTo>
                  <a:pt x="16" y="103"/>
                  <a:pt x="16" y="103"/>
                  <a:pt x="16" y="103"/>
                </a:cubicBezTo>
                <a:lnTo>
                  <a:pt x="167" y="103"/>
                </a:lnTo>
                <a:close/>
                <a:moveTo>
                  <a:pt x="40" y="97"/>
                </a:moveTo>
                <a:cubicBezTo>
                  <a:pt x="36" y="97"/>
                  <a:pt x="32" y="96"/>
                  <a:pt x="29" y="93"/>
                </a:cubicBezTo>
                <a:cubicBezTo>
                  <a:pt x="26" y="90"/>
                  <a:pt x="25" y="86"/>
                  <a:pt x="25" y="82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1"/>
                  <a:pt x="26" y="8"/>
                  <a:pt x="29" y="5"/>
                </a:cubicBezTo>
                <a:cubicBezTo>
                  <a:pt x="32" y="2"/>
                  <a:pt x="36" y="0"/>
                  <a:pt x="4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50" y="2"/>
                  <a:pt x="153" y="5"/>
                </a:cubicBezTo>
                <a:cubicBezTo>
                  <a:pt x="156" y="8"/>
                  <a:pt x="158" y="11"/>
                  <a:pt x="158" y="16"/>
                </a:cubicBezTo>
                <a:cubicBezTo>
                  <a:pt x="158" y="82"/>
                  <a:pt x="158" y="82"/>
                  <a:pt x="158" y="82"/>
                </a:cubicBezTo>
                <a:cubicBezTo>
                  <a:pt x="158" y="86"/>
                  <a:pt x="156" y="90"/>
                  <a:pt x="153" y="93"/>
                </a:cubicBezTo>
                <a:cubicBezTo>
                  <a:pt x="150" y="96"/>
                  <a:pt x="147" y="97"/>
                  <a:pt x="143" y="97"/>
                </a:cubicBezTo>
                <a:lnTo>
                  <a:pt x="40" y="97"/>
                </a:lnTo>
                <a:close/>
                <a:moveTo>
                  <a:pt x="37" y="16"/>
                </a:moveTo>
                <a:cubicBezTo>
                  <a:pt x="37" y="82"/>
                  <a:pt x="37" y="82"/>
                  <a:pt x="37" y="82"/>
                </a:cubicBezTo>
                <a:cubicBezTo>
                  <a:pt x="37" y="83"/>
                  <a:pt x="37" y="84"/>
                  <a:pt x="38" y="84"/>
                </a:cubicBezTo>
                <a:cubicBezTo>
                  <a:pt x="38" y="85"/>
                  <a:pt x="39" y="85"/>
                  <a:pt x="40" y="85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3" y="85"/>
                  <a:pt x="144" y="85"/>
                  <a:pt x="145" y="84"/>
                </a:cubicBezTo>
                <a:cubicBezTo>
                  <a:pt x="145" y="84"/>
                  <a:pt x="146" y="83"/>
                  <a:pt x="146" y="82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6" y="15"/>
                  <a:pt x="145" y="14"/>
                  <a:pt x="145" y="13"/>
                </a:cubicBezTo>
                <a:cubicBezTo>
                  <a:pt x="144" y="13"/>
                  <a:pt x="143" y="13"/>
                  <a:pt x="143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39" y="13"/>
                  <a:pt x="38" y="13"/>
                  <a:pt x="38" y="13"/>
                </a:cubicBezTo>
                <a:cubicBezTo>
                  <a:pt x="37" y="14"/>
                  <a:pt x="37" y="15"/>
                  <a:pt x="37" y="16"/>
                </a:cubicBezTo>
                <a:close/>
                <a:moveTo>
                  <a:pt x="99" y="112"/>
                </a:moveTo>
                <a:cubicBezTo>
                  <a:pt x="100" y="112"/>
                  <a:pt x="100" y="112"/>
                  <a:pt x="100" y="111"/>
                </a:cubicBezTo>
                <a:cubicBezTo>
                  <a:pt x="100" y="110"/>
                  <a:pt x="100" y="109"/>
                  <a:pt x="99" y="109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3" y="109"/>
                  <a:pt x="82" y="110"/>
                  <a:pt x="82" y="111"/>
                </a:cubicBezTo>
                <a:cubicBezTo>
                  <a:pt x="82" y="112"/>
                  <a:pt x="83" y="112"/>
                  <a:pt x="84" y="112"/>
                </a:cubicBezTo>
                <a:lnTo>
                  <a:pt x="99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9" name="Freeform 242"/>
          <p:cNvSpPr>
            <a:spLocks noEditPoints="1"/>
          </p:cNvSpPr>
          <p:nvPr/>
        </p:nvSpPr>
        <p:spPr bwMode="auto">
          <a:xfrm>
            <a:off x="1081560" y="2976145"/>
            <a:ext cx="118321" cy="142632"/>
          </a:xfrm>
          <a:custGeom>
            <a:avLst/>
            <a:gdLst>
              <a:gd name="T0" fmla="*/ 109 w 109"/>
              <a:gd name="T1" fmla="*/ 15 h 133"/>
              <a:gd name="T2" fmla="*/ 109 w 109"/>
              <a:gd name="T3" fmla="*/ 118 h 133"/>
              <a:gd name="T4" fmla="*/ 104 w 109"/>
              <a:gd name="T5" fmla="*/ 129 h 133"/>
              <a:gd name="T6" fmla="*/ 94 w 109"/>
              <a:gd name="T7" fmla="*/ 133 h 133"/>
              <a:gd name="T8" fmla="*/ 15 w 109"/>
              <a:gd name="T9" fmla="*/ 133 h 133"/>
              <a:gd name="T10" fmla="*/ 4 w 109"/>
              <a:gd name="T11" fmla="*/ 129 h 133"/>
              <a:gd name="T12" fmla="*/ 0 w 109"/>
              <a:gd name="T13" fmla="*/ 118 h 133"/>
              <a:gd name="T14" fmla="*/ 0 w 109"/>
              <a:gd name="T15" fmla="*/ 15 h 133"/>
              <a:gd name="T16" fmla="*/ 4 w 109"/>
              <a:gd name="T17" fmla="*/ 5 h 133"/>
              <a:gd name="T18" fmla="*/ 15 w 109"/>
              <a:gd name="T19" fmla="*/ 0 h 133"/>
              <a:gd name="T20" fmla="*/ 94 w 109"/>
              <a:gd name="T21" fmla="*/ 0 h 133"/>
              <a:gd name="T22" fmla="*/ 104 w 109"/>
              <a:gd name="T23" fmla="*/ 5 h 133"/>
              <a:gd name="T24" fmla="*/ 109 w 109"/>
              <a:gd name="T25" fmla="*/ 15 h 133"/>
              <a:gd name="T26" fmla="*/ 97 w 109"/>
              <a:gd name="T27" fmla="*/ 106 h 133"/>
              <a:gd name="T28" fmla="*/ 97 w 109"/>
              <a:gd name="T29" fmla="*/ 15 h 133"/>
              <a:gd name="T30" fmla="*/ 96 w 109"/>
              <a:gd name="T31" fmla="*/ 13 h 133"/>
              <a:gd name="T32" fmla="*/ 94 w 109"/>
              <a:gd name="T33" fmla="*/ 12 h 133"/>
              <a:gd name="T34" fmla="*/ 15 w 109"/>
              <a:gd name="T35" fmla="*/ 12 h 133"/>
              <a:gd name="T36" fmla="*/ 13 w 109"/>
              <a:gd name="T37" fmla="*/ 13 h 133"/>
              <a:gd name="T38" fmla="*/ 12 w 109"/>
              <a:gd name="T39" fmla="*/ 15 h 133"/>
              <a:gd name="T40" fmla="*/ 12 w 109"/>
              <a:gd name="T41" fmla="*/ 106 h 133"/>
              <a:gd name="T42" fmla="*/ 13 w 109"/>
              <a:gd name="T43" fmla="*/ 108 h 133"/>
              <a:gd name="T44" fmla="*/ 15 w 109"/>
              <a:gd name="T45" fmla="*/ 109 h 133"/>
              <a:gd name="T46" fmla="*/ 94 w 109"/>
              <a:gd name="T47" fmla="*/ 109 h 133"/>
              <a:gd name="T48" fmla="*/ 96 w 109"/>
              <a:gd name="T49" fmla="*/ 108 h 133"/>
              <a:gd name="T50" fmla="*/ 97 w 109"/>
              <a:gd name="T51" fmla="*/ 106 h 133"/>
              <a:gd name="T52" fmla="*/ 59 w 109"/>
              <a:gd name="T53" fmla="*/ 126 h 133"/>
              <a:gd name="T54" fmla="*/ 60 w 109"/>
              <a:gd name="T55" fmla="*/ 121 h 133"/>
              <a:gd name="T56" fmla="*/ 59 w 109"/>
              <a:gd name="T57" fmla="*/ 117 h 133"/>
              <a:gd name="T58" fmla="*/ 54 w 109"/>
              <a:gd name="T59" fmla="*/ 115 h 133"/>
              <a:gd name="T60" fmla="*/ 50 w 109"/>
              <a:gd name="T61" fmla="*/ 117 h 133"/>
              <a:gd name="T62" fmla="*/ 48 w 109"/>
              <a:gd name="T63" fmla="*/ 121 h 133"/>
              <a:gd name="T64" fmla="*/ 50 w 109"/>
              <a:gd name="T65" fmla="*/ 126 h 133"/>
              <a:gd name="T66" fmla="*/ 54 w 109"/>
              <a:gd name="T67" fmla="*/ 127 h 133"/>
              <a:gd name="T68" fmla="*/ 59 w 109"/>
              <a:gd name="T69" fmla="*/ 1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9" h="133">
                <a:moveTo>
                  <a:pt x="109" y="15"/>
                </a:moveTo>
                <a:cubicBezTo>
                  <a:pt x="109" y="118"/>
                  <a:pt x="109" y="118"/>
                  <a:pt x="109" y="118"/>
                </a:cubicBezTo>
                <a:cubicBezTo>
                  <a:pt x="109" y="122"/>
                  <a:pt x="107" y="126"/>
                  <a:pt x="104" y="129"/>
                </a:cubicBezTo>
                <a:cubicBezTo>
                  <a:pt x="101" y="132"/>
                  <a:pt x="98" y="133"/>
                  <a:pt x="9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1" y="133"/>
                  <a:pt x="7" y="132"/>
                  <a:pt x="4" y="129"/>
                </a:cubicBezTo>
                <a:cubicBezTo>
                  <a:pt x="1" y="126"/>
                  <a:pt x="0" y="122"/>
                  <a:pt x="0" y="1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1" y="8"/>
                  <a:pt x="4" y="5"/>
                </a:cubicBezTo>
                <a:cubicBezTo>
                  <a:pt x="7" y="2"/>
                  <a:pt x="11" y="0"/>
                  <a:pt x="1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8" y="0"/>
                  <a:pt x="101" y="2"/>
                  <a:pt x="104" y="5"/>
                </a:cubicBezTo>
                <a:cubicBezTo>
                  <a:pt x="107" y="8"/>
                  <a:pt x="109" y="11"/>
                  <a:pt x="109" y="15"/>
                </a:cubicBezTo>
                <a:close/>
                <a:moveTo>
                  <a:pt x="97" y="106"/>
                </a:moveTo>
                <a:cubicBezTo>
                  <a:pt x="97" y="15"/>
                  <a:pt x="97" y="15"/>
                  <a:pt x="97" y="15"/>
                </a:cubicBezTo>
                <a:cubicBezTo>
                  <a:pt x="97" y="15"/>
                  <a:pt x="96" y="14"/>
                  <a:pt x="96" y="13"/>
                </a:cubicBezTo>
                <a:cubicBezTo>
                  <a:pt x="95" y="13"/>
                  <a:pt x="95" y="12"/>
                  <a:pt x="94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4" y="13"/>
                  <a:pt x="13" y="13"/>
                </a:cubicBezTo>
                <a:cubicBezTo>
                  <a:pt x="12" y="14"/>
                  <a:pt x="12" y="15"/>
                  <a:pt x="12" y="15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07"/>
                  <a:pt x="12" y="108"/>
                  <a:pt x="13" y="108"/>
                </a:cubicBezTo>
                <a:cubicBezTo>
                  <a:pt x="14" y="109"/>
                  <a:pt x="14" y="109"/>
                  <a:pt x="15" y="109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5" y="109"/>
                  <a:pt x="95" y="109"/>
                  <a:pt x="96" y="108"/>
                </a:cubicBezTo>
                <a:cubicBezTo>
                  <a:pt x="96" y="108"/>
                  <a:pt x="97" y="107"/>
                  <a:pt x="97" y="106"/>
                </a:cubicBezTo>
                <a:close/>
                <a:moveTo>
                  <a:pt x="59" y="126"/>
                </a:moveTo>
                <a:cubicBezTo>
                  <a:pt x="60" y="124"/>
                  <a:pt x="60" y="123"/>
                  <a:pt x="60" y="121"/>
                </a:cubicBezTo>
                <a:cubicBezTo>
                  <a:pt x="60" y="120"/>
                  <a:pt x="60" y="118"/>
                  <a:pt x="59" y="117"/>
                </a:cubicBezTo>
                <a:cubicBezTo>
                  <a:pt x="57" y="116"/>
                  <a:pt x="56" y="115"/>
                  <a:pt x="54" y="115"/>
                </a:cubicBezTo>
                <a:cubicBezTo>
                  <a:pt x="53" y="115"/>
                  <a:pt x="51" y="116"/>
                  <a:pt x="50" y="117"/>
                </a:cubicBezTo>
                <a:cubicBezTo>
                  <a:pt x="49" y="118"/>
                  <a:pt x="48" y="120"/>
                  <a:pt x="48" y="121"/>
                </a:cubicBezTo>
                <a:cubicBezTo>
                  <a:pt x="48" y="123"/>
                  <a:pt x="49" y="124"/>
                  <a:pt x="50" y="126"/>
                </a:cubicBezTo>
                <a:cubicBezTo>
                  <a:pt x="51" y="127"/>
                  <a:pt x="53" y="127"/>
                  <a:pt x="54" y="127"/>
                </a:cubicBezTo>
                <a:cubicBezTo>
                  <a:pt x="56" y="127"/>
                  <a:pt x="57" y="127"/>
                  <a:pt x="59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0" name="Freeform 243"/>
          <p:cNvSpPr>
            <a:spLocks noEditPoints="1"/>
          </p:cNvSpPr>
          <p:nvPr/>
        </p:nvSpPr>
        <p:spPr bwMode="auto">
          <a:xfrm>
            <a:off x="1248505" y="2989111"/>
            <a:ext cx="76179" cy="129665"/>
          </a:xfrm>
          <a:custGeom>
            <a:avLst/>
            <a:gdLst>
              <a:gd name="T0" fmla="*/ 72 w 72"/>
              <a:gd name="T1" fmla="*/ 13 h 121"/>
              <a:gd name="T2" fmla="*/ 72 w 72"/>
              <a:gd name="T3" fmla="*/ 109 h 121"/>
              <a:gd name="T4" fmla="*/ 69 w 72"/>
              <a:gd name="T5" fmla="*/ 118 h 121"/>
              <a:gd name="T6" fmla="*/ 60 w 72"/>
              <a:gd name="T7" fmla="*/ 121 h 121"/>
              <a:gd name="T8" fmla="*/ 12 w 72"/>
              <a:gd name="T9" fmla="*/ 121 h 121"/>
              <a:gd name="T10" fmla="*/ 3 w 72"/>
              <a:gd name="T11" fmla="*/ 118 h 121"/>
              <a:gd name="T12" fmla="*/ 0 w 72"/>
              <a:gd name="T13" fmla="*/ 109 h 121"/>
              <a:gd name="T14" fmla="*/ 0 w 72"/>
              <a:gd name="T15" fmla="*/ 13 h 121"/>
              <a:gd name="T16" fmla="*/ 3 w 72"/>
              <a:gd name="T17" fmla="*/ 4 h 121"/>
              <a:gd name="T18" fmla="*/ 12 w 72"/>
              <a:gd name="T19" fmla="*/ 0 h 121"/>
              <a:gd name="T20" fmla="*/ 60 w 72"/>
              <a:gd name="T21" fmla="*/ 0 h 121"/>
              <a:gd name="T22" fmla="*/ 69 w 72"/>
              <a:gd name="T23" fmla="*/ 4 h 121"/>
              <a:gd name="T24" fmla="*/ 72 w 72"/>
              <a:gd name="T25" fmla="*/ 13 h 121"/>
              <a:gd name="T26" fmla="*/ 63 w 72"/>
              <a:gd name="T27" fmla="*/ 94 h 121"/>
              <a:gd name="T28" fmla="*/ 63 w 72"/>
              <a:gd name="T29" fmla="*/ 28 h 121"/>
              <a:gd name="T30" fmla="*/ 62 w 72"/>
              <a:gd name="T31" fmla="*/ 26 h 121"/>
              <a:gd name="T32" fmla="*/ 60 w 72"/>
              <a:gd name="T33" fmla="*/ 25 h 121"/>
              <a:gd name="T34" fmla="*/ 12 w 72"/>
              <a:gd name="T35" fmla="*/ 25 h 121"/>
              <a:gd name="T36" fmla="*/ 10 w 72"/>
              <a:gd name="T37" fmla="*/ 26 h 121"/>
              <a:gd name="T38" fmla="*/ 9 w 72"/>
              <a:gd name="T39" fmla="*/ 28 h 121"/>
              <a:gd name="T40" fmla="*/ 9 w 72"/>
              <a:gd name="T41" fmla="*/ 94 h 121"/>
              <a:gd name="T42" fmla="*/ 10 w 72"/>
              <a:gd name="T43" fmla="*/ 96 h 121"/>
              <a:gd name="T44" fmla="*/ 12 w 72"/>
              <a:gd name="T45" fmla="*/ 97 h 121"/>
              <a:gd name="T46" fmla="*/ 60 w 72"/>
              <a:gd name="T47" fmla="*/ 97 h 121"/>
              <a:gd name="T48" fmla="*/ 62 w 72"/>
              <a:gd name="T49" fmla="*/ 96 h 121"/>
              <a:gd name="T50" fmla="*/ 63 w 72"/>
              <a:gd name="T51" fmla="*/ 94 h 121"/>
              <a:gd name="T52" fmla="*/ 45 w 72"/>
              <a:gd name="T53" fmla="*/ 14 h 121"/>
              <a:gd name="T54" fmla="*/ 44 w 72"/>
              <a:gd name="T55" fmla="*/ 13 h 121"/>
              <a:gd name="T56" fmla="*/ 29 w 72"/>
              <a:gd name="T57" fmla="*/ 13 h 121"/>
              <a:gd name="T58" fmla="*/ 27 w 72"/>
              <a:gd name="T59" fmla="*/ 14 h 121"/>
              <a:gd name="T60" fmla="*/ 29 w 72"/>
              <a:gd name="T61" fmla="*/ 16 h 121"/>
              <a:gd name="T62" fmla="*/ 44 w 72"/>
              <a:gd name="T63" fmla="*/ 16 h 121"/>
              <a:gd name="T64" fmla="*/ 45 w 72"/>
              <a:gd name="T65" fmla="*/ 14 h 121"/>
              <a:gd name="T66" fmla="*/ 41 w 72"/>
              <a:gd name="T67" fmla="*/ 115 h 121"/>
              <a:gd name="T68" fmla="*/ 44 w 72"/>
              <a:gd name="T69" fmla="*/ 109 h 121"/>
              <a:gd name="T70" fmla="*/ 41 w 72"/>
              <a:gd name="T71" fmla="*/ 104 h 121"/>
              <a:gd name="T72" fmla="*/ 36 w 72"/>
              <a:gd name="T73" fmla="*/ 102 h 121"/>
              <a:gd name="T74" fmla="*/ 31 w 72"/>
              <a:gd name="T75" fmla="*/ 104 h 121"/>
              <a:gd name="T76" fmla="*/ 29 w 72"/>
              <a:gd name="T77" fmla="*/ 109 h 121"/>
              <a:gd name="T78" fmla="*/ 31 w 72"/>
              <a:gd name="T79" fmla="*/ 115 h 121"/>
              <a:gd name="T80" fmla="*/ 36 w 72"/>
              <a:gd name="T81" fmla="*/ 117 h 121"/>
              <a:gd name="T82" fmla="*/ 41 w 72"/>
              <a:gd name="T83" fmla="*/ 11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2" h="121">
                <a:moveTo>
                  <a:pt x="72" y="13"/>
                </a:moveTo>
                <a:cubicBezTo>
                  <a:pt x="72" y="109"/>
                  <a:pt x="72" y="109"/>
                  <a:pt x="72" y="109"/>
                </a:cubicBezTo>
                <a:cubicBezTo>
                  <a:pt x="72" y="113"/>
                  <a:pt x="71" y="115"/>
                  <a:pt x="69" y="118"/>
                </a:cubicBezTo>
                <a:cubicBezTo>
                  <a:pt x="66" y="120"/>
                  <a:pt x="64" y="121"/>
                  <a:pt x="60" y="12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9" y="121"/>
                  <a:pt x="6" y="120"/>
                  <a:pt x="3" y="118"/>
                </a:cubicBezTo>
                <a:cubicBezTo>
                  <a:pt x="1" y="115"/>
                  <a:pt x="0" y="113"/>
                  <a:pt x="0" y="10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9"/>
                  <a:pt x="1" y="6"/>
                  <a:pt x="3" y="4"/>
                </a:cubicBezTo>
                <a:cubicBezTo>
                  <a:pt x="6" y="2"/>
                  <a:pt x="9" y="0"/>
                  <a:pt x="1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2"/>
                  <a:pt x="69" y="4"/>
                </a:cubicBezTo>
                <a:cubicBezTo>
                  <a:pt x="71" y="6"/>
                  <a:pt x="72" y="9"/>
                  <a:pt x="72" y="13"/>
                </a:cubicBezTo>
                <a:close/>
                <a:moveTo>
                  <a:pt x="63" y="94"/>
                </a:moveTo>
                <a:cubicBezTo>
                  <a:pt x="63" y="28"/>
                  <a:pt x="63" y="28"/>
                  <a:pt x="63" y="28"/>
                </a:cubicBezTo>
                <a:cubicBezTo>
                  <a:pt x="63" y="27"/>
                  <a:pt x="63" y="26"/>
                  <a:pt x="62" y="26"/>
                </a:cubicBezTo>
                <a:cubicBezTo>
                  <a:pt x="62" y="25"/>
                  <a:pt x="61" y="25"/>
                  <a:pt x="60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0" y="25"/>
                  <a:pt x="10" y="26"/>
                </a:cubicBezTo>
                <a:cubicBezTo>
                  <a:pt x="9" y="26"/>
                  <a:pt x="9" y="27"/>
                  <a:pt x="9" y="28"/>
                </a:cubicBezTo>
                <a:cubicBezTo>
                  <a:pt x="9" y="94"/>
                  <a:pt x="9" y="94"/>
                  <a:pt x="9" y="94"/>
                </a:cubicBezTo>
                <a:cubicBezTo>
                  <a:pt x="9" y="95"/>
                  <a:pt x="9" y="96"/>
                  <a:pt x="10" y="96"/>
                </a:cubicBezTo>
                <a:cubicBezTo>
                  <a:pt x="10" y="97"/>
                  <a:pt x="11" y="97"/>
                  <a:pt x="12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1" y="97"/>
                  <a:pt x="62" y="97"/>
                  <a:pt x="62" y="96"/>
                </a:cubicBezTo>
                <a:cubicBezTo>
                  <a:pt x="63" y="96"/>
                  <a:pt x="63" y="95"/>
                  <a:pt x="63" y="94"/>
                </a:cubicBezTo>
                <a:close/>
                <a:moveTo>
                  <a:pt x="45" y="14"/>
                </a:moveTo>
                <a:cubicBezTo>
                  <a:pt x="45" y="13"/>
                  <a:pt x="45" y="13"/>
                  <a:pt x="44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7" y="15"/>
                  <a:pt x="28" y="16"/>
                  <a:pt x="29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5" y="15"/>
                  <a:pt x="45" y="14"/>
                </a:cubicBezTo>
                <a:close/>
                <a:moveTo>
                  <a:pt x="41" y="115"/>
                </a:moveTo>
                <a:cubicBezTo>
                  <a:pt x="43" y="113"/>
                  <a:pt x="44" y="111"/>
                  <a:pt x="44" y="109"/>
                </a:cubicBezTo>
                <a:cubicBezTo>
                  <a:pt x="44" y="107"/>
                  <a:pt x="43" y="105"/>
                  <a:pt x="41" y="104"/>
                </a:cubicBezTo>
                <a:cubicBezTo>
                  <a:pt x="40" y="103"/>
                  <a:pt x="38" y="102"/>
                  <a:pt x="36" y="102"/>
                </a:cubicBezTo>
                <a:cubicBezTo>
                  <a:pt x="34" y="102"/>
                  <a:pt x="32" y="103"/>
                  <a:pt x="31" y="104"/>
                </a:cubicBezTo>
                <a:cubicBezTo>
                  <a:pt x="29" y="105"/>
                  <a:pt x="29" y="107"/>
                  <a:pt x="29" y="109"/>
                </a:cubicBezTo>
                <a:cubicBezTo>
                  <a:pt x="29" y="111"/>
                  <a:pt x="29" y="113"/>
                  <a:pt x="31" y="115"/>
                </a:cubicBezTo>
                <a:cubicBezTo>
                  <a:pt x="32" y="116"/>
                  <a:pt x="34" y="117"/>
                  <a:pt x="36" y="117"/>
                </a:cubicBezTo>
                <a:cubicBezTo>
                  <a:pt x="38" y="117"/>
                  <a:pt x="40" y="116"/>
                  <a:pt x="41" y="1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1" name="Freeform 244"/>
          <p:cNvSpPr>
            <a:spLocks noEditPoints="1"/>
          </p:cNvSpPr>
          <p:nvPr/>
        </p:nvSpPr>
        <p:spPr bwMode="auto">
          <a:xfrm>
            <a:off x="1373307" y="2976145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6 h 146"/>
              <a:gd name="T26" fmla="*/ 99 w 146"/>
              <a:gd name="T27" fmla="*/ 28 h 146"/>
              <a:gd name="T28" fmla="*/ 73 w 146"/>
              <a:gd name="T29" fmla="*/ 21 h 146"/>
              <a:gd name="T30" fmla="*/ 47 w 146"/>
              <a:gd name="T31" fmla="*/ 28 h 146"/>
              <a:gd name="T32" fmla="*/ 29 w 146"/>
              <a:gd name="T33" fmla="*/ 47 h 146"/>
              <a:gd name="T34" fmla="*/ 22 w 146"/>
              <a:gd name="T35" fmla="*/ 73 h 146"/>
              <a:gd name="T36" fmla="*/ 29 w 146"/>
              <a:gd name="T37" fmla="*/ 99 h 146"/>
              <a:gd name="T38" fmla="*/ 47 w 146"/>
              <a:gd name="T39" fmla="*/ 117 h 146"/>
              <a:gd name="T40" fmla="*/ 73 w 146"/>
              <a:gd name="T41" fmla="*/ 124 h 146"/>
              <a:gd name="T42" fmla="*/ 99 w 146"/>
              <a:gd name="T43" fmla="*/ 117 h 146"/>
              <a:gd name="T44" fmla="*/ 118 w 146"/>
              <a:gd name="T45" fmla="*/ 99 h 146"/>
              <a:gd name="T46" fmla="*/ 124 w 146"/>
              <a:gd name="T47" fmla="*/ 73 h 146"/>
              <a:gd name="T48" fmla="*/ 118 w 146"/>
              <a:gd name="T49" fmla="*/ 47 h 146"/>
              <a:gd name="T50" fmla="*/ 99 w 146"/>
              <a:gd name="T51" fmla="*/ 2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99" y="28"/>
                </a:moveTo>
                <a:cubicBezTo>
                  <a:pt x="91" y="24"/>
                  <a:pt x="82" y="21"/>
                  <a:pt x="73" y="21"/>
                </a:cubicBezTo>
                <a:cubicBezTo>
                  <a:pt x="64" y="21"/>
                  <a:pt x="55" y="24"/>
                  <a:pt x="47" y="28"/>
                </a:cubicBezTo>
                <a:cubicBezTo>
                  <a:pt x="39" y="33"/>
                  <a:pt x="33" y="39"/>
                  <a:pt x="29" y="47"/>
                </a:cubicBezTo>
                <a:cubicBezTo>
                  <a:pt x="24" y="55"/>
                  <a:pt x="22" y="64"/>
                  <a:pt x="22" y="73"/>
                </a:cubicBezTo>
                <a:cubicBezTo>
                  <a:pt x="22" y="82"/>
                  <a:pt x="24" y="91"/>
                  <a:pt x="29" y="99"/>
                </a:cubicBezTo>
                <a:cubicBezTo>
                  <a:pt x="33" y="107"/>
                  <a:pt x="39" y="113"/>
                  <a:pt x="47" y="117"/>
                </a:cubicBezTo>
                <a:cubicBezTo>
                  <a:pt x="55" y="122"/>
                  <a:pt x="64" y="124"/>
                  <a:pt x="73" y="124"/>
                </a:cubicBezTo>
                <a:cubicBezTo>
                  <a:pt x="82" y="124"/>
                  <a:pt x="91" y="122"/>
                  <a:pt x="99" y="117"/>
                </a:cubicBezTo>
                <a:cubicBezTo>
                  <a:pt x="107" y="113"/>
                  <a:pt x="113" y="107"/>
                  <a:pt x="118" y="99"/>
                </a:cubicBezTo>
                <a:cubicBezTo>
                  <a:pt x="122" y="91"/>
                  <a:pt x="124" y="82"/>
                  <a:pt x="124" y="73"/>
                </a:cubicBezTo>
                <a:cubicBezTo>
                  <a:pt x="124" y="64"/>
                  <a:pt x="122" y="55"/>
                  <a:pt x="118" y="47"/>
                </a:cubicBezTo>
                <a:cubicBezTo>
                  <a:pt x="113" y="39"/>
                  <a:pt x="107" y="33"/>
                  <a:pt x="99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2" name="Freeform 245"/>
          <p:cNvSpPr>
            <a:spLocks noEditPoints="1"/>
          </p:cNvSpPr>
          <p:nvPr/>
        </p:nvSpPr>
        <p:spPr bwMode="auto">
          <a:xfrm>
            <a:off x="1579153" y="2976145"/>
            <a:ext cx="168566" cy="142632"/>
          </a:xfrm>
          <a:custGeom>
            <a:avLst/>
            <a:gdLst>
              <a:gd name="T0" fmla="*/ 72 w 157"/>
              <a:gd name="T1" fmla="*/ 79 h 133"/>
              <a:gd name="T2" fmla="*/ 72 w 157"/>
              <a:gd name="T3" fmla="*/ 115 h 133"/>
              <a:gd name="T4" fmla="*/ 67 w 157"/>
              <a:gd name="T5" fmla="*/ 128 h 133"/>
              <a:gd name="T6" fmla="*/ 54 w 157"/>
              <a:gd name="T7" fmla="*/ 133 h 133"/>
              <a:gd name="T8" fmla="*/ 18 w 157"/>
              <a:gd name="T9" fmla="*/ 133 h 133"/>
              <a:gd name="T10" fmla="*/ 5 w 157"/>
              <a:gd name="T11" fmla="*/ 128 h 133"/>
              <a:gd name="T12" fmla="*/ 0 w 157"/>
              <a:gd name="T13" fmla="*/ 115 h 133"/>
              <a:gd name="T14" fmla="*/ 0 w 157"/>
              <a:gd name="T15" fmla="*/ 49 h 133"/>
              <a:gd name="T16" fmla="*/ 3 w 157"/>
              <a:gd name="T17" fmla="*/ 30 h 133"/>
              <a:gd name="T18" fmla="*/ 14 w 157"/>
              <a:gd name="T19" fmla="*/ 14 h 133"/>
              <a:gd name="T20" fmla="*/ 29 w 157"/>
              <a:gd name="T21" fmla="*/ 4 h 133"/>
              <a:gd name="T22" fmla="*/ 48 w 157"/>
              <a:gd name="T23" fmla="*/ 0 h 133"/>
              <a:gd name="T24" fmla="*/ 54 w 157"/>
              <a:gd name="T25" fmla="*/ 0 h 133"/>
              <a:gd name="T26" fmla="*/ 58 w 157"/>
              <a:gd name="T27" fmla="*/ 2 h 133"/>
              <a:gd name="T28" fmla="*/ 60 w 157"/>
              <a:gd name="T29" fmla="*/ 6 h 133"/>
              <a:gd name="T30" fmla="*/ 60 w 157"/>
              <a:gd name="T31" fmla="*/ 18 h 133"/>
              <a:gd name="T32" fmla="*/ 58 w 157"/>
              <a:gd name="T33" fmla="*/ 23 h 133"/>
              <a:gd name="T34" fmla="*/ 54 w 157"/>
              <a:gd name="T35" fmla="*/ 25 h 133"/>
              <a:gd name="T36" fmla="*/ 48 w 157"/>
              <a:gd name="T37" fmla="*/ 25 h 133"/>
              <a:gd name="T38" fmla="*/ 31 w 157"/>
              <a:gd name="T39" fmla="*/ 32 h 133"/>
              <a:gd name="T40" fmla="*/ 24 w 157"/>
              <a:gd name="T41" fmla="*/ 49 h 133"/>
              <a:gd name="T42" fmla="*/ 24 w 157"/>
              <a:gd name="T43" fmla="*/ 52 h 133"/>
              <a:gd name="T44" fmla="*/ 26 w 157"/>
              <a:gd name="T45" fmla="*/ 58 h 133"/>
              <a:gd name="T46" fmla="*/ 33 w 157"/>
              <a:gd name="T47" fmla="*/ 61 h 133"/>
              <a:gd name="T48" fmla="*/ 54 w 157"/>
              <a:gd name="T49" fmla="*/ 61 h 133"/>
              <a:gd name="T50" fmla="*/ 67 w 157"/>
              <a:gd name="T51" fmla="*/ 66 h 133"/>
              <a:gd name="T52" fmla="*/ 72 w 157"/>
              <a:gd name="T53" fmla="*/ 79 h 133"/>
              <a:gd name="T54" fmla="*/ 157 w 157"/>
              <a:gd name="T55" fmla="*/ 79 h 133"/>
              <a:gd name="T56" fmla="*/ 157 w 157"/>
              <a:gd name="T57" fmla="*/ 115 h 133"/>
              <a:gd name="T58" fmla="*/ 152 w 157"/>
              <a:gd name="T59" fmla="*/ 128 h 133"/>
              <a:gd name="T60" fmla="*/ 139 w 157"/>
              <a:gd name="T61" fmla="*/ 133 h 133"/>
              <a:gd name="T62" fmla="*/ 102 w 157"/>
              <a:gd name="T63" fmla="*/ 133 h 133"/>
              <a:gd name="T64" fmla="*/ 90 w 157"/>
              <a:gd name="T65" fmla="*/ 128 h 133"/>
              <a:gd name="T66" fmla="*/ 84 w 157"/>
              <a:gd name="T67" fmla="*/ 115 h 133"/>
              <a:gd name="T68" fmla="*/ 84 w 157"/>
              <a:gd name="T69" fmla="*/ 49 h 133"/>
              <a:gd name="T70" fmla="*/ 88 w 157"/>
              <a:gd name="T71" fmla="*/ 30 h 133"/>
              <a:gd name="T72" fmla="*/ 99 w 157"/>
              <a:gd name="T73" fmla="*/ 14 h 133"/>
              <a:gd name="T74" fmla="*/ 114 w 157"/>
              <a:gd name="T75" fmla="*/ 4 h 133"/>
              <a:gd name="T76" fmla="*/ 133 w 157"/>
              <a:gd name="T77" fmla="*/ 0 h 133"/>
              <a:gd name="T78" fmla="*/ 139 w 157"/>
              <a:gd name="T79" fmla="*/ 0 h 133"/>
              <a:gd name="T80" fmla="*/ 143 w 157"/>
              <a:gd name="T81" fmla="*/ 2 h 133"/>
              <a:gd name="T82" fmla="*/ 145 w 157"/>
              <a:gd name="T83" fmla="*/ 6 h 133"/>
              <a:gd name="T84" fmla="*/ 145 w 157"/>
              <a:gd name="T85" fmla="*/ 18 h 133"/>
              <a:gd name="T86" fmla="*/ 143 w 157"/>
              <a:gd name="T87" fmla="*/ 23 h 133"/>
              <a:gd name="T88" fmla="*/ 139 w 157"/>
              <a:gd name="T89" fmla="*/ 25 h 133"/>
              <a:gd name="T90" fmla="*/ 133 w 157"/>
              <a:gd name="T91" fmla="*/ 25 h 133"/>
              <a:gd name="T92" fmla="*/ 116 w 157"/>
              <a:gd name="T93" fmla="*/ 32 h 133"/>
              <a:gd name="T94" fmla="*/ 109 w 157"/>
              <a:gd name="T95" fmla="*/ 49 h 133"/>
              <a:gd name="T96" fmla="*/ 109 w 157"/>
              <a:gd name="T97" fmla="*/ 52 h 133"/>
              <a:gd name="T98" fmla="*/ 111 w 157"/>
              <a:gd name="T99" fmla="*/ 58 h 133"/>
              <a:gd name="T100" fmla="*/ 118 w 157"/>
              <a:gd name="T101" fmla="*/ 61 h 133"/>
              <a:gd name="T102" fmla="*/ 139 w 157"/>
              <a:gd name="T103" fmla="*/ 61 h 133"/>
              <a:gd name="T104" fmla="*/ 152 w 157"/>
              <a:gd name="T105" fmla="*/ 66 h 133"/>
              <a:gd name="T106" fmla="*/ 157 w 157"/>
              <a:gd name="T107" fmla="*/ 7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" h="133">
                <a:moveTo>
                  <a:pt x="72" y="79"/>
                </a:moveTo>
                <a:cubicBezTo>
                  <a:pt x="72" y="115"/>
                  <a:pt x="72" y="115"/>
                  <a:pt x="72" y="115"/>
                </a:cubicBezTo>
                <a:cubicBezTo>
                  <a:pt x="72" y="120"/>
                  <a:pt x="70" y="125"/>
                  <a:pt x="67" y="128"/>
                </a:cubicBezTo>
                <a:cubicBezTo>
                  <a:pt x="63" y="132"/>
                  <a:pt x="59" y="133"/>
                  <a:pt x="54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3" y="133"/>
                  <a:pt x="8" y="132"/>
                  <a:pt x="5" y="128"/>
                </a:cubicBezTo>
                <a:cubicBezTo>
                  <a:pt x="1" y="125"/>
                  <a:pt x="0" y="120"/>
                  <a:pt x="0" y="11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2"/>
                  <a:pt x="1" y="36"/>
                  <a:pt x="3" y="30"/>
                </a:cubicBezTo>
                <a:cubicBezTo>
                  <a:pt x="6" y="24"/>
                  <a:pt x="9" y="19"/>
                  <a:pt x="14" y="14"/>
                </a:cubicBezTo>
                <a:cubicBezTo>
                  <a:pt x="18" y="10"/>
                  <a:pt x="23" y="7"/>
                  <a:pt x="29" y="4"/>
                </a:cubicBezTo>
                <a:cubicBezTo>
                  <a:pt x="35" y="2"/>
                  <a:pt x="41" y="0"/>
                  <a:pt x="4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20"/>
                  <a:pt x="60" y="22"/>
                  <a:pt x="58" y="23"/>
                </a:cubicBezTo>
                <a:cubicBezTo>
                  <a:pt x="57" y="24"/>
                  <a:pt x="56" y="25"/>
                  <a:pt x="54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1" y="25"/>
                  <a:pt x="36" y="27"/>
                  <a:pt x="31" y="32"/>
                </a:cubicBezTo>
                <a:cubicBezTo>
                  <a:pt x="26" y="36"/>
                  <a:pt x="24" y="42"/>
                  <a:pt x="24" y="49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6"/>
                  <a:pt x="26" y="58"/>
                </a:cubicBezTo>
                <a:cubicBezTo>
                  <a:pt x="28" y="60"/>
                  <a:pt x="30" y="61"/>
                  <a:pt x="33" y="61"/>
                </a:cubicBezTo>
                <a:cubicBezTo>
                  <a:pt x="54" y="61"/>
                  <a:pt x="54" y="61"/>
                  <a:pt x="54" y="61"/>
                </a:cubicBezTo>
                <a:cubicBezTo>
                  <a:pt x="59" y="61"/>
                  <a:pt x="63" y="63"/>
                  <a:pt x="67" y="66"/>
                </a:cubicBezTo>
                <a:cubicBezTo>
                  <a:pt x="70" y="70"/>
                  <a:pt x="72" y="74"/>
                  <a:pt x="72" y="79"/>
                </a:cubicBezTo>
                <a:close/>
                <a:moveTo>
                  <a:pt x="157" y="79"/>
                </a:moveTo>
                <a:cubicBezTo>
                  <a:pt x="157" y="115"/>
                  <a:pt x="157" y="115"/>
                  <a:pt x="157" y="115"/>
                </a:cubicBezTo>
                <a:cubicBezTo>
                  <a:pt x="157" y="120"/>
                  <a:pt x="155" y="125"/>
                  <a:pt x="152" y="128"/>
                </a:cubicBezTo>
                <a:cubicBezTo>
                  <a:pt x="148" y="132"/>
                  <a:pt x="144" y="133"/>
                  <a:pt x="139" y="133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97" y="133"/>
                  <a:pt x="93" y="132"/>
                  <a:pt x="90" y="128"/>
                </a:cubicBezTo>
                <a:cubicBezTo>
                  <a:pt x="86" y="125"/>
                  <a:pt x="84" y="120"/>
                  <a:pt x="84" y="115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2"/>
                  <a:pt x="86" y="36"/>
                  <a:pt x="88" y="30"/>
                </a:cubicBezTo>
                <a:cubicBezTo>
                  <a:pt x="91" y="24"/>
                  <a:pt x="94" y="19"/>
                  <a:pt x="99" y="14"/>
                </a:cubicBezTo>
                <a:cubicBezTo>
                  <a:pt x="103" y="10"/>
                  <a:pt x="108" y="7"/>
                  <a:pt x="114" y="4"/>
                </a:cubicBezTo>
                <a:cubicBezTo>
                  <a:pt x="120" y="2"/>
                  <a:pt x="126" y="0"/>
                  <a:pt x="133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0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45" y="20"/>
                  <a:pt x="144" y="22"/>
                  <a:pt x="143" y="23"/>
                </a:cubicBezTo>
                <a:cubicBezTo>
                  <a:pt x="142" y="24"/>
                  <a:pt x="140" y="25"/>
                  <a:pt x="139" y="25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26" y="25"/>
                  <a:pt x="120" y="27"/>
                  <a:pt x="116" y="32"/>
                </a:cubicBezTo>
                <a:cubicBezTo>
                  <a:pt x="111" y="36"/>
                  <a:pt x="109" y="42"/>
                  <a:pt x="109" y="49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09" y="54"/>
                  <a:pt x="109" y="56"/>
                  <a:pt x="111" y="58"/>
                </a:cubicBezTo>
                <a:cubicBezTo>
                  <a:pt x="113" y="60"/>
                  <a:pt x="115" y="61"/>
                  <a:pt x="118" y="61"/>
                </a:cubicBezTo>
                <a:cubicBezTo>
                  <a:pt x="139" y="61"/>
                  <a:pt x="139" y="61"/>
                  <a:pt x="139" y="61"/>
                </a:cubicBezTo>
                <a:cubicBezTo>
                  <a:pt x="144" y="61"/>
                  <a:pt x="148" y="63"/>
                  <a:pt x="152" y="66"/>
                </a:cubicBezTo>
                <a:cubicBezTo>
                  <a:pt x="155" y="70"/>
                  <a:pt x="157" y="74"/>
                  <a:pt x="157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3" name="Freeform 246"/>
          <p:cNvSpPr>
            <a:spLocks noEditPoints="1"/>
          </p:cNvSpPr>
          <p:nvPr/>
        </p:nvSpPr>
        <p:spPr bwMode="auto">
          <a:xfrm>
            <a:off x="1796343" y="2976145"/>
            <a:ext cx="168566" cy="142632"/>
          </a:xfrm>
          <a:custGeom>
            <a:avLst/>
            <a:gdLst>
              <a:gd name="T0" fmla="*/ 73 w 157"/>
              <a:gd name="T1" fmla="*/ 18 h 133"/>
              <a:gd name="T2" fmla="*/ 73 w 157"/>
              <a:gd name="T3" fmla="*/ 85 h 133"/>
              <a:gd name="T4" fmla="*/ 69 w 157"/>
              <a:gd name="T5" fmla="*/ 104 h 133"/>
              <a:gd name="T6" fmla="*/ 58 w 157"/>
              <a:gd name="T7" fmla="*/ 119 h 133"/>
              <a:gd name="T8" fmla="*/ 43 w 157"/>
              <a:gd name="T9" fmla="*/ 130 h 133"/>
              <a:gd name="T10" fmla="*/ 24 w 157"/>
              <a:gd name="T11" fmla="*/ 133 h 133"/>
              <a:gd name="T12" fmla="*/ 18 w 157"/>
              <a:gd name="T13" fmla="*/ 133 h 133"/>
              <a:gd name="T14" fmla="*/ 14 w 157"/>
              <a:gd name="T15" fmla="*/ 132 h 133"/>
              <a:gd name="T16" fmla="*/ 12 w 157"/>
              <a:gd name="T17" fmla="*/ 127 h 133"/>
              <a:gd name="T18" fmla="*/ 12 w 157"/>
              <a:gd name="T19" fmla="*/ 115 h 133"/>
              <a:gd name="T20" fmla="*/ 14 w 157"/>
              <a:gd name="T21" fmla="*/ 111 h 133"/>
              <a:gd name="T22" fmla="*/ 18 w 157"/>
              <a:gd name="T23" fmla="*/ 109 h 133"/>
              <a:gd name="T24" fmla="*/ 24 w 157"/>
              <a:gd name="T25" fmla="*/ 109 h 133"/>
              <a:gd name="T26" fmla="*/ 41 w 157"/>
              <a:gd name="T27" fmla="*/ 102 h 133"/>
              <a:gd name="T28" fmla="*/ 48 w 157"/>
              <a:gd name="T29" fmla="*/ 85 h 133"/>
              <a:gd name="T30" fmla="*/ 48 w 157"/>
              <a:gd name="T31" fmla="*/ 82 h 133"/>
              <a:gd name="T32" fmla="*/ 46 w 157"/>
              <a:gd name="T33" fmla="*/ 76 h 133"/>
              <a:gd name="T34" fmla="*/ 39 w 157"/>
              <a:gd name="T35" fmla="*/ 73 h 133"/>
              <a:gd name="T36" fmla="*/ 18 w 157"/>
              <a:gd name="T37" fmla="*/ 73 h 133"/>
              <a:gd name="T38" fmla="*/ 5 w 157"/>
              <a:gd name="T39" fmla="*/ 68 h 133"/>
              <a:gd name="T40" fmla="*/ 0 w 157"/>
              <a:gd name="T41" fmla="*/ 55 h 133"/>
              <a:gd name="T42" fmla="*/ 0 w 157"/>
              <a:gd name="T43" fmla="*/ 18 h 133"/>
              <a:gd name="T44" fmla="*/ 5 w 157"/>
              <a:gd name="T45" fmla="*/ 6 h 133"/>
              <a:gd name="T46" fmla="*/ 18 w 157"/>
              <a:gd name="T47" fmla="*/ 0 h 133"/>
              <a:gd name="T48" fmla="*/ 54 w 157"/>
              <a:gd name="T49" fmla="*/ 0 h 133"/>
              <a:gd name="T50" fmla="*/ 67 w 157"/>
              <a:gd name="T51" fmla="*/ 6 h 133"/>
              <a:gd name="T52" fmla="*/ 73 w 157"/>
              <a:gd name="T53" fmla="*/ 18 h 133"/>
              <a:gd name="T54" fmla="*/ 157 w 157"/>
              <a:gd name="T55" fmla="*/ 18 h 133"/>
              <a:gd name="T56" fmla="*/ 157 w 157"/>
              <a:gd name="T57" fmla="*/ 85 h 133"/>
              <a:gd name="T58" fmla="*/ 153 w 157"/>
              <a:gd name="T59" fmla="*/ 104 h 133"/>
              <a:gd name="T60" fmla="*/ 143 w 157"/>
              <a:gd name="T61" fmla="*/ 119 h 133"/>
              <a:gd name="T62" fmla="*/ 128 w 157"/>
              <a:gd name="T63" fmla="*/ 130 h 133"/>
              <a:gd name="T64" fmla="*/ 109 w 157"/>
              <a:gd name="T65" fmla="*/ 133 h 133"/>
              <a:gd name="T66" fmla="*/ 103 w 157"/>
              <a:gd name="T67" fmla="*/ 133 h 133"/>
              <a:gd name="T68" fmla="*/ 99 w 157"/>
              <a:gd name="T69" fmla="*/ 132 h 133"/>
              <a:gd name="T70" fmla="*/ 97 w 157"/>
              <a:gd name="T71" fmla="*/ 127 h 133"/>
              <a:gd name="T72" fmla="*/ 97 w 157"/>
              <a:gd name="T73" fmla="*/ 115 h 133"/>
              <a:gd name="T74" fmla="*/ 99 w 157"/>
              <a:gd name="T75" fmla="*/ 111 h 133"/>
              <a:gd name="T76" fmla="*/ 103 w 157"/>
              <a:gd name="T77" fmla="*/ 109 h 133"/>
              <a:gd name="T78" fmla="*/ 109 w 157"/>
              <a:gd name="T79" fmla="*/ 109 h 133"/>
              <a:gd name="T80" fmla="*/ 126 w 157"/>
              <a:gd name="T81" fmla="*/ 102 h 133"/>
              <a:gd name="T82" fmla="*/ 133 w 157"/>
              <a:gd name="T83" fmla="*/ 85 h 133"/>
              <a:gd name="T84" fmla="*/ 133 w 157"/>
              <a:gd name="T85" fmla="*/ 82 h 133"/>
              <a:gd name="T86" fmla="*/ 130 w 157"/>
              <a:gd name="T87" fmla="*/ 76 h 133"/>
              <a:gd name="T88" fmla="*/ 124 w 157"/>
              <a:gd name="T89" fmla="*/ 73 h 133"/>
              <a:gd name="T90" fmla="*/ 103 w 157"/>
              <a:gd name="T91" fmla="*/ 73 h 133"/>
              <a:gd name="T92" fmla="*/ 90 w 157"/>
              <a:gd name="T93" fmla="*/ 68 h 133"/>
              <a:gd name="T94" fmla="*/ 85 w 157"/>
              <a:gd name="T95" fmla="*/ 55 h 133"/>
              <a:gd name="T96" fmla="*/ 85 w 157"/>
              <a:gd name="T97" fmla="*/ 18 h 133"/>
              <a:gd name="T98" fmla="*/ 90 w 157"/>
              <a:gd name="T99" fmla="*/ 6 h 133"/>
              <a:gd name="T100" fmla="*/ 103 w 157"/>
              <a:gd name="T101" fmla="*/ 0 h 133"/>
              <a:gd name="T102" fmla="*/ 139 w 157"/>
              <a:gd name="T103" fmla="*/ 0 h 133"/>
              <a:gd name="T104" fmla="*/ 152 w 157"/>
              <a:gd name="T105" fmla="*/ 6 h 133"/>
              <a:gd name="T106" fmla="*/ 157 w 157"/>
              <a:gd name="T107" fmla="*/ 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7" h="133">
                <a:moveTo>
                  <a:pt x="73" y="18"/>
                </a:moveTo>
                <a:cubicBezTo>
                  <a:pt x="73" y="85"/>
                  <a:pt x="73" y="85"/>
                  <a:pt x="73" y="85"/>
                </a:cubicBezTo>
                <a:cubicBezTo>
                  <a:pt x="73" y="92"/>
                  <a:pt x="71" y="98"/>
                  <a:pt x="69" y="104"/>
                </a:cubicBezTo>
                <a:cubicBezTo>
                  <a:pt x="66" y="110"/>
                  <a:pt x="63" y="115"/>
                  <a:pt x="58" y="119"/>
                </a:cubicBezTo>
                <a:cubicBezTo>
                  <a:pt x="54" y="124"/>
                  <a:pt x="49" y="127"/>
                  <a:pt x="43" y="130"/>
                </a:cubicBezTo>
                <a:cubicBezTo>
                  <a:pt x="37" y="132"/>
                  <a:pt x="31" y="133"/>
                  <a:pt x="24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6" y="133"/>
                  <a:pt x="15" y="133"/>
                  <a:pt x="14" y="132"/>
                </a:cubicBezTo>
                <a:cubicBezTo>
                  <a:pt x="13" y="130"/>
                  <a:pt x="12" y="129"/>
                  <a:pt x="12" y="127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2" y="114"/>
                  <a:pt x="13" y="112"/>
                  <a:pt x="14" y="111"/>
                </a:cubicBezTo>
                <a:cubicBezTo>
                  <a:pt x="15" y="110"/>
                  <a:pt x="16" y="109"/>
                  <a:pt x="18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1" y="109"/>
                  <a:pt x="37" y="107"/>
                  <a:pt x="41" y="102"/>
                </a:cubicBezTo>
                <a:cubicBezTo>
                  <a:pt x="46" y="97"/>
                  <a:pt x="48" y="92"/>
                  <a:pt x="48" y="8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79"/>
                  <a:pt x="47" y="77"/>
                  <a:pt x="46" y="76"/>
                </a:cubicBezTo>
                <a:cubicBezTo>
                  <a:pt x="44" y="74"/>
                  <a:pt x="42" y="73"/>
                  <a:pt x="39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3" y="73"/>
                  <a:pt x="9" y="71"/>
                  <a:pt x="5" y="68"/>
                </a:cubicBezTo>
                <a:cubicBezTo>
                  <a:pt x="2" y="64"/>
                  <a:pt x="0" y="60"/>
                  <a:pt x="0" y="5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9" y="0"/>
                  <a:pt x="64" y="2"/>
                  <a:pt x="67" y="6"/>
                </a:cubicBezTo>
                <a:cubicBezTo>
                  <a:pt x="71" y="9"/>
                  <a:pt x="73" y="13"/>
                  <a:pt x="73" y="18"/>
                </a:cubicBezTo>
                <a:close/>
                <a:moveTo>
                  <a:pt x="157" y="18"/>
                </a:moveTo>
                <a:cubicBezTo>
                  <a:pt x="157" y="85"/>
                  <a:pt x="157" y="85"/>
                  <a:pt x="157" y="85"/>
                </a:cubicBezTo>
                <a:cubicBezTo>
                  <a:pt x="157" y="92"/>
                  <a:pt x="156" y="98"/>
                  <a:pt x="153" y="104"/>
                </a:cubicBezTo>
                <a:cubicBezTo>
                  <a:pt x="151" y="110"/>
                  <a:pt x="147" y="115"/>
                  <a:pt x="143" y="119"/>
                </a:cubicBezTo>
                <a:cubicBezTo>
                  <a:pt x="139" y="124"/>
                  <a:pt x="134" y="127"/>
                  <a:pt x="128" y="130"/>
                </a:cubicBezTo>
                <a:cubicBezTo>
                  <a:pt x="122" y="132"/>
                  <a:pt x="115" y="133"/>
                  <a:pt x="109" y="133"/>
                </a:cubicBezTo>
                <a:cubicBezTo>
                  <a:pt x="103" y="133"/>
                  <a:pt x="103" y="133"/>
                  <a:pt x="103" y="133"/>
                </a:cubicBezTo>
                <a:cubicBezTo>
                  <a:pt x="101" y="133"/>
                  <a:pt x="100" y="133"/>
                  <a:pt x="99" y="132"/>
                </a:cubicBezTo>
                <a:cubicBezTo>
                  <a:pt x="97" y="130"/>
                  <a:pt x="97" y="129"/>
                  <a:pt x="97" y="127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97" y="114"/>
                  <a:pt x="97" y="112"/>
                  <a:pt x="99" y="111"/>
                </a:cubicBezTo>
                <a:cubicBezTo>
                  <a:pt x="100" y="110"/>
                  <a:pt x="101" y="109"/>
                  <a:pt x="103" y="109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16" y="109"/>
                  <a:pt x="121" y="107"/>
                  <a:pt x="126" y="102"/>
                </a:cubicBezTo>
                <a:cubicBezTo>
                  <a:pt x="131" y="97"/>
                  <a:pt x="133" y="92"/>
                  <a:pt x="133" y="85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9"/>
                  <a:pt x="132" y="77"/>
                  <a:pt x="130" y="76"/>
                </a:cubicBezTo>
                <a:cubicBezTo>
                  <a:pt x="129" y="74"/>
                  <a:pt x="126" y="73"/>
                  <a:pt x="124" y="73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98" y="73"/>
                  <a:pt x="93" y="71"/>
                  <a:pt x="90" y="68"/>
                </a:cubicBezTo>
                <a:cubicBezTo>
                  <a:pt x="86" y="64"/>
                  <a:pt x="85" y="60"/>
                  <a:pt x="85" y="55"/>
                </a:cubicBezTo>
                <a:cubicBezTo>
                  <a:pt x="85" y="18"/>
                  <a:pt x="85" y="18"/>
                  <a:pt x="85" y="18"/>
                </a:cubicBezTo>
                <a:cubicBezTo>
                  <a:pt x="85" y="13"/>
                  <a:pt x="86" y="9"/>
                  <a:pt x="90" y="6"/>
                </a:cubicBezTo>
                <a:cubicBezTo>
                  <a:pt x="93" y="2"/>
                  <a:pt x="98" y="0"/>
                  <a:pt x="103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4" y="0"/>
                  <a:pt x="148" y="2"/>
                  <a:pt x="152" y="6"/>
                </a:cubicBezTo>
                <a:cubicBezTo>
                  <a:pt x="155" y="9"/>
                  <a:pt x="157" y="13"/>
                  <a:pt x="157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4" name="Freeform 247"/>
          <p:cNvSpPr>
            <a:spLocks noEditPoints="1"/>
          </p:cNvSpPr>
          <p:nvPr/>
        </p:nvSpPr>
        <p:spPr bwMode="auto">
          <a:xfrm>
            <a:off x="2013533" y="2969661"/>
            <a:ext cx="155598" cy="163703"/>
          </a:xfrm>
          <a:custGeom>
            <a:avLst/>
            <a:gdLst>
              <a:gd name="T0" fmla="*/ 30 w 145"/>
              <a:gd name="T1" fmla="*/ 79 h 152"/>
              <a:gd name="T2" fmla="*/ 15 w 145"/>
              <a:gd name="T3" fmla="*/ 94 h 152"/>
              <a:gd name="T4" fmla="*/ 0 w 145"/>
              <a:gd name="T5" fmla="*/ 79 h 152"/>
              <a:gd name="T6" fmla="*/ 15 w 145"/>
              <a:gd name="T7" fmla="*/ 64 h 152"/>
              <a:gd name="T8" fmla="*/ 45 w 145"/>
              <a:gd name="T9" fmla="*/ 25 h 152"/>
              <a:gd name="T10" fmla="*/ 45 w 145"/>
              <a:gd name="T11" fmla="*/ 48 h 152"/>
              <a:gd name="T12" fmla="*/ 22 w 145"/>
              <a:gd name="T13" fmla="*/ 48 h 152"/>
              <a:gd name="T14" fmla="*/ 22 w 145"/>
              <a:gd name="T15" fmla="*/ 25 h 152"/>
              <a:gd name="T16" fmla="*/ 45 w 145"/>
              <a:gd name="T17" fmla="*/ 25 h 152"/>
              <a:gd name="T18" fmla="*/ 47 w 145"/>
              <a:gd name="T19" fmla="*/ 121 h 152"/>
              <a:gd name="T20" fmla="*/ 33 w 145"/>
              <a:gd name="T21" fmla="*/ 135 h 152"/>
              <a:gd name="T22" fmla="*/ 20 w 145"/>
              <a:gd name="T23" fmla="*/ 121 h 152"/>
              <a:gd name="T24" fmla="*/ 33 w 145"/>
              <a:gd name="T25" fmla="*/ 108 h 152"/>
              <a:gd name="T26" fmla="*/ 89 w 145"/>
              <a:gd name="T27" fmla="*/ 6 h 152"/>
              <a:gd name="T28" fmla="*/ 89 w 145"/>
              <a:gd name="T29" fmla="*/ 31 h 152"/>
              <a:gd name="T30" fmla="*/ 63 w 145"/>
              <a:gd name="T31" fmla="*/ 31 h 152"/>
              <a:gd name="T32" fmla="*/ 63 w 145"/>
              <a:gd name="T33" fmla="*/ 6 h 152"/>
              <a:gd name="T34" fmla="*/ 89 w 145"/>
              <a:gd name="T35" fmla="*/ 6 h 152"/>
              <a:gd name="T36" fmla="*/ 88 w 145"/>
              <a:gd name="T37" fmla="*/ 139 h 152"/>
              <a:gd name="T38" fmla="*/ 76 w 145"/>
              <a:gd name="T39" fmla="*/ 152 h 152"/>
              <a:gd name="T40" fmla="*/ 64 w 145"/>
              <a:gd name="T41" fmla="*/ 139 h 152"/>
              <a:gd name="T42" fmla="*/ 76 w 145"/>
              <a:gd name="T43" fmla="*/ 127 h 152"/>
              <a:gd name="T44" fmla="*/ 126 w 145"/>
              <a:gd name="T45" fmla="*/ 114 h 152"/>
              <a:gd name="T46" fmla="*/ 126 w 145"/>
              <a:gd name="T47" fmla="*/ 129 h 152"/>
              <a:gd name="T48" fmla="*/ 111 w 145"/>
              <a:gd name="T49" fmla="*/ 129 h 152"/>
              <a:gd name="T50" fmla="*/ 111 w 145"/>
              <a:gd name="T51" fmla="*/ 114 h 152"/>
              <a:gd name="T52" fmla="*/ 126 w 145"/>
              <a:gd name="T53" fmla="*/ 114 h 152"/>
              <a:gd name="T54" fmla="*/ 126 w 145"/>
              <a:gd name="T55" fmla="*/ 37 h 152"/>
              <a:gd name="T56" fmla="*/ 118 w 145"/>
              <a:gd name="T57" fmla="*/ 44 h 152"/>
              <a:gd name="T58" fmla="*/ 111 w 145"/>
              <a:gd name="T59" fmla="*/ 37 h 152"/>
              <a:gd name="T60" fmla="*/ 118 w 145"/>
              <a:gd name="T61" fmla="*/ 29 h 152"/>
              <a:gd name="T62" fmla="*/ 143 w 145"/>
              <a:gd name="T63" fmla="*/ 73 h 152"/>
              <a:gd name="T64" fmla="*/ 143 w 145"/>
              <a:gd name="T65" fmla="*/ 85 h 152"/>
              <a:gd name="T66" fmla="*/ 130 w 145"/>
              <a:gd name="T67" fmla="*/ 85 h 152"/>
              <a:gd name="T68" fmla="*/ 130 w 145"/>
              <a:gd name="T69" fmla="*/ 73 h 152"/>
              <a:gd name="T70" fmla="*/ 143 w 145"/>
              <a:gd name="T71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52">
                <a:moveTo>
                  <a:pt x="26" y="68"/>
                </a:moveTo>
                <a:cubicBezTo>
                  <a:pt x="29" y="71"/>
                  <a:pt x="30" y="75"/>
                  <a:pt x="30" y="79"/>
                </a:cubicBezTo>
                <a:cubicBezTo>
                  <a:pt x="30" y="83"/>
                  <a:pt x="29" y="87"/>
                  <a:pt x="26" y="90"/>
                </a:cubicBezTo>
                <a:cubicBezTo>
                  <a:pt x="23" y="93"/>
                  <a:pt x="19" y="94"/>
                  <a:pt x="15" y="94"/>
                </a:cubicBezTo>
                <a:cubicBezTo>
                  <a:pt x="11" y="94"/>
                  <a:pt x="8" y="93"/>
                  <a:pt x="5" y="90"/>
                </a:cubicBezTo>
                <a:cubicBezTo>
                  <a:pt x="2" y="87"/>
                  <a:pt x="0" y="83"/>
                  <a:pt x="0" y="79"/>
                </a:cubicBezTo>
                <a:cubicBezTo>
                  <a:pt x="0" y="75"/>
                  <a:pt x="2" y="71"/>
                  <a:pt x="5" y="68"/>
                </a:cubicBezTo>
                <a:cubicBezTo>
                  <a:pt x="8" y="65"/>
                  <a:pt x="11" y="64"/>
                  <a:pt x="15" y="64"/>
                </a:cubicBezTo>
                <a:cubicBezTo>
                  <a:pt x="19" y="64"/>
                  <a:pt x="23" y="65"/>
                  <a:pt x="26" y="68"/>
                </a:cubicBezTo>
                <a:close/>
                <a:moveTo>
                  <a:pt x="45" y="25"/>
                </a:moveTo>
                <a:cubicBezTo>
                  <a:pt x="49" y="28"/>
                  <a:pt x="50" y="32"/>
                  <a:pt x="50" y="37"/>
                </a:cubicBezTo>
                <a:cubicBezTo>
                  <a:pt x="50" y="41"/>
                  <a:pt x="49" y="45"/>
                  <a:pt x="45" y="48"/>
                </a:cubicBezTo>
                <a:cubicBezTo>
                  <a:pt x="42" y="52"/>
                  <a:pt x="38" y="53"/>
                  <a:pt x="33" y="53"/>
                </a:cubicBezTo>
                <a:cubicBezTo>
                  <a:pt x="29" y="53"/>
                  <a:pt x="25" y="52"/>
                  <a:pt x="22" y="48"/>
                </a:cubicBezTo>
                <a:cubicBezTo>
                  <a:pt x="18" y="45"/>
                  <a:pt x="17" y="41"/>
                  <a:pt x="17" y="37"/>
                </a:cubicBezTo>
                <a:cubicBezTo>
                  <a:pt x="17" y="32"/>
                  <a:pt x="18" y="28"/>
                  <a:pt x="22" y="25"/>
                </a:cubicBezTo>
                <a:cubicBezTo>
                  <a:pt x="25" y="22"/>
                  <a:pt x="29" y="20"/>
                  <a:pt x="33" y="20"/>
                </a:cubicBezTo>
                <a:cubicBezTo>
                  <a:pt x="38" y="20"/>
                  <a:pt x="42" y="22"/>
                  <a:pt x="45" y="25"/>
                </a:cubicBezTo>
                <a:close/>
                <a:moveTo>
                  <a:pt x="43" y="112"/>
                </a:moveTo>
                <a:cubicBezTo>
                  <a:pt x="46" y="114"/>
                  <a:pt x="47" y="118"/>
                  <a:pt x="47" y="121"/>
                </a:cubicBezTo>
                <a:cubicBezTo>
                  <a:pt x="47" y="125"/>
                  <a:pt x="46" y="128"/>
                  <a:pt x="43" y="131"/>
                </a:cubicBezTo>
                <a:cubicBezTo>
                  <a:pt x="40" y="134"/>
                  <a:pt x="37" y="135"/>
                  <a:pt x="33" y="135"/>
                </a:cubicBezTo>
                <a:cubicBezTo>
                  <a:pt x="30" y="135"/>
                  <a:pt x="26" y="134"/>
                  <a:pt x="24" y="131"/>
                </a:cubicBezTo>
                <a:cubicBezTo>
                  <a:pt x="21" y="128"/>
                  <a:pt x="20" y="125"/>
                  <a:pt x="20" y="121"/>
                </a:cubicBezTo>
                <a:cubicBezTo>
                  <a:pt x="20" y="118"/>
                  <a:pt x="21" y="114"/>
                  <a:pt x="24" y="112"/>
                </a:cubicBezTo>
                <a:cubicBezTo>
                  <a:pt x="26" y="109"/>
                  <a:pt x="30" y="108"/>
                  <a:pt x="33" y="108"/>
                </a:cubicBezTo>
                <a:cubicBezTo>
                  <a:pt x="37" y="108"/>
                  <a:pt x="40" y="109"/>
                  <a:pt x="43" y="112"/>
                </a:cubicBezTo>
                <a:close/>
                <a:moveTo>
                  <a:pt x="89" y="6"/>
                </a:moveTo>
                <a:cubicBezTo>
                  <a:pt x="92" y="9"/>
                  <a:pt x="94" y="13"/>
                  <a:pt x="94" y="18"/>
                </a:cubicBezTo>
                <a:cubicBezTo>
                  <a:pt x="94" y="23"/>
                  <a:pt x="92" y="28"/>
                  <a:pt x="89" y="31"/>
                </a:cubicBezTo>
                <a:cubicBezTo>
                  <a:pt x="85" y="35"/>
                  <a:pt x="81" y="37"/>
                  <a:pt x="76" y="37"/>
                </a:cubicBezTo>
                <a:cubicBezTo>
                  <a:pt x="71" y="37"/>
                  <a:pt x="67" y="35"/>
                  <a:pt x="63" y="31"/>
                </a:cubicBezTo>
                <a:cubicBezTo>
                  <a:pt x="59" y="28"/>
                  <a:pt x="58" y="23"/>
                  <a:pt x="58" y="18"/>
                </a:cubicBezTo>
                <a:cubicBezTo>
                  <a:pt x="58" y="13"/>
                  <a:pt x="59" y="9"/>
                  <a:pt x="63" y="6"/>
                </a:cubicBezTo>
                <a:cubicBezTo>
                  <a:pt x="67" y="2"/>
                  <a:pt x="71" y="0"/>
                  <a:pt x="76" y="0"/>
                </a:cubicBezTo>
                <a:cubicBezTo>
                  <a:pt x="81" y="0"/>
                  <a:pt x="85" y="2"/>
                  <a:pt x="89" y="6"/>
                </a:cubicBezTo>
                <a:close/>
                <a:moveTo>
                  <a:pt x="84" y="131"/>
                </a:moveTo>
                <a:cubicBezTo>
                  <a:pt x="87" y="133"/>
                  <a:pt x="88" y="136"/>
                  <a:pt x="88" y="139"/>
                </a:cubicBezTo>
                <a:cubicBezTo>
                  <a:pt x="88" y="143"/>
                  <a:pt x="87" y="146"/>
                  <a:pt x="84" y="148"/>
                </a:cubicBezTo>
                <a:cubicBezTo>
                  <a:pt x="82" y="150"/>
                  <a:pt x="79" y="152"/>
                  <a:pt x="76" y="152"/>
                </a:cubicBezTo>
                <a:cubicBezTo>
                  <a:pt x="73" y="152"/>
                  <a:pt x="70" y="150"/>
                  <a:pt x="67" y="148"/>
                </a:cubicBezTo>
                <a:cubicBezTo>
                  <a:pt x="65" y="146"/>
                  <a:pt x="64" y="143"/>
                  <a:pt x="64" y="139"/>
                </a:cubicBezTo>
                <a:cubicBezTo>
                  <a:pt x="64" y="136"/>
                  <a:pt x="65" y="133"/>
                  <a:pt x="67" y="131"/>
                </a:cubicBezTo>
                <a:cubicBezTo>
                  <a:pt x="70" y="129"/>
                  <a:pt x="73" y="127"/>
                  <a:pt x="76" y="127"/>
                </a:cubicBezTo>
                <a:cubicBezTo>
                  <a:pt x="79" y="127"/>
                  <a:pt x="82" y="129"/>
                  <a:pt x="84" y="131"/>
                </a:cubicBezTo>
                <a:close/>
                <a:moveTo>
                  <a:pt x="126" y="114"/>
                </a:moveTo>
                <a:cubicBezTo>
                  <a:pt x="128" y="116"/>
                  <a:pt x="129" y="118"/>
                  <a:pt x="129" y="121"/>
                </a:cubicBezTo>
                <a:cubicBezTo>
                  <a:pt x="129" y="124"/>
                  <a:pt x="128" y="127"/>
                  <a:pt x="126" y="129"/>
                </a:cubicBezTo>
                <a:cubicBezTo>
                  <a:pt x="124" y="131"/>
                  <a:pt x="121" y="132"/>
                  <a:pt x="118" y="132"/>
                </a:cubicBezTo>
                <a:cubicBezTo>
                  <a:pt x="115" y="132"/>
                  <a:pt x="113" y="131"/>
                  <a:pt x="111" y="129"/>
                </a:cubicBezTo>
                <a:cubicBezTo>
                  <a:pt x="109" y="127"/>
                  <a:pt x="108" y="124"/>
                  <a:pt x="108" y="121"/>
                </a:cubicBezTo>
                <a:cubicBezTo>
                  <a:pt x="108" y="118"/>
                  <a:pt x="109" y="116"/>
                  <a:pt x="111" y="114"/>
                </a:cubicBezTo>
                <a:cubicBezTo>
                  <a:pt x="113" y="112"/>
                  <a:pt x="115" y="111"/>
                  <a:pt x="118" y="111"/>
                </a:cubicBezTo>
                <a:cubicBezTo>
                  <a:pt x="121" y="111"/>
                  <a:pt x="124" y="112"/>
                  <a:pt x="126" y="114"/>
                </a:cubicBezTo>
                <a:close/>
                <a:moveTo>
                  <a:pt x="124" y="31"/>
                </a:moveTo>
                <a:cubicBezTo>
                  <a:pt x="125" y="33"/>
                  <a:pt x="126" y="34"/>
                  <a:pt x="126" y="37"/>
                </a:cubicBezTo>
                <a:cubicBezTo>
                  <a:pt x="126" y="39"/>
                  <a:pt x="125" y="40"/>
                  <a:pt x="124" y="42"/>
                </a:cubicBezTo>
                <a:cubicBezTo>
                  <a:pt x="122" y="43"/>
                  <a:pt x="120" y="44"/>
                  <a:pt x="118" y="44"/>
                </a:cubicBezTo>
                <a:cubicBezTo>
                  <a:pt x="116" y="44"/>
                  <a:pt x="114" y="43"/>
                  <a:pt x="113" y="42"/>
                </a:cubicBezTo>
                <a:cubicBezTo>
                  <a:pt x="111" y="40"/>
                  <a:pt x="111" y="39"/>
                  <a:pt x="111" y="37"/>
                </a:cubicBezTo>
                <a:cubicBezTo>
                  <a:pt x="111" y="34"/>
                  <a:pt x="111" y="33"/>
                  <a:pt x="113" y="31"/>
                </a:cubicBezTo>
                <a:cubicBezTo>
                  <a:pt x="114" y="30"/>
                  <a:pt x="116" y="29"/>
                  <a:pt x="118" y="29"/>
                </a:cubicBezTo>
                <a:cubicBezTo>
                  <a:pt x="120" y="29"/>
                  <a:pt x="122" y="30"/>
                  <a:pt x="124" y="31"/>
                </a:cubicBezTo>
                <a:close/>
                <a:moveTo>
                  <a:pt x="143" y="73"/>
                </a:moveTo>
                <a:cubicBezTo>
                  <a:pt x="145" y="74"/>
                  <a:pt x="145" y="76"/>
                  <a:pt x="145" y="79"/>
                </a:cubicBezTo>
                <a:cubicBezTo>
                  <a:pt x="145" y="81"/>
                  <a:pt x="145" y="84"/>
                  <a:pt x="143" y="85"/>
                </a:cubicBezTo>
                <a:cubicBezTo>
                  <a:pt x="141" y="87"/>
                  <a:pt x="139" y="88"/>
                  <a:pt x="136" y="88"/>
                </a:cubicBezTo>
                <a:cubicBezTo>
                  <a:pt x="134" y="88"/>
                  <a:pt x="132" y="87"/>
                  <a:pt x="130" y="85"/>
                </a:cubicBezTo>
                <a:cubicBezTo>
                  <a:pt x="128" y="84"/>
                  <a:pt x="127" y="81"/>
                  <a:pt x="127" y="79"/>
                </a:cubicBezTo>
                <a:cubicBezTo>
                  <a:pt x="127" y="76"/>
                  <a:pt x="128" y="74"/>
                  <a:pt x="130" y="73"/>
                </a:cubicBezTo>
                <a:cubicBezTo>
                  <a:pt x="132" y="71"/>
                  <a:pt x="134" y="70"/>
                  <a:pt x="136" y="70"/>
                </a:cubicBezTo>
                <a:cubicBezTo>
                  <a:pt x="139" y="70"/>
                  <a:pt x="141" y="71"/>
                  <a:pt x="143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5" name="Freeform 248"/>
          <p:cNvSpPr>
            <a:spLocks/>
          </p:cNvSpPr>
          <p:nvPr/>
        </p:nvSpPr>
        <p:spPr bwMode="auto">
          <a:xfrm>
            <a:off x="2220998" y="2976145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6" name="Freeform 249"/>
          <p:cNvSpPr>
            <a:spLocks/>
          </p:cNvSpPr>
          <p:nvPr/>
        </p:nvSpPr>
        <p:spPr bwMode="auto">
          <a:xfrm>
            <a:off x="2425222" y="2969661"/>
            <a:ext cx="181532" cy="163703"/>
          </a:xfrm>
          <a:custGeom>
            <a:avLst/>
            <a:gdLst>
              <a:gd name="T0" fmla="*/ 169 w 169"/>
              <a:gd name="T1" fmla="*/ 100 h 152"/>
              <a:gd name="T2" fmla="*/ 157 w 169"/>
              <a:gd name="T3" fmla="*/ 143 h 152"/>
              <a:gd name="T4" fmla="*/ 156 w 169"/>
              <a:gd name="T5" fmla="*/ 145 h 152"/>
              <a:gd name="T6" fmla="*/ 155 w 169"/>
              <a:gd name="T7" fmla="*/ 148 h 152"/>
              <a:gd name="T8" fmla="*/ 154 w 169"/>
              <a:gd name="T9" fmla="*/ 150 h 152"/>
              <a:gd name="T10" fmla="*/ 151 w 169"/>
              <a:gd name="T11" fmla="*/ 152 h 152"/>
              <a:gd name="T12" fmla="*/ 149 w 169"/>
              <a:gd name="T13" fmla="*/ 151 h 152"/>
              <a:gd name="T14" fmla="*/ 148 w 169"/>
              <a:gd name="T15" fmla="*/ 148 h 152"/>
              <a:gd name="T16" fmla="*/ 148 w 169"/>
              <a:gd name="T17" fmla="*/ 146 h 152"/>
              <a:gd name="T18" fmla="*/ 148 w 169"/>
              <a:gd name="T19" fmla="*/ 144 h 152"/>
              <a:gd name="T20" fmla="*/ 149 w 169"/>
              <a:gd name="T21" fmla="*/ 132 h 152"/>
              <a:gd name="T22" fmla="*/ 147 w 169"/>
              <a:gd name="T23" fmla="*/ 115 h 152"/>
              <a:gd name="T24" fmla="*/ 143 w 169"/>
              <a:gd name="T25" fmla="*/ 102 h 152"/>
              <a:gd name="T26" fmla="*/ 135 w 169"/>
              <a:gd name="T27" fmla="*/ 92 h 152"/>
              <a:gd name="T28" fmla="*/ 125 w 169"/>
              <a:gd name="T29" fmla="*/ 86 h 152"/>
              <a:gd name="T30" fmla="*/ 112 w 169"/>
              <a:gd name="T31" fmla="*/ 82 h 152"/>
              <a:gd name="T32" fmla="*/ 98 w 169"/>
              <a:gd name="T33" fmla="*/ 79 h 152"/>
              <a:gd name="T34" fmla="*/ 81 w 169"/>
              <a:gd name="T35" fmla="*/ 79 h 152"/>
              <a:gd name="T36" fmla="*/ 60 w 169"/>
              <a:gd name="T37" fmla="*/ 79 h 152"/>
              <a:gd name="T38" fmla="*/ 60 w 169"/>
              <a:gd name="T39" fmla="*/ 103 h 152"/>
              <a:gd name="T40" fmla="*/ 58 w 169"/>
              <a:gd name="T41" fmla="*/ 107 h 152"/>
              <a:gd name="T42" fmla="*/ 54 w 169"/>
              <a:gd name="T43" fmla="*/ 109 h 152"/>
              <a:gd name="T44" fmla="*/ 50 w 169"/>
              <a:gd name="T45" fmla="*/ 107 h 152"/>
              <a:gd name="T46" fmla="*/ 1 w 169"/>
              <a:gd name="T47" fmla="*/ 59 h 152"/>
              <a:gd name="T48" fmla="*/ 0 w 169"/>
              <a:gd name="T49" fmla="*/ 55 h 152"/>
              <a:gd name="T50" fmla="*/ 1 w 169"/>
              <a:gd name="T51" fmla="*/ 50 h 152"/>
              <a:gd name="T52" fmla="*/ 50 w 169"/>
              <a:gd name="T53" fmla="*/ 2 h 152"/>
              <a:gd name="T54" fmla="*/ 54 w 169"/>
              <a:gd name="T55" fmla="*/ 0 h 152"/>
              <a:gd name="T56" fmla="*/ 58 w 169"/>
              <a:gd name="T57" fmla="*/ 2 h 152"/>
              <a:gd name="T58" fmla="*/ 60 w 169"/>
              <a:gd name="T59" fmla="*/ 6 h 152"/>
              <a:gd name="T60" fmla="*/ 60 w 169"/>
              <a:gd name="T61" fmla="*/ 31 h 152"/>
              <a:gd name="T62" fmla="*/ 81 w 169"/>
              <a:gd name="T63" fmla="*/ 31 h 152"/>
              <a:gd name="T64" fmla="*/ 164 w 169"/>
              <a:gd name="T65" fmla="*/ 69 h 152"/>
              <a:gd name="T66" fmla="*/ 169 w 169"/>
              <a:gd name="T67" fmla="*/ 10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9" h="152">
                <a:moveTo>
                  <a:pt x="169" y="100"/>
                </a:moveTo>
                <a:cubicBezTo>
                  <a:pt x="169" y="111"/>
                  <a:pt x="165" y="125"/>
                  <a:pt x="157" y="143"/>
                </a:cubicBezTo>
                <a:cubicBezTo>
                  <a:pt x="157" y="143"/>
                  <a:pt x="157" y="144"/>
                  <a:pt x="156" y="145"/>
                </a:cubicBezTo>
                <a:cubicBezTo>
                  <a:pt x="156" y="146"/>
                  <a:pt x="155" y="147"/>
                  <a:pt x="155" y="148"/>
                </a:cubicBezTo>
                <a:cubicBezTo>
                  <a:pt x="154" y="149"/>
                  <a:pt x="154" y="149"/>
                  <a:pt x="154" y="150"/>
                </a:cubicBezTo>
                <a:cubicBezTo>
                  <a:pt x="153" y="151"/>
                  <a:pt x="152" y="152"/>
                  <a:pt x="151" y="152"/>
                </a:cubicBezTo>
                <a:cubicBezTo>
                  <a:pt x="150" y="152"/>
                  <a:pt x="149" y="151"/>
                  <a:pt x="149" y="151"/>
                </a:cubicBezTo>
                <a:cubicBezTo>
                  <a:pt x="148" y="150"/>
                  <a:pt x="148" y="149"/>
                  <a:pt x="148" y="148"/>
                </a:cubicBezTo>
                <a:cubicBezTo>
                  <a:pt x="148" y="148"/>
                  <a:pt x="148" y="147"/>
                  <a:pt x="148" y="146"/>
                </a:cubicBezTo>
                <a:cubicBezTo>
                  <a:pt x="148" y="145"/>
                  <a:pt x="148" y="144"/>
                  <a:pt x="148" y="144"/>
                </a:cubicBezTo>
                <a:cubicBezTo>
                  <a:pt x="149" y="139"/>
                  <a:pt x="149" y="135"/>
                  <a:pt x="149" y="132"/>
                </a:cubicBezTo>
                <a:cubicBezTo>
                  <a:pt x="149" y="126"/>
                  <a:pt x="148" y="120"/>
                  <a:pt x="147" y="115"/>
                </a:cubicBezTo>
                <a:cubicBezTo>
                  <a:pt x="146" y="110"/>
                  <a:pt x="145" y="105"/>
                  <a:pt x="143" y="102"/>
                </a:cubicBezTo>
                <a:cubicBezTo>
                  <a:pt x="141" y="98"/>
                  <a:pt x="138" y="95"/>
                  <a:pt x="135" y="92"/>
                </a:cubicBezTo>
                <a:cubicBezTo>
                  <a:pt x="132" y="89"/>
                  <a:pt x="129" y="87"/>
                  <a:pt x="125" y="86"/>
                </a:cubicBezTo>
                <a:cubicBezTo>
                  <a:pt x="121" y="84"/>
                  <a:pt x="117" y="83"/>
                  <a:pt x="112" y="82"/>
                </a:cubicBezTo>
                <a:cubicBezTo>
                  <a:pt x="108" y="81"/>
                  <a:pt x="103" y="80"/>
                  <a:pt x="98" y="79"/>
                </a:cubicBezTo>
                <a:cubicBezTo>
                  <a:pt x="93" y="79"/>
                  <a:pt x="87" y="79"/>
                  <a:pt x="81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5"/>
                  <a:pt x="60" y="106"/>
                  <a:pt x="58" y="107"/>
                </a:cubicBezTo>
                <a:cubicBezTo>
                  <a:pt x="57" y="109"/>
                  <a:pt x="56" y="109"/>
                  <a:pt x="54" y="109"/>
                </a:cubicBezTo>
                <a:cubicBezTo>
                  <a:pt x="52" y="109"/>
                  <a:pt x="51" y="109"/>
                  <a:pt x="50" y="107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53"/>
                  <a:pt x="0" y="52"/>
                  <a:pt x="1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1" y="1"/>
                  <a:pt x="52" y="0"/>
                  <a:pt x="54" y="0"/>
                </a:cubicBezTo>
                <a:cubicBezTo>
                  <a:pt x="56" y="0"/>
                  <a:pt x="57" y="1"/>
                  <a:pt x="58" y="2"/>
                </a:cubicBezTo>
                <a:cubicBezTo>
                  <a:pt x="60" y="3"/>
                  <a:pt x="60" y="5"/>
                  <a:pt x="60" y="6"/>
                </a:cubicBezTo>
                <a:cubicBezTo>
                  <a:pt x="60" y="31"/>
                  <a:pt x="60" y="31"/>
                  <a:pt x="60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126" y="31"/>
                  <a:pt x="154" y="43"/>
                  <a:pt x="164" y="69"/>
                </a:cubicBezTo>
                <a:cubicBezTo>
                  <a:pt x="167" y="77"/>
                  <a:pt x="169" y="88"/>
                  <a:pt x="169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7" name="Freeform 250"/>
          <p:cNvSpPr>
            <a:spLocks noEditPoints="1"/>
          </p:cNvSpPr>
          <p:nvPr/>
        </p:nvSpPr>
        <p:spPr bwMode="auto">
          <a:xfrm>
            <a:off x="2655378" y="2989111"/>
            <a:ext cx="168566" cy="144254"/>
          </a:xfrm>
          <a:custGeom>
            <a:avLst/>
            <a:gdLst>
              <a:gd name="T0" fmla="*/ 152 w 157"/>
              <a:gd name="T1" fmla="*/ 106 h 134"/>
              <a:gd name="T2" fmla="*/ 128 w 157"/>
              <a:gd name="T3" fmla="*/ 127 h 134"/>
              <a:gd name="T4" fmla="*/ 96 w 157"/>
              <a:gd name="T5" fmla="*/ 133 h 134"/>
              <a:gd name="T6" fmla="*/ 67 w 157"/>
              <a:gd name="T7" fmla="*/ 133 h 134"/>
              <a:gd name="T8" fmla="*/ 38 w 157"/>
              <a:gd name="T9" fmla="*/ 129 h 134"/>
              <a:gd name="T10" fmla="*/ 14 w 157"/>
              <a:gd name="T11" fmla="*/ 117 h 134"/>
              <a:gd name="T12" fmla="*/ 0 w 157"/>
              <a:gd name="T13" fmla="*/ 75 h 134"/>
              <a:gd name="T14" fmla="*/ 10 w 157"/>
              <a:gd name="T15" fmla="*/ 21 h 134"/>
              <a:gd name="T16" fmla="*/ 33 w 157"/>
              <a:gd name="T17" fmla="*/ 4 h 134"/>
              <a:gd name="T18" fmla="*/ 80 w 157"/>
              <a:gd name="T19" fmla="*/ 13 h 134"/>
              <a:gd name="T20" fmla="*/ 124 w 157"/>
              <a:gd name="T21" fmla="*/ 4 h 134"/>
              <a:gd name="T22" fmla="*/ 147 w 157"/>
              <a:gd name="T23" fmla="*/ 21 h 134"/>
              <a:gd name="T24" fmla="*/ 157 w 157"/>
              <a:gd name="T25" fmla="*/ 75 h 134"/>
              <a:gd name="T26" fmla="*/ 130 w 157"/>
              <a:gd name="T27" fmla="*/ 72 h 134"/>
              <a:gd name="T28" fmla="*/ 94 w 157"/>
              <a:gd name="T29" fmla="*/ 66 h 134"/>
              <a:gd name="T30" fmla="*/ 64 w 157"/>
              <a:gd name="T31" fmla="*/ 66 h 134"/>
              <a:gd name="T32" fmla="*/ 28 w 157"/>
              <a:gd name="T33" fmla="*/ 72 h 134"/>
              <a:gd name="T34" fmla="*/ 24 w 157"/>
              <a:gd name="T35" fmla="*/ 106 h 134"/>
              <a:gd name="T36" fmla="*/ 43 w 157"/>
              <a:gd name="T37" fmla="*/ 121 h 134"/>
              <a:gd name="T38" fmla="*/ 71 w 157"/>
              <a:gd name="T39" fmla="*/ 125 h 134"/>
              <a:gd name="T40" fmla="*/ 101 w 157"/>
              <a:gd name="T41" fmla="*/ 124 h 134"/>
              <a:gd name="T42" fmla="*/ 125 w 157"/>
              <a:gd name="T43" fmla="*/ 115 h 134"/>
              <a:gd name="T44" fmla="*/ 136 w 157"/>
              <a:gd name="T45" fmla="*/ 91 h 134"/>
              <a:gd name="T46" fmla="*/ 61 w 157"/>
              <a:gd name="T47" fmla="*/ 91 h 134"/>
              <a:gd name="T48" fmla="*/ 55 w 157"/>
              <a:gd name="T49" fmla="*/ 106 h 134"/>
              <a:gd name="T50" fmla="*/ 42 w 157"/>
              <a:gd name="T51" fmla="*/ 106 h 134"/>
              <a:gd name="T52" fmla="*/ 36 w 157"/>
              <a:gd name="T53" fmla="*/ 91 h 134"/>
              <a:gd name="T54" fmla="*/ 42 w 157"/>
              <a:gd name="T55" fmla="*/ 76 h 134"/>
              <a:gd name="T56" fmla="*/ 55 w 157"/>
              <a:gd name="T57" fmla="*/ 76 h 134"/>
              <a:gd name="T58" fmla="*/ 120 w 157"/>
              <a:gd name="T59" fmla="*/ 83 h 134"/>
              <a:gd name="T60" fmla="*/ 120 w 157"/>
              <a:gd name="T61" fmla="*/ 99 h 134"/>
              <a:gd name="T62" fmla="*/ 109 w 157"/>
              <a:gd name="T63" fmla="*/ 109 h 134"/>
              <a:gd name="T64" fmla="*/ 98 w 157"/>
              <a:gd name="T65" fmla="*/ 99 h 134"/>
              <a:gd name="T66" fmla="*/ 98 w 157"/>
              <a:gd name="T67" fmla="*/ 83 h 134"/>
              <a:gd name="T68" fmla="*/ 109 w 157"/>
              <a:gd name="T69" fmla="*/ 73 h 134"/>
              <a:gd name="T70" fmla="*/ 120 w 157"/>
              <a:gd name="T71" fmla="*/ 8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7" h="134">
                <a:moveTo>
                  <a:pt x="157" y="75"/>
                </a:moveTo>
                <a:cubicBezTo>
                  <a:pt x="157" y="88"/>
                  <a:pt x="155" y="98"/>
                  <a:pt x="152" y="106"/>
                </a:cubicBezTo>
                <a:cubicBezTo>
                  <a:pt x="149" y="111"/>
                  <a:pt x="146" y="115"/>
                  <a:pt x="142" y="118"/>
                </a:cubicBezTo>
                <a:cubicBezTo>
                  <a:pt x="137" y="122"/>
                  <a:pt x="133" y="125"/>
                  <a:pt x="128" y="127"/>
                </a:cubicBezTo>
                <a:cubicBezTo>
                  <a:pt x="124" y="128"/>
                  <a:pt x="118" y="130"/>
                  <a:pt x="112" y="131"/>
                </a:cubicBezTo>
                <a:cubicBezTo>
                  <a:pt x="106" y="132"/>
                  <a:pt x="101" y="133"/>
                  <a:pt x="96" y="133"/>
                </a:cubicBezTo>
                <a:cubicBezTo>
                  <a:pt x="91" y="133"/>
                  <a:pt x="86" y="134"/>
                  <a:pt x="80" y="134"/>
                </a:cubicBezTo>
                <a:cubicBezTo>
                  <a:pt x="75" y="134"/>
                  <a:pt x="71" y="133"/>
                  <a:pt x="67" y="133"/>
                </a:cubicBezTo>
                <a:cubicBezTo>
                  <a:pt x="63" y="133"/>
                  <a:pt x="58" y="133"/>
                  <a:pt x="53" y="132"/>
                </a:cubicBezTo>
                <a:cubicBezTo>
                  <a:pt x="48" y="131"/>
                  <a:pt x="43" y="131"/>
                  <a:pt x="38" y="129"/>
                </a:cubicBezTo>
                <a:cubicBezTo>
                  <a:pt x="34" y="128"/>
                  <a:pt x="30" y="126"/>
                  <a:pt x="25" y="124"/>
                </a:cubicBezTo>
                <a:cubicBezTo>
                  <a:pt x="21" y="122"/>
                  <a:pt x="17" y="120"/>
                  <a:pt x="14" y="117"/>
                </a:cubicBezTo>
                <a:cubicBezTo>
                  <a:pt x="11" y="114"/>
                  <a:pt x="8" y="110"/>
                  <a:pt x="6" y="106"/>
                </a:cubicBezTo>
                <a:cubicBezTo>
                  <a:pt x="2" y="98"/>
                  <a:pt x="0" y="88"/>
                  <a:pt x="0" y="75"/>
                </a:cubicBezTo>
                <a:cubicBezTo>
                  <a:pt x="0" y="60"/>
                  <a:pt x="4" y="47"/>
                  <a:pt x="13" y="37"/>
                </a:cubicBezTo>
                <a:cubicBezTo>
                  <a:pt x="11" y="32"/>
                  <a:pt x="10" y="27"/>
                  <a:pt x="10" y="21"/>
                </a:cubicBezTo>
                <a:cubicBezTo>
                  <a:pt x="10" y="14"/>
                  <a:pt x="12" y="7"/>
                  <a:pt x="15" y="0"/>
                </a:cubicBezTo>
                <a:cubicBezTo>
                  <a:pt x="22" y="0"/>
                  <a:pt x="28" y="2"/>
                  <a:pt x="33" y="4"/>
                </a:cubicBezTo>
                <a:cubicBezTo>
                  <a:pt x="38" y="7"/>
                  <a:pt x="44" y="11"/>
                  <a:pt x="51" y="16"/>
                </a:cubicBezTo>
                <a:cubicBezTo>
                  <a:pt x="60" y="14"/>
                  <a:pt x="70" y="13"/>
                  <a:pt x="80" y="13"/>
                </a:cubicBezTo>
                <a:cubicBezTo>
                  <a:pt x="90" y="13"/>
                  <a:pt x="98" y="14"/>
                  <a:pt x="107" y="16"/>
                </a:cubicBezTo>
                <a:cubicBezTo>
                  <a:pt x="113" y="10"/>
                  <a:pt x="119" y="7"/>
                  <a:pt x="124" y="4"/>
                </a:cubicBezTo>
                <a:cubicBezTo>
                  <a:pt x="130" y="2"/>
                  <a:pt x="135" y="0"/>
                  <a:pt x="142" y="0"/>
                </a:cubicBezTo>
                <a:cubicBezTo>
                  <a:pt x="145" y="7"/>
                  <a:pt x="147" y="14"/>
                  <a:pt x="147" y="21"/>
                </a:cubicBezTo>
                <a:cubicBezTo>
                  <a:pt x="147" y="27"/>
                  <a:pt x="146" y="32"/>
                  <a:pt x="144" y="37"/>
                </a:cubicBezTo>
                <a:cubicBezTo>
                  <a:pt x="153" y="47"/>
                  <a:pt x="157" y="60"/>
                  <a:pt x="157" y="75"/>
                </a:cubicBezTo>
                <a:close/>
                <a:moveTo>
                  <a:pt x="136" y="91"/>
                </a:moveTo>
                <a:cubicBezTo>
                  <a:pt x="136" y="84"/>
                  <a:pt x="134" y="77"/>
                  <a:pt x="130" y="72"/>
                </a:cubicBezTo>
                <a:cubicBezTo>
                  <a:pt x="125" y="67"/>
                  <a:pt x="119" y="64"/>
                  <a:pt x="112" y="64"/>
                </a:cubicBezTo>
                <a:cubicBezTo>
                  <a:pt x="109" y="64"/>
                  <a:pt x="103" y="65"/>
                  <a:pt x="94" y="66"/>
                </a:cubicBezTo>
                <a:cubicBezTo>
                  <a:pt x="89" y="67"/>
                  <a:pt x="84" y="67"/>
                  <a:pt x="79" y="67"/>
                </a:cubicBezTo>
                <a:cubicBezTo>
                  <a:pt x="73" y="67"/>
                  <a:pt x="68" y="67"/>
                  <a:pt x="64" y="66"/>
                </a:cubicBezTo>
                <a:cubicBezTo>
                  <a:pt x="54" y="65"/>
                  <a:pt x="48" y="64"/>
                  <a:pt x="45" y="64"/>
                </a:cubicBezTo>
                <a:cubicBezTo>
                  <a:pt x="38" y="64"/>
                  <a:pt x="32" y="67"/>
                  <a:pt x="28" y="72"/>
                </a:cubicBezTo>
                <a:cubicBezTo>
                  <a:pt x="23" y="77"/>
                  <a:pt x="21" y="84"/>
                  <a:pt x="21" y="91"/>
                </a:cubicBezTo>
                <a:cubicBezTo>
                  <a:pt x="21" y="97"/>
                  <a:pt x="22" y="102"/>
                  <a:pt x="24" y="106"/>
                </a:cubicBezTo>
                <a:cubicBezTo>
                  <a:pt x="26" y="110"/>
                  <a:pt x="29" y="113"/>
                  <a:pt x="32" y="115"/>
                </a:cubicBezTo>
                <a:cubicBezTo>
                  <a:pt x="35" y="118"/>
                  <a:pt x="39" y="120"/>
                  <a:pt x="43" y="121"/>
                </a:cubicBezTo>
                <a:cubicBezTo>
                  <a:pt x="48" y="123"/>
                  <a:pt x="52" y="123"/>
                  <a:pt x="57" y="124"/>
                </a:cubicBezTo>
                <a:cubicBezTo>
                  <a:pt x="61" y="124"/>
                  <a:pt x="66" y="125"/>
                  <a:pt x="71" y="125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92" y="125"/>
                  <a:pt x="96" y="124"/>
                  <a:pt x="101" y="124"/>
                </a:cubicBezTo>
                <a:cubicBezTo>
                  <a:pt x="105" y="123"/>
                  <a:pt x="109" y="123"/>
                  <a:pt x="114" y="121"/>
                </a:cubicBezTo>
                <a:cubicBezTo>
                  <a:pt x="119" y="120"/>
                  <a:pt x="122" y="118"/>
                  <a:pt x="125" y="115"/>
                </a:cubicBezTo>
                <a:cubicBezTo>
                  <a:pt x="129" y="113"/>
                  <a:pt x="131" y="110"/>
                  <a:pt x="133" y="106"/>
                </a:cubicBezTo>
                <a:cubicBezTo>
                  <a:pt x="135" y="102"/>
                  <a:pt x="136" y="97"/>
                  <a:pt x="136" y="91"/>
                </a:cubicBezTo>
                <a:close/>
                <a:moveTo>
                  <a:pt x="59" y="83"/>
                </a:moveTo>
                <a:cubicBezTo>
                  <a:pt x="60" y="86"/>
                  <a:pt x="61" y="89"/>
                  <a:pt x="61" y="91"/>
                </a:cubicBezTo>
                <a:cubicBezTo>
                  <a:pt x="61" y="94"/>
                  <a:pt x="60" y="96"/>
                  <a:pt x="59" y="99"/>
                </a:cubicBezTo>
                <a:cubicBezTo>
                  <a:pt x="59" y="102"/>
                  <a:pt x="57" y="104"/>
                  <a:pt x="55" y="106"/>
                </a:cubicBezTo>
                <a:cubicBezTo>
                  <a:pt x="53" y="108"/>
                  <a:pt x="51" y="109"/>
                  <a:pt x="48" y="109"/>
                </a:cubicBezTo>
                <a:cubicBezTo>
                  <a:pt x="46" y="109"/>
                  <a:pt x="44" y="108"/>
                  <a:pt x="42" y="106"/>
                </a:cubicBezTo>
                <a:cubicBezTo>
                  <a:pt x="40" y="104"/>
                  <a:pt x="38" y="102"/>
                  <a:pt x="38" y="99"/>
                </a:cubicBezTo>
                <a:cubicBezTo>
                  <a:pt x="37" y="96"/>
                  <a:pt x="36" y="94"/>
                  <a:pt x="36" y="91"/>
                </a:cubicBezTo>
                <a:cubicBezTo>
                  <a:pt x="36" y="89"/>
                  <a:pt x="37" y="86"/>
                  <a:pt x="38" y="83"/>
                </a:cubicBezTo>
                <a:cubicBezTo>
                  <a:pt x="38" y="81"/>
                  <a:pt x="40" y="78"/>
                  <a:pt x="42" y="76"/>
                </a:cubicBezTo>
                <a:cubicBezTo>
                  <a:pt x="44" y="74"/>
                  <a:pt x="46" y="73"/>
                  <a:pt x="48" y="73"/>
                </a:cubicBezTo>
                <a:cubicBezTo>
                  <a:pt x="51" y="73"/>
                  <a:pt x="53" y="74"/>
                  <a:pt x="55" y="76"/>
                </a:cubicBezTo>
                <a:cubicBezTo>
                  <a:pt x="57" y="78"/>
                  <a:pt x="59" y="81"/>
                  <a:pt x="59" y="83"/>
                </a:cubicBezTo>
                <a:close/>
                <a:moveTo>
                  <a:pt x="120" y="83"/>
                </a:moveTo>
                <a:cubicBezTo>
                  <a:pt x="121" y="86"/>
                  <a:pt x="121" y="89"/>
                  <a:pt x="121" y="91"/>
                </a:cubicBezTo>
                <a:cubicBezTo>
                  <a:pt x="121" y="94"/>
                  <a:pt x="121" y="96"/>
                  <a:pt x="120" y="99"/>
                </a:cubicBezTo>
                <a:cubicBezTo>
                  <a:pt x="119" y="102"/>
                  <a:pt x="118" y="104"/>
                  <a:pt x="116" y="106"/>
                </a:cubicBezTo>
                <a:cubicBezTo>
                  <a:pt x="114" y="108"/>
                  <a:pt x="112" y="109"/>
                  <a:pt x="109" y="109"/>
                </a:cubicBezTo>
                <a:cubicBezTo>
                  <a:pt x="106" y="109"/>
                  <a:pt x="104" y="108"/>
                  <a:pt x="102" y="106"/>
                </a:cubicBezTo>
                <a:cubicBezTo>
                  <a:pt x="100" y="104"/>
                  <a:pt x="99" y="102"/>
                  <a:pt x="98" y="99"/>
                </a:cubicBezTo>
                <a:cubicBezTo>
                  <a:pt x="97" y="96"/>
                  <a:pt x="97" y="94"/>
                  <a:pt x="97" y="91"/>
                </a:cubicBezTo>
                <a:cubicBezTo>
                  <a:pt x="97" y="89"/>
                  <a:pt x="97" y="86"/>
                  <a:pt x="98" y="83"/>
                </a:cubicBezTo>
                <a:cubicBezTo>
                  <a:pt x="99" y="81"/>
                  <a:pt x="100" y="78"/>
                  <a:pt x="102" y="76"/>
                </a:cubicBezTo>
                <a:cubicBezTo>
                  <a:pt x="104" y="74"/>
                  <a:pt x="106" y="73"/>
                  <a:pt x="109" y="73"/>
                </a:cubicBezTo>
                <a:cubicBezTo>
                  <a:pt x="112" y="73"/>
                  <a:pt x="114" y="74"/>
                  <a:pt x="116" y="76"/>
                </a:cubicBezTo>
                <a:cubicBezTo>
                  <a:pt x="118" y="78"/>
                  <a:pt x="119" y="81"/>
                  <a:pt x="120" y="8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8" name="Freeform 251"/>
          <p:cNvSpPr>
            <a:spLocks noEditPoints="1"/>
          </p:cNvSpPr>
          <p:nvPr/>
        </p:nvSpPr>
        <p:spPr bwMode="auto">
          <a:xfrm>
            <a:off x="2872568" y="2976145"/>
            <a:ext cx="170187" cy="142632"/>
          </a:xfrm>
          <a:custGeom>
            <a:avLst/>
            <a:gdLst>
              <a:gd name="T0" fmla="*/ 158 w 158"/>
              <a:gd name="T1" fmla="*/ 46 h 133"/>
              <a:gd name="T2" fmla="*/ 158 w 158"/>
              <a:gd name="T3" fmla="*/ 112 h 133"/>
              <a:gd name="T4" fmla="*/ 151 w 158"/>
              <a:gd name="T5" fmla="*/ 127 h 133"/>
              <a:gd name="T6" fmla="*/ 136 w 158"/>
              <a:gd name="T7" fmla="*/ 133 h 133"/>
              <a:gd name="T8" fmla="*/ 22 w 158"/>
              <a:gd name="T9" fmla="*/ 133 h 133"/>
              <a:gd name="T10" fmla="*/ 7 w 158"/>
              <a:gd name="T11" fmla="*/ 127 h 133"/>
              <a:gd name="T12" fmla="*/ 0 w 158"/>
              <a:gd name="T13" fmla="*/ 112 h 133"/>
              <a:gd name="T14" fmla="*/ 0 w 158"/>
              <a:gd name="T15" fmla="*/ 21 h 133"/>
              <a:gd name="T16" fmla="*/ 7 w 158"/>
              <a:gd name="T17" fmla="*/ 7 h 133"/>
              <a:gd name="T18" fmla="*/ 22 w 158"/>
              <a:gd name="T19" fmla="*/ 0 h 133"/>
              <a:gd name="T20" fmla="*/ 52 w 158"/>
              <a:gd name="T21" fmla="*/ 0 h 133"/>
              <a:gd name="T22" fmla="*/ 67 w 158"/>
              <a:gd name="T23" fmla="*/ 7 h 133"/>
              <a:gd name="T24" fmla="*/ 73 w 158"/>
              <a:gd name="T25" fmla="*/ 21 h 133"/>
              <a:gd name="T26" fmla="*/ 73 w 158"/>
              <a:gd name="T27" fmla="*/ 25 h 133"/>
              <a:gd name="T28" fmla="*/ 136 w 158"/>
              <a:gd name="T29" fmla="*/ 25 h 133"/>
              <a:gd name="T30" fmla="*/ 151 w 158"/>
              <a:gd name="T31" fmla="*/ 31 h 133"/>
              <a:gd name="T32" fmla="*/ 158 w 158"/>
              <a:gd name="T33" fmla="*/ 46 h 133"/>
              <a:gd name="T34" fmla="*/ 146 w 158"/>
              <a:gd name="T35" fmla="*/ 112 h 133"/>
              <a:gd name="T36" fmla="*/ 146 w 158"/>
              <a:gd name="T37" fmla="*/ 46 h 133"/>
              <a:gd name="T38" fmla="*/ 143 w 158"/>
              <a:gd name="T39" fmla="*/ 39 h 133"/>
              <a:gd name="T40" fmla="*/ 136 w 158"/>
              <a:gd name="T41" fmla="*/ 37 h 133"/>
              <a:gd name="T42" fmla="*/ 70 w 158"/>
              <a:gd name="T43" fmla="*/ 37 h 133"/>
              <a:gd name="T44" fmla="*/ 63 w 158"/>
              <a:gd name="T45" fmla="*/ 34 h 133"/>
              <a:gd name="T46" fmla="*/ 61 w 158"/>
              <a:gd name="T47" fmla="*/ 28 h 133"/>
              <a:gd name="T48" fmla="*/ 61 w 158"/>
              <a:gd name="T49" fmla="*/ 21 h 133"/>
              <a:gd name="T50" fmla="*/ 58 w 158"/>
              <a:gd name="T51" fmla="*/ 15 h 133"/>
              <a:gd name="T52" fmla="*/ 52 w 158"/>
              <a:gd name="T53" fmla="*/ 12 h 133"/>
              <a:gd name="T54" fmla="*/ 22 w 158"/>
              <a:gd name="T55" fmla="*/ 12 h 133"/>
              <a:gd name="T56" fmla="*/ 15 w 158"/>
              <a:gd name="T57" fmla="*/ 15 h 133"/>
              <a:gd name="T58" fmla="*/ 12 w 158"/>
              <a:gd name="T59" fmla="*/ 21 h 133"/>
              <a:gd name="T60" fmla="*/ 12 w 158"/>
              <a:gd name="T61" fmla="*/ 112 h 133"/>
              <a:gd name="T62" fmla="*/ 15 w 158"/>
              <a:gd name="T63" fmla="*/ 119 h 133"/>
              <a:gd name="T64" fmla="*/ 22 w 158"/>
              <a:gd name="T65" fmla="*/ 121 h 133"/>
              <a:gd name="T66" fmla="*/ 136 w 158"/>
              <a:gd name="T67" fmla="*/ 121 h 133"/>
              <a:gd name="T68" fmla="*/ 143 w 158"/>
              <a:gd name="T69" fmla="*/ 119 h 133"/>
              <a:gd name="T70" fmla="*/ 146 w 158"/>
              <a:gd name="T71" fmla="*/ 11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8" h="133">
                <a:moveTo>
                  <a:pt x="158" y="46"/>
                </a:moveTo>
                <a:cubicBezTo>
                  <a:pt x="158" y="112"/>
                  <a:pt x="158" y="112"/>
                  <a:pt x="158" y="112"/>
                </a:cubicBezTo>
                <a:cubicBezTo>
                  <a:pt x="158" y="118"/>
                  <a:pt x="156" y="123"/>
                  <a:pt x="151" y="127"/>
                </a:cubicBezTo>
                <a:cubicBezTo>
                  <a:pt x="147" y="131"/>
                  <a:pt x="142" y="133"/>
                  <a:pt x="136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16" y="133"/>
                  <a:pt x="11" y="131"/>
                  <a:pt x="7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2" y="11"/>
                  <a:pt x="7" y="7"/>
                </a:cubicBezTo>
                <a:cubicBezTo>
                  <a:pt x="11" y="2"/>
                  <a:pt x="16" y="0"/>
                  <a:pt x="2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8" y="0"/>
                  <a:pt x="63" y="2"/>
                  <a:pt x="67" y="7"/>
                </a:cubicBezTo>
                <a:cubicBezTo>
                  <a:pt x="71" y="11"/>
                  <a:pt x="73" y="16"/>
                  <a:pt x="73" y="21"/>
                </a:cubicBezTo>
                <a:cubicBezTo>
                  <a:pt x="73" y="25"/>
                  <a:pt x="73" y="25"/>
                  <a:pt x="73" y="25"/>
                </a:cubicBezTo>
                <a:cubicBezTo>
                  <a:pt x="136" y="25"/>
                  <a:pt x="136" y="25"/>
                  <a:pt x="136" y="25"/>
                </a:cubicBezTo>
                <a:cubicBezTo>
                  <a:pt x="142" y="25"/>
                  <a:pt x="147" y="27"/>
                  <a:pt x="151" y="31"/>
                </a:cubicBezTo>
                <a:cubicBezTo>
                  <a:pt x="156" y="35"/>
                  <a:pt x="158" y="40"/>
                  <a:pt x="158" y="46"/>
                </a:cubicBezTo>
                <a:close/>
                <a:moveTo>
                  <a:pt x="146" y="112"/>
                </a:moveTo>
                <a:cubicBezTo>
                  <a:pt x="146" y="46"/>
                  <a:pt x="146" y="46"/>
                  <a:pt x="146" y="46"/>
                </a:cubicBezTo>
                <a:cubicBezTo>
                  <a:pt x="146" y="43"/>
                  <a:pt x="145" y="41"/>
                  <a:pt x="143" y="39"/>
                </a:cubicBezTo>
                <a:cubicBezTo>
                  <a:pt x="141" y="38"/>
                  <a:pt x="139" y="37"/>
                  <a:pt x="136" y="37"/>
                </a:cubicBezTo>
                <a:cubicBezTo>
                  <a:pt x="70" y="37"/>
                  <a:pt x="70" y="37"/>
                  <a:pt x="70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2" y="32"/>
                  <a:pt x="61" y="30"/>
                  <a:pt x="61" y="28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60" y="17"/>
                  <a:pt x="58" y="15"/>
                </a:cubicBezTo>
                <a:cubicBezTo>
                  <a:pt x="56" y="13"/>
                  <a:pt x="54" y="12"/>
                  <a:pt x="5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19" y="12"/>
                  <a:pt x="17" y="13"/>
                  <a:pt x="15" y="15"/>
                </a:cubicBezTo>
                <a:cubicBezTo>
                  <a:pt x="13" y="17"/>
                  <a:pt x="12" y="19"/>
                  <a:pt x="12" y="21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115"/>
                  <a:pt x="13" y="117"/>
                  <a:pt x="15" y="119"/>
                </a:cubicBezTo>
                <a:cubicBezTo>
                  <a:pt x="17" y="120"/>
                  <a:pt x="19" y="121"/>
                  <a:pt x="22" y="121"/>
                </a:cubicBezTo>
                <a:cubicBezTo>
                  <a:pt x="136" y="121"/>
                  <a:pt x="136" y="121"/>
                  <a:pt x="136" y="121"/>
                </a:cubicBezTo>
                <a:cubicBezTo>
                  <a:pt x="139" y="121"/>
                  <a:pt x="141" y="120"/>
                  <a:pt x="143" y="119"/>
                </a:cubicBezTo>
                <a:cubicBezTo>
                  <a:pt x="145" y="117"/>
                  <a:pt x="146" y="115"/>
                  <a:pt x="146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9" name="Freeform 252"/>
          <p:cNvSpPr>
            <a:spLocks noEditPoints="1"/>
          </p:cNvSpPr>
          <p:nvPr/>
        </p:nvSpPr>
        <p:spPr bwMode="auto">
          <a:xfrm>
            <a:off x="3091379" y="2976145"/>
            <a:ext cx="192878" cy="142632"/>
          </a:xfrm>
          <a:custGeom>
            <a:avLst/>
            <a:gdLst>
              <a:gd name="T0" fmla="*/ 180 w 180"/>
              <a:gd name="T1" fmla="*/ 76 h 133"/>
              <a:gd name="T2" fmla="*/ 176 w 180"/>
              <a:gd name="T3" fmla="*/ 88 h 133"/>
              <a:gd name="T4" fmla="*/ 148 w 180"/>
              <a:gd name="T5" fmla="*/ 122 h 133"/>
              <a:gd name="T6" fmla="*/ 137 w 180"/>
              <a:gd name="T7" fmla="*/ 130 h 133"/>
              <a:gd name="T8" fmla="*/ 124 w 180"/>
              <a:gd name="T9" fmla="*/ 133 h 133"/>
              <a:gd name="T10" fmla="*/ 21 w 180"/>
              <a:gd name="T11" fmla="*/ 133 h 133"/>
              <a:gd name="T12" fmla="*/ 6 w 180"/>
              <a:gd name="T13" fmla="*/ 127 h 133"/>
              <a:gd name="T14" fmla="*/ 0 w 180"/>
              <a:gd name="T15" fmla="*/ 112 h 133"/>
              <a:gd name="T16" fmla="*/ 0 w 180"/>
              <a:gd name="T17" fmla="*/ 21 h 133"/>
              <a:gd name="T18" fmla="*/ 6 w 180"/>
              <a:gd name="T19" fmla="*/ 7 h 133"/>
              <a:gd name="T20" fmla="*/ 21 w 180"/>
              <a:gd name="T21" fmla="*/ 0 h 133"/>
              <a:gd name="T22" fmla="*/ 51 w 180"/>
              <a:gd name="T23" fmla="*/ 0 h 133"/>
              <a:gd name="T24" fmla="*/ 66 w 180"/>
              <a:gd name="T25" fmla="*/ 7 h 133"/>
              <a:gd name="T26" fmla="*/ 72 w 180"/>
              <a:gd name="T27" fmla="*/ 21 h 133"/>
              <a:gd name="T28" fmla="*/ 72 w 180"/>
              <a:gd name="T29" fmla="*/ 25 h 133"/>
              <a:gd name="T30" fmla="*/ 124 w 180"/>
              <a:gd name="T31" fmla="*/ 25 h 133"/>
              <a:gd name="T32" fmla="*/ 139 w 180"/>
              <a:gd name="T33" fmla="*/ 31 h 133"/>
              <a:gd name="T34" fmla="*/ 145 w 180"/>
              <a:gd name="T35" fmla="*/ 46 h 133"/>
              <a:gd name="T36" fmla="*/ 145 w 180"/>
              <a:gd name="T37" fmla="*/ 61 h 133"/>
              <a:gd name="T38" fmla="*/ 163 w 180"/>
              <a:gd name="T39" fmla="*/ 61 h 133"/>
              <a:gd name="T40" fmla="*/ 172 w 180"/>
              <a:gd name="T41" fmla="*/ 63 h 133"/>
              <a:gd name="T42" fmla="*/ 179 w 180"/>
              <a:gd name="T43" fmla="*/ 70 h 133"/>
              <a:gd name="T44" fmla="*/ 180 w 180"/>
              <a:gd name="T45" fmla="*/ 76 h 133"/>
              <a:gd name="T46" fmla="*/ 60 w 180"/>
              <a:gd name="T47" fmla="*/ 61 h 133"/>
              <a:gd name="T48" fmla="*/ 133 w 180"/>
              <a:gd name="T49" fmla="*/ 61 h 133"/>
              <a:gd name="T50" fmla="*/ 133 w 180"/>
              <a:gd name="T51" fmla="*/ 46 h 133"/>
              <a:gd name="T52" fmla="*/ 130 w 180"/>
              <a:gd name="T53" fmla="*/ 39 h 133"/>
              <a:gd name="T54" fmla="*/ 124 w 180"/>
              <a:gd name="T55" fmla="*/ 37 h 133"/>
              <a:gd name="T56" fmla="*/ 69 w 180"/>
              <a:gd name="T57" fmla="*/ 37 h 133"/>
              <a:gd name="T58" fmla="*/ 63 w 180"/>
              <a:gd name="T59" fmla="*/ 34 h 133"/>
              <a:gd name="T60" fmla="*/ 60 w 180"/>
              <a:gd name="T61" fmla="*/ 28 h 133"/>
              <a:gd name="T62" fmla="*/ 60 w 180"/>
              <a:gd name="T63" fmla="*/ 21 h 133"/>
              <a:gd name="T64" fmla="*/ 57 w 180"/>
              <a:gd name="T65" fmla="*/ 15 h 133"/>
              <a:gd name="T66" fmla="*/ 51 w 180"/>
              <a:gd name="T67" fmla="*/ 12 h 133"/>
              <a:gd name="T68" fmla="*/ 21 w 180"/>
              <a:gd name="T69" fmla="*/ 12 h 133"/>
              <a:gd name="T70" fmla="*/ 14 w 180"/>
              <a:gd name="T71" fmla="*/ 15 h 133"/>
              <a:gd name="T72" fmla="*/ 12 w 180"/>
              <a:gd name="T73" fmla="*/ 21 h 133"/>
              <a:gd name="T74" fmla="*/ 12 w 180"/>
              <a:gd name="T75" fmla="*/ 102 h 133"/>
              <a:gd name="T76" fmla="*/ 36 w 180"/>
              <a:gd name="T77" fmla="*/ 72 h 133"/>
              <a:gd name="T78" fmla="*/ 47 w 180"/>
              <a:gd name="T79" fmla="*/ 64 h 133"/>
              <a:gd name="T80" fmla="*/ 60 w 180"/>
              <a:gd name="T81" fmla="*/ 61 h 133"/>
              <a:gd name="T82" fmla="*/ 168 w 180"/>
              <a:gd name="T83" fmla="*/ 76 h 133"/>
              <a:gd name="T84" fmla="*/ 163 w 180"/>
              <a:gd name="T85" fmla="*/ 73 h 133"/>
              <a:gd name="T86" fmla="*/ 60 w 180"/>
              <a:gd name="T87" fmla="*/ 73 h 133"/>
              <a:gd name="T88" fmla="*/ 52 w 180"/>
              <a:gd name="T89" fmla="*/ 75 h 133"/>
              <a:gd name="T90" fmla="*/ 45 w 180"/>
              <a:gd name="T91" fmla="*/ 80 h 133"/>
              <a:gd name="T92" fmla="*/ 17 w 180"/>
              <a:gd name="T93" fmla="*/ 114 h 133"/>
              <a:gd name="T94" fmla="*/ 16 w 180"/>
              <a:gd name="T95" fmla="*/ 118 h 133"/>
              <a:gd name="T96" fmla="*/ 21 w 180"/>
              <a:gd name="T97" fmla="*/ 121 h 133"/>
              <a:gd name="T98" fmla="*/ 124 w 180"/>
              <a:gd name="T99" fmla="*/ 121 h 133"/>
              <a:gd name="T100" fmla="*/ 132 w 180"/>
              <a:gd name="T101" fmla="*/ 119 h 133"/>
              <a:gd name="T102" fmla="*/ 139 w 180"/>
              <a:gd name="T103" fmla="*/ 114 h 133"/>
              <a:gd name="T104" fmla="*/ 166 w 180"/>
              <a:gd name="T105" fmla="*/ 80 h 133"/>
              <a:gd name="T106" fmla="*/ 168 w 180"/>
              <a:gd name="T107" fmla="*/ 7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0" h="133">
                <a:moveTo>
                  <a:pt x="180" y="76"/>
                </a:moveTo>
                <a:cubicBezTo>
                  <a:pt x="180" y="80"/>
                  <a:pt x="179" y="84"/>
                  <a:pt x="176" y="88"/>
                </a:cubicBezTo>
                <a:cubicBezTo>
                  <a:pt x="148" y="122"/>
                  <a:pt x="148" y="122"/>
                  <a:pt x="148" y="122"/>
                </a:cubicBezTo>
                <a:cubicBezTo>
                  <a:pt x="145" y="125"/>
                  <a:pt x="142" y="128"/>
                  <a:pt x="137" y="130"/>
                </a:cubicBezTo>
                <a:cubicBezTo>
                  <a:pt x="132" y="132"/>
                  <a:pt x="128" y="133"/>
                  <a:pt x="124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15" y="133"/>
                  <a:pt x="10" y="131"/>
                  <a:pt x="6" y="127"/>
                </a:cubicBezTo>
                <a:cubicBezTo>
                  <a:pt x="2" y="123"/>
                  <a:pt x="0" y="118"/>
                  <a:pt x="0" y="11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2" y="11"/>
                  <a:pt x="6" y="7"/>
                </a:cubicBezTo>
                <a:cubicBezTo>
                  <a:pt x="10" y="2"/>
                  <a:pt x="15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2"/>
                  <a:pt x="66" y="7"/>
                </a:cubicBezTo>
                <a:cubicBezTo>
                  <a:pt x="70" y="11"/>
                  <a:pt x="72" y="16"/>
                  <a:pt x="72" y="21"/>
                </a:cubicBezTo>
                <a:cubicBezTo>
                  <a:pt x="72" y="25"/>
                  <a:pt x="72" y="25"/>
                  <a:pt x="72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9" y="25"/>
                  <a:pt x="134" y="27"/>
                  <a:pt x="139" y="31"/>
                </a:cubicBezTo>
                <a:cubicBezTo>
                  <a:pt x="143" y="35"/>
                  <a:pt x="145" y="40"/>
                  <a:pt x="145" y="46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63" y="61"/>
                  <a:pt x="163" y="61"/>
                  <a:pt x="163" y="61"/>
                </a:cubicBezTo>
                <a:cubicBezTo>
                  <a:pt x="166" y="61"/>
                  <a:pt x="170" y="62"/>
                  <a:pt x="172" y="63"/>
                </a:cubicBezTo>
                <a:cubicBezTo>
                  <a:pt x="175" y="65"/>
                  <a:pt x="177" y="67"/>
                  <a:pt x="179" y="70"/>
                </a:cubicBezTo>
                <a:cubicBezTo>
                  <a:pt x="180" y="72"/>
                  <a:pt x="180" y="74"/>
                  <a:pt x="180" y="76"/>
                </a:cubicBezTo>
                <a:close/>
                <a:moveTo>
                  <a:pt x="60" y="61"/>
                </a:moveTo>
                <a:cubicBezTo>
                  <a:pt x="133" y="61"/>
                  <a:pt x="133" y="61"/>
                  <a:pt x="133" y="61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3" y="43"/>
                  <a:pt x="132" y="41"/>
                  <a:pt x="130" y="39"/>
                </a:cubicBezTo>
                <a:cubicBezTo>
                  <a:pt x="128" y="38"/>
                  <a:pt x="126" y="37"/>
                  <a:pt x="124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7" y="37"/>
                  <a:pt x="65" y="36"/>
                  <a:pt x="63" y="34"/>
                </a:cubicBezTo>
                <a:cubicBezTo>
                  <a:pt x="61" y="32"/>
                  <a:pt x="60" y="30"/>
                  <a:pt x="60" y="28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19"/>
                  <a:pt x="59" y="17"/>
                  <a:pt x="57" y="15"/>
                </a:cubicBezTo>
                <a:cubicBezTo>
                  <a:pt x="56" y="13"/>
                  <a:pt x="54" y="12"/>
                  <a:pt x="5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8" y="12"/>
                  <a:pt x="16" y="13"/>
                  <a:pt x="14" y="15"/>
                </a:cubicBezTo>
                <a:cubicBezTo>
                  <a:pt x="13" y="17"/>
                  <a:pt x="12" y="19"/>
                  <a:pt x="12" y="21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36" y="72"/>
                  <a:pt x="36" y="72"/>
                  <a:pt x="36" y="72"/>
                </a:cubicBezTo>
                <a:cubicBezTo>
                  <a:pt x="39" y="69"/>
                  <a:pt x="42" y="66"/>
                  <a:pt x="47" y="64"/>
                </a:cubicBezTo>
                <a:cubicBezTo>
                  <a:pt x="51" y="62"/>
                  <a:pt x="56" y="61"/>
                  <a:pt x="60" y="61"/>
                </a:cubicBezTo>
                <a:close/>
                <a:moveTo>
                  <a:pt x="168" y="76"/>
                </a:moveTo>
                <a:cubicBezTo>
                  <a:pt x="168" y="74"/>
                  <a:pt x="166" y="73"/>
                  <a:pt x="163" y="73"/>
                </a:cubicBezTo>
                <a:cubicBezTo>
                  <a:pt x="60" y="73"/>
                  <a:pt x="60" y="73"/>
                  <a:pt x="60" y="73"/>
                </a:cubicBezTo>
                <a:cubicBezTo>
                  <a:pt x="58" y="73"/>
                  <a:pt x="55" y="74"/>
                  <a:pt x="52" y="75"/>
                </a:cubicBezTo>
                <a:cubicBezTo>
                  <a:pt x="49" y="76"/>
                  <a:pt x="47" y="78"/>
                  <a:pt x="45" y="80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6" y="116"/>
                  <a:pt x="16" y="117"/>
                  <a:pt x="16" y="118"/>
                </a:cubicBezTo>
                <a:cubicBezTo>
                  <a:pt x="16" y="120"/>
                  <a:pt x="17" y="121"/>
                  <a:pt x="21" y="121"/>
                </a:cubicBezTo>
                <a:cubicBezTo>
                  <a:pt x="124" y="121"/>
                  <a:pt x="124" y="121"/>
                  <a:pt x="124" y="121"/>
                </a:cubicBezTo>
                <a:cubicBezTo>
                  <a:pt x="126" y="121"/>
                  <a:pt x="129" y="121"/>
                  <a:pt x="132" y="119"/>
                </a:cubicBezTo>
                <a:cubicBezTo>
                  <a:pt x="135" y="118"/>
                  <a:pt x="137" y="116"/>
                  <a:pt x="139" y="114"/>
                </a:cubicBezTo>
                <a:cubicBezTo>
                  <a:pt x="166" y="80"/>
                  <a:pt x="166" y="80"/>
                  <a:pt x="166" y="80"/>
                </a:cubicBezTo>
                <a:cubicBezTo>
                  <a:pt x="167" y="79"/>
                  <a:pt x="168" y="77"/>
                  <a:pt x="168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0" name="Freeform 253"/>
          <p:cNvSpPr>
            <a:spLocks noEditPoints="1"/>
          </p:cNvSpPr>
          <p:nvPr/>
        </p:nvSpPr>
        <p:spPr bwMode="auto">
          <a:xfrm>
            <a:off x="3334502" y="2976145"/>
            <a:ext cx="155598" cy="157220"/>
          </a:xfrm>
          <a:custGeom>
            <a:avLst/>
            <a:gdLst>
              <a:gd name="T0" fmla="*/ 145 w 145"/>
              <a:gd name="T1" fmla="*/ 73 h 146"/>
              <a:gd name="T2" fmla="*/ 109 w 145"/>
              <a:gd name="T3" fmla="*/ 136 h 146"/>
              <a:gd name="T4" fmla="*/ 36 w 145"/>
              <a:gd name="T5" fmla="*/ 136 h 146"/>
              <a:gd name="T6" fmla="*/ 0 w 145"/>
              <a:gd name="T7" fmla="*/ 73 h 146"/>
              <a:gd name="T8" fmla="*/ 36 w 145"/>
              <a:gd name="T9" fmla="*/ 10 h 146"/>
              <a:gd name="T10" fmla="*/ 109 w 145"/>
              <a:gd name="T11" fmla="*/ 10 h 146"/>
              <a:gd name="T12" fmla="*/ 128 w 145"/>
              <a:gd name="T13" fmla="*/ 96 h 146"/>
              <a:gd name="T14" fmla="*/ 128 w 145"/>
              <a:gd name="T15" fmla="*/ 49 h 146"/>
              <a:gd name="T16" fmla="*/ 96 w 145"/>
              <a:gd name="T17" fmla="*/ 17 h 146"/>
              <a:gd name="T18" fmla="*/ 49 w 145"/>
              <a:gd name="T19" fmla="*/ 17 h 146"/>
              <a:gd name="T20" fmla="*/ 17 w 145"/>
              <a:gd name="T21" fmla="*/ 49 h 146"/>
              <a:gd name="T22" fmla="*/ 17 w 145"/>
              <a:gd name="T23" fmla="*/ 96 h 146"/>
              <a:gd name="T24" fmla="*/ 49 w 145"/>
              <a:gd name="T25" fmla="*/ 129 h 146"/>
              <a:gd name="T26" fmla="*/ 96 w 145"/>
              <a:gd name="T27" fmla="*/ 129 h 146"/>
              <a:gd name="T28" fmla="*/ 128 w 145"/>
              <a:gd name="T29" fmla="*/ 96 h 146"/>
              <a:gd name="T30" fmla="*/ 61 w 145"/>
              <a:gd name="T31" fmla="*/ 49 h 146"/>
              <a:gd name="T32" fmla="*/ 49 w 145"/>
              <a:gd name="T33" fmla="*/ 61 h 146"/>
              <a:gd name="T34" fmla="*/ 36 w 145"/>
              <a:gd name="T35" fmla="*/ 49 h 146"/>
              <a:gd name="T36" fmla="*/ 49 w 145"/>
              <a:gd name="T37" fmla="*/ 37 h 146"/>
              <a:gd name="T38" fmla="*/ 107 w 145"/>
              <a:gd name="T39" fmla="*/ 90 h 146"/>
              <a:gd name="T40" fmla="*/ 73 w 145"/>
              <a:gd name="T41" fmla="*/ 115 h 146"/>
              <a:gd name="T42" fmla="*/ 38 w 145"/>
              <a:gd name="T43" fmla="*/ 90 h 146"/>
              <a:gd name="T44" fmla="*/ 42 w 145"/>
              <a:gd name="T45" fmla="*/ 82 h 146"/>
              <a:gd name="T46" fmla="*/ 50 w 145"/>
              <a:gd name="T47" fmla="*/ 86 h 146"/>
              <a:gd name="T48" fmla="*/ 73 w 145"/>
              <a:gd name="T49" fmla="*/ 103 h 146"/>
              <a:gd name="T50" fmla="*/ 96 w 145"/>
              <a:gd name="T51" fmla="*/ 86 h 146"/>
              <a:gd name="T52" fmla="*/ 103 w 145"/>
              <a:gd name="T53" fmla="*/ 82 h 146"/>
              <a:gd name="T54" fmla="*/ 107 w 145"/>
              <a:gd name="T55" fmla="*/ 90 h 146"/>
              <a:gd name="T56" fmla="*/ 109 w 145"/>
              <a:gd name="T57" fmla="*/ 49 h 146"/>
              <a:gd name="T58" fmla="*/ 97 w 145"/>
              <a:gd name="T59" fmla="*/ 61 h 146"/>
              <a:gd name="T60" fmla="*/ 85 w 145"/>
              <a:gd name="T61" fmla="*/ 49 h 146"/>
              <a:gd name="T62" fmla="*/ 97 w 145"/>
              <a:gd name="T63" fmla="*/ 3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6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1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128" y="96"/>
                </a:moveTo>
                <a:cubicBezTo>
                  <a:pt x="132" y="89"/>
                  <a:pt x="133" y="81"/>
                  <a:pt x="133" y="73"/>
                </a:cubicBezTo>
                <a:cubicBezTo>
                  <a:pt x="133" y="65"/>
                  <a:pt x="132" y="57"/>
                  <a:pt x="128" y="49"/>
                </a:cubicBezTo>
                <a:cubicBezTo>
                  <a:pt x="125" y="42"/>
                  <a:pt x="121" y="36"/>
                  <a:pt x="116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5" y="12"/>
                  <a:pt x="57" y="14"/>
                  <a:pt x="49" y="17"/>
                </a:cubicBezTo>
                <a:cubicBezTo>
                  <a:pt x="42" y="20"/>
                  <a:pt x="35" y="25"/>
                  <a:pt x="30" y="30"/>
                </a:cubicBezTo>
                <a:cubicBezTo>
                  <a:pt x="25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5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5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6" y="116"/>
                </a:cubicBezTo>
                <a:cubicBezTo>
                  <a:pt x="121" y="110"/>
                  <a:pt x="125" y="104"/>
                  <a:pt x="128" y="96"/>
                </a:cubicBezTo>
                <a:close/>
                <a:moveTo>
                  <a:pt x="57" y="40"/>
                </a:moveTo>
                <a:cubicBezTo>
                  <a:pt x="59" y="43"/>
                  <a:pt x="61" y="45"/>
                  <a:pt x="61" y="49"/>
                </a:cubicBezTo>
                <a:cubicBezTo>
                  <a:pt x="61" y="52"/>
                  <a:pt x="59" y="55"/>
                  <a:pt x="57" y="57"/>
                </a:cubicBezTo>
                <a:cubicBezTo>
                  <a:pt x="55" y="60"/>
                  <a:pt x="52" y="61"/>
                  <a:pt x="49" y="61"/>
                </a:cubicBezTo>
                <a:cubicBezTo>
                  <a:pt x="45" y="61"/>
                  <a:pt x="42" y="60"/>
                  <a:pt x="40" y="57"/>
                </a:cubicBezTo>
                <a:cubicBezTo>
                  <a:pt x="38" y="55"/>
                  <a:pt x="36" y="52"/>
                  <a:pt x="36" y="49"/>
                </a:cubicBezTo>
                <a:cubicBezTo>
                  <a:pt x="36" y="45"/>
                  <a:pt x="38" y="43"/>
                  <a:pt x="40" y="40"/>
                </a:cubicBezTo>
                <a:cubicBezTo>
                  <a:pt x="42" y="38"/>
                  <a:pt x="45" y="37"/>
                  <a:pt x="49" y="37"/>
                </a:cubicBezTo>
                <a:cubicBezTo>
                  <a:pt x="52" y="37"/>
                  <a:pt x="55" y="38"/>
                  <a:pt x="57" y="40"/>
                </a:cubicBezTo>
                <a:close/>
                <a:moveTo>
                  <a:pt x="107" y="90"/>
                </a:moveTo>
                <a:cubicBezTo>
                  <a:pt x="105" y="97"/>
                  <a:pt x="101" y="104"/>
                  <a:pt x="94" y="108"/>
                </a:cubicBezTo>
                <a:cubicBezTo>
                  <a:pt x="88" y="113"/>
                  <a:pt x="81" y="115"/>
                  <a:pt x="73" y="115"/>
                </a:cubicBezTo>
                <a:cubicBezTo>
                  <a:pt x="65" y="115"/>
                  <a:pt x="58" y="113"/>
                  <a:pt x="51" y="108"/>
                </a:cubicBezTo>
                <a:cubicBezTo>
                  <a:pt x="45" y="104"/>
                  <a:pt x="40" y="97"/>
                  <a:pt x="38" y="90"/>
                </a:cubicBezTo>
                <a:cubicBezTo>
                  <a:pt x="38" y="88"/>
                  <a:pt x="38" y="87"/>
                  <a:pt x="39" y="85"/>
                </a:cubicBezTo>
                <a:cubicBezTo>
                  <a:pt x="39" y="84"/>
                  <a:pt x="40" y="83"/>
                  <a:pt x="42" y="82"/>
                </a:cubicBezTo>
                <a:cubicBezTo>
                  <a:pt x="44" y="82"/>
                  <a:pt x="45" y="82"/>
                  <a:pt x="47" y="83"/>
                </a:cubicBezTo>
                <a:cubicBezTo>
                  <a:pt x="48" y="83"/>
                  <a:pt x="49" y="85"/>
                  <a:pt x="50" y="86"/>
                </a:cubicBezTo>
                <a:cubicBezTo>
                  <a:pt x="51" y="91"/>
                  <a:pt x="54" y="95"/>
                  <a:pt x="58" y="99"/>
                </a:cubicBezTo>
                <a:cubicBezTo>
                  <a:pt x="63" y="102"/>
                  <a:pt x="67" y="103"/>
                  <a:pt x="73" y="103"/>
                </a:cubicBezTo>
                <a:cubicBezTo>
                  <a:pt x="78" y="103"/>
                  <a:pt x="83" y="102"/>
                  <a:pt x="87" y="99"/>
                </a:cubicBezTo>
                <a:cubicBezTo>
                  <a:pt x="91" y="95"/>
                  <a:pt x="94" y="91"/>
                  <a:pt x="96" y="86"/>
                </a:cubicBezTo>
                <a:cubicBezTo>
                  <a:pt x="96" y="85"/>
                  <a:pt x="97" y="83"/>
                  <a:pt x="99" y="83"/>
                </a:cubicBezTo>
                <a:cubicBezTo>
                  <a:pt x="100" y="82"/>
                  <a:pt x="102" y="82"/>
                  <a:pt x="103" y="82"/>
                </a:cubicBezTo>
                <a:cubicBezTo>
                  <a:pt x="105" y="83"/>
                  <a:pt x="106" y="84"/>
                  <a:pt x="107" y="85"/>
                </a:cubicBezTo>
                <a:cubicBezTo>
                  <a:pt x="108" y="87"/>
                  <a:pt x="108" y="88"/>
                  <a:pt x="107" y="90"/>
                </a:cubicBezTo>
                <a:close/>
                <a:moveTo>
                  <a:pt x="105" y="40"/>
                </a:moveTo>
                <a:cubicBezTo>
                  <a:pt x="108" y="43"/>
                  <a:pt x="109" y="45"/>
                  <a:pt x="109" y="49"/>
                </a:cubicBezTo>
                <a:cubicBezTo>
                  <a:pt x="109" y="52"/>
                  <a:pt x="108" y="55"/>
                  <a:pt x="105" y="57"/>
                </a:cubicBezTo>
                <a:cubicBezTo>
                  <a:pt x="103" y="60"/>
                  <a:pt x="100" y="61"/>
                  <a:pt x="97" y="61"/>
                </a:cubicBezTo>
                <a:cubicBezTo>
                  <a:pt x="94" y="61"/>
                  <a:pt x="91" y="60"/>
                  <a:pt x="88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45"/>
                  <a:pt x="86" y="43"/>
                  <a:pt x="88" y="40"/>
                </a:cubicBezTo>
                <a:cubicBezTo>
                  <a:pt x="91" y="38"/>
                  <a:pt x="94" y="37"/>
                  <a:pt x="97" y="37"/>
                </a:cubicBezTo>
                <a:cubicBezTo>
                  <a:pt x="100" y="37"/>
                  <a:pt x="103" y="38"/>
                  <a:pt x="105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1" name="Freeform 254"/>
          <p:cNvSpPr>
            <a:spLocks noEditPoints="1"/>
          </p:cNvSpPr>
          <p:nvPr/>
        </p:nvSpPr>
        <p:spPr bwMode="auto">
          <a:xfrm>
            <a:off x="3538726" y="2976145"/>
            <a:ext cx="157220" cy="157220"/>
          </a:xfrm>
          <a:custGeom>
            <a:avLst/>
            <a:gdLst>
              <a:gd name="T0" fmla="*/ 146 w 146"/>
              <a:gd name="T1" fmla="*/ 73 h 146"/>
              <a:gd name="T2" fmla="*/ 109 w 146"/>
              <a:gd name="T3" fmla="*/ 136 h 146"/>
              <a:gd name="T4" fmla="*/ 36 w 146"/>
              <a:gd name="T5" fmla="*/ 136 h 146"/>
              <a:gd name="T6" fmla="*/ 0 w 146"/>
              <a:gd name="T7" fmla="*/ 73 h 146"/>
              <a:gd name="T8" fmla="*/ 36 w 146"/>
              <a:gd name="T9" fmla="*/ 10 h 146"/>
              <a:gd name="T10" fmla="*/ 109 w 146"/>
              <a:gd name="T11" fmla="*/ 10 h 146"/>
              <a:gd name="T12" fmla="*/ 129 w 146"/>
              <a:gd name="T13" fmla="*/ 96 h 146"/>
              <a:gd name="T14" fmla="*/ 129 w 146"/>
              <a:gd name="T15" fmla="*/ 49 h 146"/>
              <a:gd name="T16" fmla="*/ 96 w 146"/>
              <a:gd name="T17" fmla="*/ 17 h 146"/>
              <a:gd name="T18" fmla="*/ 49 w 146"/>
              <a:gd name="T19" fmla="*/ 17 h 146"/>
              <a:gd name="T20" fmla="*/ 17 w 146"/>
              <a:gd name="T21" fmla="*/ 49 h 146"/>
              <a:gd name="T22" fmla="*/ 17 w 146"/>
              <a:gd name="T23" fmla="*/ 96 h 146"/>
              <a:gd name="T24" fmla="*/ 49 w 146"/>
              <a:gd name="T25" fmla="*/ 129 h 146"/>
              <a:gd name="T26" fmla="*/ 96 w 146"/>
              <a:gd name="T27" fmla="*/ 129 h 146"/>
              <a:gd name="T28" fmla="*/ 129 w 146"/>
              <a:gd name="T29" fmla="*/ 96 h 146"/>
              <a:gd name="T30" fmla="*/ 61 w 146"/>
              <a:gd name="T31" fmla="*/ 49 h 146"/>
              <a:gd name="T32" fmla="*/ 49 w 146"/>
              <a:gd name="T33" fmla="*/ 61 h 146"/>
              <a:gd name="T34" fmla="*/ 37 w 146"/>
              <a:gd name="T35" fmla="*/ 49 h 146"/>
              <a:gd name="T36" fmla="*/ 49 w 146"/>
              <a:gd name="T37" fmla="*/ 37 h 146"/>
              <a:gd name="T38" fmla="*/ 108 w 146"/>
              <a:gd name="T39" fmla="*/ 104 h 146"/>
              <a:gd name="T40" fmla="*/ 104 w 146"/>
              <a:gd name="T41" fmla="*/ 112 h 146"/>
              <a:gd name="T42" fmla="*/ 96 w 146"/>
              <a:gd name="T43" fmla="*/ 108 h 146"/>
              <a:gd name="T44" fmla="*/ 73 w 146"/>
              <a:gd name="T45" fmla="*/ 91 h 146"/>
              <a:gd name="T46" fmla="*/ 50 w 146"/>
              <a:gd name="T47" fmla="*/ 108 h 146"/>
              <a:gd name="T48" fmla="*/ 42 w 146"/>
              <a:gd name="T49" fmla="*/ 112 h 146"/>
              <a:gd name="T50" fmla="*/ 38 w 146"/>
              <a:gd name="T51" fmla="*/ 104 h 146"/>
              <a:gd name="T52" fmla="*/ 73 w 146"/>
              <a:gd name="T53" fmla="*/ 79 h 146"/>
              <a:gd name="T54" fmla="*/ 108 w 146"/>
              <a:gd name="T55" fmla="*/ 104 h 146"/>
              <a:gd name="T56" fmla="*/ 109 w 146"/>
              <a:gd name="T57" fmla="*/ 49 h 146"/>
              <a:gd name="T58" fmla="*/ 97 w 146"/>
              <a:gd name="T59" fmla="*/ 61 h 146"/>
              <a:gd name="T60" fmla="*/ 85 w 146"/>
              <a:gd name="T61" fmla="*/ 49 h 146"/>
              <a:gd name="T62" fmla="*/ 97 w 146"/>
              <a:gd name="T63" fmla="*/ 3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1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7" y="121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129" y="96"/>
                </a:moveTo>
                <a:cubicBezTo>
                  <a:pt x="132" y="89"/>
                  <a:pt x="133" y="81"/>
                  <a:pt x="133" y="73"/>
                </a:cubicBezTo>
                <a:cubicBezTo>
                  <a:pt x="133" y="65"/>
                  <a:pt x="132" y="57"/>
                  <a:pt x="129" y="49"/>
                </a:cubicBezTo>
                <a:cubicBezTo>
                  <a:pt x="125" y="42"/>
                  <a:pt x="121" y="36"/>
                  <a:pt x="116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5" y="12"/>
                  <a:pt x="57" y="14"/>
                  <a:pt x="49" y="17"/>
                </a:cubicBezTo>
                <a:cubicBezTo>
                  <a:pt x="42" y="20"/>
                  <a:pt x="36" y="25"/>
                  <a:pt x="30" y="30"/>
                </a:cubicBezTo>
                <a:cubicBezTo>
                  <a:pt x="25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5" y="110"/>
                  <a:pt x="30" y="116"/>
                </a:cubicBezTo>
                <a:cubicBezTo>
                  <a:pt x="36" y="121"/>
                  <a:pt x="42" y="125"/>
                  <a:pt x="49" y="129"/>
                </a:cubicBezTo>
                <a:cubicBezTo>
                  <a:pt x="57" y="132"/>
                  <a:pt x="65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6" y="116"/>
                </a:cubicBezTo>
                <a:cubicBezTo>
                  <a:pt x="121" y="110"/>
                  <a:pt x="125" y="104"/>
                  <a:pt x="129" y="96"/>
                </a:cubicBezTo>
                <a:close/>
                <a:moveTo>
                  <a:pt x="57" y="40"/>
                </a:moveTo>
                <a:cubicBezTo>
                  <a:pt x="60" y="43"/>
                  <a:pt x="61" y="45"/>
                  <a:pt x="61" y="49"/>
                </a:cubicBezTo>
                <a:cubicBezTo>
                  <a:pt x="61" y="52"/>
                  <a:pt x="60" y="55"/>
                  <a:pt x="57" y="57"/>
                </a:cubicBezTo>
                <a:cubicBezTo>
                  <a:pt x="55" y="60"/>
                  <a:pt x="52" y="61"/>
                  <a:pt x="49" y="61"/>
                </a:cubicBezTo>
                <a:cubicBezTo>
                  <a:pt x="45" y="61"/>
                  <a:pt x="43" y="60"/>
                  <a:pt x="40" y="57"/>
                </a:cubicBezTo>
                <a:cubicBezTo>
                  <a:pt x="38" y="55"/>
                  <a:pt x="37" y="52"/>
                  <a:pt x="37" y="49"/>
                </a:cubicBezTo>
                <a:cubicBezTo>
                  <a:pt x="37" y="45"/>
                  <a:pt x="38" y="43"/>
                  <a:pt x="40" y="40"/>
                </a:cubicBezTo>
                <a:cubicBezTo>
                  <a:pt x="43" y="38"/>
                  <a:pt x="45" y="37"/>
                  <a:pt x="49" y="37"/>
                </a:cubicBezTo>
                <a:cubicBezTo>
                  <a:pt x="52" y="37"/>
                  <a:pt x="55" y="38"/>
                  <a:pt x="57" y="40"/>
                </a:cubicBezTo>
                <a:close/>
                <a:moveTo>
                  <a:pt x="108" y="104"/>
                </a:moveTo>
                <a:cubicBezTo>
                  <a:pt x="108" y="106"/>
                  <a:pt x="108" y="108"/>
                  <a:pt x="107" y="109"/>
                </a:cubicBezTo>
                <a:cubicBezTo>
                  <a:pt x="106" y="110"/>
                  <a:pt x="105" y="111"/>
                  <a:pt x="104" y="112"/>
                </a:cubicBezTo>
                <a:cubicBezTo>
                  <a:pt x="102" y="112"/>
                  <a:pt x="101" y="112"/>
                  <a:pt x="99" y="112"/>
                </a:cubicBezTo>
                <a:cubicBezTo>
                  <a:pt x="98" y="111"/>
                  <a:pt x="97" y="110"/>
                  <a:pt x="96" y="108"/>
                </a:cubicBezTo>
                <a:cubicBezTo>
                  <a:pt x="94" y="103"/>
                  <a:pt x="92" y="99"/>
                  <a:pt x="87" y="96"/>
                </a:cubicBezTo>
                <a:cubicBezTo>
                  <a:pt x="83" y="93"/>
                  <a:pt x="78" y="91"/>
                  <a:pt x="73" y="91"/>
                </a:cubicBezTo>
                <a:cubicBezTo>
                  <a:pt x="68" y="91"/>
                  <a:pt x="63" y="93"/>
                  <a:pt x="59" y="96"/>
                </a:cubicBezTo>
                <a:cubicBezTo>
                  <a:pt x="54" y="99"/>
                  <a:pt x="51" y="103"/>
                  <a:pt x="50" y="108"/>
                </a:cubicBezTo>
                <a:cubicBezTo>
                  <a:pt x="49" y="110"/>
                  <a:pt x="48" y="111"/>
                  <a:pt x="47" y="112"/>
                </a:cubicBezTo>
                <a:cubicBezTo>
                  <a:pt x="45" y="112"/>
                  <a:pt x="44" y="112"/>
                  <a:pt x="42" y="112"/>
                </a:cubicBezTo>
                <a:cubicBezTo>
                  <a:pt x="41" y="111"/>
                  <a:pt x="39" y="110"/>
                  <a:pt x="39" y="109"/>
                </a:cubicBezTo>
                <a:cubicBezTo>
                  <a:pt x="38" y="108"/>
                  <a:pt x="38" y="106"/>
                  <a:pt x="38" y="104"/>
                </a:cubicBezTo>
                <a:cubicBezTo>
                  <a:pt x="41" y="97"/>
                  <a:pt x="45" y="91"/>
                  <a:pt x="51" y="86"/>
                </a:cubicBezTo>
                <a:cubicBezTo>
                  <a:pt x="58" y="81"/>
                  <a:pt x="65" y="79"/>
                  <a:pt x="73" y="79"/>
                </a:cubicBezTo>
                <a:cubicBezTo>
                  <a:pt x="81" y="79"/>
                  <a:pt x="88" y="81"/>
                  <a:pt x="94" y="86"/>
                </a:cubicBezTo>
                <a:cubicBezTo>
                  <a:pt x="101" y="91"/>
                  <a:pt x="105" y="97"/>
                  <a:pt x="108" y="104"/>
                </a:cubicBezTo>
                <a:close/>
                <a:moveTo>
                  <a:pt x="106" y="40"/>
                </a:moveTo>
                <a:cubicBezTo>
                  <a:pt x="108" y="43"/>
                  <a:pt x="109" y="45"/>
                  <a:pt x="109" y="49"/>
                </a:cubicBezTo>
                <a:cubicBezTo>
                  <a:pt x="109" y="52"/>
                  <a:pt x="108" y="55"/>
                  <a:pt x="106" y="57"/>
                </a:cubicBezTo>
                <a:cubicBezTo>
                  <a:pt x="103" y="60"/>
                  <a:pt x="100" y="61"/>
                  <a:pt x="97" y="61"/>
                </a:cubicBezTo>
                <a:cubicBezTo>
                  <a:pt x="94" y="61"/>
                  <a:pt x="91" y="60"/>
                  <a:pt x="89" y="57"/>
                </a:cubicBezTo>
                <a:cubicBezTo>
                  <a:pt x="86" y="55"/>
                  <a:pt x="85" y="52"/>
                  <a:pt x="85" y="49"/>
                </a:cubicBezTo>
                <a:cubicBezTo>
                  <a:pt x="85" y="45"/>
                  <a:pt x="86" y="43"/>
                  <a:pt x="89" y="40"/>
                </a:cubicBezTo>
                <a:cubicBezTo>
                  <a:pt x="91" y="38"/>
                  <a:pt x="94" y="37"/>
                  <a:pt x="97" y="37"/>
                </a:cubicBezTo>
                <a:cubicBezTo>
                  <a:pt x="100" y="37"/>
                  <a:pt x="103" y="38"/>
                  <a:pt x="106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2" name="Freeform 255"/>
          <p:cNvSpPr>
            <a:spLocks noEditPoints="1"/>
          </p:cNvSpPr>
          <p:nvPr/>
        </p:nvSpPr>
        <p:spPr bwMode="auto">
          <a:xfrm>
            <a:off x="3742949" y="2976145"/>
            <a:ext cx="157220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128 w 145"/>
              <a:gd name="T27" fmla="*/ 96 h 146"/>
              <a:gd name="T28" fmla="*/ 133 w 145"/>
              <a:gd name="T29" fmla="*/ 73 h 146"/>
              <a:gd name="T30" fmla="*/ 128 w 145"/>
              <a:gd name="T31" fmla="*/ 49 h 146"/>
              <a:gd name="T32" fmla="*/ 115 w 145"/>
              <a:gd name="T33" fmla="*/ 30 h 146"/>
              <a:gd name="T34" fmla="*/ 96 w 145"/>
              <a:gd name="T35" fmla="*/ 17 h 146"/>
              <a:gd name="T36" fmla="*/ 72 w 145"/>
              <a:gd name="T37" fmla="*/ 12 h 146"/>
              <a:gd name="T38" fmla="*/ 49 w 145"/>
              <a:gd name="T39" fmla="*/ 17 h 146"/>
              <a:gd name="T40" fmla="*/ 29 w 145"/>
              <a:gd name="T41" fmla="*/ 30 h 146"/>
              <a:gd name="T42" fmla="*/ 16 w 145"/>
              <a:gd name="T43" fmla="*/ 49 h 146"/>
              <a:gd name="T44" fmla="*/ 12 w 145"/>
              <a:gd name="T45" fmla="*/ 73 h 146"/>
              <a:gd name="T46" fmla="*/ 16 w 145"/>
              <a:gd name="T47" fmla="*/ 96 h 146"/>
              <a:gd name="T48" fmla="*/ 29 w 145"/>
              <a:gd name="T49" fmla="*/ 116 h 146"/>
              <a:gd name="T50" fmla="*/ 49 w 145"/>
              <a:gd name="T51" fmla="*/ 129 h 146"/>
              <a:gd name="T52" fmla="*/ 72 w 145"/>
              <a:gd name="T53" fmla="*/ 133 h 146"/>
              <a:gd name="T54" fmla="*/ 96 w 145"/>
              <a:gd name="T55" fmla="*/ 129 h 146"/>
              <a:gd name="T56" fmla="*/ 115 w 145"/>
              <a:gd name="T57" fmla="*/ 116 h 146"/>
              <a:gd name="T58" fmla="*/ 128 w 145"/>
              <a:gd name="T59" fmla="*/ 96 h 146"/>
              <a:gd name="T60" fmla="*/ 56 w 145"/>
              <a:gd name="T61" fmla="*/ 40 h 146"/>
              <a:gd name="T62" fmla="*/ 60 w 145"/>
              <a:gd name="T63" fmla="*/ 49 h 146"/>
              <a:gd name="T64" fmla="*/ 56 w 145"/>
              <a:gd name="T65" fmla="*/ 57 h 146"/>
              <a:gd name="T66" fmla="*/ 48 w 145"/>
              <a:gd name="T67" fmla="*/ 61 h 146"/>
              <a:gd name="T68" fmla="*/ 39 w 145"/>
              <a:gd name="T69" fmla="*/ 57 h 146"/>
              <a:gd name="T70" fmla="*/ 36 w 145"/>
              <a:gd name="T71" fmla="*/ 49 h 146"/>
              <a:gd name="T72" fmla="*/ 39 w 145"/>
              <a:gd name="T73" fmla="*/ 40 h 146"/>
              <a:gd name="T74" fmla="*/ 48 w 145"/>
              <a:gd name="T75" fmla="*/ 37 h 146"/>
              <a:gd name="T76" fmla="*/ 56 w 145"/>
              <a:gd name="T77" fmla="*/ 40 h 146"/>
              <a:gd name="T78" fmla="*/ 107 w 145"/>
              <a:gd name="T79" fmla="*/ 87 h 146"/>
              <a:gd name="T80" fmla="*/ 108 w 145"/>
              <a:gd name="T81" fmla="*/ 91 h 146"/>
              <a:gd name="T82" fmla="*/ 107 w 145"/>
              <a:gd name="T83" fmla="*/ 95 h 146"/>
              <a:gd name="T84" fmla="*/ 102 w 145"/>
              <a:gd name="T85" fmla="*/ 97 h 146"/>
              <a:gd name="T86" fmla="*/ 42 w 145"/>
              <a:gd name="T87" fmla="*/ 97 h 146"/>
              <a:gd name="T88" fmla="*/ 38 w 145"/>
              <a:gd name="T89" fmla="*/ 95 h 146"/>
              <a:gd name="T90" fmla="*/ 36 w 145"/>
              <a:gd name="T91" fmla="*/ 91 h 146"/>
              <a:gd name="T92" fmla="*/ 38 w 145"/>
              <a:gd name="T93" fmla="*/ 87 h 146"/>
              <a:gd name="T94" fmla="*/ 42 w 145"/>
              <a:gd name="T95" fmla="*/ 85 h 146"/>
              <a:gd name="T96" fmla="*/ 102 w 145"/>
              <a:gd name="T97" fmla="*/ 85 h 146"/>
              <a:gd name="T98" fmla="*/ 107 w 145"/>
              <a:gd name="T99" fmla="*/ 87 h 146"/>
              <a:gd name="T100" fmla="*/ 105 w 145"/>
              <a:gd name="T101" fmla="*/ 40 h 146"/>
              <a:gd name="T102" fmla="*/ 108 w 145"/>
              <a:gd name="T103" fmla="*/ 49 h 146"/>
              <a:gd name="T104" fmla="*/ 105 w 145"/>
              <a:gd name="T105" fmla="*/ 57 h 146"/>
              <a:gd name="T106" fmla="*/ 96 w 145"/>
              <a:gd name="T107" fmla="*/ 61 h 146"/>
              <a:gd name="T108" fmla="*/ 88 w 145"/>
              <a:gd name="T109" fmla="*/ 57 h 146"/>
              <a:gd name="T110" fmla="*/ 84 w 145"/>
              <a:gd name="T111" fmla="*/ 49 h 146"/>
              <a:gd name="T112" fmla="*/ 88 w 145"/>
              <a:gd name="T113" fmla="*/ 40 h 146"/>
              <a:gd name="T114" fmla="*/ 96 w 145"/>
              <a:gd name="T115" fmla="*/ 37 h 146"/>
              <a:gd name="T116" fmla="*/ 105 w 145"/>
              <a:gd name="T117" fmla="*/ 4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9" y="121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1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0" y="36"/>
                  <a:pt x="115" y="30"/>
                </a:cubicBezTo>
                <a:cubicBezTo>
                  <a:pt x="110" y="25"/>
                  <a:pt x="103" y="20"/>
                  <a:pt x="96" y="17"/>
                </a:cubicBezTo>
                <a:cubicBezTo>
                  <a:pt x="88" y="14"/>
                  <a:pt x="80" y="12"/>
                  <a:pt x="72" y="12"/>
                </a:cubicBezTo>
                <a:cubicBezTo>
                  <a:pt x="64" y="12"/>
                  <a:pt x="56" y="14"/>
                  <a:pt x="49" y="17"/>
                </a:cubicBezTo>
                <a:cubicBezTo>
                  <a:pt x="41" y="20"/>
                  <a:pt x="35" y="25"/>
                  <a:pt x="29" y="30"/>
                </a:cubicBezTo>
                <a:cubicBezTo>
                  <a:pt x="24" y="36"/>
                  <a:pt x="20" y="42"/>
                  <a:pt x="16" y="49"/>
                </a:cubicBezTo>
                <a:cubicBezTo>
                  <a:pt x="13" y="57"/>
                  <a:pt x="12" y="65"/>
                  <a:pt x="12" y="73"/>
                </a:cubicBezTo>
                <a:cubicBezTo>
                  <a:pt x="12" y="81"/>
                  <a:pt x="13" y="89"/>
                  <a:pt x="16" y="96"/>
                </a:cubicBezTo>
                <a:cubicBezTo>
                  <a:pt x="20" y="104"/>
                  <a:pt x="24" y="110"/>
                  <a:pt x="29" y="116"/>
                </a:cubicBezTo>
                <a:cubicBezTo>
                  <a:pt x="35" y="121"/>
                  <a:pt x="41" y="125"/>
                  <a:pt x="49" y="129"/>
                </a:cubicBezTo>
                <a:cubicBezTo>
                  <a:pt x="56" y="132"/>
                  <a:pt x="64" y="133"/>
                  <a:pt x="72" y="133"/>
                </a:cubicBezTo>
                <a:cubicBezTo>
                  <a:pt x="80" y="133"/>
                  <a:pt x="88" y="132"/>
                  <a:pt x="96" y="129"/>
                </a:cubicBezTo>
                <a:cubicBezTo>
                  <a:pt x="103" y="125"/>
                  <a:pt x="110" y="121"/>
                  <a:pt x="115" y="116"/>
                </a:cubicBezTo>
                <a:cubicBezTo>
                  <a:pt x="120" y="110"/>
                  <a:pt x="125" y="104"/>
                  <a:pt x="128" y="96"/>
                </a:cubicBezTo>
                <a:close/>
                <a:moveTo>
                  <a:pt x="56" y="40"/>
                </a:moveTo>
                <a:cubicBezTo>
                  <a:pt x="59" y="43"/>
                  <a:pt x="60" y="45"/>
                  <a:pt x="60" y="49"/>
                </a:cubicBezTo>
                <a:cubicBezTo>
                  <a:pt x="60" y="52"/>
                  <a:pt x="59" y="55"/>
                  <a:pt x="56" y="57"/>
                </a:cubicBezTo>
                <a:cubicBezTo>
                  <a:pt x="54" y="60"/>
                  <a:pt x="51" y="61"/>
                  <a:pt x="48" y="61"/>
                </a:cubicBezTo>
                <a:cubicBezTo>
                  <a:pt x="45" y="61"/>
                  <a:pt x="42" y="60"/>
                  <a:pt x="39" y="57"/>
                </a:cubicBezTo>
                <a:cubicBezTo>
                  <a:pt x="37" y="55"/>
                  <a:pt x="36" y="52"/>
                  <a:pt x="36" y="49"/>
                </a:cubicBezTo>
                <a:cubicBezTo>
                  <a:pt x="36" y="45"/>
                  <a:pt x="37" y="43"/>
                  <a:pt x="39" y="40"/>
                </a:cubicBezTo>
                <a:cubicBezTo>
                  <a:pt x="42" y="38"/>
                  <a:pt x="45" y="37"/>
                  <a:pt x="48" y="37"/>
                </a:cubicBezTo>
                <a:cubicBezTo>
                  <a:pt x="51" y="37"/>
                  <a:pt x="54" y="38"/>
                  <a:pt x="56" y="40"/>
                </a:cubicBezTo>
                <a:close/>
                <a:moveTo>
                  <a:pt x="107" y="87"/>
                </a:moveTo>
                <a:cubicBezTo>
                  <a:pt x="108" y="88"/>
                  <a:pt x="108" y="89"/>
                  <a:pt x="108" y="91"/>
                </a:cubicBezTo>
                <a:cubicBezTo>
                  <a:pt x="108" y="93"/>
                  <a:pt x="108" y="94"/>
                  <a:pt x="107" y="95"/>
                </a:cubicBezTo>
                <a:cubicBezTo>
                  <a:pt x="105" y="97"/>
                  <a:pt x="104" y="97"/>
                  <a:pt x="102" y="97"/>
                </a:cubicBezTo>
                <a:cubicBezTo>
                  <a:pt x="42" y="97"/>
                  <a:pt x="42" y="97"/>
                  <a:pt x="42" y="97"/>
                </a:cubicBezTo>
                <a:cubicBezTo>
                  <a:pt x="40" y="97"/>
                  <a:pt x="39" y="97"/>
                  <a:pt x="38" y="95"/>
                </a:cubicBezTo>
                <a:cubicBezTo>
                  <a:pt x="36" y="94"/>
                  <a:pt x="36" y="93"/>
                  <a:pt x="36" y="91"/>
                </a:cubicBezTo>
                <a:cubicBezTo>
                  <a:pt x="36" y="89"/>
                  <a:pt x="36" y="88"/>
                  <a:pt x="38" y="87"/>
                </a:cubicBezTo>
                <a:cubicBezTo>
                  <a:pt x="39" y="86"/>
                  <a:pt x="40" y="85"/>
                  <a:pt x="42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4" y="85"/>
                  <a:pt x="105" y="86"/>
                  <a:pt x="107" y="87"/>
                </a:cubicBezTo>
                <a:close/>
                <a:moveTo>
                  <a:pt x="105" y="40"/>
                </a:moveTo>
                <a:cubicBezTo>
                  <a:pt x="107" y="43"/>
                  <a:pt x="108" y="45"/>
                  <a:pt x="108" y="49"/>
                </a:cubicBezTo>
                <a:cubicBezTo>
                  <a:pt x="108" y="52"/>
                  <a:pt x="107" y="55"/>
                  <a:pt x="105" y="57"/>
                </a:cubicBezTo>
                <a:cubicBezTo>
                  <a:pt x="103" y="60"/>
                  <a:pt x="100" y="61"/>
                  <a:pt x="96" y="61"/>
                </a:cubicBezTo>
                <a:cubicBezTo>
                  <a:pt x="93" y="61"/>
                  <a:pt x="90" y="60"/>
                  <a:pt x="88" y="57"/>
                </a:cubicBezTo>
                <a:cubicBezTo>
                  <a:pt x="85" y="55"/>
                  <a:pt x="84" y="52"/>
                  <a:pt x="84" y="49"/>
                </a:cubicBezTo>
                <a:cubicBezTo>
                  <a:pt x="84" y="45"/>
                  <a:pt x="85" y="43"/>
                  <a:pt x="88" y="40"/>
                </a:cubicBezTo>
                <a:cubicBezTo>
                  <a:pt x="90" y="38"/>
                  <a:pt x="93" y="37"/>
                  <a:pt x="96" y="37"/>
                </a:cubicBezTo>
                <a:cubicBezTo>
                  <a:pt x="100" y="37"/>
                  <a:pt x="103" y="38"/>
                  <a:pt x="105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3" name="Freeform 256"/>
          <p:cNvSpPr>
            <a:spLocks noEditPoints="1"/>
          </p:cNvSpPr>
          <p:nvPr/>
        </p:nvSpPr>
        <p:spPr bwMode="auto">
          <a:xfrm>
            <a:off x="3947173" y="3015044"/>
            <a:ext cx="194499" cy="103733"/>
          </a:xfrm>
          <a:custGeom>
            <a:avLst/>
            <a:gdLst>
              <a:gd name="T0" fmla="*/ 167 w 181"/>
              <a:gd name="T1" fmla="*/ 14 h 96"/>
              <a:gd name="T2" fmla="*/ 181 w 181"/>
              <a:gd name="T3" fmla="*/ 48 h 96"/>
              <a:gd name="T4" fmla="*/ 167 w 181"/>
              <a:gd name="T5" fmla="*/ 82 h 96"/>
              <a:gd name="T6" fmla="*/ 133 w 181"/>
              <a:gd name="T7" fmla="*/ 96 h 96"/>
              <a:gd name="T8" fmla="*/ 101 w 181"/>
              <a:gd name="T9" fmla="*/ 84 h 96"/>
              <a:gd name="T10" fmla="*/ 80 w 181"/>
              <a:gd name="T11" fmla="*/ 84 h 96"/>
              <a:gd name="T12" fmla="*/ 48 w 181"/>
              <a:gd name="T13" fmla="*/ 96 h 96"/>
              <a:gd name="T14" fmla="*/ 14 w 181"/>
              <a:gd name="T15" fmla="*/ 82 h 96"/>
              <a:gd name="T16" fmla="*/ 0 w 181"/>
              <a:gd name="T17" fmla="*/ 48 h 96"/>
              <a:gd name="T18" fmla="*/ 14 w 181"/>
              <a:gd name="T19" fmla="*/ 14 h 96"/>
              <a:gd name="T20" fmla="*/ 48 w 181"/>
              <a:gd name="T21" fmla="*/ 0 h 96"/>
              <a:gd name="T22" fmla="*/ 133 w 181"/>
              <a:gd name="T23" fmla="*/ 0 h 96"/>
              <a:gd name="T24" fmla="*/ 167 w 181"/>
              <a:gd name="T25" fmla="*/ 14 h 96"/>
              <a:gd name="T26" fmla="*/ 78 w 181"/>
              <a:gd name="T27" fmla="*/ 54 h 96"/>
              <a:gd name="T28" fmla="*/ 78 w 181"/>
              <a:gd name="T29" fmla="*/ 42 h 96"/>
              <a:gd name="T30" fmla="*/ 78 w 181"/>
              <a:gd name="T31" fmla="*/ 40 h 96"/>
              <a:gd name="T32" fmla="*/ 75 w 181"/>
              <a:gd name="T33" fmla="*/ 39 h 96"/>
              <a:gd name="T34" fmla="*/ 57 w 181"/>
              <a:gd name="T35" fmla="*/ 39 h 96"/>
              <a:gd name="T36" fmla="*/ 57 w 181"/>
              <a:gd name="T37" fmla="*/ 21 h 96"/>
              <a:gd name="T38" fmla="*/ 56 w 181"/>
              <a:gd name="T39" fmla="*/ 19 h 96"/>
              <a:gd name="T40" fmla="*/ 54 w 181"/>
              <a:gd name="T41" fmla="*/ 18 h 96"/>
              <a:gd name="T42" fmla="*/ 42 w 181"/>
              <a:gd name="T43" fmla="*/ 18 h 96"/>
              <a:gd name="T44" fmla="*/ 40 w 181"/>
              <a:gd name="T45" fmla="*/ 19 h 96"/>
              <a:gd name="T46" fmla="*/ 39 w 181"/>
              <a:gd name="T47" fmla="*/ 21 h 96"/>
              <a:gd name="T48" fmla="*/ 39 w 181"/>
              <a:gd name="T49" fmla="*/ 39 h 96"/>
              <a:gd name="T50" fmla="*/ 21 w 181"/>
              <a:gd name="T51" fmla="*/ 39 h 96"/>
              <a:gd name="T52" fmla="*/ 19 w 181"/>
              <a:gd name="T53" fmla="*/ 40 h 96"/>
              <a:gd name="T54" fmla="*/ 18 w 181"/>
              <a:gd name="T55" fmla="*/ 42 h 96"/>
              <a:gd name="T56" fmla="*/ 18 w 181"/>
              <a:gd name="T57" fmla="*/ 54 h 96"/>
              <a:gd name="T58" fmla="*/ 19 w 181"/>
              <a:gd name="T59" fmla="*/ 56 h 96"/>
              <a:gd name="T60" fmla="*/ 21 w 181"/>
              <a:gd name="T61" fmla="*/ 57 h 96"/>
              <a:gd name="T62" fmla="*/ 39 w 181"/>
              <a:gd name="T63" fmla="*/ 57 h 96"/>
              <a:gd name="T64" fmla="*/ 39 w 181"/>
              <a:gd name="T65" fmla="*/ 75 h 96"/>
              <a:gd name="T66" fmla="*/ 40 w 181"/>
              <a:gd name="T67" fmla="*/ 77 h 96"/>
              <a:gd name="T68" fmla="*/ 42 w 181"/>
              <a:gd name="T69" fmla="*/ 78 h 96"/>
              <a:gd name="T70" fmla="*/ 54 w 181"/>
              <a:gd name="T71" fmla="*/ 78 h 96"/>
              <a:gd name="T72" fmla="*/ 56 w 181"/>
              <a:gd name="T73" fmla="*/ 77 h 96"/>
              <a:gd name="T74" fmla="*/ 57 w 181"/>
              <a:gd name="T75" fmla="*/ 75 h 96"/>
              <a:gd name="T76" fmla="*/ 57 w 181"/>
              <a:gd name="T77" fmla="*/ 57 h 96"/>
              <a:gd name="T78" fmla="*/ 75 w 181"/>
              <a:gd name="T79" fmla="*/ 57 h 96"/>
              <a:gd name="T80" fmla="*/ 78 w 181"/>
              <a:gd name="T81" fmla="*/ 56 h 96"/>
              <a:gd name="T82" fmla="*/ 78 w 181"/>
              <a:gd name="T83" fmla="*/ 54 h 96"/>
              <a:gd name="T84" fmla="*/ 129 w 181"/>
              <a:gd name="T85" fmla="*/ 69 h 96"/>
              <a:gd name="T86" fmla="*/ 133 w 181"/>
              <a:gd name="T87" fmla="*/ 60 h 96"/>
              <a:gd name="T88" fmla="*/ 129 w 181"/>
              <a:gd name="T89" fmla="*/ 52 h 96"/>
              <a:gd name="T90" fmla="*/ 121 w 181"/>
              <a:gd name="T91" fmla="*/ 48 h 96"/>
              <a:gd name="T92" fmla="*/ 112 w 181"/>
              <a:gd name="T93" fmla="*/ 52 h 96"/>
              <a:gd name="T94" fmla="*/ 109 w 181"/>
              <a:gd name="T95" fmla="*/ 60 h 96"/>
              <a:gd name="T96" fmla="*/ 112 w 181"/>
              <a:gd name="T97" fmla="*/ 69 h 96"/>
              <a:gd name="T98" fmla="*/ 121 w 181"/>
              <a:gd name="T99" fmla="*/ 72 h 96"/>
              <a:gd name="T100" fmla="*/ 129 w 181"/>
              <a:gd name="T101" fmla="*/ 69 h 96"/>
              <a:gd name="T102" fmla="*/ 153 w 181"/>
              <a:gd name="T103" fmla="*/ 44 h 96"/>
              <a:gd name="T104" fmla="*/ 157 w 181"/>
              <a:gd name="T105" fmla="*/ 36 h 96"/>
              <a:gd name="T106" fmla="*/ 153 w 181"/>
              <a:gd name="T107" fmla="*/ 27 h 96"/>
              <a:gd name="T108" fmla="*/ 145 w 181"/>
              <a:gd name="T109" fmla="*/ 24 h 96"/>
              <a:gd name="T110" fmla="*/ 136 w 181"/>
              <a:gd name="T111" fmla="*/ 27 h 96"/>
              <a:gd name="T112" fmla="*/ 133 w 181"/>
              <a:gd name="T113" fmla="*/ 36 h 96"/>
              <a:gd name="T114" fmla="*/ 136 w 181"/>
              <a:gd name="T115" fmla="*/ 44 h 96"/>
              <a:gd name="T116" fmla="*/ 145 w 181"/>
              <a:gd name="T117" fmla="*/ 48 h 96"/>
              <a:gd name="T118" fmla="*/ 153 w 181"/>
              <a:gd name="T119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1" h="96">
                <a:moveTo>
                  <a:pt x="167" y="14"/>
                </a:moveTo>
                <a:cubicBezTo>
                  <a:pt x="177" y="23"/>
                  <a:pt x="181" y="35"/>
                  <a:pt x="181" y="48"/>
                </a:cubicBezTo>
                <a:cubicBezTo>
                  <a:pt x="181" y="61"/>
                  <a:pt x="177" y="73"/>
                  <a:pt x="167" y="82"/>
                </a:cubicBezTo>
                <a:cubicBezTo>
                  <a:pt x="158" y="92"/>
                  <a:pt x="146" y="96"/>
                  <a:pt x="133" y="96"/>
                </a:cubicBezTo>
                <a:cubicBezTo>
                  <a:pt x="121" y="96"/>
                  <a:pt x="110" y="92"/>
                  <a:pt x="101" y="84"/>
                </a:cubicBezTo>
                <a:cubicBezTo>
                  <a:pt x="80" y="84"/>
                  <a:pt x="80" y="84"/>
                  <a:pt x="80" y="84"/>
                </a:cubicBezTo>
                <a:cubicBezTo>
                  <a:pt x="71" y="92"/>
                  <a:pt x="60" y="96"/>
                  <a:pt x="48" y="96"/>
                </a:cubicBezTo>
                <a:cubicBezTo>
                  <a:pt x="35" y="96"/>
                  <a:pt x="23" y="92"/>
                  <a:pt x="14" y="82"/>
                </a:cubicBezTo>
                <a:cubicBezTo>
                  <a:pt x="4" y="73"/>
                  <a:pt x="0" y="61"/>
                  <a:pt x="0" y="48"/>
                </a:cubicBezTo>
                <a:cubicBezTo>
                  <a:pt x="0" y="35"/>
                  <a:pt x="4" y="23"/>
                  <a:pt x="14" y="14"/>
                </a:cubicBezTo>
                <a:cubicBezTo>
                  <a:pt x="23" y="4"/>
                  <a:pt x="35" y="0"/>
                  <a:pt x="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46" y="0"/>
                  <a:pt x="158" y="4"/>
                  <a:pt x="167" y="14"/>
                </a:cubicBezTo>
                <a:close/>
                <a:moveTo>
                  <a:pt x="78" y="54"/>
                </a:moveTo>
                <a:cubicBezTo>
                  <a:pt x="78" y="42"/>
                  <a:pt x="78" y="42"/>
                  <a:pt x="78" y="42"/>
                </a:cubicBezTo>
                <a:cubicBezTo>
                  <a:pt x="78" y="41"/>
                  <a:pt x="78" y="40"/>
                  <a:pt x="78" y="40"/>
                </a:cubicBezTo>
                <a:cubicBezTo>
                  <a:pt x="77" y="39"/>
                  <a:pt x="76" y="39"/>
                  <a:pt x="75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20"/>
                  <a:pt x="57" y="19"/>
                  <a:pt x="56" y="19"/>
                </a:cubicBezTo>
                <a:cubicBezTo>
                  <a:pt x="56" y="18"/>
                  <a:pt x="55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1" y="18"/>
                  <a:pt x="40" y="18"/>
                  <a:pt x="40" y="19"/>
                </a:cubicBezTo>
                <a:cubicBezTo>
                  <a:pt x="39" y="19"/>
                  <a:pt x="39" y="20"/>
                  <a:pt x="39" y="21"/>
                </a:cubicBezTo>
                <a:cubicBezTo>
                  <a:pt x="39" y="39"/>
                  <a:pt x="39" y="39"/>
                  <a:pt x="39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19" y="39"/>
                  <a:pt x="19" y="40"/>
                </a:cubicBezTo>
                <a:cubicBezTo>
                  <a:pt x="18" y="40"/>
                  <a:pt x="18" y="41"/>
                  <a:pt x="18" y="42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5"/>
                  <a:pt x="18" y="56"/>
                  <a:pt x="19" y="56"/>
                </a:cubicBezTo>
                <a:cubicBezTo>
                  <a:pt x="19" y="57"/>
                  <a:pt x="20" y="57"/>
                  <a:pt x="21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6"/>
                  <a:pt x="39" y="77"/>
                  <a:pt x="40" y="77"/>
                </a:cubicBezTo>
                <a:cubicBezTo>
                  <a:pt x="40" y="78"/>
                  <a:pt x="41" y="78"/>
                  <a:pt x="42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5" y="78"/>
                  <a:pt x="56" y="78"/>
                  <a:pt x="56" y="77"/>
                </a:cubicBezTo>
                <a:cubicBezTo>
                  <a:pt x="57" y="77"/>
                  <a:pt x="57" y="76"/>
                  <a:pt x="57" y="75"/>
                </a:cubicBezTo>
                <a:cubicBezTo>
                  <a:pt x="57" y="57"/>
                  <a:pt x="57" y="57"/>
                  <a:pt x="57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6" y="57"/>
                  <a:pt x="77" y="57"/>
                  <a:pt x="78" y="56"/>
                </a:cubicBezTo>
                <a:cubicBezTo>
                  <a:pt x="78" y="56"/>
                  <a:pt x="78" y="55"/>
                  <a:pt x="78" y="54"/>
                </a:cubicBezTo>
                <a:close/>
                <a:moveTo>
                  <a:pt x="129" y="69"/>
                </a:moveTo>
                <a:cubicBezTo>
                  <a:pt x="132" y="66"/>
                  <a:pt x="133" y="63"/>
                  <a:pt x="133" y="60"/>
                </a:cubicBezTo>
                <a:cubicBezTo>
                  <a:pt x="133" y="57"/>
                  <a:pt x="132" y="54"/>
                  <a:pt x="129" y="52"/>
                </a:cubicBezTo>
                <a:cubicBezTo>
                  <a:pt x="127" y="49"/>
                  <a:pt x="124" y="48"/>
                  <a:pt x="121" y="48"/>
                </a:cubicBezTo>
                <a:cubicBezTo>
                  <a:pt x="117" y="48"/>
                  <a:pt x="115" y="49"/>
                  <a:pt x="112" y="52"/>
                </a:cubicBezTo>
                <a:cubicBezTo>
                  <a:pt x="110" y="54"/>
                  <a:pt x="109" y="57"/>
                  <a:pt x="109" y="60"/>
                </a:cubicBezTo>
                <a:cubicBezTo>
                  <a:pt x="109" y="63"/>
                  <a:pt x="110" y="66"/>
                  <a:pt x="112" y="69"/>
                </a:cubicBezTo>
                <a:cubicBezTo>
                  <a:pt x="115" y="71"/>
                  <a:pt x="117" y="72"/>
                  <a:pt x="121" y="72"/>
                </a:cubicBezTo>
                <a:cubicBezTo>
                  <a:pt x="124" y="72"/>
                  <a:pt x="127" y="71"/>
                  <a:pt x="129" y="69"/>
                </a:cubicBezTo>
                <a:close/>
                <a:moveTo>
                  <a:pt x="153" y="44"/>
                </a:moveTo>
                <a:cubicBezTo>
                  <a:pt x="156" y="42"/>
                  <a:pt x="157" y="39"/>
                  <a:pt x="157" y="36"/>
                </a:cubicBezTo>
                <a:cubicBezTo>
                  <a:pt x="157" y="33"/>
                  <a:pt x="156" y="30"/>
                  <a:pt x="153" y="27"/>
                </a:cubicBezTo>
                <a:cubicBezTo>
                  <a:pt x="151" y="25"/>
                  <a:pt x="148" y="24"/>
                  <a:pt x="145" y="24"/>
                </a:cubicBezTo>
                <a:cubicBezTo>
                  <a:pt x="142" y="24"/>
                  <a:pt x="139" y="25"/>
                  <a:pt x="136" y="27"/>
                </a:cubicBezTo>
                <a:cubicBezTo>
                  <a:pt x="134" y="30"/>
                  <a:pt x="133" y="33"/>
                  <a:pt x="133" y="36"/>
                </a:cubicBezTo>
                <a:cubicBezTo>
                  <a:pt x="133" y="39"/>
                  <a:pt x="134" y="42"/>
                  <a:pt x="136" y="44"/>
                </a:cubicBezTo>
                <a:cubicBezTo>
                  <a:pt x="139" y="47"/>
                  <a:pt x="142" y="48"/>
                  <a:pt x="145" y="48"/>
                </a:cubicBezTo>
                <a:cubicBezTo>
                  <a:pt x="148" y="48"/>
                  <a:pt x="151" y="47"/>
                  <a:pt x="153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4" name="Freeform 257"/>
          <p:cNvSpPr>
            <a:spLocks noEditPoints="1"/>
          </p:cNvSpPr>
          <p:nvPr/>
        </p:nvSpPr>
        <p:spPr bwMode="auto">
          <a:xfrm>
            <a:off x="4190297" y="3002078"/>
            <a:ext cx="196120" cy="116699"/>
          </a:xfrm>
          <a:custGeom>
            <a:avLst/>
            <a:gdLst>
              <a:gd name="T0" fmla="*/ 178 w 182"/>
              <a:gd name="T1" fmla="*/ 105 h 108"/>
              <a:gd name="T2" fmla="*/ 4 w 182"/>
              <a:gd name="T3" fmla="*/ 105 h 108"/>
              <a:gd name="T4" fmla="*/ 4 w 182"/>
              <a:gd name="T5" fmla="*/ 3 h 108"/>
              <a:gd name="T6" fmla="*/ 178 w 182"/>
              <a:gd name="T7" fmla="*/ 3 h 108"/>
              <a:gd name="T8" fmla="*/ 170 w 182"/>
              <a:gd name="T9" fmla="*/ 12 h 108"/>
              <a:gd name="T10" fmla="*/ 170 w 182"/>
              <a:gd name="T11" fmla="*/ 96 h 108"/>
              <a:gd name="T12" fmla="*/ 35 w 182"/>
              <a:gd name="T13" fmla="*/ 36 h 108"/>
              <a:gd name="T14" fmla="*/ 24 w 182"/>
              <a:gd name="T15" fmla="*/ 25 h 108"/>
              <a:gd name="T16" fmla="*/ 37 w 182"/>
              <a:gd name="T17" fmla="*/ 25 h 108"/>
              <a:gd name="T18" fmla="*/ 47 w 182"/>
              <a:gd name="T19" fmla="*/ 60 h 108"/>
              <a:gd name="T20" fmla="*/ 24 w 182"/>
              <a:gd name="T21" fmla="*/ 49 h 108"/>
              <a:gd name="T22" fmla="*/ 49 w 182"/>
              <a:gd name="T23" fmla="*/ 49 h 108"/>
              <a:gd name="T24" fmla="*/ 35 w 182"/>
              <a:gd name="T25" fmla="*/ 84 h 108"/>
              <a:gd name="T26" fmla="*/ 24 w 182"/>
              <a:gd name="T27" fmla="*/ 74 h 108"/>
              <a:gd name="T28" fmla="*/ 37 w 182"/>
              <a:gd name="T29" fmla="*/ 74 h 108"/>
              <a:gd name="T30" fmla="*/ 59 w 182"/>
              <a:gd name="T31" fmla="*/ 36 h 108"/>
              <a:gd name="T32" fmla="*/ 49 w 182"/>
              <a:gd name="T33" fmla="*/ 25 h 108"/>
              <a:gd name="T34" fmla="*/ 61 w 182"/>
              <a:gd name="T35" fmla="*/ 25 h 108"/>
              <a:gd name="T36" fmla="*/ 132 w 182"/>
              <a:gd name="T37" fmla="*/ 84 h 108"/>
              <a:gd name="T38" fmla="*/ 49 w 182"/>
              <a:gd name="T39" fmla="*/ 74 h 108"/>
              <a:gd name="T40" fmla="*/ 133 w 182"/>
              <a:gd name="T41" fmla="*/ 74 h 108"/>
              <a:gd name="T42" fmla="*/ 71 w 182"/>
              <a:gd name="T43" fmla="*/ 60 h 108"/>
              <a:gd name="T44" fmla="*/ 61 w 182"/>
              <a:gd name="T45" fmla="*/ 49 h 108"/>
              <a:gd name="T46" fmla="*/ 73 w 182"/>
              <a:gd name="T47" fmla="*/ 49 h 108"/>
              <a:gd name="T48" fmla="*/ 83 w 182"/>
              <a:gd name="T49" fmla="*/ 36 h 108"/>
              <a:gd name="T50" fmla="*/ 73 w 182"/>
              <a:gd name="T51" fmla="*/ 25 h 108"/>
              <a:gd name="T52" fmla="*/ 85 w 182"/>
              <a:gd name="T53" fmla="*/ 25 h 108"/>
              <a:gd name="T54" fmla="*/ 96 w 182"/>
              <a:gd name="T55" fmla="*/ 60 h 108"/>
              <a:gd name="T56" fmla="*/ 85 w 182"/>
              <a:gd name="T57" fmla="*/ 49 h 108"/>
              <a:gd name="T58" fmla="*/ 97 w 182"/>
              <a:gd name="T59" fmla="*/ 49 h 108"/>
              <a:gd name="T60" fmla="*/ 108 w 182"/>
              <a:gd name="T61" fmla="*/ 36 h 108"/>
              <a:gd name="T62" fmla="*/ 97 w 182"/>
              <a:gd name="T63" fmla="*/ 25 h 108"/>
              <a:gd name="T64" fmla="*/ 109 w 182"/>
              <a:gd name="T65" fmla="*/ 25 h 108"/>
              <a:gd name="T66" fmla="*/ 120 w 182"/>
              <a:gd name="T67" fmla="*/ 60 h 108"/>
              <a:gd name="T68" fmla="*/ 109 w 182"/>
              <a:gd name="T69" fmla="*/ 49 h 108"/>
              <a:gd name="T70" fmla="*/ 121 w 182"/>
              <a:gd name="T71" fmla="*/ 49 h 108"/>
              <a:gd name="T72" fmla="*/ 132 w 182"/>
              <a:gd name="T73" fmla="*/ 36 h 108"/>
              <a:gd name="T74" fmla="*/ 121 w 182"/>
              <a:gd name="T75" fmla="*/ 25 h 108"/>
              <a:gd name="T76" fmla="*/ 133 w 182"/>
              <a:gd name="T77" fmla="*/ 25 h 108"/>
              <a:gd name="T78" fmla="*/ 156 w 182"/>
              <a:gd name="T79" fmla="*/ 60 h 108"/>
              <a:gd name="T80" fmla="*/ 133 w 182"/>
              <a:gd name="T81" fmla="*/ 49 h 108"/>
              <a:gd name="T82" fmla="*/ 145 w 182"/>
              <a:gd name="T83" fmla="*/ 25 h 108"/>
              <a:gd name="T84" fmla="*/ 158 w 182"/>
              <a:gd name="T85" fmla="*/ 25 h 108"/>
              <a:gd name="T86" fmla="*/ 156 w 182"/>
              <a:gd name="T87" fmla="*/ 84 h 108"/>
              <a:gd name="T88" fmla="*/ 145 w 182"/>
              <a:gd name="T89" fmla="*/ 74 h 108"/>
              <a:gd name="T90" fmla="*/ 158 w 182"/>
              <a:gd name="T91" fmla="*/ 7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08">
                <a:moveTo>
                  <a:pt x="182" y="12"/>
                </a:moveTo>
                <a:cubicBezTo>
                  <a:pt x="182" y="96"/>
                  <a:pt x="182" y="96"/>
                  <a:pt x="182" y="96"/>
                </a:cubicBezTo>
                <a:cubicBezTo>
                  <a:pt x="182" y="100"/>
                  <a:pt x="181" y="103"/>
                  <a:pt x="178" y="105"/>
                </a:cubicBezTo>
                <a:cubicBezTo>
                  <a:pt x="176" y="107"/>
                  <a:pt x="173" y="108"/>
                  <a:pt x="170" y="108"/>
                </a:cubicBezTo>
                <a:cubicBezTo>
                  <a:pt x="12" y="108"/>
                  <a:pt x="12" y="108"/>
                  <a:pt x="12" y="108"/>
                </a:cubicBezTo>
                <a:cubicBezTo>
                  <a:pt x="9" y="108"/>
                  <a:pt x="6" y="107"/>
                  <a:pt x="4" y="105"/>
                </a:cubicBezTo>
                <a:cubicBezTo>
                  <a:pt x="1" y="103"/>
                  <a:pt x="0" y="100"/>
                  <a:pt x="0" y="9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8"/>
                  <a:pt x="1" y="5"/>
                  <a:pt x="4" y="3"/>
                </a:cubicBezTo>
                <a:cubicBezTo>
                  <a:pt x="6" y="1"/>
                  <a:pt x="9" y="0"/>
                  <a:pt x="12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6" y="1"/>
                  <a:pt x="178" y="3"/>
                </a:cubicBezTo>
                <a:cubicBezTo>
                  <a:pt x="181" y="5"/>
                  <a:pt x="182" y="8"/>
                  <a:pt x="182" y="12"/>
                </a:cubicBezTo>
                <a:close/>
                <a:moveTo>
                  <a:pt x="170" y="96"/>
                </a:moveTo>
                <a:cubicBezTo>
                  <a:pt x="170" y="12"/>
                  <a:pt x="170" y="12"/>
                  <a:pt x="170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96"/>
                  <a:pt x="12" y="96"/>
                  <a:pt x="12" y="96"/>
                </a:cubicBezTo>
                <a:lnTo>
                  <a:pt x="170" y="96"/>
                </a:lnTo>
                <a:close/>
                <a:moveTo>
                  <a:pt x="37" y="25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35"/>
                  <a:pt x="36" y="36"/>
                  <a:pt x="35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5"/>
                  <a:pt x="24" y="34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4"/>
                  <a:pt x="25" y="24"/>
                  <a:pt x="26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4"/>
                  <a:pt x="37" y="24"/>
                  <a:pt x="37" y="25"/>
                </a:cubicBezTo>
                <a:close/>
                <a:moveTo>
                  <a:pt x="49" y="49"/>
                </a:moveTo>
                <a:cubicBezTo>
                  <a:pt x="49" y="59"/>
                  <a:pt x="49" y="59"/>
                  <a:pt x="49" y="59"/>
                </a:cubicBezTo>
                <a:cubicBezTo>
                  <a:pt x="49" y="60"/>
                  <a:pt x="48" y="60"/>
                  <a:pt x="47" y="60"/>
                </a:cubicBezTo>
                <a:cubicBezTo>
                  <a:pt x="26" y="60"/>
                  <a:pt x="26" y="60"/>
                  <a:pt x="26" y="60"/>
                </a:cubicBezTo>
                <a:cubicBezTo>
                  <a:pt x="25" y="60"/>
                  <a:pt x="24" y="60"/>
                  <a:pt x="24" y="59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8"/>
                  <a:pt x="25" y="48"/>
                  <a:pt x="26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9" y="48"/>
                  <a:pt x="49" y="49"/>
                </a:cubicBezTo>
                <a:close/>
                <a:moveTo>
                  <a:pt x="37" y="74"/>
                </a:moveTo>
                <a:cubicBezTo>
                  <a:pt x="37" y="83"/>
                  <a:pt x="37" y="83"/>
                  <a:pt x="37" y="83"/>
                </a:cubicBezTo>
                <a:cubicBezTo>
                  <a:pt x="37" y="84"/>
                  <a:pt x="36" y="84"/>
                  <a:pt x="35" y="84"/>
                </a:cubicBezTo>
                <a:cubicBezTo>
                  <a:pt x="26" y="84"/>
                  <a:pt x="26" y="84"/>
                  <a:pt x="26" y="84"/>
                </a:cubicBezTo>
                <a:cubicBezTo>
                  <a:pt x="25" y="84"/>
                  <a:pt x="24" y="84"/>
                  <a:pt x="24" y="83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3"/>
                  <a:pt x="25" y="72"/>
                  <a:pt x="26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6" y="72"/>
                  <a:pt x="37" y="73"/>
                  <a:pt x="37" y="74"/>
                </a:cubicBezTo>
                <a:close/>
                <a:moveTo>
                  <a:pt x="61" y="25"/>
                </a:moveTo>
                <a:cubicBezTo>
                  <a:pt x="61" y="34"/>
                  <a:pt x="61" y="34"/>
                  <a:pt x="61" y="34"/>
                </a:cubicBezTo>
                <a:cubicBezTo>
                  <a:pt x="61" y="35"/>
                  <a:pt x="60" y="36"/>
                  <a:pt x="59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49" y="36"/>
                  <a:pt x="49" y="35"/>
                  <a:pt x="49" y="34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4"/>
                  <a:pt x="49" y="24"/>
                  <a:pt x="5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60" y="24"/>
                  <a:pt x="61" y="24"/>
                  <a:pt x="61" y="25"/>
                </a:cubicBezTo>
                <a:close/>
                <a:moveTo>
                  <a:pt x="133" y="74"/>
                </a:moveTo>
                <a:cubicBezTo>
                  <a:pt x="133" y="83"/>
                  <a:pt x="133" y="83"/>
                  <a:pt x="133" y="83"/>
                </a:cubicBezTo>
                <a:cubicBezTo>
                  <a:pt x="133" y="84"/>
                  <a:pt x="133" y="84"/>
                  <a:pt x="132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49" y="84"/>
                  <a:pt x="49" y="84"/>
                  <a:pt x="49" y="83"/>
                </a:cubicBezTo>
                <a:cubicBezTo>
                  <a:pt x="49" y="74"/>
                  <a:pt x="49" y="74"/>
                  <a:pt x="49" y="74"/>
                </a:cubicBezTo>
                <a:cubicBezTo>
                  <a:pt x="49" y="73"/>
                  <a:pt x="49" y="72"/>
                  <a:pt x="50" y="72"/>
                </a:cubicBezTo>
                <a:cubicBezTo>
                  <a:pt x="132" y="72"/>
                  <a:pt x="132" y="72"/>
                  <a:pt x="132" y="72"/>
                </a:cubicBezTo>
                <a:cubicBezTo>
                  <a:pt x="133" y="72"/>
                  <a:pt x="133" y="73"/>
                  <a:pt x="133" y="74"/>
                </a:cubicBezTo>
                <a:close/>
                <a:moveTo>
                  <a:pt x="73" y="49"/>
                </a:moveTo>
                <a:cubicBezTo>
                  <a:pt x="73" y="59"/>
                  <a:pt x="73" y="59"/>
                  <a:pt x="73" y="59"/>
                </a:cubicBezTo>
                <a:cubicBezTo>
                  <a:pt x="73" y="60"/>
                  <a:pt x="72" y="60"/>
                  <a:pt x="71" y="60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60"/>
                  <a:pt x="61" y="60"/>
                  <a:pt x="61" y="59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48"/>
                  <a:pt x="61" y="48"/>
                  <a:pt x="62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8"/>
                  <a:pt x="73" y="48"/>
                  <a:pt x="73" y="49"/>
                </a:cubicBezTo>
                <a:close/>
                <a:moveTo>
                  <a:pt x="85" y="25"/>
                </a:moveTo>
                <a:cubicBezTo>
                  <a:pt x="85" y="34"/>
                  <a:pt x="85" y="34"/>
                  <a:pt x="85" y="34"/>
                </a:cubicBezTo>
                <a:cubicBezTo>
                  <a:pt x="85" y="35"/>
                  <a:pt x="84" y="36"/>
                  <a:pt x="83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3" y="36"/>
                  <a:pt x="73" y="35"/>
                  <a:pt x="73" y="34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4"/>
                  <a:pt x="73" y="24"/>
                  <a:pt x="74" y="24"/>
                </a:cubicBezTo>
                <a:cubicBezTo>
                  <a:pt x="83" y="24"/>
                  <a:pt x="83" y="24"/>
                  <a:pt x="83" y="24"/>
                </a:cubicBezTo>
                <a:cubicBezTo>
                  <a:pt x="84" y="24"/>
                  <a:pt x="85" y="24"/>
                  <a:pt x="85" y="25"/>
                </a:cubicBezTo>
                <a:close/>
                <a:moveTo>
                  <a:pt x="97" y="49"/>
                </a:moveTo>
                <a:cubicBezTo>
                  <a:pt x="97" y="59"/>
                  <a:pt x="97" y="59"/>
                  <a:pt x="97" y="59"/>
                </a:cubicBezTo>
                <a:cubicBezTo>
                  <a:pt x="97" y="60"/>
                  <a:pt x="97" y="60"/>
                  <a:pt x="96" y="60"/>
                </a:cubicBezTo>
                <a:cubicBezTo>
                  <a:pt x="86" y="60"/>
                  <a:pt x="86" y="60"/>
                  <a:pt x="86" y="60"/>
                </a:cubicBezTo>
                <a:cubicBezTo>
                  <a:pt x="85" y="60"/>
                  <a:pt x="85" y="60"/>
                  <a:pt x="85" y="5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8"/>
                  <a:pt x="85" y="48"/>
                  <a:pt x="86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7" y="48"/>
                  <a:pt x="97" y="48"/>
                  <a:pt x="97" y="49"/>
                </a:cubicBezTo>
                <a:close/>
                <a:moveTo>
                  <a:pt x="109" y="25"/>
                </a:moveTo>
                <a:cubicBezTo>
                  <a:pt x="109" y="34"/>
                  <a:pt x="109" y="34"/>
                  <a:pt x="109" y="34"/>
                </a:cubicBezTo>
                <a:cubicBezTo>
                  <a:pt x="109" y="35"/>
                  <a:pt x="109" y="36"/>
                  <a:pt x="108" y="36"/>
                </a:cubicBezTo>
                <a:cubicBezTo>
                  <a:pt x="99" y="36"/>
                  <a:pt x="99" y="36"/>
                  <a:pt x="99" y="36"/>
                </a:cubicBezTo>
                <a:cubicBezTo>
                  <a:pt x="98" y="36"/>
                  <a:pt x="97" y="35"/>
                  <a:pt x="97" y="34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4"/>
                  <a:pt x="98" y="24"/>
                  <a:pt x="99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9" y="24"/>
                  <a:pt x="109" y="24"/>
                  <a:pt x="109" y="25"/>
                </a:cubicBezTo>
                <a:close/>
                <a:moveTo>
                  <a:pt x="121" y="49"/>
                </a:moveTo>
                <a:cubicBezTo>
                  <a:pt x="121" y="59"/>
                  <a:pt x="121" y="59"/>
                  <a:pt x="121" y="59"/>
                </a:cubicBezTo>
                <a:cubicBezTo>
                  <a:pt x="121" y="60"/>
                  <a:pt x="121" y="60"/>
                  <a:pt x="120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0" y="60"/>
                  <a:pt x="109" y="60"/>
                  <a:pt x="109" y="59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9" y="48"/>
                  <a:pt x="110" y="48"/>
                  <a:pt x="111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1" y="48"/>
                  <a:pt x="121" y="48"/>
                  <a:pt x="121" y="49"/>
                </a:cubicBezTo>
                <a:close/>
                <a:moveTo>
                  <a:pt x="133" y="25"/>
                </a:moveTo>
                <a:cubicBezTo>
                  <a:pt x="133" y="34"/>
                  <a:pt x="133" y="34"/>
                  <a:pt x="133" y="34"/>
                </a:cubicBezTo>
                <a:cubicBezTo>
                  <a:pt x="133" y="35"/>
                  <a:pt x="133" y="36"/>
                  <a:pt x="132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2" y="36"/>
                  <a:pt x="121" y="35"/>
                  <a:pt x="121" y="34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21" y="24"/>
                  <a:pt x="122" y="24"/>
                  <a:pt x="123" y="24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3" y="24"/>
                  <a:pt x="133" y="24"/>
                  <a:pt x="133" y="25"/>
                </a:cubicBezTo>
                <a:close/>
                <a:moveTo>
                  <a:pt x="158" y="25"/>
                </a:moveTo>
                <a:cubicBezTo>
                  <a:pt x="158" y="59"/>
                  <a:pt x="158" y="59"/>
                  <a:pt x="158" y="59"/>
                </a:cubicBezTo>
                <a:cubicBezTo>
                  <a:pt x="158" y="60"/>
                  <a:pt x="157" y="60"/>
                  <a:pt x="156" y="60"/>
                </a:cubicBezTo>
                <a:cubicBezTo>
                  <a:pt x="135" y="60"/>
                  <a:pt x="135" y="60"/>
                  <a:pt x="135" y="60"/>
                </a:cubicBezTo>
                <a:cubicBezTo>
                  <a:pt x="134" y="60"/>
                  <a:pt x="133" y="60"/>
                  <a:pt x="133" y="59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3" y="48"/>
                  <a:pt x="134" y="48"/>
                  <a:pt x="135" y="48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4"/>
                  <a:pt x="146" y="24"/>
                  <a:pt x="147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7" y="24"/>
                  <a:pt x="158" y="24"/>
                  <a:pt x="158" y="25"/>
                </a:cubicBezTo>
                <a:close/>
                <a:moveTo>
                  <a:pt x="158" y="74"/>
                </a:moveTo>
                <a:cubicBezTo>
                  <a:pt x="158" y="83"/>
                  <a:pt x="158" y="83"/>
                  <a:pt x="158" y="83"/>
                </a:cubicBezTo>
                <a:cubicBezTo>
                  <a:pt x="158" y="84"/>
                  <a:pt x="157" y="84"/>
                  <a:pt x="156" y="84"/>
                </a:cubicBezTo>
                <a:cubicBezTo>
                  <a:pt x="147" y="84"/>
                  <a:pt x="147" y="84"/>
                  <a:pt x="147" y="84"/>
                </a:cubicBezTo>
                <a:cubicBezTo>
                  <a:pt x="146" y="84"/>
                  <a:pt x="145" y="84"/>
                  <a:pt x="145" y="83"/>
                </a:cubicBezTo>
                <a:cubicBezTo>
                  <a:pt x="145" y="74"/>
                  <a:pt x="145" y="74"/>
                  <a:pt x="145" y="74"/>
                </a:cubicBezTo>
                <a:cubicBezTo>
                  <a:pt x="145" y="73"/>
                  <a:pt x="146" y="72"/>
                  <a:pt x="147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57" y="72"/>
                  <a:pt x="158" y="73"/>
                  <a:pt x="158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5" name="Freeform 258"/>
          <p:cNvSpPr>
            <a:spLocks noEditPoints="1"/>
          </p:cNvSpPr>
          <p:nvPr/>
        </p:nvSpPr>
        <p:spPr bwMode="auto">
          <a:xfrm>
            <a:off x="4441525" y="2976145"/>
            <a:ext cx="175049" cy="157220"/>
          </a:xfrm>
          <a:custGeom>
            <a:avLst/>
            <a:gdLst>
              <a:gd name="T0" fmla="*/ 24 w 163"/>
              <a:gd name="T1" fmla="*/ 12 h 146"/>
              <a:gd name="T2" fmla="*/ 22 w 163"/>
              <a:gd name="T3" fmla="*/ 18 h 146"/>
              <a:gd name="T4" fmla="*/ 18 w 163"/>
              <a:gd name="T5" fmla="*/ 23 h 146"/>
              <a:gd name="T6" fmla="*/ 18 w 163"/>
              <a:gd name="T7" fmla="*/ 143 h 146"/>
              <a:gd name="T8" fmla="*/ 17 w 163"/>
              <a:gd name="T9" fmla="*/ 145 h 146"/>
              <a:gd name="T10" fmla="*/ 15 w 163"/>
              <a:gd name="T11" fmla="*/ 146 h 146"/>
              <a:gd name="T12" fmla="*/ 9 w 163"/>
              <a:gd name="T13" fmla="*/ 146 h 146"/>
              <a:gd name="T14" fmla="*/ 7 w 163"/>
              <a:gd name="T15" fmla="*/ 145 h 146"/>
              <a:gd name="T16" fmla="*/ 6 w 163"/>
              <a:gd name="T17" fmla="*/ 143 h 146"/>
              <a:gd name="T18" fmla="*/ 6 w 163"/>
              <a:gd name="T19" fmla="*/ 23 h 146"/>
              <a:gd name="T20" fmla="*/ 1 w 163"/>
              <a:gd name="T21" fmla="*/ 18 h 146"/>
              <a:gd name="T22" fmla="*/ 0 w 163"/>
              <a:gd name="T23" fmla="*/ 12 h 146"/>
              <a:gd name="T24" fmla="*/ 3 w 163"/>
              <a:gd name="T25" fmla="*/ 4 h 146"/>
              <a:gd name="T26" fmla="*/ 12 w 163"/>
              <a:gd name="T27" fmla="*/ 0 h 146"/>
              <a:gd name="T28" fmla="*/ 20 w 163"/>
              <a:gd name="T29" fmla="*/ 4 h 146"/>
              <a:gd name="T30" fmla="*/ 24 w 163"/>
              <a:gd name="T31" fmla="*/ 12 h 146"/>
              <a:gd name="T32" fmla="*/ 163 w 163"/>
              <a:gd name="T33" fmla="*/ 18 h 146"/>
              <a:gd name="T34" fmla="*/ 163 w 163"/>
              <a:gd name="T35" fmla="*/ 91 h 146"/>
              <a:gd name="T36" fmla="*/ 160 w 163"/>
              <a:gd name="T37" fmla="*/ 96 h 146"/>
              <a:gd name="T38" fmla="*/ 158 w 163"/>
              <a:gd name="T39" fmla="*/ 97 h 146"/>
              <a:gd name="T40" fmla="*/ 123 w 163"/>
              <a:gd name="T41" fmla="*/ 108 h 146"/>
              <a:gd name="T42" fmla="*/ 108 w 163"/>
              <a:gd name="T43" fmla="*/ 105 h 146"/>
              <a:gd name="T44" fmla="*/ 106 w 163"/>
              <a:gd name="T45" fmla="*/ 103 h 146"/>
              <a:gd name="T46" fmla="*/ 96 w 163"/>
              <a:gd name="T47" fmla="*/ 99 h 146"/>
              <a:gd name="T48" fmla="*/ 88 w 163"/>
              <a:gd name="T49" fmla="*/ 96 h 146"/>
              <a:gd name="T50" fmla="*/ 77 w 163"/>
              <a:gd name="T51" fmla="*/ 95 h 146"/>
              <a:gd name="T52" fmla="*/ 55 w 163"/>
              <a:gd name="T53" fmla="*/ 99 h 146"/>
              <a:gd name="T54" fmla="*/ 33 w 163"/>
              <a:gd name="T55" fmla="*/ 108 h 146"/>
              <a:gd name="T56" fmla="*/ 30 w 163"/>
              <a:gd name="T57" fmla="*/ 109 h 146"/>
              <a:gd name="T58" fmla="*/ 27 w 163"/>
              <a:gd name="T59" fmla="*/ 108 h 146"/>
              <a:gd name="T60" fmla="*/ 24 w 163"/>
              <a:gd name="T61" fmla="*/ 103 h 146"/>
              <a:gd name="T62" fmla="*/ 24 w 163"/>
              <a:gd name="T63" fmla="*/ 33 h 146"/>
              <a:gd name="T64" fmla="*/ 27 w 163"/>
              <a:gd name="T65" fmla="*/ 28 h 146"/>
              <a:gd name="T66" fmla="*/ 34 w 163"/>
              <a:gd name="T67" fmla="*/ 24 h 146"/>
              <a:gd name="T68" fmla="*/ 45 w 163"/>
              <a:gd name="T69" fmla="*/ 19 h 146"/>
              <a:gd name="T70" fmla="*/ 60 w 163"/>
              <a:gd name="T71" fmla="*/ 14 h 146"/>
              <a:gd name="T72" fmla="*/ 74 w 163"/>
              <a:gd name="T73" fmla="*/ 12 h 146"/>
              <a:gd name="T74" fmla="*/ 94 w 163"/>
              <a:gd name="T75" fmla="*/ 15 h 146"/>
              <a:gd name="T76" fmla="*/ 114 w 163"/>
              <a:gd name="T77" fmla="*/ 23 h 146"/>
              <a:gd name="T78" fmla="*/ 122 w 163"/>
              <a:gd name="T79" fmla="*/ 25 h 146"/>
              <a:gd name="T80" fmla="*/ 151 w 163"/>
              <a:gd name="T81" fmla="*/ 15 h 146"/>
              <a:gd name="T82" fmla="*/ 154 w 163"/>
              <a:gd name="T83" fmla="*/ 13 h 146"/>
              <a:gd name="T84" fmla="*/ 160 w 163"/>
              <a:gd name="T85" fmla="*/ 13 h 146"/>
              <a:gd name="T86" fmla="*/ 163 w 163"/>
              <a:gd name="T87" fmla="*/ 18 h 146"/>
              <a:gd name="T88" fmla="*/ 151 w 163"/>
              <a:gd name="T89" fmla="*/ 87 h 146"/>
              <a:gd name="T90" fmla="*/ 151 w 163"/>
              <a:gd name="T91" fmla="*/ 29 h 146"/>
              <a:gd name="T92" fmla="*/ 122 w 163"/>
              <a:gd name="T93" fmla="*/ 37 h 146"/>
              <a:gd name="T94" fmla="*/ 108 w 163"/>
              <a:gd name="T95" fmla="*/ 34 h 146"/>
              <a:gd name="T96" fmla="*/ 91 w 163"/>
              <a:gd name="T97" fmla="*/ 27 h 146"/>
              <a:gd name="T98" fmla="*/ 74 w 163"/>
              <a:gd name="T99" fmla="*/ 25 h 146"/>
              <a:gd name="T100" fmla="*/ 36 w 163"/>
              <a:gd name="T101" fmla="*/ 37 h 146"/>
              <a:gd name="T102" fmla="*/ 36 w 163"/>
              <a:gd name="T103" fmla="*/ 93 h 146"/>
              <a:gd name="T104" fmla="*/ 77 w 163"/>
              <a:gd name="T105" fmla="*/ 82 h 146"/>
              <a:gd name="T106" fmla="*/ 87 w 163"/>
              <a:gd name="T107" fmla="*/ 83 h 146"/>
              <a:gd name="T108" fmla="*/ 96 w 163"/>
              <a:gd name="T109" fmla="*/ 86 h 146"/>
              <a:gd name="T110" fmla="*/ 103 w 163"/>
              <a:gd name="T111" fmla="*/ 89 h 146"/>
              <a:gd name="T112" fmla="*/ 111 w 163"/>
              <a:gd name="T113" fmla="*/ 92 h 146"/>
              <a:gd name="T114" fmla="*/ 114 w 163"/>
              <a:gd name="T115" fmla="*/ 94 h 146"/>
              <a:gd name="T116" fmla="*/ 123 w 163"/>
              <a:gd name="T117" fmla="*/ 96 h 146"/>
              <a:gd name="T118" fmla="*/ 151 w 163"/>
              <a:gd name="T119" fmla="*/ 8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" h="146">
                <a:moveTo>
                  <a:pt x="24" y="12"/>
                </a:moveTo>
                <a:cubicBezTo>
                  <a:pt x="24" y="15"/>
                  <a:pt x="23" y="17"/>
                  <a:pt x="22" y="18"/>
                </a:cubicBezTo>
                <a:cubicBezTo>
                  <a:pt x="21" y="20"/>
                  <a:pt x="20" y="22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6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7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2"/>
                  <a:pt x="3" y="20"/>
                  <a:pt x="1" y="18"/>
                </a:cubicBezTo>
                <a:cubicBezTo>
                  <a:pt x="0" y="17"/>
                  <a:pt x="0" y="15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15" y="0"/>
                  <a:pt x="18" y="1"/>
                  <a:pt x="20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3" y="18"/>
                </a:moveTo>
                <a:cubicBezTo>
                  <a:pt x="163" y="91"/>
                  <a:pt x="163" y="91"/>
                  <a:pt x="163" y="91"/>
                </a:cubicBezTo>
                <a:cubicBezTo>
                  <a:pt x="163" y="93"/>
                  <a:pt x="162" y="95"/>
                  <a:pt x="160" y="96"/>
                </a:cubicBezTo>
                <a:cubicBezTo>
                  <a:pt x="159" y="96"/>
                  <a:pt x="159" y="97"/>
                  <a:pt x="158" y="97"/>
                </a:cubicBezTo>
                <a:cubicBezTo>
                  <a:pt x="144" y="104"/>
                  <a:pt x="133" y="108"/>
                  <a:pt x="123" y="108"/>
                </a:cubicBezTo>
                <a:cubicBezTo>
                  <a:pt x="118" y="108"/>
                  <a:pt x="113" y="107"/>
                  <a:pt x="108" y="105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2" y="101"/>
                  <a:pt x="99" y="100"/>
                  <a:pt x="96" y="99"/>
                </a:cubicBezTo>
                <a:cubicBezTo>
                  <a:pt x="94" y="98"/>
                  <a:pt x="91" y="97"/>
                  <a:pt x="88" y="96"/>
                </a:cubicBezTo>
                <a:cubicBezTo>
                  <a:pt x="84" y="95"/>
                  <a:pt x="81" y="95"/>
                  <a:pt x="77" y="95"/>
                </a:cubicBezTo>
                <a:cubicBezTo>
                  <a:pt x="71" y="95"/>
                  <a:pt x="63" y="96"/>
                  <a:pt x="55" y="99"/>
                </a:cubicBezTo>
                <a:cubicBezTo>
                  <a:pt x="46" y="102"/>
                  <a:pt x="39" y="105"/>
                  <a:pt x="33" y="108"/>
                </a:cubicBezTo>
                <a:cubicBezTo>
                  <a:pt x="32" y="109"/>
                  <a:pt x="31" y="109"/>
                  <a:pt x="30" y="109"/>
                </a:cubicBezTo>
                <a:cubicBezTo>
                  <a:pt x="29" y="109"/>
                  <a:pt x="28" y="109"/>
                  <a:pt x="27" y="108"/>
                </a:cubicBezTo>
                <a:cubicBezTo>
                  <a:pt x="25" y="107"/>
                  <a:pt x="24" y="106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9" y="27"/>
                  <a:pt x="32" y="25"/>
                  <a:pt x="34" y="24"/>
                </a:cubicBezTo>
                <a:cubicBezTo>
                  <a:pt x="37" y="22"/>
                  <a:pt x="41" y="21"/>
                  <a:pt x="45" y="19"/>
                </a:cubicBezTo>
                <a:cubicBezTo>
                  <a:pt x="50" y="17"/>
                  <a:pt x="54" y="15"/>
                  <a:pt x="60" y="14"/>
                </a:cubicBezTo>
                <a:cubicBezTo>
                  <a:pt x="65" y="13"/>
                  <a:pt x="70" y="12"/>
                  <a:pt x="74" y="12"/>
                </a:cubicBezTo>
                <a:cubicBezTo>
                  <a:pt x="81" y="12"/>
                  <a:pt x="88" y="13"/>
                  <a:pt x="94" y="15"/>
                </a:cubicBezTo>
                <a:cubicBezTo>
                  <a:pt x="100" y="17"/>
                  <a:pt x="107" y="20"/>
                  <a:pt x="114" y="23"/>
                </a:cubicBezTo>
                <a:cubicBezTo>
                  <a:pt x="116" y="25"/>
                  <a:pt x="119" y="25"/>
                  <a:pt x="122" y="25"/>
                </a:cubicBezTo>
                <a:cubicBezTo>
                  <a:pt x="130" y="25"/>
                  <a:pt x="140" y="22"/>
                  <a:pt x="151" y="15"/>
                </a:cubicBezTo>
                <a:cubicBezTo>
                  <a:pt x="153" y="14"/>
                  <a:pt x="154" y="13"/>
                  <a:pt x="154" y="13"/>
                </a:cubicBezTo>
                <a:cubicBezTo>
                  <a:pt x="156" y="12"/>
                  <a:pt x="158" y="12"/>
                  <a:pt x="160" y="13"/>
                </a:cubicBezTo>
                <a:cubicBezTo>
                  <a:pt x="162" y="15"/>
                  <a:pt x="163" y="16"/>
                  <a:pt x="163" y="18"/>
                </a:cubicBezTo>
                <a:close/>
                <a:moveTo>
                  <a:pt x="151" y="87"/>
                </a:moveTo>
                <a:cubicBezTo>
                  <a:pt x="151" y="29"/>
                  <a:pt x="151" y="29"/>
                  <a:pt x="151" y="29"/>
                </a:cubicBezTo>
                <a:cubicBezTo>
                  <a:pt x="140" y="35"/>
                  <a:pt x="131" y="37"/>
                  <a:pt x="122" y="37"/>
                </a:cubicBezTo>
                <a:cubicBezTo>
                  <a:pt x="117" y="37"/>
                  <a:pt x="112" y="36"/>
                  <a:pt x="108" y="34"/>
                </a:cubicBezTo>
                <a:cubicBezTo>
                  <a:pt x="102" y="31"/>
                  <a:pt x="96" y="29"/>
                  <a:pt x="91" y="27"/>
                </a:cubicBezTo>
                <a:cubicBezTo>
                  <a:pt x="86" y="25"/>
                  <a:pt x="80" y="25"/>
                  <a:pt x="74" y="25"/>
                </a:cubicBezTo>
                <a:cubicBezTo>
                  <a:pt x="63" y="25"/>
                  <a:pt x="51" y="29"/>
                  <a:pt x="36" y="37"/>
                </a:cubicBezTo>
                <a:cubicBezTo>
                  <a:pt x="36" y="93"/>
                  <a:pt x="36" y="93"/>
                  <a:pt x="36" y="93"/>
                </a:cubicBezTo>
                <a:cubicBezTo>
                  <a:pt x="52" y="86"/>
                  <a:pt x="65" y="82"/>
                  <a:pt x="77" y="82"/>
                </a:cubicBezTo>
                <a:cubicBezTo>
                  <a:pt x="80" y="82"/>
                  <a:pt x="84" y="83"/>
                  <a:pt x="87" y="83"/>
                </a:cubicBezTo>
                <a:cubicBezTo>
                  <a:pt x="90" y="84"/>
                  <a:pt x="93" y="84"/>
                  <a:pt x="96" y="86"/>
                </a:cubicBezTo>
                <a:cubicBezTo>
                  <a:pt x="99" y="87"/>
                  <a:pt x="102" y="88"/>
                  <a:pt x="103" y="89"/>
                </a:cubicBezTo>
                <a:cubicBezTo>
                  <a:pt x="105" y="89"/>
                  <a:pt x="108" y="91"/>
                  <a:pt x="111" y="92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117" y="95"/>
                  <a:pt x="120" y="96"/>
                  <a:pt x="123" y="96"/>
                </a:cubicBezTo>
                <a:cubicBezTo>
                  <a:pt x="131" y="96"/>
                  <a:pt x="140" y="93"/>
                  <a:pt x="151" y="8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6" name="Freeform 259"/>
          <p:cNvSpPr>
            <a:spLocks noEditPoints="1"/>
          </p:cNvSpPr>
          <p:nvPr/>
        </p:nvSpPr>
        <p:spPr bwMode="auto">
          <a:xfrm>
            <a:off x="4671682" y="2976145"/>
            <a:ext cx="175049" cy="157220"/>
          </a:xfrm>
          <a:custGeom>
            <a:avLst/>
            <a:gdLst>
              <a:gd name="T0" fmla="*/ 23 w 164"/>
              <a:gd name="T1" fmla="*/ 18 h 146"/>
              <a:gd name="T2" fmla="*/ 18 w 164"/>
              <a:gd name="T3" fmla="*/ 143 h 146"/>
              <a:gd name="T4" fmla="*/ 15 w 164"/>
              <a:gd name="T5" fmla="*/ 146 h 146"/>
              <a:gd name="T6" fmla="*/ 7 w 164"/>
              <a:gd name="T7" fmla="*/ 145 h 146"/>
              <a:gd name="T8" fmla="*/ 6 w 164"/>
              <a:gd name="T9" fmla="*/ 23 h 146"/>
              <a:gd name="T10" fmla="*/ 0 w 164"/>
              <a:gd name="T11" fmla="*/ 12 h 146"/>
              <a:gd name="T12" fmla="*/ 12 w 164"/>
              <a:gd name="T13" fmla="*/ 0 h 146"/>
              <a:gd name="T14" fmla="*/ 24 w 164"/>
              <a:gd name="T15" fmla="*/ 12 h 146"/>
              <a:gd name="T16" fmla="*/ 164 w 164"/>
              <a:gd name="T17" fmla="*/ 91 h 146"/>
              <a:gd name="T18" fmla="*/ 159 w 164"/>
              <a:gd name="T19" fmla="*/ 97 h 146"/>
              <a:gd name="T20" fmla="*/ 109 w 164"/>
              <a:gd name="T21" fmla="*/ 105 h 146"/>
              <a:gd name="T22" fmla="*/ 97 w 164"/>
              <a:gd name="T23" fmla="*/ 99 h 146"/>
              <a:gd name="T24" fmla="*/ 77 w 164"/>
              <a:gd name="T25" fmla="*/ 95 h 146"/>
              <a:gd name="T26" fmla="*/ 34 w 164"/>
              <a:gd name="T27" fmla="*/ 108 h 146"/>
              <a:gd name="T28" fmla="*/ 27 w 164"/>
              <a:gd name="T29" fmla="*/ 108 h 146"/>
              <a:gd name="T30" fmla="*/ 24 w 164"/>
              <a:gd name="T31" fmla="*/ 33 h 146"/>
              <a:gd name="T32" fmla="*/ 35 w 164"/>
              <a:gd name="T33" fmla="*/ 24 h 146"/>
              <a:gd name="T34" fmla="*/ 60 w 164"/>
              <a:gd name="T35" fmla="*/ 14 h 146"/>
              <a:gd name="T36" fmla="*/ 94 w 164"/>
              <a:gd name="T37" fmla="*/ 15 h 146"/>
              <a:gd name="T38" fmla="*/ 123 w 164"/>
              <a:gd name="T39" fmla="*/ 25 h 146"/>
              <a:gd name="T40" fmla="*/ 155 w 164"/>
              <a:gd name="T41" fmla="*/ 13 h 146"/>
              <a:gd name="T42" fmla="*/ 164 w 164"/>
              <a:gd name="T43" fmla="*/ 18 h 146"/>
              <a:gd name="T44" fmla="*/ 73 w 164"/>
              <a:gd name="T45" fmla="*/ 25 h 146"/>
              <a:gd name="T46" fmla="*/ 36 w 164"/>
              <a:gd name="T47" fmla="*/ 54 h 146"/>
              <a:gd name="T48" fmla="*/ 73 w 164"/>
              <a:gd name="T49" fmla="*/ 83 h 146"/>
              <a:gd name="T50" fmla="*/ 36 w 164"/>
              <a:gd name="T51" fmla="*/ 76 h 146"/>
              <a:gd name="T52" fmla="*/ 73 w 164"/>
              <a:gd name="T53" fmla="*/ 83 h 146"/>
              <a:gd name="T54" fmla="*/ 151 w 164"/>
              <a:gd name="T55" fmla="*/ 70 h 146"/>
              <a:gd name="T56" fmla="*/ 115 w 164"/>
              <a:gd name="T57" fmla="*/ 55 h 146"/>
              <a:gd name="T58" fmla="*/ 108 w 164"/>
              <a:gd name="T59" fmla="*/ 52 h 146"/>
              <a:gd name="T60" fmla="*/ 102 w 164"/>
              <a:gd name="T61" fmla="*/ 49 h 146"/>
              <a:gd name="T62" fmla="*/ 96 w 164"/>
              <a:gd name="T63" fmla="*/ 46 h 146"/>
              <a:gd name="T64" fmla="*/ 89 w 164"/>
              <a:gd name="T65" fmla="*/ 44 h 146"/>
              <a:gd name="T66" fmla="*/ 82 w 164"/>
              <a:gd name="T67" fmla="*/ 43 h 146"/>
              <a:gd name="T68" fmla="*/ 73 w 164"/>
              <a:gd name="T69" fmla="*/ 43 h 146"/>
              <a:gd name="T70" fmla="*/ 75 w 164"/>
              <a:gd name="T71" fmla="*/ 64 h 146"/>
              <a:gd name="T72" fmla="*/ 111 w 164"/>
              <a:gd name="T73" fmla="*/ 75 h 146"/>
              <a:gd name="T74" fmla="*/ 115 w 164"/>
              <a:gd name="T75" fmla="*/ 94 h 146"/>
              <a:gd name="T76" fmla="*/ 151 w 164"/>
              <a:gd name="T77" fmla="*/ 87 h 146"/>
              <a:gd name="T78" fmla="*/ 151 w 164"/>
              <a:gd name="T79" fmla="*/ 29 h 146"/>
              <a:gd name="T80" fmla="*/ 115 w 164"/>
              <a:gd name="T81" fmla="*/ 37 h 146"/>
              <a:gd name="T82" fmla="*/ 151 w 164"/>
              <a:gd name="T83" fmla="*/ 4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4" h="146">
                <a:moveTo>
                  <a:pt x="24" y="12"/>
                </a:moveTo>
                <a:cubicBezTo>
                  <a:pt x="24" y="15"/>
                  <a:pt x="24" y="17"/>
                  <a:pt x="23" y="18"/>
                </a:cubicBezTo>
                <a:cubicBezTo>
                  <a:pt x="22" y="20"/>
                  <a:pt x="20" y="22"/>
                  <a:pt x="18" y="23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3"/>
                  <a:pt x="18" y="144"/>
                  <a:pt x="17" y="145"/>
                </a:cubicBezTo>
                <a:cubicBezTo>
                  <a:pt x="17" y="145"/>
                  <a:pt x="16" y="146"/>
                  <a:pt x="15" y="146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8" y="145"/>
                  <a:pt x="7" y="145"/>
                </a:cubicBezTo>
                <a:cubicBezTo>
                  <a:pt x="6" y="144"/>
                  <a:pt x="6" y="143"/>
                  <a:pt x="6" y="143"/>
                </a:cubicBezTo>
                <a:cubicBezTo>
                  <a:pt x="6" y="23"/>
                  <a:pt x="6" y="23"/>
                  <a:pt x="6" y="23"/>
                </a:cubicBezTo>
                <a:cubicBezTo>
                  <a:pt x="4" y="22"/>
                  <a:pt x="3" y="20"/>
                  <a:pt x="2" y="18"/>
                </a:cubicBezTo>
                <a:cubicBezTo>
                  <a:pt x="1" y="17"/>
                  <a:pt x="0" y="15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2" y="0"/>
                </a:cubicBezTo>
                <a:cubicBezTo>
                  <a:pt x="16" y="0"/>
                  <a:pt x="18" y="1"/>
                  <a:pt x="21" y="4"/>
                </a:cubicBezTo>
                <a:cubicBezTo>
                  <a:pt x="23" y="6"/>
                  <a:pt x="24" y="9"/>
                  <a:pt x="24" y="12"/>
                </a:cubicBezTo>
                <a:close/>
                <a:moveTo>
                  <a:pt x="164" y="18"/>
                </a:moveTo>
                <a:cubicBezTo>
                  <a:pt x="164" y="91"/>
                  <a:pt x="164" y="91"/>
                  <a:pt x="164" y="91"/>
                </a:cubicBezTo>
                <a:cubicBezTo>
                  <a:pt x="164" y="93"/>
                  <a:pt x="162" y="95"/>
                  <a:pt x="160" y="96"/>
                </a:cubicBezTo>
                <a:cubicBezTo>
                  <a:pt x="160" y="96"/>
                  <a:pt x="159" y="97"/>
                  <a:pt x="159" y="97"/>
                </a:cubicBezTo>
                <a:cubicBezTo>
                  <a:pt x="145" y="104"/>
                  <a:pt x="133" y="108"/>
                  <a:pt x="124" y="108"/>
                </a:cubicBezTo>
                <a:cubicBezTo>
                  <a:pt x="118" y="108"/>
                  <a:pt x="113" y="107"/>
                  <a:pt x="109" y="105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2" y="101"/>
                  <a:pt x="99" y="100"/>
                  <a:pt x="97" y="99"/>
                </a:cubicBezTo>
                <a:cubicBezTo>
                  <a:pt x="95" y="98"/>
                  <a:pt x="92" y="97"/>
                  <a:pt x="88" y="96"/>
                </a:cubicBezTo>
                <a:cubicBezTo>
                  <a:pt x="85" y="95"/>
                  <a:pt x="81" y="95"/>
                  <a:pt x="77" y="95"/>
                </a:cubicBezTo>
                <a:cubicBezTo>
                  <a:pt x="71" y="95"/>
                  <a:pt x="64" y="96"/>
                  <a:pt x="55" y="99"/>
                </a:cubicBezTo>
                <a:cubicBezTo>
                  <a:pt x="47" y="102"/>
                  <a:pt x="40" y="105"/>
                  <a:pt x="34" y="108"/>
                </a:cubicBezTo>
                <a:cubicBezTo>
                  <a:pt x="33" y="109"/>
                  <a:pt x="32" y="109"/>
                  <a:pt x="30" y="109"/>
                </a:cubicBezTo>
                <a:cubicBezTo>
                  <a:pt x="29" y="109"/>
                  <a:pt x="28" y="109"/>
                  <a:pt x="27" y="108"/>
                </a:cubicBezTo>
                <a:cubicBezTo>
                  <a:pt x="25" y="107"/>
                  <a:pt x="24" y="106"/>
                  <a:pt x="24" y="10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1"/>
                  <a:pt x="25" y="29"/>
                  <a:pt x="27" y="28"/>
                </a:cubicBezTo>
                <a:cubicBezTo>
                  <a:pt x="29" y="27"/>
                  <a:pt x="32" y="25"/>
                  <a:pt x="35" y="24"/>
                </a:cubicBezTo>
                <a:cubicBezTo>
                  <a:pt x="37" y="22"/>
                  <a:pt x="41" y="21"/>
                  <a:pt x="45" y="19"/>
                </a:cubicBezTo>
                <a:cubicBezTo>
                  <a:pt x="50" y="17"/>
                  <a:pt x="55" y="15"/>
                  <a:pt x="60" y="14"/>
                </a:cubicBezTo>
                <a:cubicBezTo>
                  <a:pt x="65" y="13"/>
                  <a:pt x="70" y="12"/>
                  <a:pt x="75" y="12"/>
                </a:cubicBezTo>
                <a:cubicBezTo>
                  <a:pt x="82" y="12"/>
                  <a:pt x="88" y="13"/>
                  <a:pt x="94" y="15"/>
                </a:cubicBezTo>
                <a:cubicBezTo>
                  <a:pt x="100" y="17"/>
                  <a:pt x="107" y="20"/>
                  <a:pt x="114" y="23"/>
                </a:cubicBezTo>
                <a:cubicBezTo>
                  <a:pt x="116" y="25"/>
                  <a:pt x="119" y="25"/>
                  <a:pt x="123" y="25"/>
                </a:cubicBezTo>
                <a:cubicBezTo>
                  <a:pt x="130" y="25"/>
                  <a:pt x="140" y="22"/>
                  <a:pt x="152" y="15"/>
                </a:cubicBezTo>
                <a:cubicBezTo>
                  <a:pt x="153" y="14"/>
                  <a:pt x="154" y="13"/>
                  <a:pt x="155" y="13"/>
                </a:cubicBezTo>
                <a:cubicBezTo>
                  <a:pt x="157" y="12"/>
                  <a:pt x="159" y="12"/>
                  <a:pt x="161" y="13"/>
                </a:cubicBezTo>
                <a:cubicBezTo>
                  <a:pt x="163" y="15"/>
                  <a:pt x="164" y="16"/>
                  <a:pt x="164" y="18"/>
                </a:cubicBezTo>
                <a:close/>
                <a:moveTo>
                  <a:pt x="73" y="43"/>
                </a:moveTo>
                <a:cubicBezTo>
                  <a:pt x="73" y="25"/>
                  <a:pt x="73" y="25"/>
                  <a:pt x="73" y="25"/>
                </a:cubicBezTo>
                <a:cubicBezTo>
                  <a:pt x="62" y="25"/>
                  <a:pt x="50" y="29"/>
                  <a:pt x="36" y="37"/>
                </a:cubicBezTo>
                <a:cubicBezTo>
                  <a:pt x="36" y="54"/>
                  <a:pt x="36" y="54"/>
                  <a:pt x="36" y="54"/>
                </a:cubicBezTo>
                <a:cubicBezTo>
                  <a:pt x="50" y="47"/>
                  <a:pt x="62" y="44"/>
                  <a:pt x="73" y="43"/>
                </a:cubicBezTo>
                <a:close/>
                <a:moveTo>
                  <a:pt x="73" y="83"/>
                </a:moveTo>
                <a:cubicBezTo>
                  <a:pt x="73" y="65"/>
                  <a:pt x="73" y="65"/>
                  <a:pt x="73" y="65"/>
                </a:cubicBezTo>
                <a:cubicBezTo>
                  <a:pt x="61" y="66"/>
                  <a:pt x="49" y="69"/>
                  <a:pt x="36" y="76"/>
                </a:cubicBezTo>
                <a:cubicBezTo>
                  <a:pt x="36" y="93"/>
                  <a:pt x="36" y="93"/>
                  <a:pt x="36" y="93"/>
                </a:cubicBezTo>
                <a:cubicBezTo>
                  <a:pt x="49" y="87"/>
                  <a:pt x="61" y="84"/>
                  <a:pt x="73" y="83"/>
                </a:cubicBezTo>
                <a:close/>
                <a:moveTo>
                  <a:pt x="151" y="87"/>
                </a:moveTo>
                <a:cubicBezTo>
                  <a:pt x="151" y="70"/>
                  <a:pt x="151" y="70"/>
                  <a:pt x="151" y="70"/>
                </a:cubicBezTo>
                <a:cubicBezTo>
                  <a:pt x="137" y="77"/>
                  <a:pt x="125" y="79"/>
                  <a:pt x="115" y="76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4" y="55"/>
                  <a:pt x="113" y="54"/>
                  <a:pt x="111" y="54"/>
                </a:cubicBezTo>
                <a:cubicBezTo>
                  <a:pt x="111" y="54"/>
                  <a:pt x="110" y="53"/>
                  <a:pt x="108" y="52"/>
                </a:cubicBezTo>
                <a:cubicBezTo>
                  <a:pt x="107" y="51"/>
                  <a:pt x="105" y="51"/>
                  <a:pt x="105" y="51"/>
                </a:cubicBezTo>
                <a:cubicBezTo>
                  <a:pt x="105" y="50"/>
                  <a:pt x="104" y="50"/>
                  <a:pt x="102" y="49"/>
                </a:cubicBezTo>
                <a:cubicBezTo>
                  <a:pt x="101" y="48"/>
                  <a:pt x="99" y="48"/>
                  <a:pt x="99" y="48"/>
                </a:cubicBezTo>
                <a:cubicBezTo>
                  <a:pt x="98" y="47"/>
                  <a:pt x="97" y="47"/>
                  <a:pt x="96" y="46"/>
                </a:cubicBezTo>
                <a:cubicBezTo>
                  <a:pt x="94" y="46"/>
                  <a:pt x="93" y="45"/>
                  <a:pt x="92" y="45"/>
                </a:cubicBezTo>
                <a:cubicBezTo>
                  <a:pt x="92" y="45"/>
                  <a:pt x="90" y="45"/>
                  <a:pt x="89" y="44"/>
                </a:cubicBezTo>
                <a:cubicBezTo>
                  <a:pt x="88" y="44"/>
                  <a:pt x="86" y="44"/>
                  <a:pt x="85" y="44"/>
                </a:cubicBezTo>
                <a:cubicBezTo>
                  <a:pt x="84" y="44"/>
                  <a:pt x="83" y="43"/>
                  <a:pt x="82" y="43"/>
                </a:cubicBezTo>
                <a:cubicBezTo>
                  <a:pt x="80" y="43"/>
                  <a:pt x="79" y="43"/>
                  <a:pt x="77" y="43"/>
                </a:cubicBezTo>
                <a:cubicBezTo>
                  <a:pt x="76" y="43"/>
                  <a:pt x="74" y="43"/>
                  <a:pt x="73" y="43"/>
                </a:cubicBezTo>
                <a:cubicBezTo>
                  <a:pt x="73" y="64"/>
                  <a:pt x="73" y="64"/>
                  <a:pt x="73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81" y="64"/>
                  <a:pt x="87" y="65"/>
                  <a:pt x="93" y="67"/>
                </a:cubicBezTo>
                <a:cubicBezTo>
                  <a:pt x="98" y="69"/>
                  <a:pt x="105" y="72"/>
                  <a:pt x="111" y="75"/>
                </a:cubicBezTo>
                <a:cubicBezTo>
                  <a:pt x="113" y="75"/>
                  <a:pt x="114" y="76"/>
                  <a:pt x="115" y="76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8" y="95"/>
                  <a:pt x="121" y="96"/>
                  <a:pt x="124" y="96"/>
                </a:cubicBezTo>
                <a:cubicBezTo>
                  <a:pt x="131" y="96"/>
                  <a:pt x="141" y="93"/>
                  <a:pt x="151" y="87"/>
                </a:cubicBezTo>
                <a:close/>
                <a:moveTo>
                  <a:pt x="151" y="47"/>
                </a:moveTo>
                <a:cubicBezTo>
                  <a:pt x="151" y="29"/>
                  <a:pt x="151" y="29"/>
                  <a:pt x="151" y="29"/>
                </a:cubicBezTo>
                <a:cubicBezTo>
                  <a:pt x="141" y="35"/>
                  <a:pt x="131" y="37"/>
                  <a:pt x="123" y="37"/>
                </a:cubicBezTo>
                <a:cubicBezTo>
                  <a:pt x="120" y="37"/>
                  <a:pt x="117" y="37"/>
                  <a:pt x="115" y="37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24" y="58"/>
                  <a:pt x="137" y="55"/>
                  <a:pt x="151" y="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7" name="Freeform 260"/>
          <p:cNvSpPr>
            <a:spLocks noEditPoints="1"/>
          </p:cNvSpPr>
          <p:nvPr/>
        </p:nvSpPr>
        <p:spPr bwMode="auto">
          <a:xfrm>
            <a:off x="4896975" y="3010183"/>
            <a:ext cx="166945" cy="108596"/>
          </a:xfrm>
          <a:custGeom>
            <a:avLst/>
            <a:gdLst>
              <a:gd name="T0" fmla="*/ 54 w 156"/>
              <a:gd name="T1" fmla="*/ 49 h 101"/>
              <a:gd name="T2" fmla="*/ 10 w 156"/>
              <a:gd name="T3" fmla="*/ 93 h 101"/>
              <a:gd name="T4" fmla="*/ 8 w 156"/>
              <a:gd name="T5" fmla="*/ 94 h 101"/>
              <a:gd name="T6" fmla="*/ 5 w 156"/>
              <a:gd name="T7" fmla="*/ 93 h 101"/>
              <a:gd name="T8" fmla="*/ 1 w 156"/>
              <a:gd name="T9" fmla="*/ 88 h 101"/>
              <a:gd name="T10" fmla="*/ 0 w 156"/>
              <a:gd name="T11" fmla="*/ 86 h 101"/>
              <a:gd name="T12" fmla="*/ 1 w 156"/>
              <a:gd name="T13" fmla="*/ 84 h 101"/>
              <a:gd name="T14" fmla="*/ 38 w 156"/>
              <a:gd name="T15" fmla="*/ 47 h 101"/>
              <a:gd name="T16" fmla="*/ 1 w 156"/>
              <a:gd name="T17" fmla="*/ 10 h 101"/>
              <a:gd name="T18" fmla="*/ 0 w 156"/>
              <a:gd name="T19" fmla="*/ 8 h 101"/>
              <a:gd name="T20" fmla="*/ 1 w 156"/>
              <a:gd name="T21" fmla="*/ 5 h 101"/>
              <a:gd name="T22" fmla="*/ 5 w 156"/>
              <a:gd name="T23" fmla="*/ 1 h 101"/>
              <a:gd name="T24" fmla="*/ 8 w 156"/>
              <a:gd name="T25" fmla="*/ 0 h 101"/>
              <a:gd name="T26" fmla="*/ 10 w 156"/>
              <a:gd name="T27" fmla="*/ 1 h 101"/>
              <a:gd name="T28" fmla="*/ 54 w 156"/>
              <a:gd name="T29" fmla="*/ 45 h 101"/>
              <a:gd name="T30" fmla="*/ 55 w 156"/>
              <a:gd name="T31" fmla="*/ 47 h 101"/>
              <a:gd name="T32" fmla="*/ 54 w 156"/>
              <a:gd name="T33" fmla="*/ 49 h 101"/>
              <a:gd name="T34" fmla="*/ 156 w 156"/>
              <a:gd name="T35" fmla="*/ 92 h 101"/>
              <a:gd name="T36" fmla="*/ 156 w 156"/>
              <a:gd name="T37" fmla="*/ 98 h 101"/>
              <a:gd name="T38" fmla="*/ 155 w 156"/>
              <a:gd name="T39" fmla="*/ 101 h 101"/>
              <a:gd name="T40" fmla="*/ 153 w 156"/>
              <a:gd name="T41" fmla="*/ 101 h 101"/>
              <a:gd name="T42" fmla="*/ 62 w 156"/>
              <a:gd name="T43" fmla="*/ 101 h 101"/>
              <a:gd name="T44" fmla="*/ 60 w 156"/>
              <a:gd name="T45" fmla="*/ 101 h 101"/>
              <a:gd name="T46" fmla="*/ 59 w 156"/>
              <a:gd name="T47" fmla="*/ 98 h 101"/>
              <a:gd name="T48" fmla="*/ 59 w 156"/>
              <a:gd name="T49" fmla="*/ 92 h 101"/>
              <a:gd name="T50" fmla="*/ 60 w 156"/>
              <a:gd name="T51" fmla="*/ 90 h 101"/>
              <a:gd name="T52" fmla="*/ 62 w 156"/>
              <a:gd name="T53" fmla="*/ 89 h 101"/>
              <a:gd name="T54" fmla="*/ 153 w 156"/>
              <a:gd name="T55" fmla="*/ 89 h 101"/>
              <a:gd name="T56" fmla="*/ 155 w 156"/>
              <a:gd name="T57" fmla="*/ 90 h 101"/>
              <a:gd name="T58" fmla="*/ 156 w 156"/>
              <a:gd name="T59" fmla="*/ 9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6" h="101">
                <a:moveTo>
                  <a:pt x="54" y="49"/>
                </a:moveTo>
                <a:cubicBezTo>
                  <a:pt x="10" y="93"/>
                  <a:pt x="10" y="93"/>
                  <a:pt x="10" y="93"/>
                </a:cubicBezTo>
                <a:cubicBezTo>
                  <a:pt x="9" y="94"/>
                  <a:pt x="8" y="94"/>
                  <a:pt x="8" y="94"/>
                </a:cubicBezTo>
                <a:cubicBezTo>
                  <a:pt x="7" y="94"/>
                  <a:pt x="6" y="94"/>
                  <a:pt x="5" y="93"/>
                </a:cubicBezTo>
                <a:cubicBezTo>
                  <a:pt x="1" y="88"/>
                  <a:pt x="1" y="88"/>
                  <a:pt x="1" y="88"/>
                </a:cubicBezTo>
                <a:cubicBezTo>
                  <a:pt x="0" y="88"/>
                  <a:pt x="0" y="87"/>
                  <a:pt x="0" y="86"/>
                </a:cubicBezTo>
                <a:cubicBezTo>
                  <a:pt x="0" y="85"/>
                  <a:pt x="0" y="85"/>
                  <a:pt x="1" y="84"/>
                </a:cubicBezTo>
                <a:cubicBezTo>
                  <a:pt x="38" y="47"/>
                  <a:pt x="38" y="47"/>
                  <a:pt x="38" y="4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8"/>
                </a:cubicBezTo>
                <a:cubicBezTo>
                  <a:pt x="0" y="7"/>
                  <a:pt x="0" y="6"/>
                  <a:pt x="1" y="5"/>
                </a:cubicBezTo>
                <a:cubicBezTo>
                  <a:pt x="5" y="1"/>
                  <a:pt x="5" y="1"/>
                  <a:pt x="5" y="1"/>
                </a:cubicBezTo>
                <a:cubicBezTo>
                  <a:pt x="6" y="0"/>
                  <a:pt x="7" y="0"/>
                  <a:pt x="8" y="0"/>
                </a:cubicBezTo>
                <a:cubicBezTo>
                  <a:pt x="8" y="0"/>
                  <a:pt x="9" y="0"/>
                  <a:pt x="10" y="1"/>
                </a:cubicBezTo>
                <a:cubicBezTo>
                  <a:pt x="54" y="45"/>
                  <a:pt x="54" y="45"/>
                  <a:pt x="54" y="45"/>
                </a:cubicBezTo>
                <a:cubicBezTo>
                  <a:pt x="54" y="45"/>
                  <a:pt x="55" y="46"/>
                  <a:pt x="55" y="47"/>
                </a:cubicBezTo>
                <a:cubicBezTo>
                  <a:pt x="55" y="48"/>
                  <a:pt x="54" y="49"/>
                  <a:pt x="54" y="49"/>
                </a:cubicBezTo>
                <a:close/>
                <a:moveTo>
                  <a:pt x="156" y="92"/>
                </a:moveTo>
                <a:cubicBezTo>
                  <a:pt x="156" y="98"/>
                  <a:pt x="156" y="98"/>
                  <a:pt x="156" y="98"/>
                </a:cubicBezTo>
                <a:cubicBezTo>
                  <a:pt x="156" y="99"/>
                  <a:pt x="156" y="100"/>
                  <a:pt x="155" y="101"/>
                </a:cubicBezTo>
                <a:cubicBezTo>
                  <a:pt x="154" y="101"/>
                  <a:pt x="154" y="101"/>
                  <a:pt x="153" y="101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61" y="101"/>
                  <a:pt x="60" y="101"/>
                  <a:pt x="60" y="101"/>
                </a:cubicBezTo>
                <a:cubicBezTo>
                  <a:pt x="59" y="100"/>
                  <a:pt x="59" y="99"/>
                  <a:pt x="59" y="98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91"/>
                  <a:pt x="59" y="91"/>
                  <a:pt x="60" y="90"/>
                </a:cubicBezTo>
                <a:cubicBezTo>
                  <a:pt x="60" y="90"/>
                  <a:pt x="61" y="89"/>
                  <a:pt x="62" y="89"/>
                </a:cubicBezTo>
                <a:cubicBezTo>
                  <a:pt x="153" y="89"/>
                  <a:pt x="153" y="89"/>
                  <a:pt x="153" y="89"/>
                </a:cubicBezTo>
                <a:cubicBezTo>
                  <a:pt x="154" y="89"/>
                  <a:pt x="154" y="90"/>
                  <a:pt x="155" y="90"/>
                </a:cubicBezTo>
                <a:cubicBezTo>
                  <a:pt x="156" y="91"/>
                  <a:pt x="156" y="91"/>
                  <a:pt x="156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8" name="Freeform 261"/>
          <p:cNvSpPr>
            <a:spLocks noEditPoints="1"/>
          </p:cNvSpPr>
          <p:nvPr/>
        </p:nvSpPr>
        <p:spPr bwMode="auto">
          <a:xfrm>
            <a:off x="5117406" y="2990733"/>
            <a:ext cx="186395" cy="139390"/>
          </a:xfrm>
          <a:custGeom>
            <a:avLst/>
            <a:gdLst>
              <a:gd name="T0" fmla="*/ 54 w 173"/>
              <a:gd name="T1" fmla="*/ 106 h 130"/>
              <a:gd name="T2" fmla="*/ 49 w 173"/>
              <a:gd name="T3" fmla="*/ 111 h 130"/>
              <a:gd name="T4" fmla="*/ 47 w 173"/>
              <a:gd name="T5" fmla="*/ 112 h 130"/>
              <a:gd name="T6" fmla="*/ 45 w 173"/>
              <a:gd name="T7" fmla="*/ 111 h 130"/>
              <a:gd name="T8" fmla="*/ 1 w 173"/>
              <a:gd name="T9" fmla="*/ 67 h 130"/>
              <a:gd name="T10" fmla="*/ 0 w 173"/>
              <a:gd name="T11" fmla="*/ 65 h 130"/>
              <a:gd name="T12" fmla="*/ 1 w 173"/>
              <a:gd name="T13" fmla="*/ 63 h 130"/>
              <a:gd name="T14" fmla="*/ 45 w 173"/>
              <a:gd name="T15" fmla="*/ 19 h 130"/>
              <a:gd name="T16" fmla="*/ 47 w 173"/>
              <a:gd name="T17" fmla="*/ 18 h 130"/>
              <a:gd name="T18" fmla="*/ 49 w 173"/>
              <a:gd name="T19" fmla="*/ 19 h 130"/>
              <a:gd name="T20" fmla="*/ 54 w 173"/>
              <a:gd name="T21" fmla="*/ 23 h 130"/>
              <a:gd name="T22" fmla="*/ 55 w 173"/>
              <a:gd name="T23" fmla="*/ 26 h 130"/>
              <a:gd name="T24" fmla="*/ 54 w 173"/>
              <a:gd name="T25" fmla="*/ 28 h 130"/>
              <a:gd name="T26" fmla="*/ 17 w 173"/>
              <a:gd name="T27" fmla="*/ 65 h 130"/>
              <a:gd name="T28" fmla="*/ 54 w 173"/>
              <a:gd name="T29" fmla="*/ 102 h 130"/>
              <a:gd name="T30" fmla="*/ 55 w 173"/>
              <a:gd name="T31" fmla="*/ 104 h 130"/>
              <a:gd name="T32" fmla="*/ 54 w 173"/>
              <a:gd name="T33" fmla="*/ 106 h 130"/>
              <a:gd name="T34" fmla="*/ 110 w 173"/>
              <a:gd name="T35" fmla="*/ 6 h 130"/>
              <a:gd name="T36" fmla="*/ 75 w 173"/>
              <a:gd name="T37" fmla="*/ 128 h 130"/>
              <a:gd name="T38" fmla="*/ 73 w 173"/>
              <a:gd name="T39" fmla="*/ 130 h 130"/>
              <a:gd name="T40" fmla="*/ 71 w 173"/>
              <a:gd name="T41" fmla="*/ 130 h 130"/>
              <a:gd name="T42" fmla="*/ 65 w 173"/>
              <a:gd name="T43" fmla="*/ 128 h 130"/>
              <a:gd name="T44" fmla="*/ 63 w 173"/>
              <a:gd name="T45" fmla="*/ 127 h 130"/>
              <a:gd name="T46" fmla="*/ 63 w 173"/>
              <a:gd name="T47" fmla="*/ 124 h 130"/>
              <a:gd name="T48" fmla="*/ 98 w 173"/>
              <a:gd name="T49" fmla="*/ 2 h 130"/>
              <a:gd name="T50" fmla="*/ 100 w 173"/>
              <a:gd name="T51" fmla="*/ 0 h 130"/>
              <a:gd name="T52" fmla="*/ 102 w 173"/>
              <a:gd name="T53" fmla="*/ 0 h 130"/>
              <a:gd name="T54" fmla="*/ 108 w 173"/>
              <a:gd name="T55" fmla="*/ 2 h 130"/>
              <a:gd name="T56" fmla="*/ 110 w 173"/>
              <a:gd name="T57" fmla="*/ 3 h 130"/>
              <a:gd name="T58" fmla="*/ 110 w 173"/>
              <a:gd name="T59" fmla="*/ 6 h 130"/>
              <a:gd name="T60" fmla="*/ 172 w 173"/>
              <a:gd name="T61" fmla="*/ 67 h 130"/>
              <a:gd name="T62" fmla="*/ 128 w 173"/>
              <a:gd name="T63" fmla="*/ 111 h 130"/>
              <a:gd name="T64" fmla="*/ 126 w 173"/>
              <a:gd name="T65" fmla="*/ 112 h 130"/>
              <a:gd name="T66" fmla="*/ 124 w 173"/>
              <a:gd name="T67" fmla="*/ 111 h 130"/>
              <a:gd name="T68" fmla="*/ 119 w 173"/>
              <a:gd name="T69" fmla="*/ 106 h 130"/>
              <a:gd name="T70" fmla="*/ 118 w 173"/>
              <a:gd name="T71" fmla="*/ 104 h 130"/>
              <a:gd name="T72" fmla="*/ 119 w 173"/>
              <a:gd name="T73" fmla="*/ 102 h 130"/>
              <a:gd name="T74" fmla="*/ 156 w 173"/>
              <a:gd name="T75" fmla="*/ 65 h 130"/>
              <a:gd name="T76" fmla="*/ 119 w 173"/>
              <a:gd name="T77" fmla="*/ 28 h 130"/>
              <a:gd name="T78" fmla="*/ 118 w 173"/>
              <a:gd name="T79" fmla="*/ 26 h 130"/>
              <a:gd name="T80" fmla="*/ 119 w 173"/>
              <a:gd name="T81" fmla="*/ 23 h 130"/>
              <a:gd name="T82" fmla="*/ 124 w 173"/>
              <a:gd name="T83" fmla="*/ 19 h 130"/>
              <a:gd name="T84" fmla="*/ 126 w 173"/>
              <a:gd name="T85" fmla="*/ 18 h 130"/>
              <a:gd name="T86" fmla="*/ 128 w 173"/>
              <a:gd name="T87" fmla="*/ 19 h 130"/>
              <a:gd name="T88" fmla="*/ 172 w 173"/>
              <a:gd name="T89" fmla="*/ 63 h 130"/>
              <a:gd name="T90" fmla="*/ 173 w 173"/>
              <a:gd name="T91" fmla="*/ 65 h 130"/>
              <a:gd name="T92" fmla="*/ 172 w 173"/>
              <a:gd name="T93" fmla="*/ 6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3" h="130">
                <a:moveTo>
                  <a:pt x="54" y="106"/>
                </a:moveTo>
                <a:cubicBezTo>
                  <a:pt x="49" y="111"/>
                  <a:pt x="49" y="111"/>
                  <a:pt x="49" y="111"/>
                </a:cubicBezTo>
                <a:cubicBezTo>
                  <a:pt x="49" y="112"/>
                  <a:pt x="48" y="112"/>
                  <a:pt x="47" y="112"/>
                </a:cubicBezTo>
                <a:cubicBezTo>
                  <a:pt x="46" y="112"/>
                  <a:pt x="46" y="112"/>
                  <a:pt x="45" y="111"/>
                </a:cubicBezTo>
                <a:cubicBezTo>
                  <a:pt x="1" y="67"/>
                  <a:pt x="1" y="67"/>
                  <a:pt x="1" y="67"/>
                </a:cubicBezTo>
                <a:cubicBezTo>
                  <a:pt x="0" y="67"/>
                  <a:pt x="0" y="66"/>
                  <a:pt x="0" y="65"/>
                </a:cubicBezTo>
                <a:cubicBezTo>
                  <a:pt x="0" y="64"/>
                  <a:pt x="0" y="63"/>
                  <a:pt x="1" y="63"/>
                </a:cubicBezTo>
                <a:cubicBezTo>
                  <a:pt x="45" y="19"/>
                  <a:pt x="45" y="19"/>
                  <a:pt x="45" y="19"/>
                </a:cubicBezTo>
                <a:cubicBezTo>
                  <a:pt x="46" y="18"/>
                  <a:pt x="46" y="18"/>
                  <a:pt x="47" y="18"/>
                </a:cubicBezTo>
                <a:cubicBezTo>
                  <a:pt x="48" y="18"/>
                  <a:pt x="49" y="18"/>
                  <a:pt x="49" y="19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4"/>
                  <a:pt x="55" y="25"/>
                  <a:pt x="55" y="26"/>
                </a:cubicBezTo>
                <a:cubicBezTo>
                  <a:pt x="55" y="26"/>
                  <a:pt x="55" y="27"/>
                  <a:pt x="54" y="28"/>
                </a:cubicBezTo>
                <a:cubicBezTo>
                  <a:pt x="17" y="65"/>
                  <a:pt x="17" y="65"/>
                  <a:pt x="17" y="65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5" y="103"/>
                  <a:pt x="55" y="103"/>
                  <a:pt x="55" y="104"/>
                </a:cubicBezTo>
                <a:cubicBezTo>
                  <a:pt x="55" y="105"/>
                  <a:pt x="55" y="106"/>
                  <a:pt x="54" y="106"/>
                </a:cubicBezTo>
                <a:close/>
                <a:moveTo>
                  <a:pt x="110" y="6"/>
                </a:moveTo>
                <a:cubicBezTo>
                  <a:pt x="75" y="128"/>
                  <a:pt x="75" y="128"/>
                  <a:pt x="75" y="128"/>
                </a:cubicBezTo>
                <a:cubicBezTo>
                  <a:pt x="74" y="128"/>
                  <a:pt x="74" y="129"/>
                  <a:pt x="73" y="130"/>
                </a:cubicBezTo>
                <a:cubicBezTo>
                  <a:pt x="73" y="130"/>
                  <a:pt x="72" y="130"/>
                  <a:pt x="71" y="130"/>
                </a:cubicBezTo>
                <a:cubicBezTo>
                  <a:pt x="65" y="128"/>
                  <a:pt x="65" y="128"/>
                  <a:pt x="65" y="128"/>
                </a:cubicBezTo>
                <a:cubicBezTo>
                  <a:pt x="64" y="128"/>
                  <a:pt x="64" y="127"/>
                  <a:pt x="63" y="127"/>
                </a:cubicBezTo>
                <a:cubicBezTo>
                  <a:pt x="63" y="126"/>
                  <a:pt x="63" y="125"/>
                  <a:pt x="63" y="124"/>
                </a:cubicBezTo>
                <a:cubicBezTo>
                  <a:pt x="98" y="2"/>
                  <a:pt x="98" y="2"/>
                  <a:pt x="98" y="2"/>
                </a:cubicBezTo>
                <a:cubicBezTo>
                  <a:pt x="99" y="1"/>
                  <a:pt x="99" y="1"/>
                  <a:pt x="100" y="0"/>
                </a:cubicBezTo>
                <a:cubicBezTo>
                  <a:pt x="101" y="0"/>
                  <a:pt x="101" y="0"/>
                  <a:pt x="102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9" y="2"/>
                  <a:pt x="109" y="3"/>
                  <a:pt x="110" y="3"/>
                </a:cubicBezTo>
                <a:cubicBezTo>
                  <a:pt x="110" y="4"/>
                  <a:pt x="110" y="5"/>
                  <a:pt x="110" y="6"/>
                </a:cubicBezTo>
                <a:close/>
                <a:moveTo>
                  <a:pt x="172" y="67"/>
                </a:moveTo>
                <a:cubicBezTo>
                  <a:pt x="128" y="111"/>
                  <a:pt x="128" y="111"/>
                  <a:pt x="128" y="111"/>
                </a:cubicBezTo>
                <a:cubicBezTo>
                  <a:pt x="127" y="112"/>
                  <a:pt x="127" y="112"/>
                  <a:pt x="126" y="112"/>
                </a:cubicBezTo>
                <a:cubicBezTo>
                  <a:pt x="125" y="112"/>
                  <a:pt x="124" y="112"/>
                  <a:pt x="124" y="111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8" y="106"/>
                  <a:pt x="118" y="105"/>
                  <a:pt x="118" y="104"/>
                </a:cubicBezTo>
                <a:cubicBezTo>
                  <a:pt x="118" y="103"/>
                  <a:pt x="118" y="103"/>
                  <a:pt x="119" y="102"/>
                </a:cubicBezTo>
                <a:cubicBezTo>
                  <a:pt x="156" y="65"/>
                  <a:pt x="156" y="65"/>
                  <a:pt x="156" y="65"/>
                </a:cubicBezTo>
                <a:cubicBezTo>
                  <a:pt x="119" y="28"/>
                  <a:pt x="119" y="28"/>
                  <a:pt x="119" y="28"/>
                </a:cubicBezTo>
                <a:cubicBezTo>
                  <a:pt x="118" y="27"/>
                  <a:pt x="118" y="26"/>
                  <a:pt x="118" y="26"/>
                </a:cubicBezTo>
                <a:cubicBezTo>
                  <a:pt x="118" y="25"/>
                  <a:pt x="118" y="24"/>
                  <a:pt x="119" y="23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4" y="18"/>
                  <a:pt x="125" y="18"/>
                  <a:pt x="126" y="18"/>
                </a:cubicBezTo>
                <a:cubicBezTo>
                  <a:pt x="127" y="18"/>
                  <a:pt x="127" y="18"/>
                  <a:pt x="128" y="19"/>
                </a:cubicBezTo>
                <a:cubicBezTo>
                  <a:pt x="172" y="63"/>
                  <a:pt x="172" y="63"/>
                  <a:pt x="172" y="63"/>
                </a:cubicBezTo>
                <a:cubicBezTo>
                  <a:pt x="173" y="63"/>
                  <a:pt x="173" y="64"/>
                  <a:pt x="173" y="65"/>
                </a:cubicBezTo>
                <a:cubicBezTo>
                  <a:pt x="173" y="66"/>
                  <a:pt x="173" y="67"/>
                  <a:pt x="172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9" name="Freeform 262"/>
          <p:cNvSpPr>
            <a:spLocks noEditPoints="1"/>
          </p:cNvSpPr>
          <p:nvPr/>
        </p:nvSpPr>
        <p:spPr bwMode="auto">
          <a:xfrm>
            <a:off x="5355668" y="2969661"/>
            <a:ext cx="183153" cy="163703"/>
          </a:xfrm>
          <a:custGeom>
            <a:avLst/>
            <a:gdLst>
              <a:gd name="T0" fmla="*/ 61 w 170"/>
              <a:gd name="T1" fmla="*/ 97 h 152"/>
              <a:gd name="T2" fmla="*/ 61 w 170"/>
              <a:gd name="T3" fmla="*/ 103 h 152"/>
              <a:gd name="T4" fmla="*/ 57 w 170"/>
              <a:gd name="T5" fmla="*/ 109 h 152"/>
              <a:gd name="T6" fmla="*/ 55 w 170"/>
              <a:gd name="T7" fmla="*/ 109 h 152"/>
              <a:gd name="T8" fmla="*/ 50 w 170"/>
              <a:gd name="T9" fmla="*/ 107 h 152"/>
              <a:gd name="T10" fmla="*/ 2 w 170"/>
              <a:gd name="T11" fmla="*/ 59 h 152"/>
              <a:gd name="T12" fmla="*/ 0 w 170"/>
              <a:gd name="T13" fmla="*/ 55 h 152"/>
              <a:gd name="T14" fmla="*/ 2 w 170"/>
              <a:gd name="T15" fmla="*/ 50 h 152"/>
              <a:gd name="T16" fmla="*/ 50 w 170"/>
              <a:gd name="T17" fmla="*/ 2 h 152"/>
              <a:gd name="T18" fmla="*/ 57 w 170"/>
              <a:gd name="T19" fmla="*/ 1 h 152"/>
              <a:gd name="T20" fmla="*/ 61 w 170"/>
              <a:gd name="T21" fmla="*/ 6 h 152"/>
              <a:gd name="T22" fmla="*/ 61 w 170"/>
              <a:gd name="T23" fmla="*/ 13 h 152"/>
              <a:gd name="T24" fmla="*/ 23 w 170"/>
              <a:gd name="T25" fmla="*/ 50 h 152"/>
              <a:gd name="T26" fmla="*/ 21 w 170"/>
              <a:gd name="T27" fmla="*/ 55 h 152"/>
              <a:gd name="T28" fmla="*/ 23 w 170"/>
              <a:gd name="T29" fmla="*/ 59 h 152"/>
              <a:gd name="T30" fmla="*/ 61 w 170"/>
              <a:gd name="T31" fmla="*/ 97 h 152"/>
              <a:gd name="T32" fmla="*/ 170 w 170"/>
              <a:gd name="T33" fmla="*/ 100 h 152"/>
              <a:gd name="T34" fmla="*/ 168 w 170"/>
              <a:gd name="T35" fmla="*/ 113 h 152"/>
              <a:gd name="T36" fmla="*/ 164 w 170"/>
              <a:gd name="T37" fmla="*/ 126 h 152"/>
              <a:gd name="T38" fmla="*/ 160 w 170"/>
              <a:gd name="T39" fmla="*/ 138 h 152"/>
              <a:gd name="T40" fmla="*/ 156 w 170"/>
              <a:gd name="T41" fmla="*/ 146 h 152"/>
              <a:gd name="T42" fmla="*/ 154 w 170"/>
              <a:gd name="T43" fmla="*/ 150 h 152"/>
              <a:gd name="T44" fmla="*/ 152 w 170"/>
              <a:gd name="T45" fmla="*/ 152 h 152"/>
              <a:gd name="T46" fmla="*/ 151 w 170"/>
              <a:gd name="T47" fmla="*/ 151 h 152"/>
              <a:gd name="T48" fmla="*/ 149 w 170"/>
              <a:gd name="T49" fmla="*/ 148 h 152"/>
              <a:gd name="T50" fmla="*/ 139 w 170"/>
              <a:gd name="T51" fmla="*/ 95 h 152"/>
              <a:gd name="T52" fmla="*/ 122 w 170"/>
              <a:gd name="T53" fmla="*/ 84 h 152"/>
              <a:gd name="T54" fmla="*/ 97 w 170"/>
              <a:gd name="T55" fmla="*/ 79 h 152"/>
              <a:gd name="T56" fmla="*/ 97 w 170"/>
              <a:gd name="T57" fmla="*/ 103 h 152"/>
              <a:gd name="T58" fmla="*/ 93 w 170"/>
              <a:gd name="T59" fmla="*/ 109 h 152"/>
              <a:gd name="T60" fmla="*/ 91 w 170"/>
              <a:gd name="T61" fmla="*/ 109 h 152"/>
              <a:gd name="T62" fmla="*/ 87 w 170"/>
              <a:gd name="T63" fmla="*/ 107 h 152"/>
              <a:gd name="T64" fmla="*/ 38 w 170"/>
              <a:gd name="T65" fmla="*/ 59 h 152"/>
              <a:gd name="T66" fmla="*/ 37 w 170"/>
              <a:gd name="T67" fmla="*/ 55 h 152"/>
              <a:gd name="T68" fmla="*/ 38 w 170"/>
              <a:gd name="T69" fmla="*/ 50 h 152"/>
              <a:gd name="T70" fmla="*/ 87 w 170"/>
              <a:gd name="T71" fmla="*/ 2 h 152"/>
              <a:gd name="T72" fmla="*/ 93 w 170"/>
              <a:gd name="T73" fmla="*/ 1 h 152"/>
              <a:gd name="T74" fmla="*/ 97 w 170"/>
              <a:gd name="T75" fmla="*/ 6 h 152"/>
              <a:gd name="T76" fmla="*/ 97 w 170"/>
              <a:gd name="T77" fmla="*/ 31 h 152"/>
              <a:gd name="T78" fmla="*/ 154 w 170"/>
              <a:gd name="T79" fmla="*/ 52 h 152"/>
              <a:gd name="T80" fmla="*/ 170 w 170"/>
              <a:gd name="T81" fmla="*/ 10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0" h="152">
                <a:moveTo>
                  <a:pt x="61" y="97"/>
                </a:moveTo>
                <a:cubicBezTo>
                  <a:pt x="61" y="103"/>
                  <a:pt x="61" y="103"/>
                  <a:pt x="61" y="103"/>
                </a:cubicBezTo>
                <a:cubicBezTo>
                  <a:pt x="61" y="106"/>
                  <a:pt x="60" y="108"/>
                  <a:pt x="57" y="109"/>
                </a:cubicBezTo>
                <a:cubicBezTo>
                  <a:pt x="56" y="109"/>
                  <a:pt x="56" y="109"/>
                  <a:pt x="55" y="109"/>
                </a:cubicBezTo>
                <a:cubicBezTo>
                  <a:pt x="53" y="109"/>
                  <a:pt x="52" y="109"/>
                  <a:pt x="50" y="107"/>
                </a:cubicBezTo>
                <a:cubicBezTo>
                  <a:pt x="2" y="59"/>
                  <a:pt x="2" y="59"/>
                  <a:pt x="2" y="59"/>
                </a:cubicBezTo>
                <a:cubicBezTo>
                  <a:pt x="1" y="58"/>
                  <a:pt x="0" y="56"/>
                  <a:pt x="0" y="55"/>
                </a:cubicBezTo>
                <a:cubicBezTo>
                  <a:pt x="0" y="53"/>
                  <a:pt x="1" y="52"/>
                  <a:pt x="2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2" y="0"/>
                  <a:pt x="55" y="0"/>
                  <a:pt x="57" y="1"/>
                </a:cubicBezTo>
                <a:cubicBezTo>
                  <a:pt x="60" y="2"/>
                  <a:pt x="61" y="4"/>
                  <a:pt x="61" y="6"/>
                </a:cubicBezTo>
                <a:cubicBezTo>
                  <a:pt x="61" y="13"/>
                  <a:pt x="61" y="13"/>
                  <a:pt x="61" y="13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52"/>
                  <a:pt x="21" y="53"/>
                  <a:pt x="21" y="55"/>
                </a:cubicBezTo>
                <a:cubicBezTo>
                  <a:pt x="21" y="56"/>
                  <a:pt x="22" y="58"/>
                  <a:pt x="23" y="59"/>
                </a:cubicBezTo>
                <a:lnTo>
                  <a:pt x="61" y="97"/>
                </a:lnTo>
                <a:close/>
                <a:moveTo>
                  <a:pt x="170" y="100"/>
                </a:moveTo>
                <a:cubicBezTo>
                  <a:pt x="170" y="104"/>
                  <a:pt x="169" y="108"/>
                  <a:pt x="168" y="113"/>
                </a:cubicBezTo>
                <a:cubicBezTo>
                  <a:pt x="167" y="117"/>
                  <a:pt x="166" y="122"/>
                  <a:pt x="164" y="126"/>
                </a:cubicBezTo>
                <a:cubicBezTo>
                  <a:pt x="163" y="130"/>
                  <a:pt x="162" y="134"/>
                  <a:pt x="160" y="138"/>
                </a:cubicBezTo>
                <a:cubicBezTo>
                  <a:pt x="158" y="142"/>
                  <a:pt x="157" y="144"/>
                  <a:pt x="156" y="146"/>
                </a:cubicBezTo>
                <a:cubicBezTo>
                  <a:pt x="155" y="148"/>
                  <a:pt x="155" y="149"/>
                  <a:pt x="154" y="150"/>
                </a:cubicBezTo>
                <a:cubicBezTo>
                  <a:pt x="154" y="151"/>
                  <a:pt x="153" y="152"/>
                  <a:pt x="152" y="152"/>
                </a:cubicBezTo>
                <a:cubicBezTo>
                  <a:pt x="151" y="152"/>
                  <a:pt x="151" y="152"/>
                  <a:pt x="151" y="151"/>
                </a:cubicBezTo>
                <a:cubicBezTo>
                  <a:pt x="149" y="151"/>
                  <a:pt x="148" y="150"/>
                  <a:pt x="149" y="148"/>
                </a:cubicBezTo>
                <a:cubicBezTo>
                  <a:pt x="151" y="123"/>
                  <a:pt x="148" y="105"/>
                  <a:pt x="139" y="95"/>
                </a:cubicBezTo>
                <a:cubicBezTo>
                  <a:pt x="134" y="90"/>
                  <a:pt x="129" y="87"/>
                  <a:pt x="122" y="84"/>
                </a:cubicBezTo>
                <a:cubicBezTo>
                  <a:pt x="116" y="82"/>
                  <a:pt x="107" y="80"/>
                  <a:pt x="97" y="7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7" y="106"/>
                  <a:pt x="96" y="108"/>
                  <a:pt x="93" y="109"/>
                </a:cubicBezTo>
                <a:cubicBezTo>
                  <a:pt x="93" y="109"/>
                  <a:pt x="92" y="109"/>
                  <a:pt x="91" y="109"/>
                </a:cubicBezTo>
                <a:cubicBezTo>
                  <a:pt x="89" y="109"/>
                  <a:pt x="88" y="109"/>
                  <a:pt x="87" y="107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8"/>
                  <a:pt x="37" y="56"/>
                  <a:pt x="37" y="55"/>
                </a:cubicBezTo>
                <a:cubicBezTo>
                  <a:pt x="37" y="53"/>
                  <a:pt x="37" y="52"/>
                  <a:pt x="38" y="50"/>
                </a:cubicBezTo>
                <a:cubicBezTo>
                  <a:pt x="87" y="2"/>
                  <a:pt x="87" y="2"/>
                  <a:pt x="87" y="2"/>
                </a:cubicBezTo>
                <a:cubicBezTo>
                  <a:pt x="89" y="0"/>
                  <a:pt x="91" y="0"/>
                  <a:pt x="93" y="1"/>
                </a:cubicBezTo>
                <a:cubicBezTo>
                  <a:pt x="96" y="2"/>
                  <a:pt x="97" y="4"/>
                  <a:pt x="97" y="6"/>
                </a:cubicBezTo>
                <a:cubicBezTo>
                  <a:pt x="97" y="31"/>
                  <a:pt x="97" y="31"/>
                  <a:pt x="97" y="31"/>
                </a:cubicBezTo>
                <a:cubicBezTo>
                  <a:pt x="123" y="33"/>
                  <a:pt x="142" y="40"/>
                  <a:pt x="154" y="52"/>
                </a:cubicBezTo>
                <a:cubicBezTo>
                  <a:pt x="164" y="63"/>
                  <a:pt x="170" y="79"/>
                  <a:pt x="170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0" name="Freeform 263"/>
          <p:cNvSpPr>
            <a:spLocks noEditPoints="1"/>
          </p:cNvSpPr>
          <p:nvPr/>
        </p:nvSpPr>
        <p:spPr bwMode="auto">
          <a:xfrm>
            <a:off x="5587445" y="2969661"/>
            <a:ext cx="181532" cy="163703"/>
          </a:xfrm>
          <a:custGeom>
            <a:avLst/>
            <a:gdLst>
              <a:gd name="T0" fmla="*/ 60 w 169"/>
              <a:gd name="T1" fmla="*/ 97 h 152"/>
              <a:gd name="T2" fmla="*/ 60 w 169"/>
              <a:gd name="T3" fmla="*/ 103 h 152"/>
              <a:gd name="T4" fmla="*/ 57 w 169"/>
              <a:gd name="T5" fmla="*/ 109 h 152"/>
              <a:gd name="T6" fmla="*/ 54 w 169"/>
              <a:gd name="T7" fmla="*/ 109 h 152"/>
              <a:gd name="T8" fmla="*/ 50 w 169"/>
              <a:gd name="T9" fmla="*/ 107 h 152"/>
              <a:gd name="T10" fmla="*/ 1 w 169"/>
              <a:gd name="T11" fmla="*/ 59 h 152"/>
              <a:gd name="T12" fmla="*/ 0 w 169"/>
              <a:gd name="T13" fmla="*/ 55 h 152"/>
              <a:gd name="T14" fmla="*/ 1 w 169"/>
              <a:gd name="T15" fmla="*/ 50 h 152"/>
              <a:gd name="T16" fmla="*/ 50 w 169"/>
              <a:gd name="T17" fmla="*/ 2 h 152"/>
              <a:gd name="T18" fmla="*/ 57 w 169"/>
              <a:gd name="T19" fmla="*/ 1 h 152"/>
              <a:gd name="T20" fmla="*/ 60 w 169"/>
              <a:gd name="T21" fmla="*/ 6 h 152"/>
              <a:gd name="T22" fmla="*/ 60 w 169"/>
              <a:gd name="T23" fmla="*/ 13 h 152"/>
              <a:gd name="T24" fmla="*/ 23 w 169"/>
              <a:gd name="T25" fmla="*/ 50 h 152"/>
              <a:gd name="T26" fmla="*/ 21 w 169"/>
              <a:gd name="T27" fmla="*/ 55 h 152"/>
              <a:gd name="T28" fmla="*/ 23 w 169"/>
              <a:gd name="T29" fmla="*/ 59 h 152"/>
              <a:gd name="T30" fmla="*/ 60 w 169"/>
              <a:gd name="T31" fmla="*/ 97 h 152"/>
              <a:gd name="T32" fmla="*/ 169 w 169"/>
              <a:gd name="T33" fmla="*/ 100 h 152"/>
              <a:gd name="T34" fmla="*/ 168 w 169"/>
              <a:gd name="T35" fmla="*/ 113 h 152"/>
              <a:gd name="T36" fmla="*/ 164 w 169"/>
              <a:gd name="T37" fmla="*/ 126 h 152"/>
              <a:gd name="T38" fmla="*/ 159 w 169"/>
              <a:gd name="T39" fmla="*/ 138 h 152"/>
              <a:gd name="T40" fmla="*/ 156 w 169"/>
              <a:gd name="T41" fmla="*/ 146 h 152"/>
              <a:gd name="T42" fmla="*/ 154 w 169"/>
              <a:gd name="T43" fmla="*/ 150 h 152"/>
              <a:gd name="T44" fmla="*/ 151 w 169"/>
              <a:gd name="T45" fmla="*/ 152 h 152"/>
              <a:gd name="T46" fmla="*/ 150 w 169"/>
              <a:gd name="T47" fmla="*/ 151 h 152"/>
              <a:gd name="T48" fmla="*/ 148 w 169"/>
              <a:gd name="T49" fmla="*/ 148 h 152"/>
              <a:gd name="T50" fmla="*/ 138 w 169"/>
              <a:gd name="T51" fmla="*/ 95 h 152"/>
              <a:gd name="T52" fmla="*/ 122 w 169"/>
              <a:gd name="T53" fmla="*/ 84 h 152"/>
              <a:gd name="T54" fmla="*/ 97 w 169"/>
              <a:gd name="T55" fmla="*/ 79 h 152"/>
              <a:gd name="T56" fmla="*/ 97 w 169"/>
              <a:gd name="T57" fmla="*/ 103 h 152"/>
              <a:gd name="T58" fmla="*/ 93 w 169"/>
              <a:gd name="T59" fmla="*/ 109 h 152"/>
              <a:gd name="T60" fmla="*/ 90 w 169"/>
              <a:gd name="T61" fmla="*/ 109 h 152"/>
              <a:gd name="T62" fmla="*/ 86 w 169"/>
              <a:gd name="T63" fmla="*/ 107 h 152"/>
              <a:gd name="T64" fmla="*/ 38 w 169"/>
              <a:gd name="T65" fmla="*/ 59 h 152"/>
              <a:gd name="T66" fmla="*/ 36 w 169"/>
              <a:gd name="T67" fmla="*/ 55 h 152"/>
              <a:gd name="T68" fmla="*/ 38 w 169"/>
              <a:gd name="T69" fmla="*/ 50 h 152"/>
              <a:gd name="T70" fmla="*/ 86 w 169"/>
              <a:gd name="T71" fmla="*/ 2 h 152"/>
              <a:gd name="T72" fmla="*/ 93 w 169"/>
              <a:gd name="T73" fmla="*/ 1 h 152"/>
              <a:gd name="T74" fmla="*/ 97 w 169"/>
              <a:gd name="T75" fmla="*/ 6 h 152"/>
              <a:gd name="T76" fmla="*/ 97 w 169"/>
              <a:gd name="T77" fmla="*/ 31 h 152"/>
              <a:gd name="T78" fmla="*/ 153 w 169"/>
              <a:gd name="T79" fmla="*/ 52 h 152"/>
              <a:gd name="T80" fmla="*/ 169 w 169"/>
              <a:gd name="T81" fmla="*/ 10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9" h="152">
                <a:moveTo>
                  <a:pt x="60" y="97"/>
                </a:moveTo>
                <a:cubicBezTo>
                  <a:pt x="60" y="103"/>
                  <a:pt x="60" y="103"/>
                  <a:pt x="60" y="103"/>
                </a:cubicBezTo>
                <a:cubicBezTo>
                  <a:pt x="60" y="106"/>
                  <a:pt x="59" y="108"/>
                  <a:pt x="57" y="109"/>
                </a:cubicBezTo>
                <a:cubicBezTo>
                  <a:pt x="56" y="109"/>
                  <a:pt x="55" y="109"/>
                  <a:pt x="54" y="109"/>
                </a:cubicBezTo>
                <a:cubicBezTo>
                  <a:pt x="52" y="109"/>
                  <a:pt x="51" y="109"/>
                  <a:pt x="50" y="107"/>
                </a:cubicBezTo>
                <a:cubicBezTo>
                  <a:pt x="1" y="59"/>
                  <a:pt x="1" y="59"/>
                  <a:pt x="1" y="59"/>
                </a:cubicBezTo>
                <a:cubicBezTo>
                  <a:pt x="0" y="58"/>
                  <a:pt x="0" y="56"/>
                  <a:pt x="0" y="55"/>
                </a:cubicBezTo>
                <a:cubicBezTo>
                  <a:pt x="0" y="53"/>
                  <a:pt x="0" y="52"/>
                  <a:pt x="1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2" y="0"/>
                  <a:pt x="54" y="0"/>
                  <a:pt x="57" y="1"/>
                </a:cubicBezTo>
                <a:cubicBezTo>
                  <a:pt x="59" y="2"/>
                  <a:pt x="60" y="4"/>
                  <a:pt x="60" y="6"/>
                </a:cubicBezTo>
                <a:cubicBezTo>
                  <a:pt x="60" y="13"/>
                  <a:pt x="60" y="13"/>
                  <a:pt x="60" y="13"/>
                </a:cubicBezTo>
                <a:cubicBezTo>
                  <a:pt x="23" y="50"/>
                  <a:pt x="23" y="50"/>
                  <a:pt x="23" y="50"/>
                </a:cubicBezTo>
                <a:cubicBezTo>
                  <a:pt x="21" y="52"/>
                  <a:pt x="21" y="53"/>
                  <a:pt x="21" y="55"/>
                </a:cubicBezTo>
                <a:cubicBezTo>
                  <a:pt x="21" y="56"/>
                  <a:pt x="21" y="58"/>
                  <a:pt x="23" y="59"/>
                </a:cubicBezTo>
                <a:lnTo>
                  <a:pt x="60" y="97"/>
                </a:lnTo>
                <a:close/>
                <a:moveTo>
                  <a:pt x="169" y="100"/>
                </a:moveTo>
                <a:cubicBezTo>
                  <a:pt x="169" y="104"/>
                  <a:pt x="169" y="108"/>
                  <a:pt x="168" y="113"/>
                </a:cubicBezTo>
                <a:cubicBezTo>
                  <a:pt x="166" y="117"/>
                  <a:pt x="165" y="122"/>
                  <a:pt x="164" y="126"/>
                </a:cubicBezTo>
                <a:cubicBezTo>
                  <a:pt x="163" y="130"/>
                  <a:pt x="161" y="134"/>
                  <a:pt x="159" y="138"/>
                </a:cubicBezTo>
                <a:cubicBezTo>
                  <a:pt x="158" y="142"/>
                  <a:pt x="156" y="144"/>
                  <a:pt x="156" y="146"/>
                </a:cubicBezTo>
                <a:cubicBezTo>
                  <a:pt x="155" y="148"/>
                  <a:pt x="154" y="149"/>
                  <a:pt x="154" y="150"/>
                </a:cubicBezTo>
                <a:cubicBezTo>
                  <a:pt x="153" y="151"/>
                  <a:pt x="152" y="152"/>
                  <a:pt x="151" y="152"/>
                </a:cubicBezTo>
                <a:cubicBezTo>
                  <a:pt x="151" y="152"/>
                  <a:pt x="150" y="152"/>
                  <a:pt x="150" y="151"/>
                </a:cubicBezTo>
                <a:cubicBezTo>
                  <a:pt x="149" y="151"/>
                  <a:pt x="148" y="150"/>
                  <a:pt x="148" y="148"/>
                </a:cubicBezTo>
                <a:cubicBezTo>
                  <a:pt x="151" y="123"/>
                  <a:pt x="147" y="105"/>
                  <a:pt x="138" y="95"/>
                </a:cubicBezTo>
                <a:cubicBezTo>
                  <a:pt x="134" y="90"/>
                  <a:pt x="129" y="87"/>
                  <a:pt x="122" y="84"/>
                </a:cubicBezTo>
                <a:cubicBezTo>
                  <a:pt x="115" y="82"/>
                  <a:pt x="107" y="80"/>
                  <a:pt x="97" y="7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7" y="106"/>
                  <a:pt x="95" y="108"/>
                  <a:pt x="93" y="109"/>
                </a:cubicBezTo>
                <a:cubicBezTo>
                  <a:pt x="92" y="109"/>
                  <a:pt x="91" y="109"/>
                  <a:pt x="90" y="109"/>
                </a:cubicBezTo>
                <a:cubicBezTo>
                  <a:pt x="89" y="109"/>
                  <a:pt x="87" y="109"/>
                  <a:pt x="86" y="107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8"/>
                  <a:pt x="36" y="56"/>
                  <a:pt x="36" y="55"/>
                </a:cubicBezTo>
                <a:cubicBezTo>
                  <a:pt x="36" y="53"/>
                  <a:pt x="37" y="52"/>
                  <a:pt x="38" y="50"/>
                </a:cubicBezTo>
                <a:cubicBezTo>
                  <a:pt x="86" y="2"/>
                  <a:pt x="86" y="2"/>
                  <a:pt x="86" y="2"/>
                </a:cubicBezTo>
                <a:cubicBezTo>
                  <a:pt x="88" y="0"/>
                  <a:pt x="90" y="0"/>
                  <a:pt x="93" y="1"/>
                </a:cubicBezTo>
                <a:cubicBezTo>
                  <a:pt x="95" y="2"/>
                  <a:pt x="97" y="4"/>
                  <a:pt x="97" y="6"/>
                </a:cubicBezTo>
                <a:cubicBezTo>
                  <a:pt x="97" y="31"/>
                  <a:pt x="97" y="31"/>
                  <a:pt x="97" y="31"/>
                </a:cubicBezTo>
                <a:cubicBezTo>
                  <a:pt x="122" y="33"/>
                  <a:pt x="141" y="40"/>
                  <a:pt x="153" y="52"/>
                </a:cubicBezTo>
                <a:cubicBezTo>
                  <a:pt x="164" y="63"/>
                  <a:pt x="169" y="79"/>
                  <a:pt x="169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1" name="Freeform 264"/>
          <p:cNvSpPr>
            <a:spLocks noEditPoints="1"/>
          </p:cNvSpPr>
          <p:nvPr/>
        </p:nvSpPr>
        <p:spPr bwMode="auto">
          <a:xfrm>
            <a:off x="5817602" y="2966420"/>
            <a:ext cx="168566" cy="160462"/>
          </a:xfrm>
          <a:custGeom>
            <a:avLst/>
            <a:gdLst>
              <a:gd name="T0" fmla="*/ 155 w 158"/>
              <a:gd name="T1" fmla="*/ 63 h 150"/>
              <a:gd name="T2" fmla="*/ 121 w 158"/>
              <a:gd name="T3" fmla="*/ 96 h 150"/>
              <a:gd name="T4" fmla="*/ 129 w 158"/>
              <a:gd name="T5" fmla="*/ 144 h 150"/>
              <a:gd name="T6" fmla="*/ 128 w 158"/>
              <a:gd name="T7" fmla="*/ 149 h 150"/>
              <a:gd name="T8" fmla="*/ 125 w 158"/>
              <a:gd name="T9" fmla="*/ 150 h 150"/>
              <a:gd name="T10" fmla="*/ 121 w 158"/>
              <a:gd name="T11" fmla="*/ 149 h 150"/>
              <a:gd name="T12" fmla="*/ 79 w 158"/>
              <a:gd name="T13" fmla="*/ 127 h 150"/>
              <a:gd name="T14" fmla="*/ 36 w 158"/>
              <a:gd name="T15" fmla="*/ 149 h 150"/>
              <a:gd name="T16" fmla="*/ 33 w 158"/>
              <a:gd name="T17" fmla="*/ 150 h 150"/>
              <a:gd name="T18" fmla="*/ 29 w 158"/>
              <a:gd name="T19" fmla="*/ 149 h 150"/>
              <a:gd name="T20" fmla="*/ 29 w 158"/>
              <a:gd name="T21" fmla="*/ 144 h 150"/>
              <a:gd name="T22" fmla="*/ 37 w 158"/>
              <a:gd name="T23" fmla="*/ 96 h 150"/>
              <a:gd name="T24" fmla="*/ 2 w 158"/>
              <a:gd name="T25" fmla="*/ 63 h 150"/>
              <a:gd name="T26" fmla="*/ 0 w 158"/>
              <a:gd name="T27" fmla="*/ 57 h 150"/>
              <a:gd name="T28" fmla="*/ 5 w 158"/>
              <a:gd name="T29" fmla="*/ 54 h 150"/>
              <a:gd name="T30" fmla="*/ 53 w 158"/>
              <a:gd name="T31" fmla="*/ 47 h 150"/>
              <a:gd name="T32" fmla="*/ 74 w 158"/>
              <a:gd name="T33" fmla="*/ 4 h 150"/>
              <a:gd name="T34" fmla="*/ 79 w 158"/>
              <a:gd name="T35" fmla="*/ 0 h 150"/>
              <a:gd name="T36" fmla="*/ 83 w 158"/>
              <a:gd name="T37" fmla="*/ 4 h 150"/>
              <a:gd name="T38" fmla="*/ 105 w 158"/>
              <a:gd name="T39" fmla="*/ 47 h 150"/>
              <a:gd name="T40" fmla="*/ 152 w 158"/>
              <a:gd name="T41" fmla="*/ 54 h 150"/>
              <a:gd name="T42" fmla="*/ 157 w 158"/>
              <a:gd name="T43" fmla="*/ 57 h 150"/>
              <a:gd name="T44" fmla="*/ 155 w 158"/>
              <a:gd name="T45" fmla="*/ 63 h 150"/>
              <a:gd name="T46" fmla="*/ 112 w 158"/>
              <a:gd name="T47" fmla="*/ 88 h 150"/>
              <a:gd name="T48" fmla="*/ 137 w 158"/>
              <a:gd name="T49" fmla="*/ 64 h 150"/>
              <a:gd name="T50" fmla="*/ 103 w 158"/>
              <a:gd name="T51" fmla="*/ 59 h 150"/>
              <a:gd name="T52" fmla="*/ 97 w 158"/>
              <a:gd name="T53" fmla="*/ 58 h 150"/>
              <a:gd name="T54" fmla="*/ 94 w 158"/>
              <a:gd name="T55" fmla="*/ 53 h 150"/>
              <a:gd name="T56" fmla="*/ 79 w 158"/>
              <a:gd name="T57" fmla="*/ 22 h 150"/>
              <a:gd name="T58" fmla="*/ 79 w 158"/>
              <a:gd name="T59" fmla="*/ 113 h 150"/>
              <a:gd name="T60" fmla="*/ 84 w 158"/>
              <a:gd name="T61" fmla="*/ 116 h 150"/>
              <a:gd name="T62" fmla="*/ 114 w 158"/>
              <a:gd name="T63" fmla="*/ 132 h 150"/>
              <a:gd name="T64" fmla="*/ 109 w 158"/>
              <a:gd name="T65" fmla="*/ 98 h 150"/>
              <a:gd name="T66" fmla="*/ 108 w 158"/>
              <a:gd name="T67" fmla="*/ 92 h 150"/>
              <a:gd name="T68" fmla="*/ 112 w 158"/>
              <a:gd name="T69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8" h="150">
                <a:moveTo>
                  <a:pt x="155" y="63"/>
                </a:moveTo>
                <a:cubicBezTo>
                  <a:pt x="121" y="96"/>
                  <a:pt x="121" y="96"/>
                  <a:pt x="121" y="96"/>
                </a:cubicBezTo>
                <a:cubicBezTo>
                  <a:pt x="129" y="144"/>
                  <a:pt x="129" y="144"/>
                  <a:pt x="129" y="144"/>
                </a:cubicBezTo>
                <a:cubicBezTo>
                  <a:pt x="129" y="146"/>
                  <a:pt x="129" y="147"/>
                  <a:pt x="128" y="149"/>
                </a:cubicBezTo>
                <a:cubicBezTo>
                  <a:pt x="128" y="150"/>
                  <a:pt x="126" y="150"/>
                  <a:pt x="125" y="150"/>
                </a:cubicBezTo>
                <a:cubicBezTo>
                  <a:pt x="124" y="150"/>
                  <a:pt x="123" y="150"/>
                  <a:pt x="121" y="149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36" y="149"/>
                  <a:pt x="36" y="149"/>
                  <a:pt x="36" y="149"/>
                </a:cubicBezTo>
                <a:cubicBezTo>
                  <a:pt x="35" y="150"/>
                  <a:pt x="34" y="150"/>
                  <a:pt x="33" y="150"/>
                </a:cubicBezTo>
                <a:cubicBezTo>
                  <a:pt x="31" y="150"/>
                  <a:pt x="30" y="150"/>
                  <a:pt x="29" y="149"/>
                </a:cubicBezTo>
                <a:cubicBezTo>
                  <a:pt x="29" y="147"/>
                  <a:pt x="28" y="146"/>
                  <a:pt x="29" y="144"/>
                </a:cubicBezTo>
                <a:cubicBezTo>
                  <a:pt x="37" y="96"/>
                  <a:pt x="37" y="96"/>
                  <a:pt x="37" y="96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1"/>
                  <a:pt x="0" y="59"/>
                  <a:pt x="0" y="57"/>
                </a:cubicBezTo>
                <a:cubicBezTo>
                  <a:pt x="1" y="56"/>
                  <a:pt x="3" y="54"/>
                  <a:pt x="5" y="54"/>
                </a:cubicBezTo>
                <a:cubicBezTo>
                  <a:pt x="53" y="47"/>
                  <a:pt x="53" y="47"/>
                  <a:pt x="53" y="47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1" y="0"/>
                  <a:pt x="82" y="2"/>
                  <a:pt x="83" y="4"/>
                </a:cubicBezTo>
                <a:cubicBezTo>
                  <a:pt x="105" y="47"/>
                  <a:pt x="105" y="47"/>
                  <a:pt x="105" y="47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155" y="54"/>
                  <a:pt x="157" y="56"/>
                  <a:pt x="157" y="57"/>
                </a:cubicBezTo>
                <a:cubicBezTo>
                  <a:pt x="158" y="59"/>
                  <a:pt x="157" y="61"/>
                  <a:pt x="155" y="63"/>
                </a:cubicBezTo>
                <a:close/>
                <a:moveTo>
                  <a:pt x="112" y="88"/>
                </a:moveTo>
                <a:cubicBezTo>
                  <a:pt x="137" y="64"/>
                  <a:pt x="137" y="64"/>
                  <a:pt x="137" y="64"/>
                </a:cubicBezTo>
                <a:cubicBezTo>
                  <a:pt x="103" y="59"/>
                  <a:pt x="103" y="59"/>
                  <a:pt x="103" y="59"/>
                </a:cubicBezTo>
                <a:cubicBezTo>
                  <a:pt x="97" y="58"/>
                  <a:pt x="97" y="58"/>
                  <a:pt x="97" y="58"/>
                </a:cubicBezTo>
                <a:cubicBezTo>
                  <a:pt x="94" y="53"/>
                  <a:pt x="94" y="53"/>
                  <a:pt x="94" y="53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114" y="132"/>
                  <a:pt x="114" y="132"/>
                  <a:pt x="114" y="132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08" y="92"/>
                  <a:pt x="108" y="92"/>
                  <a:pt x="108" y="92"/>
                </a:cubicBezTo>
                <a:lnTo>
                  <a:pt x="112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2" name="Freeform 265"/>
          <p:cNvSpPr>
            <a:spLocks/>
          </p:cNvSpPr>
          <p:nvPr/>
        </p:nvSpPr>
        <p:spPr bwMode="auto">
          <a:xfrm>
            <a:off x="6034792" y="2989111"/>
            <a:ext cx="142632" cy="144254"/>
          </a:xfrm>
          <a:custGeom>
            <a:avLst/>
            <a:gdLst>
              <a:gd name="T0" fmla="*/ 133 w 134"/>
              <a:gd name="T1" fmla="*/ 9 h 134"/>
              <a:gd name="T2" fmla="*/ 72 w 134"/>
              <a:gd name="T3" fmla="*/ 130 h 134"/>
              <a:gd name="T4" fmla="*/ 67 w 134"/>
              <a:gd name="T5" fmla="*/ 134 h 134"/>
              <a:gd name="T6" fmla="*/ 66 w 134"/>
              <a:gd name="T7" fmla="*/ 133 h 134"/>
              <a:gd name="T8" fmla="*/ 62 w 134"/>
              <a:gd name="T9" fmla="*/ 131 h 134"/>
              <a:gd name="T10" fmla="*/ 61 w 134"/>
              <a:gd name="T11" fmla="*/ 127 h 134"/>
              <a:gd name="T12" fmla="*/ 61 w 134"/>
              <a:gd name="T13" fmla="*/ 73 h 134"/>
              <a:gd name="T14" fmla="*/ 6 w 134"/>
              <a:gd name="T15" fmla="*/ 73 h 134"/>
              <a:gd name="T16" fmla="*/ 3 w 134"/>
              <a:gd name="T17" fmla="*/ 72 h 134"/>
              <a:gd name="T18" fmla="*/ 1 w 134"/>
              <a:gd name="T19" fmla="*/ 68 h 134"/>
              <a:gd name="T20" fmla="*/ 1 w 134"/>
              <a:gd name="T21" fmla="*/ 64 h 134"/>
              <a:gd name="T22" fmla="*/ 4 w 134"/>
              <a:gd name="T23" fmla="*/ 62 h 134"/>
              <a:gd name="T24" fmla="*/ 125 w 134"/>
              <a:gd name="T25" fmla="*/ 1 h 134"/>
              <a:gd name="T26" fmla="*/ 127 w 134"/>
              <a:gd name="T27" fmla="*/ 0 h 134"/>
              <a:gd name="T28" fmla="*/ 132 w 134"/>
              <a:gd name="T29" fmla="*/ 2 h 134"/>
              <a:gd name="T30" fmla="*/ 133 w 134"/>
              <a:gd name="T31" fmla="*/ 5 h 134"/>
              <a:gd name="T32" fmla="*/ 133 w 134"/>
              <a:gd name="T33" fmla="*/ 9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4" h="134">
                <a:moveTo>
                  <a:pt x="133" y="9"/>
                </a:moveTo>
                <a:cubicBezTo>
                  <a:pt x="72" y="130"/>
                  <a:pt x="72" y="130"/>
                  <a:pt x="72" y="130"/>
                </a:cubicBezTo>
                <a:cubicBezTo>
                  <a:pt x="71" y="132"/>
                  <a:pt x="69" y="134"/>
                  <a:pt x="67" y="134"/>
                </a:cubicBezTo>
                <a:cubicBezTo>
                  <a:pt x="67" y="134"/>
                  <a:pt x="66" y="133"/>
                  <a:pt x="66" y="133"/>
                </a:cubicBezTo>
                <a:cubicBezTo>
                  <a:pt x="64" y="133"/>
                  <a:pt x="63" y="132"/>
                  <a:pt x="62" y="131"/>
                </a:cubicBezTo>
                <a:cubicBezTo>
                  <a:pt x="61" y="130"/>
                  <a:pt x="61" y="129"/>
                  <a:pt x="61" y="127"/>
                </a:cubicBezTo>
                <a:cubicBezTo>
                  <a:pt x="61" y="73"/>
                  <a:pt x="61" y="73"/>
                  <a:pt x="61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3"/>
                  <a:pt x="4" y="73"/>
                  <a:pt x="3" y="72"/>
                </a:cubicBezTo>
                <a:cubicBezTo>
                  <a:pt x="2" y="71"/>
                  <a:pt x="1" y="70"/>
                  <a:pt x="1" y="68"/>
                </a:cubicBezTo>
                <a:cubicBezTo>
                  <a:pt x="0" y="67"/>
                  <a:pt x="0" y="66"/>
                  <a:pt x="1" y="64"/>
                </a:cubicBezTo>
                <a:cubicBezTo>
                  <a:pt x="2" y="63"/>
                  <a:pt x="2" y="62"/>
                  <a:pt x="4" y="62"/>
                </a:cubicBezTo>
                <a:cubicBezTo>
                  <a:pt x="125" y="1"/>
                  <a:pt x="125" y="1"/>
                  <a:pt x="125" y="1"/>
                </a:cubicBezTo>
                <a:cubicBezTo>
                  <a:pt x="126" y="1"/>
                  <a:pt x="126" y="0"/>
                  <a:pt x="127" y="0"/>
                </a:cubicBezTo>
                <a:cubicBezTo>
                  <a:pt x="129" y="0"/>
                  <a:pt x="131" y="1"/>
                  <a:pt x="132" y="2"/>
                </a:cubicBezTo>
                <a:cubicBezTo>
                  <a:pt x="133" y="3"/>
                  <a:pt x="133" y="4"/>
                  <a:pt x="133" y="5"/>
                </a:cubicBezTo>
                <a:cubicBezTo>
                  <a:pt x="134" y="7"/>
                  <a:pt x="133" y="8"/>
                  <a:pt x="133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3" name="Freeform 266"/>
          <p:cNvSpPr>
            <a:spLocks noEditPoints="1"/>
          </p:cNvSpPr>
          <p:nvPr/>
        </p:nvSpPr>
        <p:spPr bwMode="auto">
          <a:xfrm>
            <a:off x="6226049" y="2976145"/>
            <a:ext cx="168566" cy="168566"/>
          </a:xfrm>
          <a:custGeom>
            <a:avLst/>
            <a:gdLst>
              <a:gd name="T0" fmla="*/ 158 w 158"/>
              <a:gd name="T1" fmla="*/ 112 h 158"/>
              <a:gd name="T2" fmla="*/ 158 w 158"/>
              <a:gd name="T3" fmla="*/ 130 h 158"/>
              <a:gd name="T4" fmla="*/ 157 w 158"/>
              <a:gd name="T5" fmla="*/ 133 h 158"/>
              <a:gd name="T6" fmla="*/ 155 w 158"/>
              <a:gd name="T7" fmla="*/ 133 h 158"/>
              <a:gd name="T8" fmla="*/ 134 w 158"/>
              <a:gd name="T9" fmla="*/ 133 h 158"/>
              <a:gd name="T10" fmla="*/ 134 w 158"/>
              <a:gd name="T11" fmla="*/ 155 h 158"/>
              <a:gd name="T12" fmla="*/ 133 w 158"/>
              <a:gd name="T13" fmla="*/ 157 h 158"/>
              <a:gd name="T14" fmla="*/ 131 w 158"/>
              <a:gd name="T15" fmla="*/ 158 h 158"/>
              <a:gd name="T16" fmla="*/ 112 w 158"/>
              <a:gd name="T17" fmla="*/ 158 h 158"/>
              <a:gd name="T18" fmla="*/ 110 w 158"/>
              <a:gd name="T19" fmla="*/ 157 h 158"/>
              <a:gd name="T20" fmla="*/ 109 w 158"/>
              <a:gd name="T21" fmla="*/ 155 h 158"/>
              <a:gd name="T22" fmla="*/ 109 w 158"/>
              <a:gd name="T23" fmla="*/ 133 h 158"/>
              <a:gd name="T24" fmla="*/ 28 w 158"/>
              <a:gd name="T25" fmla="*/ 133 h 158"/>
              <a:gd name="T26" fmla="*/ 26 w 158"/>
              <a:gd name="T27" fmla="*/ 133 h 158"/>
              <a:gd name="T28" fmla="*/ 25 w 158"/>
              <a:gd name="T29" fmla="*/ 130 h 158"/>
              <a:gd name="T30" fmla="*/ 25 w 158"/>
              <a:gd name="T31" fmla="*/ 49 h 158"/>
              <a:gd name="T32" fmla="*/ 4 w 158"/>
              <a:gd name="T33" fmla="*/ 49 h 158"/>
              <a:gd name="T34" fmla="*/ 1 w 158"/>
              <a:gd name="T35" fmla="*/ 48 h 158"/>
              <a:gd name="T36" fmla="*/ 0 w 158"/>
              <a:gd name="T37" fmla="*/ 46 h 158"/>
              <a:gd name="T38" fmla="*/ 0 w 158"/>
              <a:gd name="T39" fmla="*/ 28 h 158"/>
              <a:gd name="T40" fmla="*/ 1 w 158"/>
              <a:gd name="T41" fmla="*/ 25 h 158"/>
              <a:gd name="T42" fmla="*/ 4 w 158"/>
              <a:gd name="T43" fmla="*/ 25 h 158"/>
              <a:gd name="T44" fmla="*/ 25 w 158"/>
              <a:gd name="T45" fmla="*/ 25 h 158"/>
              <a:gd name="T46" fmla="*/ 25 w 158"/>
              <a:gd name="T47" fmla="*/ 3 h 158"/>
              <a:gd name="T48" fmla="*/ 26 w 158"/>
              <a:gd name="T49" fmla="*/ 1 h 158"/>
              <a:gd name="T50" fmla="*/ 28 w 158"/>
              <a:gd name="T51" fmla="*/ 0 h 158"/>
              <a:gd name="T52" fmla="*/ 46 w 158"/>
              <a:gd name="T53" fmla="*/ 0 h 158"/>
              <a:gd name="T54" fmla="*/ 48 w 158"/>
              <a:gd name="T55" fmla="*/ 1 h 158"/>
              <a:gd name="T56" fmla="*/ 49 w 158"/>
              <a:gd name="T57" fmla="*/ 3 h 158"/>
              <a:gd name="T58" fmla="*/ 49 w 158"/>
              <a:gd name="T59" fmla="*/ 25 h 158"/>
              <a:gd name="T60" fmla="*/ 129 w 158"/>
              <a:gd name="T61" fmla="*/ 25 h 158"/>
              <a:gd name="T62" fmla="*/ 153 w 158"/>
              <a:gd name="T63" fmla="*/ 1 h 158"/>
              <a:gd name="T64" fmla="*/ 155 w 158"/>
              <a:gd name="T65" fmla="*/ 0 h 158"/>
              <a:gd name="T66" fmla="*/ 157 w 158"/>
              <a:gd name="T67" fmla="*/ 1 h 158"/>
              <a:gd name="T68" fmla="*/ 158 w 158"/>
              <a:gd name="T69" fmla="*/ 3 h 158"/>
              <a:gd name="T70" fmla="*/ 157 w 158"/>
              <a:gd name="T71" fmla="*/ 6 h 158"/>
              <a:gd name="T72" fmla="*/ 134 w 158"/>
              <a:gd name="T73" fmla="*/ 29 h 158"/>
              <a:gd name="T74" fmla="*/ 134 w 158"/>
              <a:gd name="T75" fmla="*/ 109 h 158"/>
              <a:gd name="T76" fmla="*/ 155 w 158"/>
              <a:gd name="T77" fmla="*/ 109 h 158"/>
              <a:gd name="T78" fmla="*/ 157 w 158"/>
              <a:gd name="T79" fmla="*/ 110 h 158"/>
              <a:gd name="T80" fmla="*/ 158 w 158"/>
              <a:gd name="T81" fmla="*/ 112 h 158"/>
              <a:gd name="T82" fmla="*/ 49 w 158"/>
              <a:gd name="T83" fmla="*/ 105 h 158"/>
              <a:gd name="T84" fmla="*/ 105 w 158"/>
              <a:gd name="T85" fmla="*/ 49 h 158"/>
              <a:gd name="T86" fmla="*/ 49 w 158"/>
              <a:gd name="T87" fmla="*/ 49 h 158"/>
              <a:gd name="T88" fmla="*/ 49 w 158"/>
              <a:gd name="T89" fmla="*/ 105 h 158"/>
              <a:gd name="T90" fmla="*/ 53 w 158"/>
              <a:gd name="T91" fmla="*/ 109 h 158"/>
              <a:gd name="T92" fmla="*/ 109 w 158"/>
              <a:gd name="T93" fmla="*/ 109 h 158"/>
              <a:gd name="T94" fmla="*/ 109 w 158"/>
              <a:gd name="T95" fmla="*/ 53 h 158"/>
              <a:gd name="T96" fmla="*/ 53 w 158"/>
              <a:gd name="T97" fmla="*/ 10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8" h="158">
                <a:moveTo>
                  <a:pt x="158" y="112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8" y="131"/>
                  <a:pt x="158" y="132"/>
                  <a:pt x="157" y="133"/>
                </a:cubicBezTo>
                <a:cubicBezTo>
                  <a:pt x="156" y="133"/>
                  <a:pt x="156" y="133"/>
                  <a:pt x="155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4" y="155"/>
                  <a:pt x="134" y="155"/>
                  <a:pt x="134" y="155"/>
                </a:cubicBezTo>
                <a:cubicBezTo>
                  <a:pt x="134" y="155"/>
                  <a:pt x="133" y="156"/>
                  <a:pt x="133" y="157"/>
                </a:cubicBezTo>
                <a:cubicBezTo>
                  <a:pt x="132" y="157"/>
                  <a:pt x="131" y="158"/>
                  <a:pt x="131" y="158"/>
                </a:cubicBezTo>
                <a:cubicBezTo>
                  <a:pt x="112" y="158"/>
                  <a:pt x="112" y="158"/>
                  <a:pt x="112" y="158"/>
                </a:cubicBezTo>
                <a:cubicBezTo>
                  <a:pt x="112" y="158"/>
                  <a:pt x="111" y="157"/>
                  <a:pt x="110" y="157"/>
                </a:cubicBezTo>
                <a:cubicBezTo>
                  <a:pt x="110" y="156"/>
                  <a:pt x="109" y="155"/>
                  <a:pt x="109" y="155"/>
                </a:cubicBezTo>
                <a:cubicBezTo>
                  <a:pt x="109" y="133"/>
                  <a:pt x="109" y="133"/>
                  <a:pt x="109" y="133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5" y="132"/>
                  <a:pt x="25" y="131"/>
                  <a:pt x="25" y="130"/>
                </a:cubicBezTo>
                <a:cubicBezTo>
                  <a:pt x="25" y="49"/>
                  <a:pt x="25" y="49"/>
                  <a:pt x="2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3" y="49"/>
                  <a:pt x="2" y="48"/>
                  <a:pt x="1" y="48"/>
                </a:cubicBezTo>
                <a:cubicBezTo>
                  <a:pt x="1" y="47"/>
                  <a:pt x="0" y="47"/>
                  <a:pt x="0" y="4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1" y="26"/>
                  <a:pt x="1" y="25"/>
                </a:cubicBezTo>
                <a:cubicBezTo>
                  <a:pt x="2" y="25"/>
                  <a:pt x="3" y="25"/>
                  <a:pt x="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2"/>
                  <a:pt x="25" y="2"/>
                  <a:pt x="26" y="1"/>
                </a:cubicBezTo>
                <a:cubicBezTo>
                  <a:pt x="26" y="1"/>
                  <a:pt x="27" y="0"/>
                  <a:pt x="2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1"/>
                  <a:pt x="48" y="1"/>
                </a:cubicBezTo>
                <a:cubicBezTo>
                  <a:pt x="49" y="2"/>
                  <a:pt x="49" y="2"/>
                  <a:pt x="49" y="3"/>
                </a:cubicBezTo>
                <a:cubicBezTo>
                  <a:pt x="49" y="25"/>
                  <a:pt x="49" y="25"/>
                  <a:pt x="49" y="25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4" y="0"/>
                  <a:pt x="155" y="0"/>
                </a:cubicBezTo>
                <a:cubicBezTo>
                  <a:pt x="156" y="0"/>
                  <a:pt x="156" y="1"/>
                  <a:pt x="157" y="1"/>
                </a:cubicBezTo>
                <a:cubicBezTo>
                  <a:pt x="158" y="2"/>
                  <a:pt x="158" y="3"/>
                  <a:pt x="158" y="3"/>
                </a:cubicBezTo>
                <a:cubicBezTo>
                  <a:pt x="158" y="4"/>
                  <a:pt x="158" y="5"/>
                  <a:pt x="157" y="6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55" y="109"/>
                  <a:pt x="155" y="109"/>
                  <a:pt x="155" y="109"/>
                </a:cubicBezTo>
                <a:cubicBezTo>
                  <a:pt x="156" y="109"/>
                  <a:pt x="156" y="110"/>
                  <a:pt x="157" y="110"/>
                </a:cubicBezTo>
                <a:cubicBezTo>
                  <a:pt x="158" y="111"/>
                  <a:pt x="158" y="111"/>
                  <a:pt x="158" y="112"/>
                </a:cubicBezTo>
                <a:close/>
                <a:moveTo>
                  <a:pt x="49" y="105"/>
                </a:moveTo>
                <a:cubicBezTo>
                  <a:pt x="105" y="49"/>
                  <a:pt x="105" y="49"/>
                  <a:pt x="105" y="49"/>
                </a:cubicBezTo>
                <a:cubicBezTo>
                  <a:pt x="49" y="49"/>
                  <a:pt x="49" y="49"/>
                  <a:pt x="49" y="49"/>
                </a:cubicBezTo>
                <a:lnTo>
                  <a:pt x="49" y="105"/>
                </a:lnTo>
                <a:close/>
                <a:moveTo>
                  <a:pt x="53" y="109"/>
                </a:moveTo>
                <a:cubicBezTo>
                  <a:pt x="109" y="109"/>
                  <a:pt x="109" y="109"/>
                  <a:pt x="109" y="109"/>
                </a:cubicBezTo>
                <a:cubicBezTo>
                  <a:pt x="109" y="53"/>
                  <a:pt x="109" y="53"/>
                  <a:pt x="109" y="53"/>
                </a:cubicBezTo>
                <a:lnTo>
                  <a:pt x="53" y="1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4" name="Freeform 267"/>
          <p:cNvSpPr>
            <a:spLocks noEditPoints="1"/>
          </p:cNvSpPr>
          <p:nvPr/>
        </p:nvSpPr>
        <p:spPr bwMode="auto">
          <a:xfrm>
            <a:off x="6443239" y="2976145"/>
            <a:ext cx="105354" cy="157220"/>
          </a:xfrm>
          <a:custGeom>
            <a:avLst/>
            <a:gdLst>
              <a:gd name="T0" fmla="*/ 94 w 97"/>
              <a:gd name="T1" fmla="*/ 40 h 146"/>
              <a:gd name="T2" fmla="*/ 66 w 97"/>
              <a:gd name="T3" fmla="*/ 85 h 146"/>
              <a:gd name="T4" fmla="*/ 31 w 97"/>
              <a:gd name="T5" fmla="*/ 100 h 146"/>
              <a:gd name="T6" fmla="*/ 27 w 97"/>
              <a:gd name="T7" fmla="*/ 112 h 146"/>
              <a:gd name="T8" fmla="*/ 36 w 97"/>
              <a:gd name="T9" fmla="*/ 127 h 146"/>
              <a:gd name="T10" fmla="*/ 18 w 97"/>
              <a:gd name="T11" fmla="*/ 146 h 146"/>
              <a:gd name="T12" fmla="*/ 0 w 97"/>
              <a:gd name="T13" fmla="*/ 127 h 146"/>
              <a:gd name="T14" fmla="*/ 9 w 97"/>
              <a:gd name="T15" fmla="*/ 112 h 146"/>
              <a:gd name="T16" fmla="*/ 2 w 97"/>
              <a:gd name="T17" fmla="*/ 28 h 146"/>
              <a:gd name="T18" fmla="*/ 5 w 97"/>
              <a:gd name="T19" fmla="*/ 6 h 146"/>
              <a:gd name="T20" fmla="*/ 31 w 97"/>
              <a:gd name="T21" fmla="*/ 6 h 146"/>
              <a:gd name="T22" fmla="*/ 34 w 97"/>
              <a:gd name="T23" fmla="*/ 28 h 146"/>
              <a:gd name="T24" fmla="*/ 27 w 97"/>
              <a:gd name="T25" fmla="*/ 81 h 146"/>
              <a:gd name="T26" fmla="*/ 50 w 97"/>
              <a:gd name="T27" fmla="*/ 73 h 146"/>
              <a:gd name="T28" fmla="*/ 62 w 97"/>
              <a:gd name="T29" fmla="*/ 66 h 146"/>
              <a:gd name="T30" fmla="*/ 69 w 97"/>
              <a:gd name="T31" fmla="*/ 55 h 146"/>
              <a:gd name="T32" fmla="*/ 63 w 97"/>
              <a:gd name="T33" fmla="*/ 40 h 146"/>
              <a:gd name="T34" fmla="*/ 66 w 97"/>
              <a:gd name="T35" fmla="*/ 18 h 146"/>
              <a:gd name="T36" fmla="*/ 91 w 97"/>
              <a:gd name="T37" fmla="*/ 18 h 146"/>
              <a:gd name="T38" fmla="*/ 24 w 97"/>
              <a:gd name="T39" fmla="*/ 25 h 146"/>
              <a:gd name="T40" fmla="*/ 24 w 97"/>
              <a:gd name="T41" fmla="*/ 12 h 146"/>
              <a:gd name="T42" fmla="*/ 12 w 97"/>
              <a:gd name="T43" fmla="*/ 12 h 146"/>
              <a:gd name="T44" fmla="*/ 12 w 97"/>
              <a:gd name="T45" fmla="*/ 25 h 146"/>
              <a:gd name="T46" fmla="*/ 24 w 97"/>
              <a:gd name="T47" fmla="*/ 25 h 146"/>
              <a:gd name="T48" fmla="*/ 27 w 97"/>
              <a:gd name="T49" fmla="*/ 127 h 146"/>
              <a:gd name="T50" fmla="*/ 18 w 97"/>
              <a:gd name="T51" fmla="*/ 118 h 146"/>
              <a:gd name="T52" fmla="*/ 9 w 97"/>
              <a:gd name="T53" fmla="*/ 127 h 146"/>
              <a:gd name="T54" fmla="*/ 18 w 97"/>
              <a:gd name="T55" fmla="*/ 136 h 146"/>
              <a:gd name="T56" fmla="*/ 85 w 97"/>
              <a:gd name="T57" fmla="*/ 37 h 146"/>
              <a:gd name="T58" fmla="*/ 85 w 97"/>
              <a:gd name="T59" fmla="*/ 24 h 146"/>
              <a:gd name="T60" fmla="*/ 72 w 97"/>
              <a:gd name="T61" fmla="*/ 24 h 146"/>
              <a:gd name="T62" fmla="*/ 72 w 97"/>
              <a:gd name="T63" fmla="*/ 37 h 146"/>
              <a:gd name="T64" fmla="*/ 85 w 97"/>
              <a:gd name="T65" fmla="*/ 3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146">
                <a:moveTo>
                  <a:pt x="97" y="31"/>
                </a:moveTo>
                <a:cubicBezTo>
                  <a:pt x="97" y="34"/>
                  <a:pt x="96" y="37"/>
                  <a:pt x="94" y="40"/>
                </a:cubicBezTo>
                <a:cubicBezTo>
                  <a:pt x="92" y="42"/>
                  <a:pt x="90" y="45"/>
                  <a:pt x="88" y="46"/>
                </a:cubicBezTo>
                <a:cubicBezTo>
                  <a:pt x="87" y="64"/>
                  <a:pt x="80" y="77"/>
                  <a:pt x="66" y="85"/>
                </a:cubicBezTo>
                <a:cubicBezTo>
                  <a:pt x="62" y="88"/>
                  <a:pt x="55" y="90"/>
                  <a:pt x="47" y="93"/>
                </a:cubicBezTo>
                <a:cubicBezTo>
                  <a:pt x="39" y="96"/>
                  <a:pt x="34" y="98"/>
                  <a:pt x="31" y="100"/>
                </a:cubicBezTo>
                <a:cubicBezTo>
                  <a:pt x="28" y="102"/>
                  <a:pt x="27" y="105"/>
                  <a:pt x="27" y="109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0" y="113"/>
                  <a:pt x="32" y="115"/>
                  <a:pt x="34" y="118"/>
                </a:cubicBezTo>
                <a:cubicBezTo>
                  <a:pt x="35" y="121"/>
                  <a:pt x="36" y="124"/>
                  <a:pt x="36" y="127"/>
                </a:cubicBezTo>
                <a:cubicBezTo>
                  <a:pt x="36" y="132"/>
                  <a:pt x="34" y="137"/>
                  <a:pt x="31" y="140"/>
                </a:cubicBezTo>
                <a:cubicBezTo>
                  <a:pt x="27" y="144"/>
                  <a:pt x="23" y="146"/>
                  <a:pt x="18" y="146"/>
                </a:cubicBezTo>
                <a:cubicBezTo>
                  <a:pt x="13" y="146"/>
                  <a:pt x="9" y="144"/>
                  <a:pt x="5" y="140"/>
                </a:cubicBezTo>
                <a:cubicBezTo>
                  <a:pt x="2" y="137"/>
                  <a:pt x="0" y="132"/>
                  <a:pt x="0" y="127"/>
                </a:cubicBezTo>
                <a:cubicBezTo>
                  <a:pt x="0" y="124"/>
                  <a:pt x="1" y="121"/>
                  <a:pt x="2" y="118"/>
                </a:cubicBezTo>
                <a:cubicBezTo>
                  <a:pt x="4" y="115"/>
                  <a:pt x="6" y="113"/>
                  <a:pt x="9" y="112"/>
                </a:cubicBezTo>
                <a:cubicBezTo>
                  <a:pt x="9" y="34"/>
                  <a:pt x="9" y="34"/>
                  <a:pt x="9" y="34"/>
                </a:cubicBezTo>
                <a:cubicBezTo>
                  <a:pt x="6" y="33"/>
                  <a:pt x="4" y="30"/>
                  <a:pt x="2" y="28"/>
                </a:cubicBezTo>
                <a:cubicBezTo>
                  <a:pt x="1" y="25"/>
                  <a:pt x="0" y="22"/>
                  <a:pt x="0" y="18"/>
                </a:cubicBezTo>
                <a:cubicBezTo>
                  <a:pt x="0" y="13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23" y="0"/>
                  <a:pt x="27" y="2"/>
                  <a:pt x="31" y="6"/>
                </a:cubicBezTo>
                <a:cubicBezTo>
                  <a:pt x="34" y="9"/>
                  <a:pt x="36" y="13"/>
                  <a:pt x="36" y="18"/>
                </a:cubicBezTo>
                <a:cubicBezTo>
                  <a:pt x="36" y="22"/>
                  <a:pt x="35" y="25"/>
                  <a:pt x="34" y="28"/>
                </a:cubicBezTo>
                <a:cubicBezTo>
                  <a:pt x="32" y="30"/>
                  <a:pt x="30" y="33"/>
                  <a:pt x="27" y="34"/>
                </a:cubicBezTo>
                <a:cubicBezTo>
                  <a:pt x="27" y="81"/>
                  <a:pt x="27" y="81"/>
                  <a:pt x="27" y="81"/>
                </a:cubicBezTo>
                <a:cubicBezTo>
                  <a:pt x="30" y="80"/>
                  <a:pt x="35" y="78"/>
                  <a:pt x="42" y="76"/>
                </a:cubicBezTo>
                <a:cubicBezTo>
                  <a:pt x="45" y="75"/>
                  <a:pt x="48" y="74"/>
                  <a:pt x="50" y="73"/>
                </a:cubicBezTo>
                <a:cubicBezTo>
                  <a:pt x="52" y="72"/>
                  <a:pt x="54" y="71"/>
                  <a:pt x="57" y="70"/>
                </a:cubicBezTo>
                <a:cubicBezTo>
                  <a:pt x="59" y="69"/>
                  <a:pt x="61" y="68"/>
                  <a:pt x="62" y="66"/>
                </a:cubicBezTo>
                <a:cubicBezTo>
                  <a:pt x="63" y="65"/>
                  <a:pt x="65" y="63"/>
                  <a:pt x="66" y="61"/>
                </a:cubicBezTo>
                <a:cubicBezTo>
                  <a:pt x="67" y="60"/>
                  <a:pt x="68" y="57"/>
                  <a:pt x="69" y="55"/>
                </a:cubicBezTo>
                <a:cubicBezTo>
                  <a:pt x="69" y="52"/>
                  <a:pt x="69" y="50"/>
                  <a:pt x="69" y="46"/>
                </a:cubicBezTo>
                <a:cubicBezTo>
                  <a:pt x="67" y="45"/>
                  <a:pt x="64" y="42"/>
                  <a:pt x="63" y="40"/>
                </a:cubicBezTo>
                <a:cubicBezTo>
                  <a:pt x="61" y="37"/>
                  <a:pt x="60" y="34"/>
                  <a:pt x="60" y="31"/>
                </a:cubicBezTo>
                <a:cubicBezTo>
                  <a:pt x="60" y="26"/>
                  <a:pt x="62" y="21"/>
                  <a:pt x="66" y="18"/>
                </a:cubicBezTo>
                <a:cubicBezTo>
                  <a:pt x="69" y="14"/>
                  <a:pt x="73" y="12"/>
                  <a:pt x="78" y="12"/>
                </a:cubicBezTo>
                <a:cubicBezTo>
                  <a:pt x="83" y="12"/>
                  <a:pt x="88" y="14"/>
                  <a:pt x="91" y="18"/>
                </a:cubicBezTo>
                <a:cubicBezTo>
                  <a:pt x="95" y="21"/>
                  <a:pt x="97" y="26"/>
                  <a:pt x="97" y="31"/>
                </a:cubicBezTo>
                <a:close/>
                <a:moveTo>
                  <a:pt x="24" y="25"/>
                </a:moveTo>
                <a:cubicBezTo>
                  <a:pt x="26" y="23"/>
                  <a:pt x="27" y="21"/>
                  <a:pt x="27" y="18"/>
                </a:cubicBezTo>
                <a:cubicBezTo>
                  <a:pt x="27" y="16"/>
                  <a:pt x="26" y="14"/>
                  <a:pt x="24" y="12"/>
                </a:cubicBezTo>
                <a:cubicBezTo>
                  <a:pt x="23" y="10"/>
                  <a:pt x="20" y="9"/>
                  <a:pt x="18" y="9"/>
                </a:cubicBezTo>
                <a:cubicBezTo>
                  <a:pt x="15" y="9"/>
                  <a:pt x="13" y="10"/>
                  <a:pt x="12" y="12"/>
                </a:cubicBezTo>
                <a:cubicBezTo>
                  <a:pt x="10" y="14"/>
                  <a:pt x="9" y="16"/>
                  <a:pt x="9" y="18"/>
                </a:cubicBezTo>
                <a:cubicBezTo>
                  <a:pt x="9" y="21"/>
                  <a:pt x="10" y="23"/>
                  <a:pt x="12" y="25"/>
                </a:cubicBezTo>
                <a:cubicBezTo>
                  <a:pt x="13" y="27"/>
                  <a:pt x="15" y="28"/>
                  <a:pt x="18" y="28"/>
                </a:cubicBezTo>
                <a:cubicBezTo>
                  <a:pt x="20" y="28"/>
                  <a:pt x="23" y="27"/>
                  <a:pt x="24" y="25"/>
                </a:cubicBezTo>
                <a:close/>
                <a:moveTo>
                  <a:pt x="24" y="134"/>
                </a:moveTo>
                <a:cubicBezTo>
                  <a:pt x="26" y="132"/>
                  <a:pt x="27" y="130"/>
                  <a:pt x="27" y="127"/>
                </a:cubicBezTo>
                <a:cubicBezTo>
                  <a:pt x="27" y="125"/>
                  <a:pt x="26" y="123"/>
                  <a:pt x="24" y="121"/>
                </a:cubicBezTo>
                <a:cubicBezTo>
                  <a:pt x="23" y="119"/>
                  <a:pt x="20" y="118"/>
                  <a:pt x="18" y="118"/>
                </a:cubicBezTo>
                <a:cubicBezTo>
                  <a:pt x="15" y="118"/>
                  <a:pt x="13" y="119"/>
                  <a:pt x="12" y="121"/>
                </a:cubicBezTo>
                <a:cubicBezTo>
                  <a:pt x="10" y="123"/>
                  <a:pt x="9" y="125"/>
                  <a:pt x="9" y="127"/>
                </a:cubicBezTo>
                <a:cubicBezTo>
                  <a:pt x="9" y="130"/>
                  <a:pt x="10" y="132"/>
                  <a:pt x="12" y="134"/>
                </a:cubicBezTo>
                <a:cubicBezTo>
                  <a:pt x="13" y="136"/>
                  <a:pt x="15" y="136"/>
                  <a:pt x="18" y="136"/>
                </a:cubicBezTo>
                <a:cubicBezTo>
                  <a:pt x="20" y="136"/>
                  <a:pt x="23" y="136"/>
                  <a:pt x="24" y="134"/>
                </a:cubicBezTo>
                <a:close/>
                <a:moveTo>
                  <a:pt x="85" y="37"/>
                </a:moveTo>
                <a:cubicBezTo>
                  <a:pt x="87" y="35"/>
                  <a:pt x="88" y="33"/>
                  <a:pt x="88" y="31"/>
                </a:cubicBezTo>
                <a:cubicBezTo>
                  <a:pt x="88" y="28"/>
                  <a:pt x="87" y="26"/>
                  <a:pt x="85" y="24"/>
                </a:cubicBezTo>
                <a:cubicBezTo>
                  <a:pt x="83" y="22"/>
                  <a:pt x="81" y="21"/>
                  <a:pt x="78" y="21"/>
                </a:cubicBezTo>
                <a:cubicBezTo>
                  <a:pt x="76" y="21"/>
                  <a:pt x="74" y="22"/>
                  <a:pt x="72" y="24"/>
                </a:cubicBezTo>
                <a:cubicBezTo>
                  <a:pt x="70" y="26"/>
                  <a:pt x="69" y="28"/>
                  <a:pt x="69" y="31"/>
                </a:cubicBezTo>
                <a:cubicBezTo>
                  <a:pt x="69" y="33"/>
                  <a:pt x="70" y="35"/>
                  <a:pt x="72" y="37"/>
                </a:cubicBezTo>
                <a:cubicBezTo>
                  <a:pt x="74" y="39"/>
                  <a:pt x="76" y="40"/>
                  <a:pt x="78" y="40"/>
                </a:cubicBezTo>
                <a:cubicBezTo>
                  <a:pt x="81" y="40"/>
                  <a:pt x="83" y="39"/>
                  <a:pt x="85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5" name="Freeform 268"/>
          <p:cNvSpPr>
            <a:spLocks noEditPoints="1"/>
          </p:cNvSpPr>
          <p:nvPr/>
        </p:nvSpPr>
        <p:spPr bwMode="auto">
          <a:xfrm>
            <a:off x="6595597" y="2963178"/>
            <a:ext cx="170187" cy="170187"/>
          </a:xfrm>
          <a:custGeom>
            <a:avLst/>
            <a:gdLst>
              <a:gd name="T0" fmla="*/ 36 w 157"/>
              <a:gd name="T1" fmla="*/ 103 h 158"/>
              <a:gd name="T2" fmla="*/ 33 w 157"/>
              <a:gd name="T3" fmla="*/ 106 h 158"/>
              <a:gd name="T4" fmla="*/ 0 w 157"/>
              <a:gd name="T5" fmla="*/ 105 h 158"/>
              <a:gd name="T6" fmla="*/ 0 w 157"/>
              <a:gd name="T7" fmla="*/ 101 h 158"/>
              <a:gd name="T8" fmla="*/ 33 w 157"/>
              <a:gd name="T9" fmla="*/ 100 h 158"/>
              <a:gd name="T10" fmla="*/ 97 w 157"/>
              <a:gd name="T11" fmla="*/ 47 h 158"/>
              <a:gd name="T12" fmla="*/ 49 w 157"/>
              <a:gd name="T13" fmla="*/ 23 h 158"/>
              <a:gd name="T14" fmla="*/ 36 w 157"/>
              <a:gd name="T15" fmla="*/ 22 h 158"/>
              <a:gd name="T16" fmla="*/ 19 w 157"/>
              <a:gd name="T17" fmla="*/ 43 h 158"/>
              <a:gd name="T18" fmla="*/ 48 w 157"/>
              <a:gd name="T19" fmla="*/ 75 h 158"/>
              <a:gd name="T20" fmla="*/ 41 w 157"/>
              <a:gd name="T21" fmla="*/ 94 h 158"/>
              <a:gd name="T22" fmla="*/ 1 w 157"/>
              <a:gd name="T23" fmla="*/ 43 h 158"/>
              <a:gd name="T24" fmla="*/ 23 w 157"/>
              <a:gd name="T25" fmla="*/ 10 h 158"/>
              <a:gd name="T26" fmla="*/ 61 w 157"/>
              <a:gd name="T27" fmla="*/ 10 h 158"/>
              <a:gd name="T28" fmla="*/ 97 w 157"/>
              <a:gd name="T29" fmla="*/ 47 h 158"/>
              <a:gd name="T30" fmla="*/ 17 w 157"/>
              <a:gd name="T31" fmla="*/ 145 h 158"/>
              <a:gd name="T32" fmla="*/ 13 w 157"/>
              <a:gd name="T33" fmla="*/ 145 h 158"/>
              <a:gd name="T34" fmla="*/ 13 w 157"/>
              <a:gd name="T35" fmla="*/ 140 h 158"/>
              <a:gd name="T36" fmla="*/ 39 w 157"/>
              <a:gd name="T37" fmla="*/ 115 h 158"/>
              <a:gd name="T38" fmla="*/ 42 w 157"/>
              <a:gd name="T39" fmla="*/ 118 h 158"/>
              <a:gd name="T40" fmla="*/ 57 w 157"/>
              <a:gd name="T41" fmla="*/ 124 h 158"/>
              <a:gd name="T42" fmla="*/ 56 w 157"/>
              <a:gd name="T43" fmla="*/ 157 h 158"/>
              <a:gd name="T44" fmla="*/ 52 w 157"/>
              <a:gd name="T45" fmla="*/ 157 h 158"/>
              <a:gd name="T46" fmla="*/ 51 w 157"/>
              <a:gd name="T47" fmla="*/ 124 h 158"/>
              <a:gd name="T48" fmla="*/ 54 w 157"/>
              <a:gd name="T49" fmla="*/ 121 h 158"/>
              <a:gd name="T50" fmla="*/ 57 w 157"/>
              <a:gd name="T51" fmla="*/ 124 h 158"/>
              <a:gd name="T52" fmla="*/ 147 w 157"/>
              <a:gd name="T53" fmla="*/ 134 h 158"/>
              <a:gd name="T54" fmla="*/ 114 w 157"/>
              <a:gd name="T55" fmla="*/ 156 h 158"/>
              <a:gd name="T56" fmla="*/ 63 w 157"/>
              <a:gd name="T57" fmla="*/ 116 h 158"/>
              <a:gd name="T58" fmla="*/ 82 w 157"/>
              <a:gd name="T59" fmla="*/ 109 h 158"/>
              <a:gd name="T60" fmla="*/ 114 w 157"/>
              <a:gd name="T61" fmla="*/ 138 h 158"/>
              <a:gd name="T62" fmla="*/ 135 w 157"/>
              <a:gd name="T63" fmla="*/ 122 h 158"/>
              <a:gd name="T64" fmla="*/ 135 w 157"/>
              <a:gd name="T65" fmla="*/ 109 h 158"/>
              <a:gd name="T66" fmla="*/ 110 w 157"/>
              <a:gd name="T67" fmla="*/ 60 h 158"/>
              <a:gd name="T68" fmla="*/ 147 w 157"/>
              <a:gd name="T69" fmla="*/ 96 h 158"/>
              <a:gd name="T70" fmla="*/ 105 w 157"/>
              <a:gd name="T71" fmla="*/ 3 h 158"/>
              <a:gd name="T72" fmla="*/ 105 w 157"/>
              <a:gd name="T73" fmla="*/ 36 h 158"/>
              <a:gd name="T74" fmla="*/ 100 w 157"/>
              <a:gd name="T75" fmla="*/ 36 h 158"/>
              <a:gd name="T76" fmla="*/ 99 w 157"/>
              <a:gd name="T77" fmla="*/ 3 h 158"/>
              <a:gd name="T78" fmla="*/ 102 w 157"/>
              <a:gd name="T79" fmla="*/ 0 h 158"/>
              <a:gd name="T80" fmla="*/ 105 w 157"/>
              <a:gd name="T81" fmla="*/ 3 h 158"/>
              <a:gd name="T82" fmla="*/ 120 w 157"/>
              <a:gd name="T83" fmla="*/ 42 h 158"/>
              <a:gd name="T84" fmla="*/ 115 w 157"/>
              <a:gd name="T85" fmla="*/ 42 h 158"/>
              <a:gd name="T86" fmla="*/ 115 w 157"/>
              <a:gd name="T87" fmla="*/ 37 h 158"/>
              <a:gd name="T88" fmla="*/ 142 w 157"/>
              <a:gd name="T89" fmla="*/ 12 h 158"/>
              <a:gd name="T90" fmla="*/ 145 w 157"/>
              <a:gd name="T91" fmla="*/ 15 h 158"/>
              <a:gd name="T92" fmla="*/ 156 w 157"/>
              <a:gd name="T93" fmla="*/ 52 h 158"/>
              <a:gd name="T94" fmla="*/ 156 w 157"/>
              <a:gd name="T95" fmla="*/ 57 h 158"/>
              <a:gd name="T96" fmla="*/ 124 w 157"/>
              <a:gd name="T97" fmla="*/ 58 h 158"/>
              <a:gd name="T98" fmla="*/ 121 w 157"/>
              <a:gd name="T99" fmla="*/ 55 h 158"/>
              <a:gd name="T100" fmla="*/ 124 w 157"/>
              <a:gd name="T101" fmla="*/ 52 h 158"/>
              <a:gd name="T102" fmla="*/ 156 w 157"/>
              <a:gd name="T103" fmla="*/ 5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7" h="158">
                <a:moveTo>
                  <a:pt x="35" y="101"/>
                </a:moveTo>
                <a:cubicBezTo>
                  <a:pt x="36" y="101"/>
                  <a:pt x="36" y="102"/>
                  <a:pt x="36" y="103"/>
                </a:cubicBezTo>
                <a:cubicBezTo>
                  <a:pt x="36" y="104"/>
                  <a:pt x="36" y="105"/>
                  <a:pt x="35" y="105"/>
                </a:cubicBezTo>
                <a:cubicBezTo>
                  <a:pt x="34" y="106"/>
                  <a:pt x="34" y="106"/>
                  <a:pt x="33" y="106"/>
                </a:cubicBezTo>
                <a:cubicBezTo>
                  <a:pt x="3" y="106"/>
                  <a:pt x="3" y="106"/>
                  <a:pt x="3" y="106"/>
                </a:cubicBezTo>
                <a:cubicBezTo>
                  <a:pt x="2" y="106"/>
                  <a:pt x="1" y="106"/>
                  <a:pt x="0" y="105"/>
                </a:cubicBezTo>
                <a:cubicBezTo>
                  <a:pt x="0" y="105"/>
                  <a:pt x="0" y="104"/>
                  <a:pt x="0" y="103"/>
                </a:cubicBezTo>
                <a:cubicBezTo>
                  <a:pt x="0" y="102"/>
                  <a:pt x="0" y="101"/>
                  <a:pt x="0" y="101"/>
                </a:cubicBezTo>
                <a:cubicBezTo>
                  <a:pt x="1" y="100"/>
                  <a:pt x="2" y="100"/>
                  <a:pt x="3" y="10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4" y="100"/>
                  <a:pt x="34" y="100"/>
                  <a:pt x="35" y="101"/>
                </a:cubicBezTo>
                <a:close/>
                <a:moveTo>
                  <a:pt x="97" y="47"/>
                </a:moveTo>
                <a:cubicBezTo>
                  <a:pt x="74" y="48"/>
                  <a:pt x="74" y="48"/>
                  <a:pt x="74" y="48"/>
                </a:cubicBezTo>
                <a:cubicBezTo>
                  <a:pt x="49" y="23"/>
                  <a:pt x="49" y="23"/>
                  <a:pt x="49" y="23"/>
                </a:cubicBezTo>
                <a:cubicBezTo>
                  <a:pt x="47" y="21"/>
                  <a:pt x="45" y="20"/>
                  <a:pt x="42" y="20"/>
                </a:cubicBezTo>
                <a:cubicBezTo>
                  <a:pt x="40" y="20"/>
                  <a:pt x="38" y="21"/>
                  <a:pt x="36" y="22"/>
                </a:cubicBezTo>
                <a:cubicBezTo>
                  <a:pt x="22" y="36"/>
                  <a:pt x="22" y="36"/>
                  <a:pt x="22" y="36"/>
                </a:cubicBezTo>
                <a:cubicBezTo>
                  <a:pt x="20" y="38"/>
                  <a:pt x="19" y="40"/>
                  <a:pt x="19" y="43"/>
                </a:cubicBezTo>
                <a:cubicBezTo>
                  <a:pt x="19" y="45"/>
                  <a:pt x="20" y="47"/>
                  <a:pt x="22" y="49"/>
                </a:cubicBezTo>
                <a:cubicBezTo>
                  <a:pt x="48" y="75"/>
                  <a:pt x="48" y="75"/>
                  <a:pt x="48" y="75"/>
                </a:cubicBezTo>
                <a:cubicBezTo>
                  <a:pt x="46" y="98"/>
                  <a:pt x="46" y="98"/>
                  <a:pt x="46" y="98"/>
                </a:cubicBezTo>
                <a:cubicBezTo>
                  <a:pt x="44" y="96"/>
                  <a:pt x="42" y="95"/>
                  <a:pt x="41" y="94"/>
                </a:cubicBezTo>
                <a:cubicBezTo>
                  <a:pt x="9" y="62"/>
                  <a:pt x="9" y="62"/>
                  <a:pt x="9" y="62"/>
                </a:cubicBezTo>
                <a:cubicBezTo>
                  <a:pt x="4" y="56"/>
                  <a:pt x="1" y="50"/>
                  <a:pt x="1" y="43"/>
                </a:cubicBezTo>
                <a:cubicBezTo>
                  <a:pt x="1" y="35"/>
                  <a:pt x="4" y="29"/>
                  <a:pt x="9" y="23"/>
                </a:cubicBezTo>
                <a:cubicBezTo>
                  <a:pt x="23" y="10"/>
                  <a:pt x="23" y="10"/>
                  <a:pt x="23" y="10"/>
                </a:cubicBezTo>
                <a:cubicBezTo>
                  <a:pt x="28" y="4"/>
                  <a:pt x="35" y="2"/>
                  <a:pt x="42" y="2"/>
                </a:cubicBezTo>
                <a:cubicBezTo>
                  <a:pt x="50" y="2"/>
                  <a:pt x="56" y="4"/>
                  <a:pt x="61" y="10"/>
                </a:cubicBezTo>
                <a:cubicBezTo>
                  <a:pt x="93" y="41"/>
                  <a:pt x="93" y="41"/>
                  <a:pt x="93" y="41"/>
                </a:cubicBezTo>
                <a:cubicBezTo>
                  <a:pt x="94" y="43"/>
                  <a:pt x="96" y="45"/>
                  <a:pt x="97" y="47"/>
                </a:cubicBezTo>
                <a:close/>
                <a:moveTo>
                  <a:pt x="41" y="120"/>
                </a:moveTo>
                <a:cubicBezTo>
                  <a:pt x="17" y="145"/>
                  <a:pt x="17" y="145"/>
                  <a:pt x="17" y="145"/>
                </a:cubicBezTo>
                <a:cubicBezTo>
                  <a:pt x="16" y="145"/>
                  <a:pt x="16" y="145"/>
                  <a:pt x="15" y="145"/>
                </a:cubicBezTo>
                <a:cubicBezTo>
                  <a:pt x="14" y="145"/>
                  <a:pt x="13" y="145"/>
                  <a:pt x="13" y="145"/>
                </a:cubicBezTo>
                <a:cubicBezTo>
                  <a:pt x="12" y="144"/>
                  <a:pt x="12" y="143"/>
                  <a:pt x="12" y="142"/>
                </a:cubicBezTo>
                <a:cubicBezTo>
                  <a:pt x="12" y="142"/>
                  <a:pt x="12" y="141"/>
                  <a:pt x="13" y="140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37" y="115"/>
                  <a:pt x="38" y="115"/>
                  <a:pt x="39" y="115"/>
                </a:cubicBezTo>
                <a:cubicBezTo>
                  <a:pt x="40" y="115"/>
                  <a:pt x="40" y="115"/>
                  <a:pt x="41" y="116"/>
                </a:cubicBezTo>
                <a:cubicBezTo>
                  <a:pt x="42" y="117"/>
                  <a:pt x="42" y="117"/>
                  <a:pt x="42" y="118"/>
                </a:cubicBezTo>
                <a:cubicBezTo>
                  <a:pt x="42" y="119"/>
                  <a:pt x="42" y="120"/>
                  <a:pt x="41" y="120"/>
                </a:cubicBezTo>
                <a:close/>
                <a:moveTo>
                  <a:pt x="57" y="124"/>
                </a:moveTo>
                <a:cubicBezTo>
                  <a:pt x="57" y="155"/>
                  <a:pt x="57" y="155"/>
                  <a:pt x="57" y="155"/>
                </a:cubicBezTo>
                <a:cubicBezTo>
                  <a:pt x="57" y="155"/>
                  <a:pt x="57" y="156"/>
                  <a:pt x="56" y="157"/>
                </a:cubicBezTo>
                <a:cubicBezTo>
                  <a:pt x="56" y="157"/>
                  <a:pt x="55" y="158"/>
                  <a:pt x="54" y="158"/>
                </a:cubicBezTo>
                <a:cubicBezTo>
                  <a:pt x="53" y="158"/>
                  <a:pt x="52" y="157"/>
                  <a:pt x="52" y="157"/>
                </a:cubicBezTo>
                <a:cubicBezTo>
                  <a:pt x="51" y="156"/>
                  <a:pt x="51" y="155"/>
                  <a:pt x="51" y="155"/>
                </a:cubicBezTo>
                <a:cubicBezTo>
                  <a:pt x="51" y="124"/>
                  <a:pt x="51" y="124"/>
                  <a:pt x="51" y="124"/>
                </a:cubicBezTo>
                <a:cubicBezTo>
                  <a:pt x="51" y="123"/>
                  <a:pt x="51" y="123"/>
                  <a:pt x="52" y="122"/>
                </a:cubicBezTo>
                <a:cubicBezTo>
                  <a:pt x="52" y="122"/>
                  <a:pt x="53" y="121"/>
                  <a:pt x="54" y="121"/>
                </a:cubicBezTo>
                <a:cubicBezTo>
                  <a:pt x="55" y="121"/>
                  <a:pt x="56" y="122"/>
                  <a:pt x="56" y="122"/>
                </a:cubicBezTo>
                <a:cubicBezTo>
                  <a:pt x="57" y="123"/>
                  <a:pt x="57" y="123"/>
                  <a:pt x="57" y="124"/>
                </a:cubicBezTo>
                <a:close/>
                <a:moveTo>
                  <a:pt x="155" y="115"/>
                </a:moveTo>
                <a:cubicBezTo>
                  <a:pt x="155" y="123"/>
                  <a:pt x="153" y="129"/>
                  <a:pt x="147" y="134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28" y="153"/>
                  <a:pt x="122" y="156"/>
                  <a:pt x="114" y="156"/>
                </a:cubicBezTo>
                <a:cubicBezTo>
                  <a:pt x="107" y="156"/>
                  <a:pt x="100" y="153"/>
                  <a:pt x="95" y="148"/>
                </a:cubicBezTo>
                <a:cubicBezTo>
                  <a:pt x="63" y="116"/>
                  <a:pt x="63" y="116"/>
                  <a:pt x="63" y="116"/>
                </a:cubicBezTo>
                <a:cubicBezTo>
                  <a:pt x="62" y="115"/>
                  <a:pt x="61" y="113"/>
                  <a:pt x="59" y="111"/>
                </a:cubicBezTo>
                <a:cubicBezTo>
                  <a:pt x="82" y="109"/>
                  <a:pt x="82" y="109"/>
                  <a:pt x="82" y="109"/>
                </a:cubicBezTo>
                <a:cubicBezTo>
                  <a:pt x="108" y="135"/>
                  <a:pt x="108" y="135"/>
                  <a:pt x="108" y="135"/>
                </a:cubicBezTo>
                <a:cubicBezTo>
                  <a:pt x="110" y="137"/>
                  <a:pt x="112" y="138"/>
                  <a:pt x="114" y="138"/>
                </a:cubicBezTo>
                <a:cubicBezTo>
                  <a:pt x="117" y="138"/>
                  <a:pt x="119" y="137"/>
                  <a:pt x="121" y="135"/>
                </a:cubicBezTo>
                <a:cubicBezTo>
                  <a:pt x="135" y="122"/>
                  <a:pt x="135" y="122"/>
                  <a:pt x="135" y="122"/>
                </a:cubicBezTo>
                <a:cubicBezTo>
                  <a:pt x="136" y="120"/>
                  <a:pt x="137" y="118"/>
                  <a:pt x="137" y="115"/>
                </a:cubicBezTo>
                <a:cubicBezTo>
                  <a:pt x="137" y="113"/>
                  <a:pt x="136" y="111"/>
                  <a:pt x="135" y="109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13" y="61"/>
                  <a:pt x="114" y="63"/>
                  <a:pt x="116" y="64"/>
                </a:cubicBezTo>
                <a:cubicBezTo>
                  <a:pt x="147" y="96"/>
                  <a:pt x="147" y="96"/>
                  <a:pt x="147" y="96"/>
                </a:cubicBezTo>
                <a:cubicBezTo>
                  <a:pt x="153" y="101"/>
                  <a:pt x="155" y="108"/>
                  <a:pt x="155" y="115"/>
                </a:cubicBezTo>
                <a:close/>
                <a:moveTo>
                  <a:pt x="105" y="3"/>
                </a:moveTo>
                <a:cubicBezTo>
                  <a:pt x="105" y="33"/>
                  <a:pt x="105" y="33"/>
                  <a:pt x="105" y="33"/>
                </a:cubicBezTo>
                <a:cubicBezTo>
                  <a:pt x="105" y="34"/>
                  <a:pt x="105" y="35"/>
                  <a:pt x="105" y="36"/>
                </a:cubicBezTo>
                <a:cubicBezTo>
                  <a:pt x="104" y="36"/>
                  <a:pt x="103" y="37"/>
                  <a:pt x="102" y="37"/>
                </a:cubicBezTo>
                <a:cubicBezTo>
                  <a:pt x="102" y="37"/>
                  <a:pt x="101" y="36"/>
                  <a:pt x="100" y="36"/>
                </a:cubicBezTo>
                <a:cubicBezTo>
                  <a:pt x="100" y="35"/>
                  <a:pt x="99" y="34"/>
                  <a:pt x="99" y="33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2"/>
                  <a:pt x="100" y="2"/>
                  <a:pt x="100" y="1"/>
                </a:cubicBezTo>
                <a:cubicBezTo>
                  <a:pt x="101" y="0"/>
                  <a:pt x="102" y="0"/>
                  <a:pt x="102" y="0"/>
                </a:cubicBezTo>
                <a:cubicBezTo>
                  <a:pt x="103" y="0"/>
                  <a:pt x="104" y="0"/>
                  <a:pt x="105" y="1"/>
                </a:cubicBezTo>
                <a:cubicBezTo>
                  <a:pt x="105" y="2"/>
                  <a:pt x="105" y="2"/>
                  <a:pt x="105" y="3"/>
                </a:cubicBezTo>
                <a:close/>
                <a:moveTo>
                  <a:pt x="144" y="18"/>
                </a:moveTo>
                <a:cubicBezTo>
                  <a:pt x="120" y="42"/>
                  <a:pt x="120" y="42"/>
                  <a:pt x="120" y="42"/>
                </a:cubicBezTo>
                <a:cubicBezTo>
                  <a:pt x="119" y="42"/>
                  <a:pt x="118" y="43"/>
                  <a:pt x="118" y="43"/>
                </a:cubicBezTo>
                <a:cubicBezTo>
                  <a:pt x="117" y="43"/>
                  <a:pt x="116" y="42"/>
                  <a:pt x="115" y="42"/>
                </a:cubicBezTo>
                <a:cubicBezTo>
                  <a:pt x="115" y="41"/>
                  <a:pt x="115" y="40"/>
                  <a:pt x="115" y="40"/>
                </a:cubicBezTo>
                <a:cubicBezTo>
                  <a:pt x="115" y="39"/>
                  <a:pt x="115" y="38"/>
                  <a:pt x="115" y="37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40" y="13"/>
                  <a:pt x="141" y="12"/>
                  <a:pt x="142" y="12"/>
                </a:cubicBezTo>
                <a:cubicBezTo>
                  <a:pt x="143" y="12"/>
                  <a:pt x="143" y="13"/>
                  <a:pt x="144" y="13"/>
                </a:cubicBezTo>
                <a:cubicBezTo>
                  <a:pt x="145" y="14"/>
                  <a:pt x="145" y="15"/>
                  <a:pt x="145" y="15"/>
                </a:cubicBezTo>
                <a:cubicBezTo>
                  <a:pt x="145" y="16"/>
                  <a:pt x="145" y="17"/>
                  <a:pt x="144" y="18"/>
                </a:cubicBezTo>
                <a:close/>
                <a:moveTo>
                  <a:pt x="156" y="52"/>
                </a:moveTo>
                <a:cubicBezTo>
                  <a:pt x="157" y="53"/>
                  <a:pt x="157" y="54"/>
                  <a:pt x="157" y="55"/>
                </a:cubicBezTo>
                <a:cubicBezTo>
                  <a:pt x="157" y="56"/>
                  <a:pt x="157" y="56"/>
                  <a:pt x="156" y="57"/>
                </a:cubicBezTo>
                <a:cubicBezTo>
                  <a:pt x="155" y="57"/>
                  <a:pt x="155" y="58"/>
                  <a:pt x="15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3" y="58"/>
                  <a:pt x="122" y="57"/>
                  <a:pt x="121" y="57"/>
                </a:cubicBezTo>
                <a:cubicBezTo>
                  <a:pt x="121" y="56"/>
                  <a:pt x="121" y="56"/>
                  <a:pt x="121" y="55"/>
                </a:cubicBezTo>
                <a:cubicBezTo>
                  <a:pt x="121" y="54"/>
                  <a:pt x="121" y="53"/>
                  <a:pt x="121" y="52"/>
                </a:cubicBezTo>
                <a:cubicBezTo>
                  <a:pt x="122" y="52"/>
                  <a:pt x="123" y="52"/>
                  <a:pt x="124" y="52"/>
                </a:cubicBezTo>
                <a:cubicBezTo>
                  <a:pt x="154" y="52"/>
                  <a:pt x="154" y="52"/>
                  <a:pt x="154" y="52"/>
                </a:cubicBezTo>
                <a:cubicBezTo>
                  <a:pt x="155" y="52"/>
                  <a:pt x="155" y="52"/>
                  <a:pt x="156" y="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6" name="Freeform 269"/>
          <p:cNvSpPr>
            <a:spLocks noEditPoints="1"/>
          </p:cNvSpPr>
          <p:nvPr/>
        </p:nvSpPr>
        <p:spPr bwMode="auto">
          <a:xfrm>
            <a:off x="6822512" y="2989111"/>
            <a:ext cx="94008" cy="129665"/>
          </a:xfrm>
          <a:custGeom>
            <a:avLst/>
            <a:gdLst>
              <a:gd name="T0" fmla="*/ 87 w 87"/>
              <a:gd name="T1" fmla="*/ 38 h 121"/>
              <a:gd name="T2" fmla="*/ 86 w 87"/>
              <a:gd name="T3" fmla="*/ 48 h 121"/>
              <a:gd name="T4" fmla="*/ 83 w 87"/>
              <a:gd name="T5" fmla="*/ 55 h 121"/>
              <a:gd name="T6" fmla="*/ 77 w 87"/>
              <a:gd name="T7" fmla="*/ 61 h 121"/>
              <a:gd name="T8" fmla="*/ 72 w 87"/>
              <a:gd name="T9" fmla="*/ 65 h 121"/>
              <a:gd name="T10" fmla="*/ 66 w 87"/>
              <a:gd name="T11" fmla="*/ 68 h 121"/>
              <a:gd name="T12" fmla="*/ 60 w 87"/>
              <a:gd name="T13" fmla="*/ 74 h 121"/>
              <a:gd name="T14" fmla="*/ 57 w 87"/>
              <a:gd name="T15" fmla="*/ 81 h 121"/>
              <a:gd name="T16" fmla="*/ 56 w 87"/>
              <a:gd name="T17" fmla="*/ 84 h 121"/>
              <a:gd name="T18" fmla="*/ 53 w 87"/>
              <a:gd name="T19" fmla="*/ 85 h 121"/>
              <a:gd name="T20" fmla="*/ 31 w 87"/>
              <a:gd name="T21" fmla="*/ 85 h 121"/>
              <a:gd name="T22" fmla="*/ 28 w 87"/>
              <a:gd name="T23" fmla="*/ 83 h 121"/>
              <a:gd name="T24" fmla="*/ 27 w 87"/>
              <a:gd name="T25" fmla="*/ 80 h 121"/>
              <a:gd name="T26" fmla="*/ 27 w 87"/>
              <a:gd name="T27" fmla="*/ 76 h 121"/>
              <a:gd name="T28" fmla="*/ 33 w 87"/>
              <a:gd name="T29" fmla="*/ 61 h 121"/>
              <a:gd name="T30" fmla="*/ 47 w 87"/>
              <a:gd name="T31" fmla="*/ 51 h 121"/>
              <a:gd name="T32" fmla="*/ 55 w 87"/>
              <a:gd name="T33" fmla="*/ 45 h 121"/>
              <a:gd name="T34" fmla="*/ 57 w 87"/>
              <a:gd name="T35" fmla="*/ 38 h 121"/>
              <a:gd name="T36" fmla="*/ 53 w 87"/>
              <a:gd name="T37" fmla="*/ 31 h 121"/>
              <a:gd name="T38" fmla="*/ 43 w 87"/>
              <a:gd name="T39" fmla="*/ 28 h 121"/>
              <a:gd name="T40" fmla="*/ 32 w 87"/>
              <a:gd name="T41" fmla="*/ 31 h 121"/>
              <a:gd name="T42" fmla="*/ 22 w 87"/>
              <a:gd name="T43" fmla="*/ 42 h 121"/>
              <a:gd name="T44" fmla="*/ 19 w 87"/>
              <a:gd name="T45" fmla="*/ 43 h 121"/>
              <a:gd name="T46" fmla="*/ 17 w 87"/>
              <a:gd name="T47" fmla="*/ 42 h 121"/>
              <a:gd name="T48" fmla="*/ 1 w 87"/>
              <a:gd name="T49" fmla="*/ 31 h 121"/>
              <a:gd name="T50" fmla="*/ 0 w 87"/>
              <a:gd name="T51" fmla="*/ 28 h 121"/>
              <a:gd name="T52" fmla="*/ 1 w 87"/>
              <a:gd name="T53" fmla="*/ 26 h 121"/>
              <a:gd name="T54" fmla="*/ 44 w 87"/>
              <a:gd name="T55" fmla="*/ 0 h 121"/>
              <a:gd name="T56" fmla="*/ 60 w 87"/>
              <a:gd name="T57" fmla="*/ 3 h 121"/>
              <a:gd name="T58" fmla="*/ 73 w 87"/>
              <a:gd name="T59" fmla="*/ 11 h 121"/>
              <a:gd name="T60" fmla="*/ 83 w 87"/>
              <a:gd name="T61" fmla="*/ 23 h 121"/>
              <a:gd name="T62" fmla="*/ 87 w 87"/>
              <a:gd name="T63" fmla="*/ 38 h 121"/>
              <a:gd name="T64" fmla="*/ 57 w 87"/>
              <a:gd name="T65" fmla="*/ 95 h 121"/>
              <a:gd name="T66" fmla="*/ 57 w 87"/>
              <a:gd name="T67" fmla="*/ 118 h 121"/>
              <a:gd name="T68" fmla="*/ 56 w 87"/>
              <a:gd name="T69" fmla="*/ 120 h 121"/>
              <a:gd name="T70" fmla="*/ 54 w 87"/>
              <a:gd name="T71" fmla="*/ 121 h 121"/>
              <a:gd name="T72" fmla="*/ 31 w 87"/>
              <a:gd name="T73" fmla="*/ 121 h 121"/>
              <a:gd name="T74" fmla="*/ 28 w 87"/>
              <a:gd name="T75" fmla="*/ 120 h 121"/>
              <a:gd name="T76" fmla="*/ 27 w 87"/>
              <a:gd name="T77" fmla="*/ 118 h 121"/>
              <a:gd name="T78" fmla="*/ 27 w 87"/>
              <a:gd name="T79" fmla="*/ 95 h 121"/>
              <a:gd name="T80" fmla="*/ 28 w 87"/>
              <a:gd name="T81" fmla="*/ 92 h 121"/>
              <a:gd name="T82" fmla="*/ 31 w 87"/>
              <a:gd name="T83" fmla="*/ 91 h 121"/>
              <a:gd name="T84" fmla="*/ 54 w 87"/>
              <a:gd name="T85" fmla="*/ 91 h 121"/>
              <a:gd name="T86" fmla="*/ 56 w 87"/>
              <a:gd name="T87" fmla="*/ 92 h 121"/>
              <a:gd name="T88" fmla="*/ 57 w 87"/>
              <a:gd name="T89" fmla="*/ 9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7" h="121">
                <a:moveTo>
                  <a:pt x="87" y="38"/>
                </a:moveTo>
                <a:cubicBezTo>
                  <a:pt x="87" y="42"/>
                  <a:pt x="87" y="45"/>
                  <a:pt x="86" y="48"/>
                </a:cubicBezTo>
                <a:cubicBezTo>
                  <a:pt x="85" y="51"/>
                  <a:pt x="84" y="53"/>
                  <a:pt x="83" y="55"/>
                </a:cubicBezTo>
                <a:cubicBezTo>
                  <a:pt x="81" y="57"/>
                  <a:pt x="80" y="59"/>
                  <a:pt x="77" y="61"/>
                </a:cubicBezTo>
                <a:cubicBezTo>
                  <a:pt x="75" y="63"/>
                  <a:pt x="73" y="64"/>
                  <a:pt x="72" y="65"/>
                </a:cubicBezTo>
                <a:cubicBezTo>
                  <a:pt x="71" y="66"/>
                  <a:pt x="69" y="67"/>
                  <a:pt x="66" y="68"/>
                </a:cubicBezTo>
                <a:cubicBezTo>
                  <a:pt x="64" y="70"/>
                  <a:pt x="61" y="72"/>
                  <a:pt x="60" y="74"/>
                </a:cubicBezTo>
                <a:cubicBezTo>
                  <a:pt x="58" y="77"/>
                  <a:pt x="57" y="79"/>
                  <a:pt x="57" y="81"/>
                </a:cubicBezTo>
                <a:cubicBezTo>
                  <a:pt x="57" y="82"/>
                  <a:pt x="57" y="83"/>
                  <a:pt x="56" y="84"/>
                </a:cubicBezTo>
                <a:cubicBezTo>
                  <a:pt x="55" y="85"/>
                  <a:pt x="54" y="85"/>
                  <a:pt x="53" y="85"/>
                </a:cubicBezTo>
                <a:cubicBezTo>
                  <a:pt x="31" y="85"/>
                  <a:pt x="31" y="85"/>
                  <a:pt x="31" y="85"/>
                </a:cubicBezTo>
                <a:cubicBezTo>
                  <a:pt x="30" y="85"/>
                  <a:pt x="29" y="85"/>
                  <a:pt x="28" y="83"/>
                </a:cubicBezTo>
                <a:cubicBezTo>
                  <a:pt x="27" y="82"/>
                  <a:pt x="27" y="81"/>
                  <a:pt x="27" y="80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0"/>
                  <a:pt x="29" y="65"/>
                  <a:pt x="33" y="61"/>
                </a:cubicBezTo>
                <a:cubicBezTo>
                  <a:pt x="37" y="56"/>
                  <a:pt x="42" y="53"/>
                  <a:pt x="47" y="51"/>
                </a:cubicBezTo>
                <a:cubicBezTo>
                  <a:pt x="51" y="49"/>
                  <a:pt x="53" y="47"/>
                  <a:pt x="55" y="45"/>
                </a:cubicBezTo>
                <a:cubicBezTo>
                  <a:pt x="56" y="43"/>
                  <a:pt x="57" y="41"/>
                  <a:pt x="57" y="38"/>
                </a:cubicBezTo>
                <a:cubicBezTo>
                  <a:pt x="57" y="35"/>
                  <a:pt x="56" y="33"/>
                  <a:pt x="53" y="31"/>
                </a:cubicBezTo>
                <a:cubicBezTo>
                  <a:pt x="50" y="29"/>
                  <a:pt x="46" y="28"/>
                  <a:pt x="43" y="28"/>
                </a:cubicBezTo>
                <a:cubicBezTo>
                  <a:pt x="38" y="28"/>
                  <a:pt x="35" y="29"/>
                  <a:pt x="32" y="31"/>
                </a:cubicBezTo>
                <a:cubicBezTo>
                  <a:pt x="30" y="32"/>
                  <a:pt x="27" y="36"/>
                  <a:pt x="22" y="42"/>
                </a:cubicBezTo>
                <a:cubicBezTo>
                  <a:pt x="21" y="43"/>
                  <a:pt x="20" y="43"/>
                  <a:pt x="19" y="43"/>
                </a:cubicBezTo>
                <a:cubicBezTo>
                  <a:pt x="19" y="43"/>
                  <a:pt x="18" y="43"/>
                  <a:pt x="17" y="42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6"/>
                </a:cubicBezTo>
                <a:cubicBezTo>
                  <a:pt x="11" y="9"/>
                  <a:pt x="25" y="0"/>
                  <a:pt x="44" y="0"/>
                </a:cubicBezTo>
                <a:cubicBezTo>
                  <a:pt x="49" y="0"/>
                  <a:pt x="54" y="1"/>
                  <a:pt x="60" y="3"/>
                </a:cubicBezTo>
                <a:cubicBezTo>
                  <a:pt x="65" y="5"/>
                  <a:pt x="69" y="8"/>
                  <a:pt x="73" y="11"/>
                </a:cubicBezTo>
                <a:cubicBezTo>
                  <a:pt x="77" y="14"/>
                  <a:pt x="81" y="18"/>
                  <a:pt x="83" y="23"/>
                </a:cubicBezTo>
                <a:cubicBezTo>
                  <a:pt x="86" y="28"/>
                  <a:pt x="87" y="33"/>
                  <a:pt x="87" y="38"/>
                </a:cubicBezTo>
                <a:close/>
                <a:moveTo>
                  <a:pt x="57" y="95"/>
                </a:moveTo>
                <a:cubicBezTo>
                  <a:pt x="57" y="118"/>
                  <a:pt x="57" y="118"/>
                  <a:pt x="57" y="118"/>
                </a:cubicBezTo>
                <a:cubicBezTo>
                  <a:pt x="57" y="119"/>
                  <a:pt x="57" y="120"/>
                  <a:pt x="56" y="120"/>
                </a:cubicBezTo>
                <a:cubicBezTo>
                  <a:pt x="56" y="121"/>
                  <a:pt x="55" y="121"/>
                  <a:pt x="54" y="121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30" y="121"/>
                  <a:pt x="29" y="121"/>
                  <a:pt x="28" y="120"/>
                </a:cubicBezTo>
                <a:cubicBezTo>
                  <a:pt x="28" y="120"/>
                  <a:pt x="27" y="119"/>
                  <a:pt x="27" y="118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94"/>
                  <a:pt x="28" y="93"/>
                  <a:pt x="28" y="92"/>
                </a:cubicBezTo>
                <a:cubicBezTo>
                  <a:pt x="29" y="92"/>
                  <a:pt x="30" y="91"/>
                  <a:pt x="31" y="91"/>
                </a:cubicBezTo>
                <a:cubicBezTo>
                  <a:pt x="54" y="91"/>
                  <a:pt x="54" y="91"/>
                  <a:pt x="54" y="91"/>
                </a:cubicBezTo>
                <a:cubicBezTo>
                  <a:pt x="55" y="91"/>
                  <a:pt x="56" y="92"/>
                  <a:pt x="56" y="92"/>
                </a:cubicBezTo>
                <a:cubicBezTo>
                  <a:pt x="57" y="93"/>
                  <a:pt x="57" y="94"/>
                  <a:pt x="57" y="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7" name="Freeform 270"/>
          <p:cNvSpPr>
            <a:spLocks noEditPoints="1"/>
          </p:cNvSpPr>
          <p:nvPr/>
        </p:nvSpPr>
        <p:spPr bwMode="auto">
          <a:xfrm>
            <a:off x="6966766" y="2976145"/>
            <a:ext cx="63212" cy="142632"/>
          </a:xfrm>
          <a:custGeom>
            <a:avLst/>
            <a:gdLst>
              <a:gd name="T0" fmla="*/ 60 w 60"/>
              <a:gd name="T1" fmla="*/ 115 h 133"/>
              <a:gd name="T2" fmla="*/ 60 w 60"/>
              <a:gd name="T3" fmla="*/ 127 h 133"/>
              <a:gd name="T4" fmla="*/ 58 w 60"/>
              <a:gd name="T5" fmla="*/ 132 h 133"/>
              <a:gd name="T6" fmla="*/ 54 w 60"/>
              <a:gd name="T7" fmla="*/ 133 h 133"/>
              <a:gd name="T8" fmla="*/ 6 w 60"/>
              <a:gd name="T9" fmla="*/ 133 h 133"/>
              <a:gd name="T10" fmla="*/ 1 w 60"/>
              <a:gd name="T11" fmla="*/ 132 h 133"/>
              <a:gd name="T12" fmla="*/ 0 w 60"/>
              <a:gd name="T13" fmla="*/ 127 h 133"/>
              <a:gd name="T14" fmla="*/ 0 w 60"/>
              <a:gd name="T15" fmla="*/ 115 h 133"/>
              <a:gd name="T16" fmla="*/ 1 w 60"/>
              <a:gd name="T17" fmla="*/ 111 h 133"/>
              <a:gd name="T18" fmla="*/ 6 w 60"/>
              <a:gd name="T19" fmla="*/ 109 h 133"/>
              <a:gd name="T20" fmla="*/ 12 w 60"/>
              <a:gd name="T21" fmla="*/ 109 h 133"/>
              <a:gd name="T22" fmla="*/ 12 w 60"/>
              <a:gd name="T23" fmla="*/ 73 h 133"/>
              <a:gd name="T24" fmla="*/ 6 w 60"/>
              <a:gd name="T25" fmla="*/ 73 h 133"/>
              <a:gd name="T26" fmla="*/ 1 w 60"/>
              <a:gd name="T27" fmla="*/ 71 h 133"/>
              <a:gd name="T28" fmla="*/ 0 w 60"/>
              <a:gd name="T29" fmla="*/ 67 h 133"/>
              <a:gd name="T30" fmla="*/ 0 w 60"/>
              <a:gd name="T31" fmla="*/ 55 h 133"/>
              <a:gd name="T32" fmla="*/ 1 w 60"/>
              <a:gd name="T33" fmla="*/ 51 h 133"/>
              <a:gd name="T34" fmla="*/ 6 w 60"/>
              <a:gd name="T35" fmla="*/ 49 h 133"/>
              <a:gd name="T36" fmla="*/ 42 w 60"/>
              <a:gd name="T37" fmla="*/ 49 h 133"/>
              <a:gd name="T38" fmla="*/ 46 w 60"/>
              <a:gd name="T39" fmla="*/ 51 h 133"/>
              <a:gd name="T40" fmla="*/ 48 w 60"/>
              <a:gd name="T41" fmla="*/ 55 h 133"/>
              <a:gd name="T42" fmla="*/ 48 w 60"/>
              <a:gd name="T43" fmla="*/ 109 h 133"/>
              <a:gd name="T44" fmla="*/ 54 w 60"/>
              <a:gd name="T45" fmla="*/ 109 h 133"/>
              <a:gd name="T46" fmla="*/ 58 w 60"/>
              <a:gd name="T47" fmla="*/ 111 h 133"/>
              <a:gd name="T48" fmla="*/ 60 w 60"/>
              <a:gd name="T49" fmla="*/ 115 h 133"/>
              <a:gd name="T50" fmla="*/ 48 w 60"/>
              <a:gd name="T51" fmla="*/ 6 h 133"/>
              <a:gd name="T52" fmla="*/ 48 w 60"/>
              <a:gd name="T53" fmla="*/ 25 h 133"/>
              <a:gd name="T54" fmla="*/ 46 w 60"/>
              <a:gd name="T55" fmla="*/ 29 h 133"/>
              <a:gd name="T56" fmla="*/ 42 w 60"/>
              <a:gd name="T57" fmla="*/ 31 h 133"/>
              <a:gd name="T58" fmla="*/ 18 w 60"/>
              <a:gd name="T59" fmla="*/ 31 h 133"/>
              <a:gd name="T60" fmla="*/ 14 w 60"/>
              <a:gd name="T61" fmla="*/ 29 h 133"/>
              <a:gd name="T62" fmla="*/ 12 w 60"/>
              <a:gd name="T63" fmla="*/ 25 h 133"/>
              <a:gd name="T64" fmla="*/ 12 w 60"/>
              <a:gd name="T65" fmla="*/ 6 h 133"/>
              <a:gd name="T66" fmla="*/ 14 w 60"/>
              <a:gd name="T67" fmla="*/ 2 h 133"/>
              <a:gd name="T68" fmla="*/ 18 w 60"/>
              <a:gd name="T69" fmla="*/ 0 h 133"/>
              <a:gd name="T70" fmla="*/ 42 w 60"/>
              <a:gd name="T71" fmla="*/ 0 h 133"/>
              <a:gd name="T72" fmla="*/ 46 w 60"/>
              <a:gd name="T73" fmla="*/ 2 h 133"/>
              <a:gd name="T74" fmla="*/ 48 w 60"/>
              <a:gd name="T75" fmla="*/ 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133">
                <a:moveTo>
                  <a:pt x="60" y="115"/>
                </a:moveTo>
                <a:cubicBezTo>
                  <a:pt x="60" y="127"/>
                  <a:pt x="60" y="127"/>
                  <a:pt x="60" y="127"/>
                </a:cubicBezTo>
                <a:cubicBezTo>
                  <a:pt x="60" y="129"/>
                  <a:pt x="60" y="130"/>
                  <a:pt x="58" y="132"/>
                </a:cubicBezTo>
                <a:cubicBezTo>
                  <a:pt x="57" y="133"/>
                  <a:pt x="56" y="133"/>
                  <a:pt x="54" y="133"/>
                </a:cubicBezTo>
                <a:cubicBezTo>
                  <a:pt x="6" y="133"/>
                  <a:pt x="6" y="133"/>
                  <a:pt x="6" y="133"/>
                </a:cubicBezTo>
                <a:cubicBezTo>
                  <a:pt x="4" y="133"/>
                  <a:pt x="3" y="133"/>
                  <a:pt x="1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4"/>
                  <a:pt x="0" y="112"/>
                  <a:pt x="1" y="111"/>
                </a:cubicBezTo>
                <a:cubicBezTo>
                  <a:pt x="3" y="110"/>
                  <a:pt x="4" y="109"/>
                  <a:pt x="6" y="109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2" y="73"/>
                  <a:pt x="12" y="73"/>
                  <a:pt x="12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4" y="73"/>
                  <a:pt x="3" y="72"/>
                  <a:pt x="1" y="71"/>
                </a:cubicBezTo>
                <a:cubicBezTo>
                  <a:pt x="0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0" y="52"/>
                  <a:pt x="1" y="51"/>
                </a:cubicBezTo>
                <a:cubicBezTo>
                  <a:pt x="3" y="49"/>
                  <a:pt x="4" y="49"/>
                  <a:pt x="6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4" y="49"/>
                  <a:pt x="45" y="49"/>
                  <a:pt x="46" y="51"/>
                </a:cubicBezTo>
                <a:cubicBezTo>
                  <a:pt x="47" y="52"/>
                  <a:pt x="48" y="53"/>
                  <a:pt x="48" y="55"/>
                </a:cubicBezTo>
                <a:cubicBezTo>
                  <a:pt x="48" y="109"/>
                  <a:pt x="48" y="109"/>
                  <a:pt x="48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6" y="109"/>
                  <a:pt x="57" y="110"/>
                  <a:pt x="58" y="111"/>
                </a:cubicBezTo>
                <a:cubicBezTo>
                  <a:pt x="60" y="112"/>
                  <a:pt x="60" y="114"/>
                  <a:pt x="60" y="115"/>
                </a:cubicBezTo>
                <a:close/>
                <a:moveTo>
                  <a:pt x="48" y="6"/>
                </a:moveTo>
                <a:cubicBezTo>
                  <a:pt x="48" y="25"/>
                  <a:pt x="48" y="25"/>
                  <a:pt x="48" y="25"/>
                </a:cubicBezTo>
                <a:cubicBezTo>
                  <a:pt x="48" y="26"/>
                  <a:pt x="47" y="28"/>
                  <a:pt x="46" y="29"/>
                </a:cubicBezTo>
                <a:cubicBezTo>
                  <a:pt x="45" y="30"/>
                  <a:pt x="44" y="31"/>
                  <a:pt x="42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6" y="31"/>
                  <a:pt x="15" y="30"/>
                  <a:pt x="14" y="29"/>
                </a:cubicBezTo>
                <a:cubicBezTo>
                  <a:pt x="12" y="28"/>
                  <a:pt x="12" y="26"/>
                  <a:pt x="12" y="2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3"/>
                  <a:pt x="14" y="2"/>
                </a:cubicBezTo>
                <a:cubicBezTo>
                  <a:pt x="15" y="1"/>
                  <a:pt x="16" y="0"/>
                  <a:pt x="18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6" y="2"/>
                </a:cubicBezTo>
                <a:cubicBezTo>
                  <a:pt x="47" y="3"/>
                  <a:pt x="48" y="5"/>
                  <a:pt x="48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8" name="Freeform 271"/>
          <p:cNvSpPr>
            <a:spLocks noEditPoints="1"/>
          </p:cNvSpPr>
          <p:nvPr/>
        </p:nvSpPr>
        <p:spPr bwMode="auto">
          <a:xfrm>
            <a:off x="7088326" y="2976145"/>
            <a:ext cx="45383" cy="142632"/>
          </a:xfrm>
          <a:custGeom>
            <a:avLst/>
            <a:gdLst>
              <a:gd name="T0" fmla="*/ 42 w 42"/>
              <a:gd name="T1" fmla="*/ 6 h 133"/>
              <a:gd name="T2" fmla="*/ 40 w 42"/>
              <a:gd name="T3" fmla="*/ 79 h 133"/>
              <a:gd name="T4" fmla="*/ 38 w 42"/>
              <a:gd name="T5" fmla="*/ 83 h 133"/>
              <a:gd name="T6" fmla="*/ 33 w 42"/>
              <a:gd name="T7" fmla="*/ 85 h 133"/>
              <a:gd name="T8" fmla="*/ 9 w 42"/>
              <a:gd name="T9" fmla="*/ 85 h 133"/>
              <a:gd name="T10" fmla="*/ 5 w 42"/>
              <a:gd name="T11" fmla="*/ 83 h 133"/>
              <a:gd name="T12" fmla="*/ 3 w 42"/>
              <a:gd name="T13" fmla="*/ 79 h 133"/>
              <a:gd name="T14" fmla="*/ 0 w 42"/>
              <a:gd name="T15" fmla="*/ 6 h 133"/>
              <a:gd name="T16" fmla="*/ 2 w 42"/>
              <a:gd name="T17" fmla="*/ 2 h 133"/>
              <a:gd name="T18" fmla="*/ 6 w 42"/>
              <a:gd name="T19" fmla="*/ 0 h 133"/>
              <a:gd name="T20" fmla="*/ 36 w 42"/>
              <a:gd name="T21" fmla="*/ 0 h 133"/>
              <a:gd name="T22" fmla="*/ 41 w 42"/>
              <a:gd name="T23" fmla="*/ 2 h 133"/>
              <a:gd name="T24" fmla="*/ 42 w 42"/>
              <a:gd name="T25" fmla="*/ 6 h 133"/>
              <a:gd name="T26" fmla="*/ 40 w 42"/>
              <a:gd name="T27" fmla="*/ 106 h 133"/>
              <a:gd name="T28" fmla="*/ 40 w 42"/>
              <a:gd name="T29" fmla="*/ 127 h 133"/>
              <a:gd name="T30" fmla="*/ 38 w 42"/>
              <a:gd name="T31" fmla="*/ 132 h 133"/>
              <a:gd name="T32" fmla="*/ 33 w 42"/>
              <a:gd name="T33" fmla="*/ 133 h 133"/>
              <a:gd name="T34" fmla="*/ 9 w 42"/>
              <a:gd name="T35" fmla="*/ 133 h 133"/>
              <a:gd name="T36" fmla="*/ 5 w 42"/>
              <a:gd name="T37" fmla="*/ 132 h 133"/>
              <a:gd name="T38" fmla="*/ 3 w 42"/>
              <a:gd name="T39" fmla="*/ 127 h 133"/>
              <a:gd name="T40" fmla="*/ 3 w 42"/>
              <a:gd name="T41" fmla="*/ 106 h 133"/>
              <a:gd name="T42" fmla="*/ 5 w 42"/>
              <a:gd name="T43" fmla="*/ 102 h 133"/>
              <a:gd name="T44" fmla="*/ 9 w 42"/>
              <a:gd name="T45" fmla="*/ 100 h 133"/>
              <a:gd name="T46" fmla="*/ 33 w 42"/>
              <a:gd name="T47" fmla="*/ 100 h 133"/>
              <a:gd name="T48" fmla="*/ 38 w 42"/>
              <a:gd name="T49" fmla="*/ 102 h 133"/>
              <a:gd name="T50" fmla="*/ 40 w 42"/>
              <a:gd name="T51" fmla="*/ 10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133">
                <a:moveTo>
                  <a:pt x="42" y="6"/>
                </a:moveTo>
                <a:cubicBezTo>
                  <a:pt x="40" y="79"/>
                  <a:pt x="40" y="79"/>
                  <a:pt x="40" y="79"/>
                </a:cubicBezTo>
                <a:cubicBezTo>
                  <a:pt x="40" y="81"/>
                  <a:pt x="39" y="82"/>
                  <a:pt x="38" y="83"/>
                </a:cubicBezTo>
                <a:cubicBezTo>
                  <a:pt x="37" y="84"/>
                  <a:pt x="35" y="85"/>
                  <a:pt x="33" y="85"/>
                </a:cubicBezTo>
                <a:cubicBezTo>
                  <a:pt x="9" y="85"/>
                  <a:pt x="9" y="85"/>
                  <a:pt x="9" y="85"/>
                </a:cubicBezTo>
                <a:cubicBezTo>
                  <a:pt x="8" y="85"/>
                  <a:pt x="6" y="84"/>
                  <a:pt x="5" y="83"/>
                </a:cubicBezTo>
                <a:cubicBezTo>
                  <a:pt x="4" y="82"/>
                  <a:pt x="3" y="81"/>
                  <a:pt x="3" y="7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0" y="1"/>
                  <a:pt x="41" y="2"/>
                </a:cubicBezTo>
                <a:cubicBezTo>
                  <a:pt x="42" y="3"/>
                  <a:pt x="42" y="5"/>
                  <a:pt x="42" y="6"/>
                </a:cubicBezTo>
                <a:close/>
                <a:moveTo>
                  <a:pt x="40" y="106"/>
                </a:moveTo>
                <a:cubicBezTo>
                  <a:pt x="40" y="127"/>
                  <a:pt x="40" y="127"/>
                  <a:pt x="40" y="127"/>
                </a:cubicBezTo>
                <a:cubicBezTo>
                  <a:pt x="40" y="129"/>
                  <a:pt x="39" y="130"/>
                  <a:pt x="38" y="132"/>
                </a:cubicBezTo>
                <a:cubicBezTo>
                  <a:pt x="37" y="133"/>
                  <a:pt x="35" y="133"/>
                  <a:pt x="33" y="133"/>
                </a:cubicBezTo>
                <a:cubicBezTo>
                  <a:pt x="9" y="133"/>
                  <a:pt x="9" y="133"/>
                  <a:pt x="9" y="133"/>
                </a:cubicBezTo>
                <a:cubicBezTo>
                  <a:pt x="8" y="133"/>
                  <a:pt x="6" y="133"/>
                  <a:pt x="5" y="132"/>
                </a:cubicBezTo>
                <a:cubicBezTo>
                  <a:pt x="4" y="130"/>
                  <a:pt x="3" y="129"/>
                  <a:pt x="3" y="127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5"/>
                  <a:pt x="4" y="103"/>
                  <a:pt x="5" y="102"/>
                </a:cubicBezTo>
                <a:cubicBezTo>
                  <a:pt x="6" y="101"/>
                  <a:pt x="8" y="100"/>
                  <a:pt x="9" y="100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35" y="100"/>
                  <a:pt x="37" y="101"/>
                  <a:pt x="38" y="102"/>
                </a:cubicBezTo>
                <a:cubicBezTo>
                  <a:pt x="39" y="103"/>
                  <a:pt x="40" y="105"/>
                  <a:pt x="40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9" name="Freeform 272"/>
          <p:cNvSpPr>
            <a:spLocks noEditPoints="1"/>
          </p:cNvSpPr>
          <p:nvPr/>
        </p:nvSpPr>
        <p:spPr bwMode="auto">
          <a:xfrm>
            <a:off x="7192059" y="2977766"/>
            <a:ext cx="157220" cy="141012"/>
          </a:xfrm>
          <a:custGeom>
            <a:avLst/>
            <a:gdLst>
              <a:gd name="T0" fmla="*/ 84 w 145"/>
              <a:gd name="T1" fmla="*/ 116 h 131"/>
              <a:gd name="T2" fmla="*/ 84 w 145"/>
              <a:gd name="T3" fmla="*/ 131 h 131"/>
              <a:gd name="T4" fmla="*/ 61 w 145"/>
              <a:gd name="T5" fmla="*/ 131 h 131"/>
              <a:gd name="T6" fmla="*/ 46 w 145"/>
              <a:gd name="T7" fmla="*/ 108 h 131"/>
              <a:gd name="T8" fmla="*/ 44 w 145"/>
              <a:gd name="T9" fmla="*/ 104 h 131"/>
              <a:gd name="T10" fmla="*/ 43 w 145"/>
              <a:gd name="T11" fmla="*/ 102 h 131"/>
              <a:gd name="T12" fmla="*/ 42 w 145"/>
              <a:gd name="T13" fmla="*/ 102 h 131"/>
              <a:gd name="T14" fmla="*/ 41 w 145"/>
              <a:gd name="T15" fmla="*/ 104 h 131"/>
              <a:gd name="T16" fmla="*/ 39 w 145"/>
              <a:gd name="T17" fmla="*/ 108 h 131"/>
              <a:gd name="T18" fmla="*/ 24 w 145"/>
              <a:gd name="T19" fmla="*/ 131 h 131"/>
              <a:gd name="T20" fmla="*/ 0 w 145"/>
              <a:gd name="T21" fmla="*/ 131 h 131"/>
              <a:gd name="T22" fmla="*/ 0 w 145"/>
              <a:gd name="T23" fmla="*/ 116 h 131"/>
              <a:gd name="T24" fmla="*/ 12 w 145"/>
              <a:gd name="T25" fmla="*/ 116 h 131"/>
              <a:gd name="T26" fmla="*/ 31 w 145"/>
              <a:gd name="T27" fmla="*/ 88 h 131"/>
              <a:gd name="T28" fmla="*/ 13 w 145"/>
              <a:gd name="T29" fmla="*/ 62 h 131"/>
              <a:gd name="T30" fmla="*/ 0 w 145"/>
              <a:gd name="T31" fmla="*/ 62 h 131"/>
              <a:gd name="T32" fmla="*/ 0 w 145"/>
              <a:gd name="T33" fmla="*/ 47 h 131"/>
              <a:gd name="T34" fmla="*/ 26 w 145"/>
              <a:gd name="T35" fmla="*/ 47 h 131"/>
              <a:gd name="T36" fmla="*/ 40 w 145"/>
              <a:gd name="T37" fmla="*/ 68 h 131"/>
              <a:gd name="T38" fmla="*/ 42 w 145"/>
              <a:gd name="T39" fmla="*/ 72 h 131"/>
              <a:gd name="T40" fmla="*/ 43 w 145"/>
              <a:gd name="T41" fmla="*/ 74 h 131"/>
              <a:gd name="T42" fmla="*/ 43 w 145"/>
              <a:gd name="T43" fmla="*/ 74 h 131"/>
              <a:gd name="T44" fmla="*/ 44 w 145"/>
              <a:gd name="T45" fmla="*/ 72 h 131"/>
              <a:gd name="T46" fmla="*/ 46 w 145"/>
              <a:gd name="T47" fmla="*/ 68 h 131"/>
              <a:gd name="T48" fmla="*/ 60 w 145"/>
              <a:gd name="T49" fmla="*/ 47 h 131"/>
              <a:gd name="T50" fmla="*/ 84 w 145"/>
              <a:gd name="T51" fmla="*/ 47 h 131"/>
              <a:gd name="T52" fmla="*/ 84 w 145"/>
              <a:gd name="T53" fmla="*/ 62 h 131"/>
              <a:gd name="T54" fmla="*/ 72 w 145"/>
              <a:gd name="T55" fmla="*/ 62 h 131"/>
              <a:gd name="T56" fmla="*/ 55 w 145"/>
              <a:gd name="T57" fmla="*/ 88 h 131"/>
              <a:gd name="T58" fmla="*/ 74 w 145"/>
              <a:gd name="T59" fmla="*/ 116 h 131"/>
              <a:gd name="T60" fmla="*/ 84 w 145"/>
              <a:gd name="T61" fmla="*/ 116 h 131"/>
              <a:gd name="T62" fmla="*/ 145 w 145"/>
              <a:gd name="T63" fmla="*/ 51 h 131"/>
              <a:gd name="T64" fmla="*/ 145 w 145"/>
              <a:gd name="T65" fmla="*/ 71 h 131"/>
              <a:gd name="T66" fmla="*/ 96 w 145"/>
              <a:gd name="T67" fmla="*/ 71 h 131"/>
              <a:gd name="T68" fmla="*/ 96 w 145"/>
              <a:gd name="T69" fmla="*/ 68 h 131"/>
              <a:gd name="T70" fmla="*/ 95 w 145"/>
              <a:gd name="T71" fmla="*/ 64 h 131"/>
              <a:gd name="T72" fmla="*/ 98 w 145"/>
              <a:gd name="T73" fmla="*/ 53 h 131"/>
              <a:gd name="T74" fmla="*/ 104 w 145"/>
              <a:gd name="T75" fmla="*/ 45 h 131"/>
              <a:gd name="T76" fmla="*/ 112 w 145"/>
              <a:gd name="T77" fmla="*/ 39 h 131"/>
              <a:gd name="T78" fmla="*/ 120 w 145"/>
              <a:gd name="T79" fmla="*/ 33 h 131"/>
              <a:gd name="T80" fmla="*/ 126 w 145"/>
              <a:gd name="T81" fmla="*/ 28 h 131"/>
              <a:gd name="T82" fmla="*/ 128 w 145"/>
              <a:gd name="T83" fmla="*/ 22 h 131"/>
              <a:gd name="T84" fmla="*/ 126 w 145"/>
              <a:gd name="T85" fmla="*/ 16 h 131"/>
              <a:gd name="T86" fmla="*/ 119 w 145"/>
              <a:gd name="T87" fmla="*/ 14 h 131"/>
              <a:gd name="T88" fmla="*/ 110 w 145"/>
              <a:gd name="T89" fmla="*/ 18 h 131"/>
              <a:gd name="T90" fmla="*/ 106 w 145"/>
              <a:gd name="T91" fmla="*/ 21 h 131"/>
              <a:gd name="T92" fmla="*/ 97 w 145"/>
              <a:gd name="T93" fmla="*/ 13 h 131"/>
              <a:gd name="T94" fmla="*/ 102 w 145"/>
              <a:gd name="T95" fmla="*/ 6 h 131"/>
              <a:gd name="T96" fmla="*/ 120 w 145"/>
              <a:gd name="T97" fmla="*/ 0 h 131"/>
              <a:gd name="T98" fmla="*/ 137 w 145"/>
              <a:gd name="T99" fmla="*/ 6 h 131"/>
              <a:gd name="T100" fmla="*/ 143 w 145"/>
              <a:gd name="T101" fmla="*/ 21 h 131"/>
              <a:gd name="T102" fmla="*/ 141 w 145"/>
              <a:gd name="T103" fmla="*/ 31 h 131"/>
              <a:gd name="T104" fmla="*/ 135 w 145"/>
              <a:gd name="T105" fmla="*/ 38 h 131"/>
              <a:gd name="T106" fmla="*/ 128 w 145"/>
              <a:gd name="T107" fmla="*/ 43 h 131"/>
              <a:gd name="T108" fmla="*/ 120 w 145"/>
              <a:gd name="T109" fmla="*/ 48 h 131"/>
              <a:gd name="T110" fmla="*/ 114 w 145"/>
              <a:gd name="T111" fmla="*/ 53 h 131"/>
              <a:gd name="T112" fmla="*/ 111 w 145"/>
              <a:gd name="T113" fmla="*/ 59 h 131"/>
              <a:gd name="T114" fmla="*/ 133 w 145"/>
              <a:gd name="T115" fmla="*/ 59 h 131"/>
              <a:gd name="T116" fmla="*/ 133 w 145"/>
              <a:gd name="T117" fmla="*/ 51 h 131"/>
              <a:gd name="T118" fmla="*/ 145 w 145"/>
              <a:gd name="T119" fmla="*/ 5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131">
                <a:moveTo>
                  <a:pt x="84" y="116"/>
                </a:moveTo>
                <a:cubicBezTo>
                  <a:pt x="84" y="131"/>
                  <a:pt x="84" y="131"/>
                  <a:pt x="84" y="131"/>
                </a:cubicBezTo>
                <a:cubicBezTo>
                  <a:pt x="61" y="131"/>
                  <a:pt x="61" y="131"/>
                  <a:pt x="61" y="131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3" y="103"/>
                  <a:pt x="43" y="102"/>
                  <a:pt x="43" y="102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5"/>
                  <a:pt x="40" y="106"/>
                  <a:pt x="39" y="108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16"/>
                  <a:pt x="0" y="116"/>
                  <a:pt x="0" y="116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31" y="88"/>
                  <a:pt x="31" y="88"/>
                  <a:pt x="31" y="88"/>
                </a:cubicBezTo>
                <a:cubicBezTo>
                  <a:pt x="13" y="62"/>
                  <a:pt x="13" y="62"/>
                  <a:pt x="13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47"/>
                  <a:pt x="0" y="47"/>
                  <a:pt x="0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40" y="68"/>
                  <a:pt x="40" y="68"/>
                  <a:pt x="40" y="68"/>
                </a:cubicBezTo>
                <a:cubicBezTo>
                  <a:pt x="40" y="68"/>
                  <a:pt x="40" y="70"/>
                  <a:pt x="42" y="72"/>
                </a:cubicBezTo>
                <a:cubicBezTo>
                  <a:pt x="42" y="73"/>
                  <a:pt x="43" y="73"/>
                  <a:pt x="43" y="74"/>
                </a:cubicBezTo>
                <a:cubicBezTo>
                  <a:pt x="43" y="74"/>
                  <a:pt x="43" y="74"/>
                  <a:pt x="43" y="74"/>
                </a:cubicBezTo>
                <a:cubicBezTo>
                  <a:pt x="43" y="73"/>
                  <a:pt x="44" y="73"/>
                  <a:pt x="44" y="72"/>
                </a:cubicBezTo>
                <a:cubicBezTo>
                  <a:pt x="46" y="68"/>
                  <a:pt x="46" y="68"/>
                  <a:pt x="46" y="68"/>
                </a:cubicBezTo>
                <a:cubicBezTo>
                  <a:pt x="60" y="47"/>
                  <a:pt x="60" y="47"/>
                  <a:pt x="60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62"/>
                  <a:pt x="84" y="62"/>
                  <a:pt x="84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55" y="88"/>
                  <a:pt x="55" y="88"/>
                  <a:pt x="55" y="88"/>
                </a:cubicBezTo>
                <a:cubicBezTo>
                  <a:pt x="74" y="116"/>
                  <a:pt x="74" y="116"/>
                  <a:pt x="74" y="116"/>
                </a:cubicBezTo>
                <a:lnTo>
                  <a:pt x="84" y="116"/>
                </a:lnTo>
                <a:close/>
                <a:moveTo>
                  <a:pt x="145" y="51"/>
                </a:moveTo>
                <a:cubicBezTo>
                  <a:pt x="145" y="71"/>
                  <a:pt x="145" y="71"/>
                  <a:pt x="145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6" y="68"/>
                  <a:pt x="96" y="68"/>
                </a:cubicBezTo>
                <a:cubicBezTo>
                  <a:pt x="95" y="67"/>
                  <a:pt x="95" y="65"/>
                  <a:pt x="95" y="64"/>
                </a:cubicBezTo>
                <a:cubicBezTo>
                  <a:pt x="95" y="60"/>
                  <a:pt x="96" y="56"/>
                  <a:pt x="98" y="53"/>
                </a:cubicBezTo>
                <a:cubicBezTo>
                  <a:pt x="99" y="50"/>
                  <a:pt x="102" y="47"/>
                  <a:pt x="104" y="45"/>
                </a:cubicBezTo>
                <a:cubicBezTo>
                  <a:pt x="106" y="43"/>
                  <a:pt x="109" y="41"/>
                  <a:pt x="112" y="39"/>
                </a:cubicBezTo>
                <a:cubicBezTo>
                  <a:pt x="115" y="37"/>
                  <a:pt x="117" y="35"/>
                  <a:pt x="120" y="33"/>
                </a:cubicBezTo>
                <a:cubicBezTo>
                  <a:pt x="122" y="32"/>
                  <a:pt x="124" y="30"/>
                  <a:pt x="126" y="28"/>
                </a:cubicBezTo>
                <a:cubicBezTo>
                  <a:pt x="128" y="26"/>
                  <a:pt x="128" y="24"/>
                  <a:pt x="128" y="22"/>
                </a:cubicBezTo>
                <a:cubicBezTo>
                  <a:pt x="128" y="20"/>
                  <a:pt x="128" y="18"/>
                  <a:pt x="126" y="16"/>
                </a:cubicBezTo>
                <a:cubicBezTo>
                  <a:pt x="124" y="15"/>
                  <a:pt x="122" y="14"/>
                  <a:pt x="119" y="14"/>
                </a:cubicBezTo>
                <a:cubicBezTo>
                  <a:pt x="116" y="14"/>
                  <a:pt x="113" y="15"/>
                  <a:pt x="110" y="18"/>
                </a:cubicBezTo>
                <a:cubicBezTo>
                  <a:pt x="109" y="18"/>
                  <a:pt x="108" y="20"/>
                  <a:pt x="106" y="21"/>
                </a:cubicBezTo>
                <a:cubicBezTo>
                  <a:pt x="97" y="13"/>
                  <a:pt x="97" y="13"/>
                  <a:pt x="97" y="13"/>
                </a:cubicBezTo>
                <a:cubicBezTo>
                  <a:pt x="98" y="10"/>
                  <a:pt x="100" y="8"/>
                  <a:pt x="102" y="6"/>
                </a:cubicBezTo>
                <a:cubicBezTo>
                  <a:pt x="108" y="2"/>
                  <a:pt x="114" y="0"/>
                  <a:pt x="120" y="0"/>
                </a:cubicBezTo>
                <a:cubicBezTo>
                  <a:pt x="127" y="0"/>
                  <a:pt x="133" y="2"/>
                  <a:pt x="137" y="6"/>
                </a:cubicBezTo>
                <a:cubicBezTo>
                  <a:pt x="141" y="10"/>
                  <a:pt x="143" y="15"/>
                  <a:pt x="143" y="21"/>
                </a:cubicBezTo>
                <a:cubicBezTo>
                  <a:pt x="143" y="24"/>
                  <a:pt x="143" y="28"/>
                  <a:pt x="141" y="31"/>
                </a:cubicBezTo>
                <a:cubicBezTo>
                  <a:pt x="140" y="34"/>
                  <a:pt x="138" y="36"/>
                  <a:pt x="135" y="38"/>
                </a:cubicBezTo>
                <a:cubicBezTo>
                  <a:pt x="133" y="40"/>
                  <a:pt x="130" y="42"/>
                  <a:pt x="128" y="43"/>
                </a:cubicBezTo>
                <a:cubicBezTo>
                  <a:pt x="125" y="45"/>
                  <a:pt x="122" y="47"/>
                  <a:pt x="120" y="48"/>
                </a:cubicBezTo>
                <a:cubicBezTo>
                  <a:pt x="117" y="50"/>
                  <a:pt x="115" y="51"/>
                  <a:pt x="114" y="53"/>
                </a:cubicBezTo>
                <a:cubicBezTo>
                  <a:pt x="112" y="55"/>
                  <a:pt x="111" y="57"/>
                  <a:pt x="111" y="59"/>
                </a:cubicBezTo>
                <a:cubicBezTo>
                  <a:pt x="133" y="59"/>
                  <a:pt x="133" y="59"/>
                  <a:pt x="133" y="59"/>
                </a:cubicBezTo>
                <a:cubicBezTo>
                  <a:pt x="133" y="51"/>
                  <a:pt x="133" y="51"/>
                  <a:pt x="133" y="51"/>
                </a:cubicBezTo>
                <a:lnTo>
                  <a:pt x="145" y="5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0" name="Freeform 273"/>
          <p:cNvSpPr>
            <a:spLocks noEditPoints="1"/>
          </p:cNvSpPr>
          <p:nvPr/>
        </p:nvSpPr>
        <p:spPr bwMode="auto">
          <a:xfrm>
            <a:off x="7396283" y="3028011"/>
            <a:ext cx="157220" cy="116699"/>
          </a:xfrm>
          <a:custGeom>
            <a:avLst/>
            <a:gdLst>
              <a:gd name="T0" fmla="*/ 85 w 145"/>
              <a:gd name="T1" fmla="*/ 69 h 109"/>
              <a:gd name="T2" fmla="*/ 85 w 145"/>
              <a:gd name="T3" fmla="*/ 84 h 109"/>
              <a:gd name="T4" fmla="*/ 61 w 145"/>
              <a:gd name="T5" fmla="*/ 84 h 109"/>
              <a:gd name="T6" fmla="*/ 46 w 145"/>
              <a:gd name="T7" fmla="*/ 61 h 109"/>
              <a:gd name="T8" fmla="*/ 44 w 145"/>
              <a:gd name="T9" fmla="*/ 57 h 109"/>
              <a:gd name="T10" fmla="*/ 43 w 145"/>
              <a:gd name="T11" fmla="*/ 55 h 109"/>
              <a:gd name="T12" fmla="*/ 43 w 145"/>
              <a:gd name="T13" fmla="*/ 55 h 109"/>
              <a:gd name="T14" fmla="*/ 42 w 145"/>
              <a:gd name="T15" fmla="*/ 57 h 109"/>
              <a:gd name="T16" fmla="*/ 39 w 145"/>
              <a:gd name="T17" fmla="*/ 61 h 109"/>
              <a:gd name="T18" fmla="*/ 25 w 145"/>
              <a:gd name="T19" fmla="*/ 84 h 109"/>
              <a:gd name="T20" fmla="*/ 0 w 145"/>
              <a:gd name="T21" fmla="*/ 84 h 109"/>
              <a:gd name="T22" fmla="*/ 0 w 145"/>
              <a:gd name="T23" fmla="*/ 69 h 109"/>
              <a:gd name="T24" fmla="*/ 12 w 145"/>
              <a:gd name="T25" fmla="*/ 69 h 109"/>
              <a:gd name="T26" fmla="*/ 31 w 145"/>
              <a:gd name="T27" fmla="*/ 41 h 109"/>
              <a:gd name="T28" fmla="*/ 13 w 145"/>
              <a:gd name="T29" fmla="*/ 15 h 109"/>
              <a:gd name="T30" fmla="*/ 1 w 145"/>
              <a:gd name="T31" fmla="*/ 15 h 109"/>
              <a:gd name="T32" fmla="*/ 1 w 145"/>
              <a:gd name="T33" fmla="*/ 0 h 109"/>
              <a:gd name="T34" fmla="*/ 27 w 145"/>
              <a:gd name="T35" fmla="*/ 0 h 109"/>
              <a:gd name="T36" fmla="*/ 40 w 145"/>
              <a:gd name="T37" fmla="*/ 21 h 109"/>
              <a:gd name="T38" fmla="*/ 42 w 145"/>
              <a:gd name="T39" fmla="*/ 25 h 109"/>
              <a:gd name="T40" fmla="*/ 43 w 145"/>
              <a:gd name="T41" fmla="*/ 27 h 109"/>
              <a:gd name="T42" fmla="*/ 43 w 145"/>
              <a:gd name="T43" fmla="*/ 27 h 109"/>
              <a:gd name="T44" fmla="*/ 44 w 145"/>
              <a:gd name="T45" fmla="*/ 25 h 109"/>
              <a:gd name="T46" fmla="*/ 47 w 145"/>
              <a:gd name="T47" fmla="*/ 21 h 109"/>
              <a:gd name="T48" fmla="*/ 60 w 145"/>
              <a:gd name="T49" fmla="*/ 0 h 109"/>
              <a:gd name="T50" fmla="*/ 84 w 145"/>
              <a:gd name="T51" fmla="*/ 0 h 109"/>
              <a:gd name="T52" fmla="*/ 84 w 145"/>
              <a:gd name="T53" fmla="*/ 15 h 109"/>
              <a:gd name="T54" fmla="*/ 72 w 145"/>
              <a:gd name="T55" fmla="*/ 15 h 109"/>
              <a:gd name="T56" fmla="*/ 55 w 145"/>
              <a:gd name="T57" fmla="*/ 41 h 109"/>
              <a:gd name="T58" fmla="*/ 74 w 145"/>
              <a:gd name="T59" fmla="*/ 69 h 109"/>
              <a:gd name="T60" fmla="*/ 85 w 145"/>
              <a:gd name="T61" fmla="*/ 69 h 109"/>
              <a:gd name="T62" fmla="*/ 145 w 145"/>
              <a:gd name="T63" fmla="*/ 89 h 109"/>
              <a:gd name="T64" fmla="*/ 145 w 145"/>
              <a:gd name="T65" fmla="*/ 109 h 109"/>
              <a:gd name="T66" fmla="*/ 96 w 145"/>
              <a:gd name="T67" fmla="*/ 109 h 109"/>
              <a:gd name="T68" fmla="*/ 96 w 145"/>
              <a:gd name="T69" fmla="*/ 106 h 109"/>
              <a:gd name="T70" fmla="*/ 96 w 145"/>
              <a:gd name="T71" fmla="*/ 102 h 109"/>
              <a:gd name="T72" fmla="*/ 98 w 145"/>
              <a:gd name="T73" fmla="*/ 91 h 109"/>
              <a:gd name="T74" fmla="*/ 104 w 145"/>
              <a:gd name="T75" fmla="*/ 83 h 109"/>
              <a:gd name="T76" fmla="*/ 112 w 145"/>
              <a:gd name="T77" fmla="*/ 76 h 109"/>
              <a:gd name="T78" fmla="*/ 120 w 145"/>
              <a:gd name="T79" fmla="*/ 71 h 109"/>
              <a:gd name="T80" fmla="*/ 126 w 145"/>
              <a:gd name="T81" fmla="*/ 66 h 109"/>
              <a:gd name="T82" fmla="*/ 129 w 145"/>
              <a:gd name="T83" fmla="*/ 60 h 109"/>
              <a:gd name="T84" fmla="*/ 126 w 145"/>
              <a:gd name="T85" fmla="*/ 54 h 109"/>
              <a:gd name="T86" fmla="*/ 119 w 145"/>
              <a:gd name="T87" fmla="*/ 52 h 109"/>
              <a:gd name="T88" fmla="*/ 110 w 145"/>
              <a:gd name="T89" fmla="*/ 56 h 109"/>
              <a:gd name="T90" fmla="*/ 107 w 145"/>
              <a:gd name="T91" fmla="*/ 59 h 109"/>
              <a:gd name="T92" fmla="*/ 97 w 145"/>
              <a:gd name="T93" fmla="*/ 50 h 109"/>
              <a:gd name="T94" fmla="*/ 103 w 145"/>
              <a:gd name="T95" fmla="*/ 44 h 109"/>
              <a:gd name="T96" fmla="*/ 121 w 145"/>
              <a:gd name="T97" fmla="*/ 38 h 109"/>
              <a:gd name="T98" fmla="*/ 137 w 145"/>
              <a:gd name="T99" fmla="*/ 44 h 109"/>
              <a:gd name="T100" fmla="*/ 144 w 145"/>
              <a:gd name="T101" fmla="*/ 59 h 109"/>
              <a:gd name="T102" fmla="*/ 141 w 145"/>
              <a:gd name="T103" fmla="*/ 70 h 109"/>
              <a:gd name="T104" fmla="*/ 133 w 145"/>
              <a:gd name="T105" fmla="*/ 78 h 109"/>
              <a:gd name="T106" fmla="*/ 123 w 145"/>
              <a:gd name="T107" fmla="*/ 84 h 109"/>
              <a:gd name="T108" fmla="*/ 115 w 145"/>
              <a:gd name="T109" fmla="*/ 90 h 109"/>
              <a:gd name="T110" fmla="*/ 111 w 145"/>
              <a:gd name="T111" fmla="*/ 97 h 109"/>
              <a:gd name="T112" fmla="*/ 133 w 145"/>
              <a:gd name="T113" fmla="*/ 97 h 109"/>
              <a:gd name="T114" fmla="*/ 133 w 145"/>
              <a:gd name="T115" fmla="*/ 89 h 109"/>
              <a:gd name="T116" fmla="*/ 145 w 145"/>
              <a:gd name="T117" fmla="*/ 8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" h="109">
                <a:moveTo>
                  <a:pt x="85" y="69"/>
                </a:moveTo>
                <a:cubicBezTo>
                  <a:pt x="85" y="84"/>
                  <a:pt x="85" y="84"/>
                  <a:pt x="85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46" y="61"/>
                  <a:pt x="46" y="61"/>
                  <a:pt x="46" y="61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6"/>
                  <a:pt x="43" y="55"/>
                  <a:pt x="43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42" y="57"/>
                  <a:pt x="42" y="57"/>
                  <a:pt x="42" y="57"/>
                </a:cubicBezTo>
                <a:cubicBezTo>
                  <a:pt x="41" y="58"/>
                  <a:pt x="40" y="59"/>
                  <a:pt x="39" y="61"/>
                </a:cubicBezTo>
                <a:cubicBezTo>
                  <a:pt x="25" y="84"/>
                  <a:pt x="25" y="84"/>
                  <a:pt x="25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69"/>
                  <a:pt x="0" y="69"/>
                  <a:pt x="0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31" y="41"/>
                  <a:pt x="31" y="41"/>
                  <a:pt x="31" y="41"/>
                </a:cubicBezTo>
                <a:cubicBezTo>
                  <a:pt x="13" y="15"/>
                  <a:pt x="13" y="15"/>
                  <a:pt x="13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0"/>
                  <a:pt x="1" y="0"/>
                  <a:pt x="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1" y="23"/>
                  <a:pt x="42" y="25"/>
                </a:cubicBezTo>
                <a:cubicBezTo>
                  <a:pt x="42" y="26"/>
                  <a:pt x="43" y="26"/>
                  <a:pt x="43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26"/>
                  <a:pt x="44" y="26"/>
                  <a:pt x="44" y="25"/>
                </a:cubicBezTo>
                <a:cubicBezTo>
                  <a:pt x="47" y="21"/>
                  <a:pt x="47" y="21"/>
                  <a:pt x="47" y="21"/>
                </a:cubicBezTo>
                <a:cubicBezTo>
                  <a:pt x="60" y="0"/>
                  <a:pt x="60" y="0"/>
                  <a:pt x="6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15"/>
                  <a:pt x="84" y="15"/>
                  <a:pt x="84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55" y="41"/>
                  <a:pt x="55" y="41"/>
                  <a:pt x="55" y="41"/>
                </a:cubicBezTo>
                <a:cubicBezTo>
                  <a:pt x="74" y="69"/>
                  <a:pt x="74" y="69"/>
                  <a:pt x="74" y="69"/>
                </a:cubicBezTo>
                <a:lnTo>
                  <a:pt x="85" y="69"/>
                </a:lnTo>
                <a:close/>
                <a:moveTo>
                  <a:pt x="145" y="89"/>
                </a:moveTo>
                <a:cubicBezTo>
                  <a:pt x="145" y="109"/>
                  <a:pt x="145" y="109"/>
                  <a:pt x="145" y="10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96" y="103"/>
                  <a:pt x="96" y="102"/>
                  <a:pt x="96" y="102"/>
                </a:cubicBezTo>
                <a:cubicBezTo>
                  <a:pt x="96" y="98"/>
                  <a:pt x="97" y="94"/>
                  <a:pt x="98" y="91"/>
                </a:cubicBezTo>
                <a:cubicBezTo>
                  <a:pt x="100" y="87"/>
                  <a:pt x="102" y="85"/>
                  <a:pt x="104" y="83"/>
                </a:cubicBezTo>
                <a:cubicBezTo>
                  <a:pt x="107" y="80"/>
                  <a:pt x="109" y="78"/>
                  <a:pt x="112" y="76"/>
                </a:cubicBezTo>
                <a:cubicBezTo>
                  <a:pt x="115" y="74"/>
                  <a:pt x="118" y="73"/>
                  <a:pt x="120" y="71"/>
                </a:cubicBezTo>
                <a:cubicBezTo>
                  <a:pt x="123" y="70"/>
                  <a:pt x="125" y="68"/>
                  <a:pt x="126" y="66"/>
                </a:cubicBezTo>
                <a:cubicBezTo>
                  <a:pt x="128" y="64"/>
                  <a:pt x="129" y="62"/>
                  <a:pt x="129" y="60"/>
                </a:cubicBezTo>
                <a:cubicBezTo>
                  <a:pt x="129" y="58"/>
                  <a:pt x="128" y="56"/>
                  <a:pt x="126" y="54"/>
                </a:cubicBezTo>
                <a:cubicBezTo>
                  <a:pt x="124" y="53"/>
                  <a:pt x="122" y="52"/>
                  <a:pt x="119" y="52"/>
                </a:cubicBezTo>
                <a:cubicBezTo>
                  <a:pt x="116" y="52"/>
                  <a:pt x="113" y="53"/>
                  <a:pt x="110" y="56"/>
                </a:cubicBezTo>
                <a:cubicBezTo>
                  <a:pt x="109" y="56"/>
                  <a:pt x="108" y="57"/>
                  <a:pt x="107" y="59"/>
                </a:cubicBezTo>
                <a:cubicBezTo>
                  <a:pt x="97" y="50"/>
                  <a:pt x="97" y="50"/>
                  <a:pt x="97" y="50"/>
                </a:cubicBezTo>
                <a:cubicBezTo>
                  <a:pt x="99" y="48"/>
                  <a:pt x="101" y="46"/>
                  <a:pt x="103" y="44"/>
                </a:cubicBezTo>
                <a:cubicBezTo>
                  <a:pt x="108" y="40"/>
                  <a:pt x="114" y="38"/>
                  <a:pt x="121" y="38"/>
                </a:cubicBezTo>
                <a:cubicBezTo>
                  <a:pt x="128" y="38"/>
                  <a:pt x="133" y="40"/>
                  <a:pt x="137" y="44"/>
                </a:cubicBezTo>
                <a:cubicBezTo>
                  <a:pt x="142" y="47"/>
                  <a:pt x="144" y="52"/>
                  <a:pt x="144" y="59"/>
                </a:cubicBezTo>
                <a:cubicBezTo>
                  <a:pt x="144" y="63"/>
                  <a:pt x="143" y="67"/>
                  <a:pt x="141" y="70"/>
                </a:cubicBezTo>
                <a:cubicBezTo>
                  <a:pt x="138" y="73"/>
                  <a:pt x="136" y="76"/>
                  <a:pt x="133" y="78"/>
                </a:cubicBezTo>
                <a:cubicBezTo>
                  <a:pt x="130" y="80"/>
                  <a:pt x="126" y="82"/>
                  <a:pt x="123" y="84"/>
                </a:cubicBezTo>
                <a:cubicBezTo>
                  <a:pt x="120" y="86"/>
                  <a:pt x="117" y="88"/>
                  <a:pt x="115" y="90"/>
                </a:cubicBezTo>
                <a:cubicBezTo>
                  <a:pt x="113" y="92"/>
                  <a:pt x="111" y="94"/>
                  <a:pt x="111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3" y="89"/>
                  <a:pt x="133" y="89"/>
                  <a:pt x="133" y="89"/>
                </a:cubicBezTo>
                <a:lnTo>
                  <a:pt x="145" y="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1" name="Freeform 274"/>
          <p:cNvSpPr>
            <a:spLocks noEditPoints="1"/>
          </p:cNvSpPr>
          <p:nvPr/>
        </p:nvSpPr>
        <p:spPr bwMode="auto">
          <a:xfrm>
            <a:off x="7600506" y="2989111"/>
            <a:ext cx="196120" cy="129665"/>
          </a:xfrm>
          <a:custGeom>
            <a:avLst/>
            <a:gdLst>
              <a:gd name="T0" fmla="*/ 180 w 182"/>
              <a:gd name="T1" fmla="*/ 8 h 121"/>
              <a:gd name="T2" fmla="*/ 181 w 182"/>
              <a:gd name="T3" fmla="*/ 14 h 121"/>
              <a:gd name="T4" fmla="*/ 178 w 182"/>
              <a:gd name="T5" fmla="*/ 20 h 121"/>
              <a:gd name="T6" fmla="*/ 94 w 182"/>
              <a:gd name="T7" fmla="*/ 117 h 121"/>
              <a:gd name="T8" fmla="*/ 85 w 182"/>
              <a:gd name="T9" fmla="*/ 121 h 121"/>
              <a:gd name="T10" fmla="*/ 12 w 182"/>
              <a:gd name="T11" fmla="*/ 121 h 121"/>
              <a:gd name="T12" fmla="*/ 6 w 182"/>
              <a:gd name="T13" fmla="*/ 120 h 121"/>
              <a:gd name="T14" fmla="*/ 1 w 182"/>
              <a:gd name="T15" fmla="*/ 114 h 121"/>
              <a:gd name="T16" fmla="*/ 0 w 182"/>
              <a:gd name="T17" fmla="*/ 108 h 121"/>
              <a:gd name="T18" fmla="*/ 3 w 182"/>
              <a:gd name="T19" fmla="*/ 101 h 121"/>
              <a:gd name="T20" fmla="*/ 88 w 182"/>
              <a:gd name="T21" fmla="*/ 5 h 121"/>
              <a:gd name="T22" fmla="*/ 97 w 182"/>
              <a:gd name="T23" fmla="*/ 0 h 121"/>
              <a:gd name="T24" fmla="*/ 169 w 182"/>
              <a:gd name="T25" fmla="*/ 0 h 121"/>
              <a:gd name="T26" fmla="*/ 176 w 182"/>
              <a:gd name="T27" fmla="*/ 2 h 121"/>
              <a:gd name="T28" fmla="*/ 180 w 182"/>
              <a:gd name="T29" fmla="*/ 8 h 121"/>
              <a:gd name="T30" fmla="*/ 85 w 182"/>
              <a:gd name="T31" fmla="*/ 109 h 121"/>
              <a:gd name="T32" fmla="*/ 116 w 182"/>
              <a:gd name="T33" fmla="*/ 73 h 121"/>
              <a:gd name="T34" fmla="*/ 44 w 182"/>
              <a:gd name="T35" fmla="*/ 73 h 121"/>
              <a:gd name="T36" fmla="*/ 12 w 182"/>
              <a:gd name="T37" fmla="*/ 109 h 121"/>
              <a:gd name="T38" fmla="*/ 85 w 182"/>
              <a:gd name="T39" fmla="*/ 10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2" h="121">
                <a:moveTo>
                  <a:pt x="180" y="8"/>
                </a:moveTo>
                <a:cubicBezTo>
                  <a:pt x="181" y="10"/>
                  <a:pt x="182" y="12"/>
                  <a:pt x="181" y="14"/>
                </a:cubicBezTo>
                <a:cubicBezTo>
                  <a:pt x="181" y="17"/>
                  <a:pt x="180" y="19"/>
                  <a:pt x="178" y="20"/>
                </a:cubicBezTo>
                <a:cubicBezTo>
                  <a:pt x="94" y="117"/>
                  <a:pt x="94" y="117"/>
                  <a:pt x="94" y="117"/>
                </a:cubicBezTo>
                <a:cubicBezTo>
                  <a:pt x="91" y="120"/>
                  <a:pt x="88" y="121"/>
                  <a:pt x="85" y="121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0" y="121"/>
                  <a:pt x="7" y="121"/>
                  <a:pt x="6" y="120"/>
                </a:cubicBezTo>
                <a:cubicBezTo>
                  <a:pt x="4" y="118"/>
                  <a:pt x="2" y="116"/>
                  <a:pt x="1" y="114"/>
                </a:cubicBezTo>
                <a:cubicBezTo>
                  <a:pt x="0" y="112"/>
                  <a:pt x="0" y="110"/>
                  <a:pt x="0" y="108"/>
                </a:cubicBezTo>
                <a:cubicBezTo>
                  <a:pt x="0" y="105"/>
                  <a:pt x="1" y="103"/>
                  <a:pt x="3" y="101"/>
                </a:cubicBezTo>
                <a:cubicBezTo>
                  <a:pt x="88" y="5"/>
                  <a:pt x="88" y="5"/>
                  <a:pt x="88" y="5"/>
                </a:cubicBezTo>
                <a:cubicBezTo>
                  <a:pt x="90" y="2"/>
                  <a:pt x="93" y="0"/>
                  <a:pt x="97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4" y="1"/>
                  <a:pt x="176" y="2"/>
                </a:cubicBezTo>
                <a:cubicBezTo>
                  <a:pt x="178" y="4"/>
                  <a:pt x="179" y="5"/>
                  <a:pt x="180" y="8"/>
                </a:cubicBezTo>
                <a:close/>
                <a:moveTo>
                  <a:pt x="85" y="109"/>
                </a:moveTo>
                <a:cubicBezTo>
                  <a:pt x="116" y="73"/>
                  <a:pt x="116" y="73"/>
                  <a:pt x="116" y="73"/>
                </a:cubicBezTo>
                <a:cubicBezTo>
                  <a:pt x="44" y="73"/>
                  <a:pt x="44" y="73"/>
                  <a:pt x="44" y="73"/>
                </a:cubicBezTo>
                <a:cubicBezTo>
                  <a:pt x="12" y="109"/>
                  <a:pt x="12" y="109"/>
                  <a:pt x="12" y="109"/>
                </a:cubicBezTo>
                <a:lnTo>
                  <a:pt x="85" y="1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2" name="Freeform 275"/>
          <p:cNvSpPr>
            <a:spLocks/>
          </p:cNvSpPr>
          <p:nvPr/>
        </p:nvSpPr>
        <p:spPr bwMode="auto">
          <a:xfrm>
            <a:off x="7843630" y="2963178"/>
            <a:ext cx="170187" cy="160462"/>
          </a:xfrm>
          <a:custGeom>
            <a:avLst/>
            <a:gdLst>
              <a:gd name="T0" fmla="*/ 154 w 158"/>
              <a:gd name="T1" fmla="*/ 117 h 149"/>
              <a:gd name="T2" fmla="*/ 135 w 158"/>
              <a:gd name="T3" fmla="*/ 120 h 149"/>
              <a:gd name="T4" fmla="*/ 124 w 158"/>
              <a:gd name="T5" fmla="*/ 113 h 149"/>
              <a:gd name="T6" fmla="*/ 107 w 158"/>
              <a:gd name="T7" fmla="*/ 123 h 149"/>
              <a:gd name="T8" fmla="*/ 109 w 158"/>
              <a:gd name="T9" fmla="*/ 145 h 149"/>
              <a:gd name="T10" fmla="*/ 106 w 158"/>
              <a:gd name="T11" fmla="*/ 145 h 149"/>
              <a:gd name="T12" fmla="*/ 86 w 158"/>
              <a:gd name="T13" fmla="*/ 148 h 149"/>
              <a:gd name="T14" fmla="*/ 67 w 158"/>
              <a:gd name="T15" fmla="*/ 146 h 149"/>
              <a:gd name="T16" fmla="*/ 65 w 158"/>
              <a:gd name="T17" fmla="*/ 131 h 149"/>
              <a:gd name="T18" fmla="*/ 72 w 158"/>
              <a:gd name="T19" fmla="*/ 120 h 149"/>
              <a:gd name="T20" fmla="*/ 69 w 158"/>
              <a:gd name="T21" fmla="*/ 101 h 149"/>
              <a:gd name="T22" fmla="*/ 42 w 158"/>
              <a:gd name="T23" fmla="*/ 101 h 149"/>
              <a:gd name="T24" fmla="*/ 38 w 158"/>
              <a:gd name="T25" fmla="*/ 121 h 149"/>
              <a:gd name="T26" fmla="*/ 45 w 158"/>
              <a:gd name="T27" fmla="*/ 132 h 149"/>
              <a:gd name="T28" fmla="*/ 42 w 158"/>
              <a:gd name="T29" fmla="*/ 146 h 149"/>
              <a:gd name="T30" fmla="*/ 7 w 158"/>
              <a:gd name="T31" fmla="*/ 147 h 149"/>
              <a:gd name="T32" fmla="*/ 2 w 158"/>
              <a:gd name="T33" fmla="*/ 146 h 149"/>
              <a:gd name="T34" fmla="*/ 1 w 158"/>
              <a:gd name="T35" fmla="*/ 146 h 149"/>
              <a:gd name="T36" fmla="*/ 0 w 158"/>
              <a:gd name="T37" fmla="*/ 49 h 149"/>
              <a:gd name="T38" fmla="*/ 5 w 158"/>
              <a:gd name="T39" fmla="*/ 49 h 149"/>
              <a:gd name="T40" fmla="*/ 31 w 158"/>
              <a:gd name="T41" fmla="*/ 52 h 149"/>
              <a:gd name="T42" fmla="*/ 46 w 158"/>
              <a:gd name="T43" fmla="*/ 40 h 149"/>
              <a:gd name="T44" fmla="*/ 41 w 158"/>
              <a:gd name="T45" fmla="*/ 31 h 149"/>
              <a:gd name="T46" fmla="*/ 37 w 158"/>
              <a:gd name="T47" fmla="*/ 17 h 149"/>
              <a:gd name="T48" fmla="*/ 56 w 158"/>
              <a:gd name="T49" fmla="*/ 0 h 149"/>
              <a:gd name="T50" fmla="*/ 74 w 158"/>
              <a:gd name="T51" fmla="*/ 16 h 149"/>
              <a:gd name="T52" fmla="*/ 68 w 158"/>
              <a:gd name="T53" fmla="*/ 29 h 149"/>
              <a:gd name="T54" fmla="*/ 63 w 158"/>
              <a:gd name="T55" fmla="*/ 41 h 149"/>
              <a:gd name="T56" fmla="*/ 77 w 158"/>
              <a:gd name="T57" fmla="*/ 51 h 149"/>
              <a:gd name="T58" fmla="*/ 109 w 158"/>
              <a:gd name="T59" fmla="*/ 48 h 149"/>
              <a:gd name="T60" fmla="*/ 109 w 158"/>
              <a:gd name="T61" fmla="*/ 50 h 149"/>
              <a:gd name="T62" fmla="*/ 108 w 158"/>
              <a:gd name="T63" fmla="*/ 56 h 149"/>
              <a:gd name="T64" fmla="*/ 109 w 158"/>
              <a:gd name="T65" fmla="*/ 90 h 149"/>
              <a:gd name="T66" fmla="*/ 122 w 158"/>
              <a:gd name="T67" fmla="*/ 93 h 149"/>
              <a:gd name="T68" fmla="*/ 134 w 158"/>
              <a:gd name="T69" fmla="*/ 86 h 149"/>
              <a:gd name="T70" fmla="*/ 154 w 158"/>
              <a:gd name="T71" fmla="*/ 9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8" h="149">
                <a:moveTo>
                  <a:pt x="158" y="104"/>
                </a:moveTo>
                <a:cubicBezTo>
                  <a:pt x="158" y="109"/>
                  <a:pt x="156" y="113"/>
                  <a:pt x="154" y="117"/>
                </a:cubicBezTo>
                <a:cubicBezTo>
                  <a:pt x="151" y="120"/>
                  <a:pt x="147" y="122"/>
                  <a:pt x="142" y="122"/>
                </a:cubicBezTo>
                <a:cubicBezTo>
                  <a:pt x="139" y="122"/>
                  <a:pt x="137" y="121"/>
                  <a:pt x="135" y="120"/>
                </a:cubicBezTo>
                <a:cubicBezTo>
                  <a:pt x="132" y="119"/>
                  <a:pt x="130" y="118"/>
                  <a:pt x="129" y="117"/>
                </a:cubicBezTo>
                <a:cubicBezTo>
                  <a:pt x="128" y="115"/>
                  <a:pt x="126" y="114"/>
                  <a:pt x="124" y="113"/>
                </a:cubicBezTo>
                <a:cubicBezTo>
                  <a:pt x="122" y="112"/>
                  <a:pt x="119" y="111"/>
                  <a:pt x="117" y="111"/>
                </a:cubicBezTo>
                <a:cubicBezTo>
                  <a:pt x="110" y="111"/>
                  <a:pt x="107" y="115"/>
                  <a:pt x="107" y="123"/>
                </a:cubicBezTo>
                <a:cubicBezTo>
                  <a:pt x="107" y="126"/>
                  <a:pt x="107" y="129"/>
                  <a:pt x="108" y="134"/>
                </a:cubicBezTo>
                <a:cubicBezTo>
                  <a:pt x="109" y="139"/>
                  <a:pt x="110" y="142"/>
                  <a:pt x="109" y="145"/>
                </a:cubicBezTo>
                <a:cubicBezTo>
                  <a:pt x="109" y="145"/>
                  <a:pt x="109" y="145"/>
                  <a:pt x="109" y="145"/>
                </a:cubicBezTo>
                <a:cubicBezTo>
                  <a:pt x="108" y="145"/>
                  <a:pt x="107" y="145"/>
                  <a:pt x="106" y="145"/>
                </a:cubicBezTo>
                <a:cubicBezTo>
                  <a:pt x="104" y="146"/>
                  <a:pt x="101" y="146"/>
                  <a:pt x="97" y="147"/>
                </a:cubicBezTo>
                <a:cubicBezTo>
                  <a:pt x="93" y="147"/>
                  <a:pt x="90" y="147"/>
                  <a:pt x="86" y="148"/>
                </a:cubicBezTo>
                <a:cubicBezTo>
                  <a:pt x="83" y="148"/>
                  <a:pt x="80" y="148"/>
                  <a:pt x="77" y="148"/>
                </a:cubicBezTo>
                <a:cubicBezTo>
                  <a:pt x="73" y="148"/>
                  <a:pt x="70" y="147"/>
                  <a:pt x="67" y="146"/>
                </a:cubicBezTo>
                <a:cubicBezTo>
                  <a:pt x="65" y="144"/>
                  <a:pt x="63" y="141"/>
                  <a:pt x="63" y="138"/>
                </a:cubicBezTo>
                <a:cubicBezTo>
                  <a:pt x="63" y="136"/>
                  <a:pt x="64" y="133"/>
                  <a:pt x="65" y="131"/>
                </a:cubicBezTo>
                <a:cubicBezTo>
                  <a:pt x="66" y="129"/>
                  <a:pt x="67" y="127"/>
                  <a:pt x="68" y="126"/>
                </a:cubicBezTo>
                <a:cubicBezTo>
                  <a:pt x="70" y="124"/>
                  <a:pt x="71" y="123"/>
                  <a:pt x="72" y="120"/>
                </a:cubicBezTo>
                <a:cubicBezTo>
                  <a:pt x="73" y="118"/>
                  <a:pt x="74" y="116"/>
                  <a:pt x="74" y="113"/>
                </a:cubicBezTo>
                <a:cubicBezTo>
                  <a:pt x="74" y="108"/>
                  <a:pt x="72" y="104"/>
                  <a:pt x="69" y="101"/>
                </a:cubicBezTo>
                <a:cubicBezTo>
                  <a:pt x="65" y="98"/>
                  <a:pt x="61" y="97"/>
                  <a:pt x="56" y="97"/>
                </a:cubicBezTo>
                <a:cubicBezTo>
                  <a:pt x="51" y="97"/>
                  <a:pt x="46" y="98"/>
                  <a:pt x="42" y="101"/>
                </a:cubicBezTo>
                <a:cubicBezTo>
                  <a:pt x="39" y="104"/>
                  <a:pt x="37" y="108"/>
                  <a:pt x="37" y="113"/>
                </a:cubicBezTo>
                <a:cubicBezTo>
                  <a:pt x="37" y="116"/>
                  <a:pt x="37" y="119"/>
                  <a:pt x="38" y="121"/>
                </a:cubicBezTo>
                <a:cubicBezTo>
                  <a:pt x="39" y="124"/>
                  <a:pt x="40" y="126"/>
                  <a:pt x="41" y="127"/>
                </a:cubicBezTo>
                <a:cubicBezTo>
                  <a:pt x="43" y="129"/>
                  <a:pt x="44" y="131"/>
                  <a:pt x="45" y="132"/>
                </a:cubicBezTo>
                <a:cubicBezTo>
                  <a:pt x="45" y="134"/>
                  <a:pt x="46" y="136"/>
                  <a:pt x="46" y="137"/>
                </a:cubicBezTo>
                <a:cubicBezTo>
                  <a:pt x="46" y="140"/>
                  <a:pt x="45" y="143"/>
                  <a:pt x="42" y="146"/>
                </a:cubicBezTo>
                <a:cubicBezTo>
                  <a:pt x="39" y="148"/>
                  <a:pt x="36" y="149"/>
                  <a:pt x="31" y="149"/>
                </a:cubicBezTo>
                <a:cubicBezTo>
                  <a:pt x="25" y="149"/>
                  <a:pt x="17" y="148"/>
                  <a:pt x="7" y="147"/>
                </a:cubicBezTo>
                <a:cubicBezTo>
                  <a:pt x="7" y="146"/>
                  <a:pt x="6" y="146"/>
                  <a:pt x="5" y="146"/>
                </a:cubicBezTo>
                <a:cubicBezTo>
                  <a:pt x="4" y="146"/>
                  <a:pt x="3" y="146"/>
                  <a:pt x="2" y="146"/>
                </a:cubicBezTo>
                <a:cubicBezTo>
                  <a:pt x="1" y="146"/>
                  <a:pt x="1" y="146"/>
                  <a:pt x="1" y="146"/>
                </a:cubicBezTo>
                <a:cubicBezTo>
                  <a:pt x="1" y="146"/>
                  <a:pt x="1" y="146"/>
                  <a:pt x="1" y="146"/>
                </a:cubicBezTo>
                <a:cubicBezTo>
                  <a:pt x="1" y="146"/>
                  <a:pt x="0" y="146"/>
                  <a:pt x="0" y="145"/>
                </a:cubicBezTo>
                <a:cubicBezTo>
                  <a:pt x="0" y="49"/>
                  <a:pt x="0" y="49"/>
                  <a:pt x="0" y="49"/>
                </a:cubicBezTo>
                <a:cubicBezTo>
                  <a:pt x="1" y="49"/>
                  <a:pt x="1" y="49"/>
                  <a:pt x="2" y="49"/>
                </a:cubicBezTo>
                <a:cubicBezTo>
                  <a:pt x="3" y="49"/>
                  <a:pt x="4" y="49"/>
                  <a:pt x="5" y="49"/>
                </a:cubicBezTo>
                <a:cubicBezTo>
                  <a:pt x="7" y="50"/>
                  <a:pt x="7" y="50"/>
                  <a:pt x="7" y="50"/>
                </a:cubicBezTo>
                <a:cubicBezTo>
                  <a:pt x="17" y="51"/>
                  <a:pt x="25" y="52"/>
                  <a:pt x="31" y="52"/>
                </a:cubicBezTo>
                <a:cubicBezTo>
                  <a:pt x="36" y="52"/>
                  <a:pt x="39" y="51"/>
                  <a:pt x="42" y="49"/>
                </a:cubicBezTo>
                <a:cubicBezTo>
                  <a:pt x="45" y="46"/>
                  <a:pt x="46" y="43"/>
                  <a:pt x="46" y="40"/>
                </a:cubicBezTo>
                <a:cubicBezTo>
                  <a:pt x="46" y="39"/>
                  <a:pt x="45" y="37"/>
                  <a:pt x="45" y="36"/>
                </a:cubicBezTo>
                <a:cubicBezTo>
                  <a:pt x="44" y="34"/>
                  <a:pt x="43" y="32"/>
                  <a:pt x="41" y="31"/>
                </a:cubicBezTo>
                <a:cubicBezTo>
                  <a:pt x="40" y="29"/>
                  <a:pt x="39" y="27"/>
                  <a:pt x="38" y="24"/>
                </a:cubicBezTo>
                <a:cubicBezTo>
                  <a:pt x="37" y="22"/>
                  <a:pt x="37" y="19"/>
                  <a:pt x="37" y="17"/>
                </a:cubicBezTo>
                <a:cubicBezTo>
                  <a:pt x="37" y="11"/>
                  <a:pt x="39" y="7"/>
                  <a:pt x="42" y="5"/>
                </a:cubicBezTo>
                <a:cubicBezTo>
                  <a:pt x="46" y="2"/>
                  <a:pt x="51" y="0"/>
                  <a:pt x="56" y="0"/>
                </a:cubicBezTo>
                <a:cubicBezTo>
                  <a:pt x="61" y="0"/>
                  <a:pt x="65" y="2"/>
                  <a:pt x="69" y="4"/>
                </a:cubicBezTo>
                <a:cubicBezTo>
                  <a:pt x="72" y="7"/>
                  <a:pt x="74" y="11"/>
                  <a:pt x="74" y="16"/>
                </a:cubicBezTo>
                <a:cubicBezTo>
                  <a:pt x="74" y="19"/>
                  <a:pt x="73" y="21"/>
                  <a:pt x="72" y="23"/>
                </a:cubicBezTo>
                <a:cubicBezTo>
                  <a:pt x="71" y="26"/>
                  <a:pt x="70" y="28"/>
                  <a:pt x="68" y="29"/>
                </a:cubicBezTo>
                <a:cubicBezTo>
                  <a:pt x="67" y="30"/>
                  <a:pt x="66" y="32"/>
                  <a:pt x="65" y="34"/>
                </a:cubicBezTo>
                <a:cubicBezTo>
                  <a:pt x="64" y="36"/>
                  <a:pt x="63" y="39"/>
                  <a:pt x="63" y="41"/>
                </a:cubicBezTo>
                <a:cubicBezTo>
                  <a:pt x="63" y="45"/>
                  <a:pt x="65" y="47"/>
                  <a:pt x="67" y="49"/>
                </a:cubicBezTo>
                <a:cubicBezTo>
                  <a:pt x="70" y="51"/>
                  <a:pt x="73" y="51"/>
                  <a:pt x="77" y="51"/>
                </a:cubicBezTo>
                <a:cubicBezTo>
                  <a:pt x="81" y="51"/>
                  <a:pt x="87" y="51"/>
                  <a:pt x="94" y="50"/>
                </a:cubicBezTo>
                <a:cubicBezTo>
                  <a:pt x="101" y="49"/>
                  <a:pt x="106" y="49"/>
                  <a:pt x="109" y="48"/>
                </a:cubicBezTo>
                <a:cubicBezTo>
                  <a:pt x="109" y="49"/>
                  <a:pt x="109" y="49"/>
                  <a:pt x="109" y="49"/>
                </a:cubicBezTo>
                <a:cubicBezTo>
                  <a:pt x="109" y="49"/>
                  <a:pt x="109" y="49"/>
                  <a:pt x="109" y="50"/>
                </a:cubicBezTo>
                <a:cubicBezTo>
                  <a:pt x="109" y="51"/>
                  <a:pt x="109" y="52"/>
                  <a:pt x="109" y="53"/>
                </a:cubicBezTo>
                <a:cubicBezTo>
                  <a:pt x="108" y="55"/>
                  <a:pt x="108" y="55"/>
                  <a:pt x="108" y="56"/>
                </a:cubicBezTo>
                <a:cubicBezTo>
                  <a:pt x="107" y="65"/>
                  <a:pt x="106" y="73"/>
                  <a:pt x="106" y="79"/>
                </a:cubicBezTo>
                <a:cubicBezTo>
                  <a:pt x="106" y="84"/>
                  <a:pt x="107" y="87"/>
                  <a:pt x="109" y="90"/>
                </a:cubicBezTo>
                <a:cubicBezTo>
                  <a:pt x="112" y="93"/>
                  <a:pt x="115" y="94"/>
                  <a:pt x="118" y="94"/>
                </a:cubicBezTo>
                <a:cubicBezTo>
                  <a:pt x="119" y="94"/>
                  <a:pt x="121" y="94"/>
                  <a:pt x="122" y="93"/>
                </a:cubicBezTo>
                <a:cubicBezTo>
                  <a:pt x="124" y="92"/>
                  <a:pt x="126" y="91"/>
                  <a:pt x="128" y="90"/>
                </a:cubicBezTo>
                <a:cubicBezTo>
                  <a:pt x="129" y="88"/>
                  <a:pt x="131" y="87"/>
                  <a:pt x="134" y="86"/>
                </a:cubicBezTo>
                <a:cubicBezTo>
                  <a:pt x="136" y="85"/>
                  <a:pt x="139" y="85"/>
                  <a:pt x="141" y="85"/>
                </a:cubicBezTo>
                <a:cubicBezTo>
                  <a:pt x="147" y="85"/>
                  <a:pt x="151" y="87"/>
                  <a:pt x="154" y="91"/>
                </a:cubicBezTo>
                <a:cubicBezTo>
                  <a:pt x="156" y="94"/>
                  <a:pt x="158" y="99"/>
                  <a:pt x="158" y="1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3" name="Freeform 276"/>
          <p:cNvSpPr>
            <a:spLocks noEditPoints="1"/>
          </p:cNvSpPr>
          <p:nvPr/>
        </p:nvSpPr>
        <p:spPr bwMode="auto">
          <a:xfrm>
            <a:off x="8062441" y="2963178"/>
            <a:ext cx="116699" cy="170187"/>
          </a:xfrm>
          <a:custGeom>
            <a:avLst/>
            <a:gdLst>
              <a:gd name="T0" fmla="*/ 109 w 109"/>
              <a:gd name="T1" fmla="*/ 67 h 158"/>
              <a:gd name="T2" fmla="*/ 109 w 109"/>
              <a:gd name="T3" fmla="*/ 79 h 158"/>
              <a:gd name="T4" fmla="*/ 95 w 109"/>
              <a:gd name="T5" fmla="*/ 115 h 158"/>
              <a:gd name="T6" fmla="*/ 60 w 109"/>
              <a:gd name="T7" fmla="*/ 133 h 158"/>
              <a:gd name="T8" fmla="*/ 60 w 109"/>
              <a:gd name="T9" fmla="*/ 145 h 158"/>
              <a:gd name="T10" fmla="*/ 84 w 109"/>
              <a:gd name="T11" fmla="*/ 145 h 158"/>
              <a:gd name="T12" fmla="*/ 89 w 109"/>
              <a:gd name="T13" fmla="*/ 147 h 158"/>
              <a:gd name="T14" fmla="*/ 91 w 109"/>
              <a:gd name="T15" fmla="*/ 151 h 158"/>
              <a:gd name="T16" fmla="*/ 89 w 109"/>
              <a:gd name="T17" fmla="*/ 156 h 158"/>
              <a:gd name="T18" fmla="*/ 84 w 109"/>
              <a:gd name="T19" fmla="*/ 158 h 158"/>
              <a:gd name="T20" fmla="*/ 24 w 109"/>
              <a:gd name="T21" fmla="*/ 158 h 158"/>
              <a:gd name="T22" fmla="*/ 20 w 109"/>
              <a:gd name="T23" fmla="*/ 156 h 158"/>
              <a:gd name="T24" fmla="*/ 18 w 109"/>
              <a:gd name="T25" fmla="*/ 151 h 158"/>
              <a:gd name="T26" fmla="*/ 20 w 109"/>
              <a:gd name="T27" fmla="*/ 147 h 158"/>
              <a:gd name="T28" fmla="*/ 24 w 109"/>
              <a:gd name="T29" fmla="*/ 145 h 158"/>
              <a:gd name="T30" fmla="*/ 48 w 109"/>
              <a:gd name="T31" fmla="*/ 145 h 158"/>
              <a:gd name="T32" fmla="*/ 48 w 109"/>
              <a:gd name="T33" fmla="*/ 133 h 158"/>
              <a:gd name="T34" fmla="*/ 14 w 109"/>
              <a:gd name="T35" fmla="*/ 115 h 158"/>
              <a:gd name="T36" fmla="*/ 0 w 109"/>
              <a:gd name="T37" fmla="*/ 79 h 158"/>
              <a:gd name="T38" fmla="*/ 0 w 109"/>
              <a:gd name="T39" fmla="*/ 67 h 158"/>
              <a:gd name="T40" fmla="*/ 2 w 109"/>
              <a:gd name="T41" fmla="*/ 63 h 158"/>
              <a:gd name="T42" fmla="*/ 6 w 109"/>
              <a:gd name="T43" fmla="*/ 61 h 158"/>
              <a:gd name="T44" fmla="*/ 10 w 109"/>
              <a:gd name="T45" fmla="*/ 63 h 158"/>
              <a:gd name="T46" fmla="*/ 12 w 109"/>
              <a:gd name="T47" fmla="*/ 67 h 158"/>
              <a:gd name="T48" fmla="*/ 12 w 109"/>
              <a:gd name="T49" fmla="*/ 79 h 158"/>
              <a:gd name="T50" fmla="*/ 24 w 109"/>
              <a:gd name="T51" fmla="*/ 109 h 158"/>
              <a:gd name="T52" fmla="*/ 54 w 109"/>
              <a:gd name="T53" fmla="*/ 121 h 158"/>
              <a:gd name="T54" fmla="*/ 84 w 109"/>
              <a:gd name="T55" fmla="*/ 109 h 158"/>
              <a:gd name="T56" fmla="*/ 97 w 109"/>
              <a:gd name="T57" fmla="*/ 79 h 158"/>
              <a:gd name="T58" fmla="*/ 97 w 109"/>
              <a:gd name="T59" fmla="*/ 67 h 158"/>
              <a:gd name="T60" fmla="*/ 98 w 109"/>
              <a:gd name="T61" fmla="*/ 63 h 158"/>
              <a:gd name="T62" fmla="*/ 103 w 109"/>
              <a:gd name="T63" fmla="*/ 61 h 158"/>
              <a:gd name="T64" fmla="*/ 107 w 109"/>
              <a:gd name="T65" fmla="*/ 63 h 158"/>
              <a:gd name="T66" fmla="*/ 109 w 109"/>
              <a:gd name="T67" fmla="*/ 67 h 158"/>
              <a:gd name="T68" fmla="*/ 84 w 109"/>
              <a:gd name="T69" fmla="*/ 30 h 158"/>
              <a:gd name="T70" fmla="*/ 84 w 109"/>
              <a:gd name="T71" fmla="*/ 79 h 158"/>
              <a:gd name="T72" fmla="*/ 76 w 109"/>
              <a:gd name="T73" fmla="*/ 100 h 158"/>
              <a:gd name="T74" fmla="*/ 54 w 109"/>
              <a:gd name="T75" fmla="*/ 109 h 158"/>
              <a:gd name="T76" fmla="*/ 33 w 109"/>
              <a:gd name="T77" fmla="*/ 100 h 158"/>
              <a:gd name="T78" fmla="*/ 24 w 109"/>
              <a:gd name="T79" fmla="*/ 79 h 158"/>
              <a:gd name="T80" fmla="*/ 24 w 109"/>
              <a:gd name="T81" fmla="*/ 30 h 158"/>
              <a:gd name="T82" fmla="*/ 33 w 109"/>
              <a:gd name="T83" fmla="*/ 9 h 158"/>
              <a:gd name="T84" fmla="*/ 54 w 109"/>
              <a:gd name="T85" fmla="*/ 0 h 158"/>
              <a:gd name="T86" fmla="*/ 76 w 109"/>
              <a:gd name="T87" fmla="*/ 9 h 158"/>
              <a:gd name="T88" fmla="*/ 84 w 109"/>
              <a:gd name="T89" fmla="*/ 3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9" h="158">
                <a:moveTo>
                  <a:pt x="109" y="67"/>
                </a:moveTo>
                <a:cubicBezTo>
                  <a:pt x="109" y="79"/>
                  <a:pt x="109" y="79"/>
                  <a:pt x="109" y="79"/>
                </a:cubicBezTo>
                <a:cubicBezTo>
                  <a:pt x="109" y="93"/>
                  <a:pt x="104" y="105"/>
                  <a:pt x="95" y="115"/>
                </a:cubicBezTo>
                <a:cubicBezTo>
                  <a:pt x="85" y="126"/>
                  <a:pt x="74" y="131"/>
                  <a:pt x="60" y="133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6" y="145"/>
                  <a:pt x="88" y="146"/>
                  <a:pt x="89" y="147"/>
                </a:cubicBezTo>
                <a:cubicBezTo>
                  <a:pt x="90" y="148"/>
                  <a:pt x="91" y="150"/>
                  <a:pt x="91" y="151"/>
                </a:cubicBezTo>
                <a:cubicBezTo>
                  <a:pt x="91" y="153"/>
                  <a:pt x="90" y="155"/>
                  <a:pt x="89" y="156"/>
                </a:cubicBezTo>
                <a:cubicBezTo>
                  <a:pt x="88" y="157"/>
                  <a:pt x="86" y="158"/>
                  <a:pt x="84" y="15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22" y="158"/>
                  <a:pt x="21" y="157"/>
                  <a:pt x="20" y="156"/>
                </a:cubicBezTo>
                <a:cubicBezTo>
                  <a:pt x="19" y="155"/>
                  <a:pt x="18" y="153"/>
                  <a:pt x="18" y="151"/>
                </a:cubicBezTo>
                <a:cubicBezTo>
                  <a:pt x="18" y="150"/>
                  <a:pt x="19" y="148"/>
                  <a:pt x="20" y="147"/>
                </a:cubicBezTo>
                <a:cubicBezTo>
                  <a:pt x="21" y="146"/>
                  <a:pt x="22" y="145"/>
                  <a:pt x="24" y="145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35" y="131"/>
                  <a:pt x="23" y="126"/>
                  <a:pt x="14" y="115"/>
                </a:cubicBezTo>
                <a:cubicBezTo>
                  <a:pt x="4" y="105"/>
                  <a:pt x="0" y="93"/>
                  <a:pt x="0" y="79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0" y="64"/>
                  <a:pt x="2" y="63"/>
                </a:cubicBezTo>
                <a:cubicBezTo>
                  <a:pt x="3" y="61"/>
                  <a:pt x="4" y="61"/>
                  <a:pt x="6" y="61"/>
                </a:cubicBezTo>
                <a:cubicBezTo>
                  <a:pt x="7" y="61"/>
                  <a:pt x="9" y="61"/>
                  <a:pt x="10" y="63"/>
                </a:cubicBezTo>
                <a:cubicBezTo>
                  <a:pt x="11" y="64"/>
                  <a:pt x="12" y="65"/>
                  <a:pt x="12" y="67"/>
                </a:cubicBezTo>
                <a:cubicBezTo>
                  <a:pt x="12" y="79"/>
                  <a:pt x="12" y="79"/>
                  <a:pt x="12" y="79"/>
                </a:cubicBezTo>
                <a:cubicBezTo>
                  <a:pt x="12" y="91"/>
                  <a:pt x="16" y="101"/>
                  <a:pt x="24" y="109"/>
                </a:cubicBezTo>
                <a:cubicBezTo>
                  <a:pt x="33" y="117"/>
                  <a:pt x="43" y="121"/>
                  <a:pt x="54" y="121"/>
                </a:cubicBezTo>
                <a:cubicBezTo>
                  <a:pt x="66" y="121"/>
                  <a:pt x="76" y="117"/>
                  <a:pt x="84" y="109"/>
                </a:cubicBezTo>
                <a:cubicBezTo>
                  <a:pt x="92" y="101"/>
                  <a:pt x="97" y="91"/>
                  <a:pt x="97" y="79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5"/>
                  <a:pt x="97" y="64"/>
                  <a:pt x="98" y="63"/>
                </a:cubicBezTo>
                <a:cubicBezTo>
                  <a:pt x="100" y="61"/>
                  <a:pt x="101" y="61"/>
                  <a:pt x="103" y="61"/>
                </a:cubicBezTo>
                <a:cubicBezTo>
                  <a:pt x="104" y="61"/>
                  <a:pt x="106" y="61"/>
                  <a:pt x="107" y="63"/>
                </a:cubicBezTo>
                <a:cubicBezTo>
                  <a:pt x="108" y="64"/>
                  <a:pt x="109" y="65"/>
                  <a:pt x="109" y="67"/>
                </a:cubicBezTo>
                <a:close/>
                <a:moveTo>
                  <a:pt x="84" y="30"/>
                </a:moveTo>
                <a:cubicBezTo>
                  <a:pt x="84" y="79"/>
                  <a:pt x="84" y="79"/>
                  <a:pt x="84" y="79"/>
                </a:cubicBezTo>
                <a:cubicBezTo>
                  <a:pt x="84" y="87"/>
                  <a:pt x="82" y="94"/>
                  <a:pt x="76" y="100"/>
                </a:cubicBezTo>
                <a:cubicBezTo>
                  <a:pt x="70" y="106"/>
                  <a:pt x="63" y="109"/>
                  <a:pt x="54" y="109"/>
                </a:cubicBezTo>
                <a:cubicBezTo>
                  <a:pt x="46" y="109"/>
                  <a:pt x="39" y="106"/>
                  <a:pt x="33" y="100"/>
                </a:cubicBezTo>
                <a:cubicBezTo>
                  <a:pt x="27" y="94"/>
                  <a:pt x="24" y="87"/>
                  <a:pt x="24" y="79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2"/>
                  <a:pt x="27" y="15"/>
                  <a:pt x="33" y="9"/>
                </a:cubicBezTo>
                <a:cubicBezTo>
                  <a:pt x="39" y="3"/>
                  <a:pt x="46" y="0"/>
                  <a:pt x="54" y="0"/>
                </a:cubicBezTo>
                <a:cubicBezTo>
                  <a:pt x="63" y="0"/>
                  <a:pt x="70" y="3"/>
                  <a:pt x="76" y="9"/>
                </a:cubicBezTo>
                <a:cubicBezTo>
                  <a:pt x="82" y="15"/>
                  <a:pt x="84" y="22"/>
                  <a:pt x="84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4" name="Freeform 277"/>
          <p:cNvSpPr>
            <a:spLocks noEditPoints="1"/>
          </p:cNvSpPr>
          <p:nvPr/>
        </p:nvSpPr>
        <p:spPr bwMode="auto">
          <a:xfrm>
            <a:off x="8229385" y="2963178"/>
            <a:ext cx="141012" cy="170187"/>
          </a:xfrm>
          <a:custGeom>
            <a:avLst/>
            <a:gdLst>
              <a:gd name="T0" fmla="*/ 130 w 131"/>
              <a:gd name="T1" fmla="*/ 33 h 158"/>
              <a:gd name="T2" fmla="*/ 95 w 131"/>
              <a:gd name="T3" fmla="*/ 67 h 158"/>
              <a:gd name="T4" fmla="*/ 95 w 131"/>
              <a:gd name="T5" fmla="*/ 79 h 158"/>
              <a:gd name="T6" fmla="*/ 87 w 131"/>
              <a:gd name="T7" fmla="*/ 100 h 158"/>
              <a:gd name="T8" fmla="*/ 65 w 131"/>
              <a:gd name="T9" fmla="*/ 109 h 158"/>
              <a:gd name="T10" fmla="*/ 55 w 131"/>
              <a:gd name="T11" fmla="*/ 107 h 158"/>
              <a:gd name="T12" fmla="*/ 46 w 131"/>
              <a:gd name="T13" fmla="*/ 116 h 158"/>
              <a:gd name="T14" fmla="*/ 65 w 131"/>
              <a:gd name="T15" fmla="*/ 121 h 158"/>
              <a:gd name="T16" fmla="*/ 95 w 131"/>
              <a:gd name="T17" fmla="*/ 109 h 158"/>
              <a:gd name="T18" fmla="*/ 108 w 131"/>
              <a:gd name="T19" fmla="*/ 79 h 158"/>
              <a:gd name="T20" fmla="*/ 108 w 131"/>
              <a:gd name="T21" fmla="*/ 67 h 158"/>
              <a:gd name="T22" fmla="*/ 109 w 131"/>
              <a:gd name="T23" fmla="*/ 63 h 158"/>
              <a:gd name="T24" fmla="*/ 114 w 131"/>
              <a:gd name="T25" fmla="*/ 61 h 158"/>
              <a:gd name="T26" fmla="*/ 118 w 131"/>
              <a:gd name="T27" fmla="*/ 63 h 158"/>
              <a:gd name="T28" fmla="*/ 120 w 131"/>
              <a:gd name="T29" fmla="*/ 67 h 158"/>
              <a:gd name="T30" fmla="*/ 120 w 131"/>
              <a:gd name="T31" fmla="*/ 79 h 158"/>
              <a:gd name="T32" fmla="*/ 106 w 131"/>
              <a:gd name="T33" fmla="*/ 115 h 158"/>
              <a:gd name="T34" fmla="*/ 71 w 131"/>
              <a:gd name="T35" fmla="*/ 133 h 158"/>
              <a:gd name="T36" fmla="*/ 71 w 131"/>
              <a:gd name="T37" fmla="*/ 145 h 158"/>
              <a:gd name="T38" fmla="*/ 95 w 131"/>
              <a:gd name="T39" fmla="*/ 145 h 158"/>
              <a:gd name="T40" fmla="*/ 100 w 131"/>
              <a:gd name="T41" fmla="*/ 147 h 158"/>
              <a:gd name="T42" fmla="*/ 102 w 131"/>
              <a:gd name="T43" fmla="*/ 151 h 158"/>
              <a:gd name="T44" fmla="*/ 100 w 131"/>
              <a:gd name="T45" fmla="*/ 156 h 158"/>
              <a:gd name="T46" fmla="*/ 95 w 131"/>
              <a:gd name="T47" fmla="*/ 158 h 158"/>
              <a:gd name="T48" fmla="*/ 35 w 131"/>
              <a:gd name="T49" fmla="*/ 158 h 158"/>
              <a:gd name="T50" fmla="*/ 31 w 131"/>
              <a:gd name="T51" fmla="*/ 156 h 158"/>
              <a:gd name="T52" fmla="*/ 29 w 131"/>
              <a:gd name="T53" fmla="*/ 151 h 158"/>
              <a:gd name="T54" fmla="*/ 31 w 131"/>
              <a:gd name="T55" fmla="*/ 147 h 158"/>
              <a:gd name="T56" fmla="*/ 35 w 131"/>
              <a:gd name="T57" fmla="*/ 145 h 158"/>
              <a:gd name="T58" fmla="*/ 59 w 131"/>
              <a:gd name="T59" fmla="*/ 145 h 158"/>
              <a:gd name="T60" fmla="*/ 59 w 131"/>
              <a:gd name="T61" fmla="*/ 133 h 158"/>
              <a:gd name="T62" fmla="*/ 37 w 131"/>
              <a:gd name="T63" fmla="*/ 125 h 158"/>
              <a:gd name="T64" fmla="*/ 13 w 131"/>
              <a:gd name="T65" fmla="*/ 149 h 158"/>
              <a:gd name="T66" fmla="*/ 11 w 131"/>
              <a:gd name="T67" fmla="*/ 150 h 158"/>
              <a:gd name="T68" fmla="*/ 9 w 131"/>
              <a:gd name="T69" fmla="*/ 149 h 158"/>
              <a:gd name="T70" fmla="*/ 1 w 131"/>
              <a:gd name="T71" fmla="*/ 142 h 158"/>
              <a:gd name="T72" fmla="*/ 0 w 131"/>
              <a:gd name="T73" fmla="*/ 139 h 158"/>
              <a:gd name="T74" fmla="*/ 1 w 131"/>
              <a:gd name="T75" fmla="*/ 137 h 158"/>
              <a:gd name="T76" fmla="*/ 118 w 131"/>
              <a:gd name="T77" fmla="*/ 21 h 158"/>
              <a:gd name="T78" fmla="*/ 120 w 131"/>
              <a:gd name="T79" fmla="*/ 20 h 158"/>
              <a:gd name="T80" fmla="*/ 122 w 131"/>
              <a:gd name="T81" fmla="*/ 21 h 158"/>
              <a:gd name="T82" fmla="*/ 130 w 131"/>
              <a:gd name="T83" fmla="*/ 28 h 158"/>
              <a:gd name="T84" fmla="*/ 131 w 131"/>
              <a:gd name="T85" fmla="*/ 30 h 158"/>
              <a:gd name="T86" fmla="*/ 130 w 131"/>
              <a:gd name="T87" fmla="*/ 33 h 158"/>
              <a:gd name="T88" fmla="*/ 24 w 131"/>
              <a:gd name="T89" fmla="*/ 90 h 158"/>
              <a:gd name="T90" fmla="*/ 15 w 131"/>
              <a:gd name="T91" fmla="*/ 99 h 158"/>
              <a:gd name="T92" fmla="*/ 11 w 131"/>
              <a:gd name="T93" fmla="*/ 79 h 158"/>
              <a:gd name="T94" fmla="*/ 11 w 131"/>
              <a:gd name="T95" fmla="*/ 67 h 158"/>
              <a:gd name="T96" fmla="*/ 13 w 131"/>
              <a:gd name="T97" fmla="*/ 63 h 158"/>
              <a:gd name="T98" fmla="*/ 17 w 131"/>
              <a:gd name="T99" fmla="*/ 61 h 158"/>
              <a:gd name="T100" fmla="*/ 21 w 131"/>
              <a:gd name="T101" fmla="*/ 63 h 158"/>
              <a:gd name="T102" fmla="*/ 23 w 131"/>
              <a:gd name="T103" fmla="*/ 67 h 158"/>
              <a:gd name="T104" fmla="*/ 23 w 131"/>
              <a:gd name="T105" fmla="*/ 79 h 158"/>
              <a:gd name="T106" fmla="*/ 24 w 131"/>
              <a:gd name="T107" fmla="*/ 90 h 158"/>
              <a:gd name="T108" fmla="*/ 94 w 131"/>
              <a:gd name="T109" fmla="*/ 20 h 158"/>
              <a:gd name="T110" fmla="*/ 35 w 131"/>
              <a:gd name="T111" fmla="*/ 79 h 158"/>
              <a:gd name="T112" fmla="*/ 35 w 131"/>
              <a:gd name="T113" fmla="*/ 30 h 158"/>
              <a:gd name="T114" fmla="*/ 44 w 131"/>
              <a:gd name="T115" fmla="*/ 9 h 158"/>
              <a:gd name="T116" fmla="*/ 65 w 131"/>
              <a:gd name="T117" fmla="*/ 0 h 158"/>
              <a:gd name="T118" fmla="*/ 83 w 131"/>
              <a:gd name="T119" fmla="*/ 6 h 158"/>
              <a:gd name="T120" fmla="*/ 94 w 131"/>
              <a:gd name="T121" fmla="*/ 2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1" h="158">
                <a:moveTo>
                  <a:pt x="130" y="33"/>
                </a:moveTo>
                <a:cubicBezTo>
                  <a:pt x="95" y="67"/>
                  <a:pt x="95" y="67"/>
                  <a:pt x="95" y="67"/>
                </a:cubicBezTo>
                <a:cubicBezTo>
                  <a:pt x="95" y="79"/>
                  <a:pt x="95" y="79"/>
                  <a:pt x="95" y="79"/>
                </a:cubicBezTo>
                <a:cubicBezTo>
                  <a:pt x="95" y="87"/>
                  <a:pt x="93" y="94"/>
                  <a:pt x="87" y="100"/>
                </a:cubicBezTo>
                <a:cubicBezTo>
                  <a:pt x="81" y="106"/>
                  <a:pt x="74" y="109"/>
                  <a:pt x="65" y="109"/>
                </a:cubicBezTo>
                <a:cubicBezTo>
                  <a:pt x="62" y="109"/>
                  <a:pt x="58" y="109"/>
                  <a:pt x="55" y="107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52" y="120"/>
                  <a:pt x="58" y="121"/>
                  <a:pt x="65" y="121"/>
                </a:cubicBezTo>
                <a:cubicBezTo>
                  <a:pt x="77" y="121"/>
                  <a:pt x="87" y="117"/>
                  <a:pt x="95" y="109"/>
                </a:cubicBezTo>
                <a:cubicBezTo>
                  <a:pt x="103" y="101"/>
                  <a:pt x="108" y="91"/>
                  <a:pt x="108" y="79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8" y="65"/>
                  <a:pt x="108" y="64"/>
                  <a:pt x="109" y="63"/>
                </a:cubicBezTo>
                <a:cubicBezTo>
                  <a:pt x="111" y="61"/>
                  <a:pt x="112" y="61"/>
                  <a:pt x="114" y="61"/>
                </a:cubicBezTo>
                <a:cubicBezTo>
                  <a:pt x="115" y="61"/>
                  <a:pt x="117" y="61"/>
                  <a:pt x="118" y="63"/>
                </a:cubicBezTo>
                <a:cubicBezTo>
                  <a:pt x="119" y="64"/>
                  <a:pt x="120" y="65"/>
                  <a:pt x="120" y="67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0" y="93"/>
                  <a:pt x="115" y="105"/>
                  <a:pt x="106" y="115"/>
                </a:cubicBezTo>
                <a:cubicBezTo>
                  <a:pt x="96" y="126"/>
                  <a:pt x="85" y="131"/>
                  <a:pt x="71" y="133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95" y="145"/>
                  <a:pt x="95" y="145"/>
                  <a:pt x="95" y="145"/>
                </a:cubicBezTo>
                <a:cubicBezTo>
                  <a:pt x="97" y="145"/>
                  <a:pt x="99" y="146"/>
                  <a:pt x="100" y="147"/>
                </a:cubicBezTo>
                <a:cubicBezTo>
                  <a:pt x="101" y="148"/>
                  <a:pt x="102" y="150"/>
                  <a:pt x="102" y="151"/>
                </a:cubicBezTo>
                <a:cubicBezTo>
                  <a:pt x="102" y="153"/>
                  <a:pt x="101" y="155"/>
                  <a:pt x="100" y="156"/>
                </a:cubicBezTo>
                <a:cubicBezTo>
                  <a:pt x="99" y="157"/>
                  <a:pt x="97" y="158"/>
                  <a:pt x="95" y="158"/>
                </a:cubicBezTo>
                <a:cubicBezTo>
                  <a:pt x="35" y="158"/>
                  <a:pt x="35" y="158"/>
                  <a:pt x="35" y="158"/>
                </a:cubicBezTo>
                <a:cubicBezTo>
                  <a:pt x="33" y="158"/>
                  <a:pt x="32" y="157"/>
                  <a:pt x="31" y="156"/>
                </a:cubicBezTo>
                <a:cubicBezTo>
                  <a:pt x="30" y="155"/>
                  <a:pt x="29" y="153"/>
                  <a:pt x="29" y="151"/>
                </a:cubicBezTo>
                <a:cubicBezTo>
                  <a:pt x="29" y="150"/>
                  <a:pt x="30" y="148"/>
                  <a:pt x="31" y="147"/>
                </a:cubicBezTo>
                <a:cubicBezTo>
                  <a:pt x="32" y="146"/>
                  <a:pt x="33" y="145"/>
                  <a:pt x="35" y="145"/>
                </a:cubicBezTo>
                <a:cubicBezTo>
                  <a:pt x="59" y="145"/>
                  <a:pt x="59" y="145"/>
                  <a:pt x="59" y="145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51" y="132"/>
                  <a:pt x="44" y="130"/>
                  <a:pt x="37" y="125"/>
                </a:cubicBezTo>
                <a:cubicBezTo>
                  <a:pt x="13" y="149"/>
                  <a:pt x="13" y="149"/>
                  <a:pt x="13" y="149"/>
                </a:cubicBezTo>
                <a:cubicBezTo>
                  <a:pt x="12" y="150"/>
                  <a:pt x="12" y="150"/>
                  <a:pt x="11" y="150"/>
                </a:cubicBezTo>
                <a:cubicBezTo>
                  <a:pt x="10" y="150"/>
                  <a:pt x="9" y="150"/>
                  <a:pt x="9" y="149"/>
                </a:cubicBezTo>
                <a:cubicBezTo>
                  <a:pt x="1" y="142"/>
                  <a:pt x="1" y="142"/>
                  <a:pt x="1" y="142"/>
                </a:cubicBezTo>
                <a:cubicBezTo>
                  <a:pt x="0" y="141"/>
                  <a:pt x="0" y="140"/>
                  <a:pt x="0" y="139"/>
                </a:cubicBezTo>
                <a:cubicBezTo>
                  <a:pt x="0" y="139"/>
                  <a:pt x="0" y="138"/>
                  <a:pt x="1" y="137"/>
                </a:cubicBezTo>
                <a:cubicBezTo>
                  <a:pt x="118" y="21"/>
                  <a:pt x="118" y="21"/>
                  <a:pt x="118" y="21"/>
                </a:cubicBezTo>
                <a:cubicBezTo>
                  <a:pt x="118" y="20"/>
                  <a:pt x="119" y="20"/>
                  <a:pt x="120" y="20"/>
                </a:cubicBezTo>
                <a:cubicBezTo>
                  <a:pt x="120" y="20"/>
                  <a:pt x="121" y="20"/>
                  <a:pt x="122" y="21"/>
                </a:cubicBezTo>
                <a:cubicBezTo>
                  <a:pt x="130" y="28"/>
                  <a:pt x="130" y="28"/>
                  <a:pt x="130" y="28"/>
                </a:cubicBezTo>
                <a:cubicBezTo>
                  <a:pt x="130" y="29"/>
                  <a:pt x="131" y="30"/>
                  <a:pt x="131" y="30"/>
                </a:cubicBezTo>
                <a:cubicBezTo>
                  <a:pt x="131" y="31"/>
                  <a:pt x="130" y="32"/>
                  <a:pt x="130" y="33"/>
                </a:cubicBezTo>
                <a:close/>
                <a:moveTo>
                  <a:pt x="24" y="90"/>
                </a:moveTo>
                <a:cubicBezTo>
                  <a:pt x="15" y="99"/>
                  <a:pt x="15" y="99"/>
                  <a:pt x="15" y="99"/>
                </a:cubicBezTo>
                <a:cubicBezTo>
                  <a:pt x="12" y="93"/>
                  <a:pt x="11" y="86"/>
                  <a:pt x="11" y="79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65"/>
                  <a:pt x="11" y="64"/>
                  <a:pt x="13" y="63"/>
                </a:cubicBezTo>
                <a:cubicBezTo>
                  <a:pt x="14" y="61"/>
                  <a:pt x="15" y="61"/>
                  <a:pt x="17" y="61"/>
                </a:cubicBezTo>
                <a:cubicBezTo>
                  <a:pt x="18" y="61"/>
                  <a:pt x="20" y="61"/>
                  <a:pt x="21" y="63"/>
                </a:cubicBezTo>
                <a:cubicBezTo>
                  <a:pt x="22" y="64"/>
                  <a:pt x="23" y="65"/>
                  <a:pt x="23" y="67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2"/>
                  <a:pt x="23" y="86"/>
                  <a:pt x="24" y="90"/>
                </a:cubicBezTo>
                <a:close/>
                <a:moveTo>
                  <a:pt x="94" y="20"/>
                </a:moveTo>
                <a:cubicBezTo>
                  <a:pt x="35" y="79"/>
                  <a:pt x="35" y="79"/>
                  <a:pt x="35" y="79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22"/>
                  <a:pt x="38" y="15"/>
                  <a:pt x="44" y="9"/>
                </a:cubicBezTo>
                <a:cubicBezTo>
                  <a:pt x="50" y="3"/>
                  <a:pt x="57" y="0"/>
                  <a:pt x="65" y="0"/>
                </a:cubicBezTo>
                <a:cubicBezTo>
                  <a:pt x="72" y="0"/>
                  <a:pt x="77" y="2"/>
                  <a:pt x="83" y="6"/>
                </a:cubicBezTo>
                <a:cubicBezTo>
                  <a:pt x="88" y="10"/>
                  <a:pt x="92" y="14"/>
                  <a:pt x="94" y="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5" name="Freeform 278"/>
          <p:cNvSpPr>
            <a:spLocks noEditPoints="1"/>
          </p:cNvSpPr>
          <p:nvPr/>
        </p:nvSpPr>
        <p:spPr bwMode="auto">
          <a:xfrm>
            <a:off x="8419022" y="2976145"/>
            <a:ext cx="129666" cy="157220"/>
          </a:xfrm>
          <a:custGeom>
            <a:avLst/>
            <a:gdLst>
              <a:gd name="T0" fmla="*/ 121 w 121"/>
              <a:gd name="T1" fmla="*/ 6 h 146"/>
              <a:gd name="T2" fmla="*/ 121 w 121"/>
              <a:gd name="T3" fmla="*/ 79 h 146"/>
              <a:gd name="T4" fmla="*/ 118 w 121"/>
              <a:gd name="T5" fmla="*/ 95 h 146"/>
              <a:gd name="T6" fmla="*/ 110 w 121"/>
              <a:gd name="T7" fmla="*/ 109 h 146"/>
              <a:gd name="T8" fmla="*/ 99 w 121"/>
              <a:gd name="T9" fmla="*/ 121 h 146"/>
              <a:gd name="T10" fmla="*/ 87 w 121"/>
              <a:gd name="T11" fmla="*/ 131 h 146"/>
              <a:gd name="T12" fmla="*/ 75 w 121"/>
              <a:gd name="T13" fmla="*/ 138 h 146"/>
              <a:gd name="T14" fmla="*/ 67 w 121"/>
              <a:gd name="T15" fmla="*/ 143 h 146"/>
              <a:gd name="T16" fmla="*/ 63 w 121"/>
              <a:gd name="T17" fmla="*/ 145 h 146"/>
              <a:gd name="T18" fmla="*/ 60 w 121"/>
              <a:gd name="T19" fmla="*/ 146 h 146"/>
              <a:gd name="T20" fmla="*/ 58 w 121"/>
              <a:gd name="T21" fmla="*/ 145 h 146"/>
              <a:gd name="T22" fmla="*/ 54 w 121"/>
              <a:gd name="T23" fmla="*/ 143 h 146"/>
              <a:gd name="T24" fmla="*/ 45 w 121"/>
              <a:gd name="T25" fmla="*/ 138 h 146"/>
              <a:gd name="T26" fmla="*/ 34 w 121"/>
              <a:gd name="T27" fmla="*/ 131 h 146"/>
              <a:gd name="T28" fmla="*/ 22 w 121"/>
              <a:gd name="T29" fmla="*/ 121 h 146"/>
              <a:gd name="T30" fmla="*/ 11 w 121"/>
              <a:gd name="T31" fmla="*/ 109 h 146"/>
              <a:gd name="T32" fmla="*/ 3 w 121"/>
              <a:gd name="T33" fmla="*/ 95 h 146"/>
              <a:gd name="T34" fmla="*/ 0 w 121"/>
              <a:gd name="T35" fmla="*/ 79 h 146"/>
              <a:gd name="T36" fmla="*/ 0 w 121"/>
              <a:gd name="T37" fmla="*/ 6 h 146"/>
              <a:gd name="T38" fmla="*/ 2 w 121"/>
              <a:gd name="T39" fmla="*/ 2 h 146"/>
              <a:gd name="T40" fmla="*/ 6 w 121"/>
              <a:gd name="T41" fmla="*/ 0 h 146"/>
              <a:gd name="T42" fmla="*/ 115 w 121"/>
              <a:gd name="T43" fmla="*/ 0 h 146"/>
              <a:gd name="T44" fmla="*/ 119 w 121"/>
              <a:gd name="T45" fmla="*/ 2 h 146"/>
              <a:gd name="T46" fmla="*/ 121 w 121"/>
              <a:gd name="T47" fmla="*/ 6 h 146"/>
              <a:gd name="T48" fmla="*/ 103 w 121"/>
              <a:gd name="T49" fmla="*/ 79 h 146"/>
              <a:gd name="T50" fmla="*/ 103 w 121"/>
              <a:gd name="T51" fmla="*/ 18 h 146"/>
              <a:gd name="T52" fmla="*/ 60 w 121"/>
              <a:gd name="T53" fmla="*/ 18 h 146"/>
              <a:gd name="T54" fmla="*/ 60 w 121"/>
              <a:gd name="T55" fmla="*/ 126 h 146"/>
              <a:gd name="T56" fmla="*/ 80 w 121"/>
              <a:gd name="T57" fmla="*/ 113 h 146"/>
              <a:gd name="T58" fmla="*/ 103 w 121"/>
              <a:gd name="T59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1" h="146">
                <a:moveTo>
                  <a:pt x="121" y="6"/>
                </a:moveTo>
                <a:cubicBezTo>
                  <a:pt x="121" y="79"/>
                  <a:pt x="121" y="79"/>
                  <a:pt x="121" y="79"/>
                </a:cubicBezTo>
                <a:cubicBezTo>
                  <a:pt x="121" y="84"/>
                  <a:pt x="120" y="90"/>
                  <a:pt x="118" y="95"/>
                </a:cubicBezTo>
                <a:cubicBezTo>
                  <a:pt x="115" y="100"/>
                  <a:pt x="113" y="105"/>
                  <a:pt x="110" y="109"/>
                </a:cubicBezTo>
                <a:cubicBezTo>
                  <a:pt x="107" y="113"/>
                  <a:pt x="103" y="117"/>
                  <a:pt x="99" y="121"/>
                </a:cubicBezTo>
                <a:cubicBezTo>
                  <a:pt x="94" y="125"/>
                  <a:pt x="90" y="128"/>
                  <a:pt x="87" y="131"/>
                </a:cubicBezTo>
                <a:cubicBezTo>
                  <a:pt x="83" y="134"/>
                  <a:pt x="79" y="136"/>
                  <a:pt x="75" y="138"/>
                </a:cubicBezTo>
                <a:cubicBezTo>
                  <a:pt x="71" y="141"/>
                  <a:pt x="68" y="142"/>
                  <a:pt x="67" y="143"/>
                </a:cubicBezTo>
                <a:cubicBezTo>
                  <a:pt x="65" y="144"/>
                  <a:pt x="64" y="145"/>
                  <a:pt x="63" y="145"/>
                </a:cubicBezTo>
                <a:cubicBezTo>
                  <a:pt x="62" y="145"/>
                  <a:pt x="61" y="146"/>
                  <a:pt x="60" y="146"/>
                </a:cubicBezTo>
                <a:cubicBezTo>
                  <a:pt x="59" y="146"/>
                  <a:pt x="59" y="145"/>
                  <a:pt x="58" y="145"/>
                </a:cubicBezTo>
                <a:cubicBezTo>
                  <a:pt x="57" y="145"/>
                  <a:pt x="55" y="144"/>
                  <a:pt x="54" y="143"/>
                </a:cubicBezTo>
                <a:cubicBezTo>
                  <a:pt x="52" y="142"/>
                  <a:pt x="49" y="141"/>
                  <a:pt x="45" y="138"/>
                </a:cubicBezTo>
                <a:cubicBezTo>
                  <a:pt x="41" y="136"/>
                  <a:pt x="38" y="134"/>
                  <a:pt x="34" y="131"/>
                </a:cubicBezTo>
                <a:cubicBezTo>
                  <a:pt x="30" y="128"/>
                  <a:pt x="26" y="125"/>
                  <a:pt x="22" y="121"/>
                </a:cubicBezTo>
                <a:cubicBezTo>
                  <a:pt x="18" y="117"/>
                  <a:pt x="14" y="113"/>
                  <a:pt x="11" y="109"/>
                </a:cubicBezTo>
                <a:cubicBezTo>
                  <a:pt x="8" y="105"/>
                  <a:pt x="5" y="100"/>
                  <a:pt x="3" y="95"/>
                </a:cubicBezTo>
                <a:cubicBezTo>
                  <a:pt x="1" y="90"/>
                  <a:pt x="0" y="84"/>
                  <a:pt x="0" y="7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6" y="0"/>
                  <a:pt x="118" y="1"/>
                  <a:pt x="119" y="2"/>
                </a:cubicBezTo>
                <a:cubicBezTo>
                  <a:pt x="120" y="3"/>
                  <a:pt x="121" y="5"/>
                  <a:pt x="121" y="6"/>
                </a:cubicBezTo>
                <a:close/>
                <a:moveTo>
                  <a:pt x="103" y="79"/>
                </a:moveTo>
                <a:cubicBezTo>
                  <a:pt x="103" y="18"/>
                  <a:pt x="103" y="18"/>
                  <a:pt x="103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8" y="122"/>
                  <a:pt x="74" y="118"/>
                  <a:pt x="80" y="113"/>
                </a:cubicBezTo>
                <a:cubicBezTo>
                  <a:pt x="95" y="101"/>
                  <a:pt x="103" y="90"/>
                  <a:pt x="103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6" name="Freeform 279"/>
          <p:cNvSpPr>
            <a:spLocks noEditPoints="1"/>
          </p:cNvSpPr>
          <p:nvPr/>
        </p:nvSpPr>
        <p:spPr bwMode="auto">
          <a:xfrm>
            <a:off x="595313" y="3284101"/>
            <a:ext cx="168566" cy="183153"/>
          </a:xfrm>
          <a:custGeom>
            <a:avLst/>
            <a:gdLst>
              <a:gd name="T0" fmla="*/ 157 w 157"/>
              <a:gd name="T1" fmla="*/ 37 h 170"/>
              <a:gd name="T2" fmla="*/ 157 w 157"/>
              <a:gd name="T3" fmla="*/ 158 h 170"/>
              <a:gd name="T4" fmla="*/ 154 w 157"/>
              <a:gd name="T5" fmla="*/ 166 h 170"/>
              <a:gd name="T6" fmla="*/ 145 w 157"/>
              <a:gd name="T7" fmla="*/ 170 h 170"/>
              <a:gd name="T8" fmla="*/ 12 w 157"/>
              <a:gd name="T9" fmla="*/ 170 h 170"/>
              <a:gd name="T10" fmla="*/ 4 w 157"/>
              <a:gd name="T11" fmla="*/ 166 h 170"/>
              <a:gd name="T12" fmla="*/ 0 w 157"/>
              <a:gd name="T13" fmla="*/ 158 h 170"/>
              <a:gd name="T14" fmla="*/ 0 w 157"/>
              <a:gd name="T15" fmla="*/ 37 h 170"/>
              <a:gd name="T16" fmla="*/ 4 w 157"/>
              <a:gd name="T17" fmla="*/ 28 h 170"/>
              <a:gd name="T18" fmla="*/ 12 w 157"/>
              <a:gd name="T19" fmla="*/ 24 h 170"/>
              <a:gd name="T20" fmla="*/ 24 w 157"/>
              <a:gd name="T21" fmla="*/ 24 h 170"/>
              <a:gd name="T22" fmla="*/ 24 w 157"/>
              <a:gd name="T23" fmla="*/ 15 h 170"/>
              <a:gd name="T24" fmla="*/ 29 w 157"/>
              <a:gd name="T25" fmla="*/ 5 h 170"/>
              <a:gd name="T26" fmla="*/ 39 w 157"/>
              <a:gd name="T27" fmla="*/ 0 h 170"/>
              <a:gd name="T28" fmla="*/ 45 w 157"/>
              <a:gd name="T29" fmla="*/ 0 h 170"/>
              <a:gd name="T30" fmla="*/ 56 w 157"/>
              <a:gd name="T31" fmla="*/ 5 h 170"/>
              <a:gd name="T32" fmla="*/ 60 w 157"/>
              <a:gd name="T33" fmla="*/ 15 h 170"/>
              <a:gd name="T34" fmla="*/ 60 w 157"/>
              <a:gd name="T35" fmla="*/ 24 h 170"/>
              <a:gd name="T36" fmla="*/ 97 w 157"/>
              <a:gd name="T37" fmla="*/ 24 h 170"/>
              <a:gd name="T38" fmla="*/ 97 w 157"/>
              <a:gd name="T39" fmla="*/ 15 h 170"/>
              <a:gd name="T40" fmla="*/ 101 w 157"/>
              <a:gd name="T41" fmla="*/ 5 h 170"/>
              <a:gd name="T42" fmla="*/ 112 w 157"/>
              <a:gd name="T43" fmla="*/ 0 h 170"/>
              <a:gd name="T44" fmla="*/ 118 w 157"/>
              <a:gd name="T45" fmla="*/ 0 h 170"/>
              <a:gd name="T46" fmla="*/ 129 w 157"/>
              <a:gd name="T47" fmla="*/ 5 h 170"/>
              <a:gd name="T48" fmla="*/ 133 w 157"/>
              <a:gd name="T49" fmla="*/ 15 h 170"/>
              <a:gd name="T50" fmla="*/ 133 w 157"/>
              <a:gd name="T51" fmla="*/ 24 h 170"/>
              <a:gd name="T52" fmla="*/ 145 w 157"/>
              <a:gd name="T53" fmla="*/ 24 h 170"/>
              <a:gd name="T54" fmla="*/ 154 w 157"/>
              <a:gd name="T55" fmla="*/ 28 h 170"/>
              <a:gd name="T56" fmla="*/ 157 w 157"/>
              <a:gd name="T57" fmla="*/ 37 h 170"/>
              <a:gd name="T58" fmla="*/ 12 w 157"/>
              <a:gd name="T59" fmla="*/ 158 h 170"/>
              <a:gd name="T60" fmla="*/ 145 w 157"/>
              <a:gd name="T61" fmla="*/ 158 h 170"/>
              <a:gd name="T62" fmla="*/ 145 w 157"/>
              <a:gd name="T63" fmla="*/ 61 h 170"/>
              <a:gd name="T64" fmla="*/ 12 w 157"/>
              <a:gd name="T65" fmla="*/ 61 h 170"/>
              <a:gd name="T66" fmla="*/ 12 w 157"/>
              <a:gd name="T67" fmla="*/ 158 h 170"/>
              <a:gd name="T68" fmla="*/ 48 w 157"/>
              <a:gd name="T69" fmla="*/ 43 h 170"/>
              <a:gd name="T70" fmla="*/ 48 w 157"/>
              <a:gd name="T71" fmla="*/ 15 h 170"/>
              <a:gd name="T72" fmla="*/ 48 w 157"/>
              <a:gd name="T73" fmla="*/ 13 h 170"/>
              <a:gd name="T74" fmla="*/ 45 w 157"/>
              <a:gd name="T75" fmla="*/ 12 h 170"/>
              <a:gd name="T76" fmla="*/ 39 w 157"/>
              <a:gd name="T77" fmla="*/ 12 h 170"/>
              <a:gd name="T78" fmla="*/ 37 w 157"/>
              <a:gd name="T79" fmla="*/ 13 h 170"/>
              <a:gd name="T80" fmla="*/ 36 w 157"/>
              <a:gd name="T81" fmla="*/ 15 h 170"/>
              <a:gd name="T82" fmla="*/ 36 w 157"/>
              <a:gd name="T83" fmla="*/ 43 h 170"/>
              <a:gd name="T84" fmla="*/ 37 w 157"/>
              <a:gd name="T85" fmla="*/ 45 h 170"/>
              <a:gd name="T86" fmla="*/ 39 w 157"/>
              <a:gd name="T87" fmla="*/ 46 h 170"/>
              <a:gd name="T88" fmla="*/ 45 w 157"/>
              <a:gd name="T89" fmla="*/ 46 h 170"/>
              <a:gd name="T90" fmla="*/ 48 w 157"/>
              <a:gd name="T91" fmla="*/ 45 h 170"/>
              <a:gd name="T92" fmla="*/ 48 w 157"/>
              <a:gd name="T93" fmla="*/ 43 h 170"/>
              <a:gd name="T94" fmla="*/ 121 w 157"/>
              <a:gd name="T95" fmla="*/ 43 h 170"/>
              <a:gd name="T96" fmla="*/ 121 w 157"/>
              <a:gd name="T97" fmla="*/ 15 h 170"/>
              <a:gd name="T98" fmla="*/ 120 w 157"/>
              <a:gd name="T99" fmla="*/ 13 h 170"/>
              <a:gd name="T100" fmla="*/ 118 w 157"/>
              <a:gd name="T101" fmla="*/ 12 h 170"/>
              <a:gd name="T102" fmla="*/ 112 w 157"/>
              <a:gd name="T103" fmla="*/ 12 h 170"/>
              <a:gd name="T104" fmla="*/ 110 w 157"/>
              <a:gd name="T105" fmla="*/ 13 h 170"/>
              <a:gd name="T106" fmla="*/ 109 w 157"/>
              <a:gd name="T107" fmla="*/ 15 h 170"/>
              <a:gd name="T108" fmla="*/ 109 w 157"/>
              <a:gd name="T109" fmla="*/ 43 h 170"/>
              <a:gd name="T110" fmla="*/ 110 w 157"/>
              <a:gd name="T111" fmla="*/ 45 h 170"/>
              <a:gd name="T112" fmla="*/ 112 w 157"/>
              <a:gd name="T113" fmla="*/ 46 h 170"/>
              <a:gd name="T114" fmla="*/ 118 w 157"/>
              <a:gd name="T115" fmla="*/ 46 h 170"/>
              <a:gd name="T116" fmla="*/ 120 w 157"/>
              <a:gd name="T117" fmla="*/ 45 h 170"/>
              <a:gd name="T118" fmla="*/ 121 w 157"/>
              <a:gd name="T119" fmla="*/ 4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" h="170">
                <a:moveTo>
                  <a:pt x="157" y="37"/>
                </a:moveTo>
                <a:cubicBezTo>
                  <a:pt x="157" y="158"/>
                  <a:pt x="157" y="158"/>
                  <a:pt x="157" y="158"/>
                </a:cubicBezTo>
                <a:cubicBezTo>
                  <a:pt x="157" y="161"/>
                  <a:pt x="156" y="164"/>
                  <a:pt x="154" y="166"/>
                </a:cubicBezTo>
                <a:cubicBezTo>
                  <a:pt x="151" y="168"/>
                  <a:pt x="148" y="170"/>
                  <a:pt x="145" y="170"/>
                </a:cubicBezTo>
                <a:cubicBezTo>
                  <a:pt x="12" y="170"/>
                  <a:pt x="12" y="170"/>
                  <a:pt x="12" y="170"/>
                </a:cubicBezTo>
                <a:cubicBezTo>
                  <a:pt x="9" y="170"/>
                  <a:pt x="6" y="168"/>
                  <a:pt x="4" y="166"/>
                </a:cubicBezTo>
                <a:cubicBezTo>
                  <a:pt x="1" y="164"/>
                  <a:pt x="0" y="161"/>
                  <a:pt x="0" y="158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1" y="30"/>
                  <a:pt x="4" y="28"/>
                </a:cubicBezTo>
                <a:cubicBezTo>
                  <a:pt x="6" y="26"/>
                  <a:pt x="9" y="24"/>
                  <a:pt x="12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1"/>
                  <a:pt x="26" y="8"/>
                  <a:pt x="29" y="5"/>
                </a:cubicBezTo>
                <a:cubicBezTo>
                  <a:pt x="32" y="2"/>
                  <a:pt x="35" y="0"/>
                  <a:pt x="3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3" y="2"/>
                  <a:pt x="56" y="5"/>
                </a:cubicBezTo>
                <a:cubicBezTo>
                  <a:pt x="59" y="8"/>
                  <a:pt x="60" y="11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97" y="15"/>
                  <a:pt x="97" y="15"/>
                  <a:pt x="97" y="15"/>
                </a:cubicBezTo>
                <a:cubicBezTo>
                  <a:pt x="97" y="11"/>
                  <a:pt x="98" y="8"/>
                  <a:pt x="101" y="5"/>
                </a:cubicBezTo>
                <a:cubicBezTo>
                  <a:pt x="104" y="2"/>
                  <a:pt x="108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2" y="0"/>
                  <a:pt x="126" y="2"/>
                  <a:pt x="129" y="5"/>
                </a:cubicBezTo>
                <a:cubicBezTo>
                  <a:pt x="132" y="8"/>
                  <a:pt x="133" y="11"/>
                  <a:pt x="133" y="1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48" y="24"/>
                  <a:pt x="151" y="26"/>
                  <a:pt x="154" y="28"/>
                </a:cubicBezTo>
                <a:cubicBezTo>
                  <a:pt x="156" y="30"/>
                  <a:pt x="157" y="33"/>
                  <a:pt x="157" y="37"/>
                </a:cubicBezTo>
                <a:close/>
                <a:moveTo>
                  <a:pt x="12" y="158"/>
                </a:moveTo>
                <a:cubicBezTo>
                  <a:pt x="145" y="158"/>
                  <a:pt x="145" y="158"/>
                  <a:pt x="145" y="158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2" y="61"/>
                  <a:pt x="12" y="61"/>
                  <a:pt x="12" y="61"/>
                </a:cubicBezTo>
                <a:lnTo>
                  <a:pt x="12" y="158"/>
                </a:lnTo>
                <a:close/>
                <a:moveTo>
                  <a:pt x="48" y="43"/>
                </a:moveTo>
                <a:cubicBezTo>
                  <a:pt x="48" y="15"/>
                  <a:pt x="48" y="15"/>
                  <a:pt x="48" y="15"/>
                </a:cubicBezTo>
                <a:cubicBezTo>
                  <a:pt x="48" y="14"/>
                  <a:pt x="48" y="14"/>
                  <a:pt x="48" y="13"/>
                </a:cubicBezTo>
                <a:cubicBezTo>
                  <a:pt x="47" y="13"/>
                  <a:pt x="46" y="12"/>
                  <a:pt x="4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8" y="12"/>
                  <a:pt x="38" y="13"/>
                  <a:pt x="37" y="13"/>
                </a:cubicBezTo>
                <a:cubicBezTo>
                  <a:pt x="37" y="14"/>
                  <a:pt x="36" y="14"/>
                  <a:pt x="36" y="15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7" y="44"/>
                  <a:pt x="37" y="45"/>
                </a:cubicBezTo>
                <a:cubicBezTo>
                  <a:pt x="38" y="45"/>
                  <a:pt x="38" y="46"/>
                  <a:pt x="39" y="46"/>
                </a:cubicBezTo>
                <a:cubicBezTo>
                  <a:pt x="45" y="46"/>
                  <a:pt x="45" y="46"/>
                  <a:pt x="45" y="46"/>
                </a:cubicBezTo>
                <a:cubicBezTo>
                  <a:pt x="46" y="46"/>
                  <a:pt x="47" y="45"/>
                  <a:pt x="48" y="45"/>
                </a:cubicBezTo>
                <a:cubicBezTo>
                  <a:pt x="48" y="44"/>
                  <a:pt x="48" y="43"/>
                  <a:pt x="48" y="43"/>
                </a:cubicBezTo>
                <a:close/>
                <a:moveTo>
                  <a:pt x="121" y="43"/>
                </a:moveTo>
                <a:cubicBezTo>
                  <a:pt x="121" y="15"/>
                  <a:pt x="121" y="15"/>
                  <a:pt x="121" y="15"/>
                </a:cubicBezTo>
                <a:cubicBezTo>
                  <a:pt x="121" y="14"/>
                  <a:pt x="121" y="14"/>
                  <a:pt x="120" y="13"/>
                </a:cubicBezTo>
                <a:cubicBezTo>
                  <a:pt x="120" y="13"/>
                  <a:pt x="119" y="12"/>
                  <a:pt x="118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1" y="12"/>
                  <a:pt x="110" y="13"/>
                  <a:pt x="110" y="13"/>
                </a:cubicBezTo>
                <a:cubicBezTo>
                  <a:pt x="109" y="14"/>
                  <a:pt x="109" y="14"/>
                  <a:pt x="109" y="15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43"/>
                  <a:pt x="109" y="44"/>
                  <a:pt x="110" y="45"/>
                </a:cubicBezTo>
                <a:cubicBezTo>
                  <a:pt x="110" y="45"/>
                  <a:pt x="111" y="46"/>
                  <a:pt x="112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9" y="46"/>
                  <a:pt x="120" y="45"/>
                  <a:pt x="120" y="45"/>
                </a:cubicBezTo>
                <a:cubicBezTo>
                  <a:pt x="121" y="44"/>
                  <a:pt x="121" y="43"/>
                  <a:pt x="121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7" name="Freeform 280"/>
          <p:cNvSpPr>
            <a:spLocks noEditPoints="1"/>
          </p:cNvSpPr>
          <p:nvPr/>
        </p:nvSpPr>
        <p:spPr bwMode="auto">
          <a:xfrm>
            <a:off x="810883" y="3287342"/>
            <a:ext cx="142632" cy="166945"/>
          </a:xfrm>
          <a:custGeom>
            <a:avLst/>
            <a:gdLst>
              <a:gd name="T0" fmla="*/ 133 w 133"/>
              <a:gd name="T1" fmla="*/ 12 h 155"/>
              <a:gd name="T2" fmla="*/ 133 w 133"/>
              <a:gd name="T3" fmla="*/ 43 h 155"/>
              <a:gd name="T4" fmla="*/ 132 w 133"/>
              <a:gd name="T5" fmla="*/ 45 h 155"/>
              <a:gd name="T6" fmla="*/ 130 w 133"/>
              <a:gd name="T7" fmla="*/ 46 h 155"/>
              <a:gd name="T8" fmla="*/ 130 w 133"/>
              <a:gd name="T9" fmla="*/ 46 h 155"/>
              <a:gd name="T10" fmla="*/ 87 w 133"/>
              <a:gd name="T11" fmla="*/ 36 h 155"/>
              <a:gd name="T12" fmla="*/ 86 w 133"/>
              <a:gd name="T13" fmla="*/ 35 h 155"/>
              <a:gd name="T14" fmla="*/ 85 w 133"/>
              <a:gd name="T15" fmla="*/ 34 h 155"/>
              <a:gd name="T16" fmla="*/ 61 w 133"/>
              <a:gd name="T17" fmla="*/ 34 h 155"/>
              <a:gd name="T18" fmla="*/ 61 w 133"/>
              <a:gd name="T19" fmla="*/ 43 h 155"/>
              <a:gd name="T20" fmla="*/ 78 w 133"/>
              <a:gd name="T21" fmla="*/ 54 h 155"/>
              <a:gd name="T22" fmla="*/ 85 w 133"/>
              <a:gd name="T23" fmla="*/ 73 h 155"/>
              <a:gd name="T24" fmla="*/ 85 w 133"/>
              <a:gd name="T25" fmla="*/ 148 h 155"/>
              <a:gd name="T26" fmla="*/ 83 w 133"/>
              <a:gd name="T27" fmla="*/ 153 h 155"/>
              <a:gd name="T28" fmla="*/ 79 w 133"/>
              <a:gd name="T29" fmla="*/ 155 h 155"/>
              <a:gd name="T30" fmla="*/ 31 w 133"/>
              <a:gd name="T31" fmla="*/ 155 h 155"/>
              <a:gd name="T32" fmla="*/ 26 w 133"/>
              <a:gd name="T33" fmla="*/ 153 h 155"/>
              <a:gd name="T34" fmla="*/ 25 w 133"/>
              <a:gd name="T35" fmla="*/ 148 h 155"/>
              <a:gd name="T36" fmla="*/ 25 w 133"/>
              <a:gd name="T37" fmla="*/ 73 h 155"/>
              <a:gd name="T38" fmla="*/ 30 w 133"/>
              <a:gd name="T39" fmla="*/ 55 h 155"/>
              <a:gd name="T40" fmla="*/ 46 w 133"/>
              <a:gd name="T41" fmla="*/ 44 h 155"/>
              <a:gd name="T42" fmla="*/ 46 w 133"/>
              <a:gd name="T43" fmla="*/ 34 h 155"/>
              <a:gd name="T44" fmla="*/ 43 w 133"/>
              <a:gd name="T45" fmla="*/ 34 h 155"/>
              <a:gd name="T46" fmla="*/ 32 w 133"/>
              <a:gd name="T47" fmla="*/ 36 h 155"/>
              <a:gd name="T48" fmla="*/ 23 w 133"/>
              <a:gd name="T49" fmla="*/ 41 h 155"/>
              <a:gd name="T50" fmla="*/ 17 w 133"/>
              <a:gd name="T51" fmla="*/ 47 h 155"/>
              <a:gd name="T52" fmla="*/ 13 w 133"/>
              <a:gd name="T53" fmla="*/ 52 h 155"/>
              <a:gd name="T54" fmla="*/ 12 w 133"/>
              <a:gd name="T55" fmla="*/ 54 h 155"/>
              <a:gd name="T56" fmla="*/ 6 w 133"/>
              <a:gd name="T57" fmla="*/ 58 h 155"/>
              <a:gd name="T58" fmla="*/ 4 w 133"/>
              <a:gd name="T59" fmla="*/ 57 h 155"/>
              <a:gd name="T60" fmla="*/ 1 w 133"/>
              <a:gd name="T61" fmla="*/ 54 h 155"/>
              <a:gd name="T62" fmla="*/ 1 w 133"/>
              <a:gd name="T63" fmla="*/ 49 h 155"/>
              <a:gd name="T64" fmla="*/ 2 w 133"/>
              <a:gd name="T65" fmla="*/ 46 h 155"/>
              <a:gd name="T66" fmla="*/ 6 w 133"/>
              <a:gd name="T67" fmla="*/ 41 h 155"/>
              <a:gd name="T68" fmla="*/ 12 w 133"/>
              <a:gd name="T69" fmla="*/ 35 h 155"/>
              <a:gd name="T70" fmla="*/ 20 w 133"/>
              <a:gd name="T71" fmla="*/ 28 h 155"/>
              <a:gd name="T72" fmla="*/ 30 w 133"/>
              <a:gd name="T73" fmla="*/ 23 h 155"/>
              <a:gd name="T74" fmla="*/ 28 w 133"/>
              <a:gd name="T75" fmla="*/ 15 h 155"/>
              <a:gd name="T76" fmla="*/ 32 w 133"/>
              <a:gd name="T77" fmla="*/ 5 h 155"/>
              <a:gd name="T78" fmla="*/ 43 w 133"/>
              <a:gd name="T79" fmla="*/ 0 h 155"/>
              <a:gd name="T80" fmla="*/ 53 w 133"/>
              <a:gd name="T81" fmla="*/ 5 h 155"/>
              <a:gd name="T82" fmla="*/ 58 w 133"/>
              <a:gd name="T83" fmla="*/ 15 h 155"/>
              <a:gd name="T84" fmla="*/ 57 w 133"/>
              <a:gd name="T85" fmla="*/ 21 h 155"/>
              <a:gd name="T86" fmla="*/ 85 w 133"/>
              <a:gd name="T87" fmla="*/ 21 h 155"/>
              <a:gd name="T88" fmla="*/ 86 w 133"/>
              <a:gd name="T89" fmla="*/ 20 h 155"/>
              <a:gd name="T90" fmla="*/ 87 w 133"/>
              <a:gd name="T91" fmla="*/ 18 h 155"/>
              <a:gd name="T92" fmla="*/ 130 w 133"/>
              <a:gd name="T93" fmla="*/ 9 h 155"/>
              <a:gd name="T94" fmla="*/ 130 w 133"/>
              <a:gd name="T95" fmla="*/ 9 h 155"/>
              <a:gd name="T96" fmla="*/ 132 w 133"/>
              <a:gd name="T97" fmla="*/ 10 h 155"/>
              <a:gd name="T98" fmla="*/ 133 w 133"/>
              <a:gd name="T99" fmla="*/ 12 h 155"/>
              <a:gd name="T100" fmla="*/ 47 w 133"/>
              <a:gd name="T101" fmla="*/ 20 h 155"/>
              <a:gd name="T102" fmla="*/ 49 w 133"/>
              <a:gd name="T103" fmla="*/ 15 h 155"/>
              <a:gd name="T104" fmla="*/ 47 w 133"/>
              <a:gd name="T105" fmla="*/ 11 h 155"/>
              <a:gd name="T106" fmla="*/ 43 w 133"/>
              <a:gd name="T107" fmla="*/ 9 h 155"/>
              <a:gd name="T108" fmla="*/ 38 w 133"/>
              <a:gd name="T109" fmla="*/ 11 h 155"/>
              <a:gd name="T110" fmla="*/ 37 w 133"/>
              <a:gd name="T111" fmla="*/ 15 h 155"/>
              <a:gd name="T112" fmla="*/ 38 w 133"/>
              <a:gd name="T113" fmla="*/ 20 h 155"/>
              <a:gd name="T114" fmla="*/ 43 w 133"/>
              <a:gd name="T115" fmla="*/ 21 h 155"/>
              <a:gd name="T116" fmla="*/ 47 w 133"/>
              <a:gd name="T117" fmla="*/ 2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55">
                <a:moveTo>
                  <a:pt x="133" y="12"/>
                </a:moveTo>
                <a:cubicBezTo>
                  <a:pt x="133" y="43"/>
                  <a:pt x="133" y="43"/>
                  <a:pt x="133" y="43"/>
                </a:cubicBezTo>
                <a:cubicBezTo>
                  <a:pt x="133" y="44"/>
                  <a:pt x="133" y="44"/>
                  <a:pt x="132" y="45"/>
                </a:cubicBezTo>
                <a:cubicBezTo>
                  <a:pt x="132" y="45"/>
                  <a:pt x="131" y="46"/>
                  <a:pt x="130" y="46"/>
                </a:cubicBezTo>
                <a:cubicBezTo>
                  <a:pt x="130" y="46"/>
                  <a:pt x="130" y="46"/>
                  <a:pt x="130" y="46"/>
                </a:cubicBezTo>
                <a:cubicBezTo>
                  <a:pt x="87" y="36"/>
                  <a:pt x="87" y="36"/>
                  <a:pt x="87" y="36"/>
                </a:cubicBezTo>
                <a:cubicBezTo>
                  <a:pt x="87" y="36"/>
                  <a:pt x="86" y="36"/>
                  <a:pt x="86" y="35"/>
                </a:cubicBezTo>
                <a:cubicBezTo>
                  <a:pt x="85" y="35"/>
                  <a:pt x="85" y="34"/>
                  <a:pt x="85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61" y="43"/>
                  <a:pt x="61" y="43"/>
                  <a:pt x="61" y="43"/>
                </a:cubicBezTo>
                <a:cubicBezTo>
                  <a:pt x="68" y="45"/>
                  <a:pt x="74" y="48"/>
                  <a:pt x="78" y="54"/>
                </a:cubicBezTo>
                <a:cubicBezTo>
                  <a:pt x="83" y="59"/>
                  <a:pt x="85" y="66"/>
                  <a:pt x="85" y="73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0"/>
                  <a:pt x="84" y="152"/>
                  <a:pt x="83" y="153"/>
                </a:cubicBezTo>
                <a:cubicBezTo>
                  <a:pt x="82" y="154"/>
                  <a:pt x="81" y="155"/>
                  <a:pt x="79" y="155"/>
                </a:cubicBezTo>
                <a:cubicBezTo>
                  <a:pt x="31" y="155"/>
                  <a:pt x="31" y="155"/>
                  <a:pt x="31" y="155"/>
                </a:cubicBezTo>
                <a:cubicBezTo>
                  <a:pt x="29" y="155"/>
                  <a:pt x="28" y="154"/>
                  <a:pt x="26" y="153"/>
                </a:cubicBezTo>
                <a:cubicBezTo>
                  <a:pt x="25" y="152"/>
                  <a:pt x="25" y="150"/>
                  <a:pt x="25" y="148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66"/>
                  <a:pt x="27" y="60"/>
                  <a:pt x="30" y="55"/>
                </a:cubicBezTo>
                <a:cubicBezTo>
                  <a:pt x="34" y="50"/>
                  <a:pt x="40" y="46"/>
                  <a:pt x="46" y="44"/>
                </a:cubicBezTo>
                <a:cubicBezTo>
                  <a:pt x="46" y="34"/>
                  <a:pt x="46" y="34"/>
                  <a:pt x="46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39" y="34"/>
                  <a:pt x="35" y="34"/>
                  <a:pt x="32" y="36"/>
                </a:cubicBezTo>
                <a:cubicBezTo>
                  <a:pt x="28" y="37"/>
                  <a:pt x="25" y="39"/>
                  <a:pt x="23" y="41"/>
                </a:cubicBezTo>
                <a:cubicBezTo>
                  <a:pt x="21" y="43"/>
                  <a:pt x="19" y="45"/>
                  <a:pt x="17" y="47"/>
                </a:cubicBezTo>
                <a:cubicBezTo>
                  <a:pt x="15" y="49"/>
                  <a:pt x="14" y="51"/>
                  <a:pt x="13" y="52"/>
                </a:cubicBezTo>
                <a:cubicBezTo>
                  <a:pt x="12" y="53"/>
                  <a:pt x="12" y="54"/>
                  <a:pt x="12" y="54"/>
                </a:cubicBezTo>
                <a:cubicBezTo>
                  <a:pt x="11" y="57"/>
                  <a:pt x="9" y="58"/>
                  <a:pt x="6" y="58"/>
                </a:cubicBezTo>
                <a:cubicBezTo>
                  <a:pt x="5" y="58"/>
                  <a:pt x="4" y="57"/>
                  <a:pt x="4" y="57"/>
                </a:cubicBezTo>
                <a:cubicBezTo>
                  <a:pt x="2" y="56"/>
                  <a:pt x="1" y="55"/>
                  <a:pt x="1" y="54"/>
                </a:cubicBezTo>
                <a:cubicBezTo>
                  <a:pt x="0" y="52"/>
                  <a:pt x="0" y="50"/>
                  <a:pt x="1" y="49"/>
                </a:cubicBezTo>
                <a:cubicBezTo>
                  <a:pt x="1" y="48"/>
                  <a:pt x="2" y="47"/>
                  <a:pt x="2" y="46"/>
                </a:cubicBezTo>
                <a:cubicBezTo>
                  <a:pt x="3" y="45"/>
                  <a:pt x="4" y="44"/>
                  <a:pt x="6" y="41"/>
                </a:cubicBezTo>
                <a:cubicBezTo>
                  <a:pt x="8" y="39"/>
                  <a:pt x="10" y="37"/>
                  <a:pt x="12" y="35"/>
                </a:cubicBezTo>
                <a:cubicBezTo>
                  <a:pt x="14" y="33"/>
                  <a:pt x="16" y="31"/>
                  <a:pt x="20" y="28"/>
                </a:cubicBezTo>
                <a:cubicBezTo>
                  <a:pt x="23" y="26"/>
                  <a:pt x="26" y="25"/>
                  <a:pt x="30" y="23"/>
                </a:cubicBezTo>
                <a:cubicBezTo>
                  <a:pt x="28" y="21"/>
                  <a:pt x="28" y="18"/>
                  <a:pt x="28" y="15"/>
                </a:cubicBezTo>
                <a:cubicBezTo>
                  <a:pt x="28" y="11"/>
                  <a:pt x="29" y="8"/>
                  <a:pt x="32" y="5"/>
                </a:cubicBezTo>
                <a:cubicBezTo>
                  <a:pt x="35" y="2"/>
                  <a:pt x="39" y="0"/>
                  <a:pt x="43" y="0"/>
                </a:cubicBezTo>
                <a:cubicBezTo>
                  <a:pt x="47" y="0"/>
                  <a:pt x="50" y="2"/>
                  <a:pt x="53" y="5"/>
                </a:cubicBezTo>
                <a:cubicBezTo>
                  <a:pt x="56" y="8"/>
                  <a:pt x="58" y="11"/>
                  <a:pt x="58" y="15"/>
                </a:cubicBezTo>
                <a:cubicBezTo>
                  <a:pt x="58" y="17"/>
                  <a:pt x="57" y="19"/>
                  <a:pt x="57" y="21"/>
                </a:cubicBezTo>
                <a:cubicBezTo>
                  <a:pt x="85" y="21"/>
                  <a:pt x="85" y="21"/>
                  <a:pt x="85" y="21"/>
                </a:cubicBezTo>
                <a:cubicBezTo>
                  <a:pt x="85" y="21"/>
                  <a:pt x="85" y="20"/>
                  <a:pt x="86" y="20"/>
                </a:cubicBezTo>
                <a:cubicBezTo>
                  <a:pt x="86" y="19"/>
                  <a:pt x="87" y="19"/>
                  <a:pt x="87" y="18"/>
                </a:cubicBezTo>
                <a:cubicBezTo>
                  <a:pt x="130" y="9"/>
                  <a:pt x="130" y="9"/>
                  <a:pt x="130" y="9"/>
                </a:cubicBezTo>
                <a:cubicBezTo>
                  <a:pt x="130" y="9"/>
                  <a:pt x="130" y="9"/>
                  <a:pt x="130" y="9"/>
                </a:cubicBezTo>
                <a:cubicBezTo>
                  <a:pt x="131" y="9"/>
                  <a:pt x="132" y="10"/>
                  <a:pt x="132" y="10"/>
                </a:cubicBezTo>
                <a:cubicBezTo>
                  <a:pt x="133" y="11"/>
                  <a:pt x="133" y="11"/>
                  <a:pt x="133" y="12"/>
                </a:cubicBezTo>
                <a:close/>
                <a:moveTo>
                  <a:pt x="47" y="20"/>
                </a:moveTo>
                <a:cubicBezTo>
                  <a:pt x="48" y="18"/>
                  <a:pt x="49" y="17"/>
                  <a:pt x="49" y="15"/>
                </a:cubicBezTo>
                <a:cubicBezTo>
                  <a:pt x="49" y="14"/>
                  <a:pt x="48" y="12"/>
                  <a:pt x="47" y="11"/>
                </a:cubicBezTo>
                <a:cubicBezTo>
                  <a:pt x="46" y="10"/>
                  <a:pt x="44" y="9"/>
                  <a:pt x="43" y="9"/>
                </a:cubicBezTo>
                <a:cubicBezTo>
                  <a:pt x="41" y="9"/>
                  <a:pt x="40" y="10"/>
                  <a:pt x="38" y="11"/>
                </a:cubicBezTo>
                <a:cubicBezTo>
                  <a:pt x="37" y="12"/>
                  <a:pt x="37" y="14"/>
                  <a:pt x="37" y="15"/>
                </a:cubicBezTo>
                <a:cubicBezTo>
                  <a:pt x="37" y="17"/>
                  <a:pt x="37" y="18"/>
                  <a:pt x="38" y="20"/>
                </a:cubicBezTo>
                <a:cubicBezTo>
                  <a:pt x="40" y="21"/>
                  <a:pt x="41" y="21"/>
                  <a:pt x="43" y="21"/>
                </a:cubicBezTo>
                <a:cubicBezTo>
                  <a:pt x="44" y="21"/>
                  <a:pt x="46" y="21"/>
                  <a:pt x="47" y="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8" name="Freeform 281"/>
          <p:cNvSpPr>
            <a:spLocks noEditPoints="1"/>
          </p:cNvSpPr>
          <p:nvPr/>
        </p:nvSpPr>
        <p:spPr bwMode="auto">
          <a:xfrm>
            <a:off x="956757" y="3297067"/>
            <a:ext cx="166945" cy="166945"/>
          </a:xfrm>
          <a:custGeom>
            <a:avLst/>
            <a:gdLst>
              <a:gd name="T0" fmla="*/ 155 w 155"/>
              <a:gd name="T1" fmla="*/ 3 h 155"/>
              <a:gd name="T2" fmla="*/ 148 w 155"/>
              <a:gd name="T3" fmla="*/ 44 h 155"/>
              <a:gd name="T4" fmla="*/ 124 w 155"/>
              <a:gd name="T5" fmla="*/ 78 h 155"/>
              <a:gd name="T6" fmla="*/ 105 w 155"/>
              <a:gd name="T7" fmla="*/ 95 h 155"/>
              <a:gd name="T8" fmla="*/ 103 w 155"/>
              <a:gd name="T9" fmla="*/ 131 h 155"/>
              <a:gd name="T10" fmla="*/ 102 w 155"/>
              <a:gd name="T11" fmla="*/ 133 h 155"/>
              <a:gd name="T12" fmla="*/ 66 w 155"/>
              <a:gd name="T13" fmla="*/ 154 h 155"/>
              <a:gd name="T14" fmla="*/ 64 w 155"/>
              <a:gd name="T15" fmla="*/ 155 h 155"/>
              <a:gd name="T16" fmla="*/ 62 w 155"/>
              <a:gd name="T17" fmla="*/ 154 h 155"/>
              <a:gd name="T18" fmla="*/ 56 w 155"/>
              <a:gd name="T19" fmla="*/ 148 h 155"/>
              <a:gd name="T20" fmla="*/ 55 w 155"/>
              <a:gd name="T21" fmla="*/ 145 h 155"/>
              <a:gd name="T22" fmla="*/ 63 w 155"/>
              <a:gd name="T23" fmla="*/ 119 h 155"/>
              <a:gd name="T24" fmla="*/ 37 w 155"/>
              <a:gd name="T25" fmla="*/ 92 h 155"/>
              <a:gd name="T26" fmla="*/ 10 w 155"/>
              <a:gd name="T27" fmla="*/ 100 h 155"/>
              <a:gd name="T28" fmla="*/ 10 w 155"/>
              <a:gd name="T29" fmla="*/ 100 h 155"/>
              <a:gd name="T30" fmla="*/ 7 w 155"/>
              <a:gd name="T31" fmla="*/ 99 h 155"/>
              <a:gd name="T32" fmla="*/ 1 w 155"/>
              <a:gd name="T33" fmla="*/ 93 h 155"/>
              <a:gd name="T34" fmla="*/ 1 w 155"/>
              <a:gd name="T35" fmla="*/ 90 h 155"/>
              <a:gd name="T36" fmla="*/ 22 w 155"/>
              <a:gd name="T37" fmla="*/ 53 h 155"/>
              <a:gd name="T38" fmla="*/ 25 w 155"/>
              <a:gd name="T39" fmla="*/ 52 h 155"/>
              <a:gd name="T40" fmla="*/ 60 w 155"/>
              <a:gd name="T41" fmla="*/ 50 h 155"/>
              <a:gd name="T42" fmla="*/ 77 w 155"/>
              <a:gd name="T43" fmla="*/ 31 h 155"/>
              <a:gd name="T44" fmla="*/ 111 w 155"/>
              <a:gd name="T45" fmla="*/ 7 h 155"/>
              <a:gd name="T46" fmla="*/ 152 w 155"/>
              <a:gd name="T47" fmla="*/ 0 h 155"/>
              <a:gd name="T48" fmla="*/ 154 w 155"/>
              <a:gd name="T49" fmla="*/ 1 h 155"/>
              <a:gd name="T50" fmla="*/ 155 w 155"/>
              <a:gd name="T51" fmla="*/ 3 h 155"/>
              <a:gd name="T52" fmla="*/ 131 w 155"/>
              <a:gd name="T53" fmla="*/ 37 h 155"/>
              <a:gd name="T54" fmla="*/ 134 w 155"/>
              <a:gd name="T55" fmla="*/ 31 h 155"/>
              <a:gd name="T56" fmla="*/ 131 w 155"/>
              <a:gd name="T57" fmla="*/ 24 h 155"/>
              <a:gd name="T58" fmla="*/ 125 w 155"/>
              <a:gd name="T59" fmla="*/ 21 h 155"/>
              <a:gd name="T60" fmla="*/ 118 w 155"/>
              <a:gd name="T61" fmla="*/ 24 h 155"/>
              <a:gd name="T62" fmla="*/ 115 w 155"/>
              <a:gd name="T63" fmla="*/ 31 h 155"/>
              <a:gd name="T64" fmla="*/ 118 w 155"/>
              <a:gd name="T65" fmla="*/ 37 h 155"/>
              <a:gd name="T66" fmla="*/ 125 w 155"/>
              <a:gd name="T67" fmla="*/ 40 h 155"/>
              <a:gd name="T68" fmla="*/ 131 w 155"/>
              <a:gd name="T69" fmla="*/ 37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5" h="155">
                <a:moveTo>
                  <a:pt x="155" y="3"/>
                </a:moveTo>
                <a:cubicBezTo>
                  <a:pt x="155" y="19"/>
                  <a:pt x="152" y="33"/>
                  <a:pt x="148" y="44"/>
                </a:cubicBezTo>
                <a:cubicBezTo>
                  <a:pt x="143" y="55"/>
                  <a:pt x="135" y="67"/>
                  <a:pt x="124" y="78"/>
                </a:cubicBezTo>
                <a:cubicBezTo>
                  <a:pt x="119" y="83"/>
                  <a:pt x="112" y="89"/>
                  <a:pt x="105" y="95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32"/>
                  <a:pt x="103" y="132"/>
                  <a:pt x="102" y="133"/>
                </a:cubicBezTo>
                <a:cubicBezTo>
                  <a:pt x="66" y="154"/>
                  <a:pt x="66" y="154"/>
                  <a:pt x="66" y="154"/>
                </a:cubicBezTo>
                <a:cubicBezTo>
                  <a:pt x="65" y="154"/>
                  <a:pt x="65" y="155"/>
                  <a:pt x="64" y="155"/>
                </a:cubicBezTo>
                <a:cubicBezTo>
                  <a:pt x="63" y="155"/>
                  <a:pt x="63" y="154"/>
                  <a:pt x="62" y="154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5" y="147"/>
                  <a:pt x="55" y="146"/>
                  <a:pt x="55" y="145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37" y="92"/>
                  <a:pt x="37" y="92"/>
                  <a:pt x="37" y="92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9" y="100"/>
                  <a:pt x="8" y="100"/>
                  <a:pt x="7" y="99"/>
                </a:cubicBezTo>
                <a:cubicBezTo>
                  <a:pt x="1" y="93"/>
                  <a:pt x="1" y="93"/>
                  <a:pt x="1" y="93"/>
                </a:cubicBezTo>
                <a:cubicBezTo>
                  <a:pt x="0" y="92"/>
                  <a:pt x="0" y="91"/>
                  <a:pt x="1" y="90"/>
                </a:cubicBezTo>
                <a:cubicBezTo>
                  <a:pt x="22" y="53"/>
                  <a:pt x="22" y="53"/>
                  <a:pt x="22" y="53"/>
                </a:cubicBezTo>
                <a:cubicBezTo>
                  <a:pt x="23" y="52"/>
                  <a:pt x="24" y="52"/>
                  <a:pt x="25" y="52"/>
                </a:cubicBezTo>
                <a:cubicBezTo>
                  <a:pt x="60" y="50"/>
                  <a:pt x="60" y="50"/>
                  <a:pt x="60" y="50"/>
                </a:cubicBezTo>
                <a:cubicBezTo>
                  <a:pt x="66" y="43"/>
                  <a:pt x="72" y="37"/>
                  <a:pt x="77" y="31"/>
                </a:cubicBezTo>
                <a:cubicBezTo>
                  <a:pt x="89" y="20"/>
                  <a:pt x="100" y="11"/>
                  <a:pt x="111" y="7"/>
                </a:cubicBezTo>
                <a:cubicBezTo>
                  <a:pt x="122" y="3"/>
                  <a:pt x="135" y="0"/>
                  <a:pt x="152" y="0"/>
                </a:cubicBezTo>
                <a:cubicBezTo>
                  <a:pt x="152" y="0"/>
                  <a:pt x="153" y="1"/>
                  <a:pt x="154" y="1"/>
                </a:cubicBezTo>
                <a:cubicBezTo>
                  <a:pt x="154" y="2"/>
                  <a:pt x="155" y="3"/>
                  <a:pt x="155" y="3"/>
                </a:cubicBezTo>
                <a:close/>
                <a:moveTo>
                  <a:pt x="131" y="37"/>
                </a:moveTo>
                <a:cubicBezTo>
                  <a:pt x="133" y="35"/>
                  <a:pt x="134" y="33"/>
                  <a:pt x="134" y="31"/>
                </a:cubicBezTo>
                <a:cubicBezTo>
                  <a:pt x="134" y="28"/>
                  <a:pt x="133" y="26"/>
                  <a:pt x="131" y="24"/>
                </a:cubicBezTo>
                <a:cubicBezTo>
                  <a:pt x="129" y="22"/>
                  <a:pt x="127" y="21"/>
                  <a:pt x="125" y="21"/>
                </a:cubicBezTo>
                <a:cubicBezTo>
                  <a:pt x="122" y="21"/>
                  <a:pt x="120" y="22"/>
                  <a:pt x="118" y="24"/>
                </a:cubicBezTo>
                <a:cubicBezTo>
                  <a:pt x="116" y="26"/>
                  <a:pt x="115" y="28"/>
                  <a:pt x="115" y="31"/>
                </a:cubicBezTo>
                <a:cubicBezTo>
                  <a:pt x="115" y="33"/>
                  <a:pt x="116" y="35"/>
                  <a:pt x="118" y="37"/>
                </a:cubicBezTo>
                <a:cubicBezTo>
                  <a:pt x="120" y="39"/>
                  <a:pt x="122" y="40"/>
                  <a:pt x="125" y="40"/>
                </a:cubicBezTo>
                <a:cubicBezTo>
                  <a:pt x="127" y="40"/>
                  <a:pt x="129" y="39"/>
                  <a:pt x="131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9" name="Freeform 282"/>
          <p:cNvSpPr>
            <a:spLocks/>
          </p:cNvSpPr>
          <p:nvPr/>
        </p:nvSpPr>
        <p:spPr bwMode="auto">
          <a:xfrm>
            <a:off x="1169085" y="3310034"/>
            <a:ext cx="178291" cy="129665"/>
          </a:xfrm>
          <a:custGeom>
            <a:avLst/>
            <a:gdLst>
              <a:gd name="T0" fmla="*/ 165 w 166"/>
              <a:gd name="T1" fmla="*/ 49 h 121"/>
              <a:gd name="T2" fmla="*/ 149 w 166"/>
              <a:gd name="T3" fmla="*/ 121 h 121"/>
              <a:gd name="T4" fmla="*/ 118 w 166"/>
              <a:gd name="T5" fmla="*/ 121 h 121"/>
              <a:gd name="T6" fmla="*/ 135 w 166"/>
              <a:gd name="T7" fmla="*/ 43 h 121"/>
              <a:gd name="T8" fmla="*/ 133 w 166"/>
              <a:gd name="T9" fmla="*/ 34 h 121"/>
              <a:gd name="T10" fmla="*/ 125 w 166"/>
              <a:gd name="T11" fmla="*/ 31 h 121"/>
              <a:gd name="T12" fmla="*/ 109 w 166"/>
              <a:gd name="T13" fmla="*/ 31 h 121"/>
              <a:gd name="T14" fmla="*/ 90 w 166"/>
              <a:gd name="T15" fmla="*/ 121 h 121"/>
              <a:gd name="T16" fmla="*/ 59 w 166"/>
              <a:gd name="T17" fmla="*/ 121 h 121"/>
              <a:gd name="T18" fmla="*/ 78 w 166"/>
              <a:gd name="T19" fmla="*/ 31 h 121"/>
              <a:gd name="T20" fmla="*/ 51 w 166"/>
              <a:gd name="T21" fmla="*/ 31 h 121"/>
              <a:gd name="T22" fmla="*/ 31 w 166"/>
              <a:gd name="T23" fmla="*/ 121 h 121"/>
              <a:gd name="T24" fmla="*/ 0 w 166"/>
              <a:gd name="T25" fmla="*/ 121 h 121"/>
              <a:gd name="T26" fmla="*/ 19 w 166"/>
              <a:gd name="T27" fmla="*/ 31 h 121"/>
              <a:gd name="T28" fmla="*/ 5 w 166"/>
              <a:gd name="T29" fmla="*/ 0 h 121"/>
              <a:gd name="T30" fmla="*/ 125 w 166"/>
              <a:gd name="T31" fmla="*/ 0 h 121"/>
              <a:gd name="T32" fmla="*/ 143 w 166"/>
              <a:gd name="T33" fmla="*/ 4 h 121"/>
              <a:gd name="T34" fmla="*/ 157 w 166"/>
              <a:gd name="T35" fmla="*/ 15 h 121"/>
              <a:gd name="T36" fmla="*/ 165 w 166"/>
              <a:gd name="T37" fmla="*/ 31 h 121"/>
              <a:gd name="T38" fmla="*/ 165 w 166"/>
              <a:gd name="T39" fmla="*/ 4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6" h="121">
                <a:moveTo>
                  <a:pt x="165" y="49"/>
                </a:moveTo>
                <a:cubicBezTo>
                  <a:pt x="149" y="121"/>
                  <a:pt x="149" y="121"/>
                  <a:pt x="149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35" y="43"/>
                  <a:pt x="135" y="43"/>
                  <a:pt x="135" y="43"/>
                </a:cubicBezTo>
                <a:cubicBezTo>
                  <a:pt x="135" y="39"/>
                  <a:pt x="135" y="36"/>
                  <a:pt x="133" y="34"/>
                </a:cubicBezTo>
                <a:cubicBezTo>
                  <a:pt x="132" y="32"/>
                  <a:pt x="129" y="31"/>
                  <a:pt x="125" y="31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78" y="31"/>
                  <a:pt x="78" y="31"/>
                  <a:pt x="78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31" y="121"/>
                  <a:pt x="31" y="121"/>
                  <a:pt x="31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19" y="31"/>
                  <a:pt x="19" y="31"/>
                  <a:pt x="19" y="31"/>
                </a:cubicBezTo>
                <a:cubicBezTo>
                  <a:pt x="5" y="0"/>
                  <a:pt x="5" y="0"/>
                  <a:pt x="5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8" y="2"/>
                  <a:pt x="143" y="4"/>
                </a:cubicBezTo>
                <a:cubicBezTo>
                  <a:pt x="149" y="7"/>
                  <a:pt x="154" y="10"/>
                  <a:pt x="157" y="15"/>
                </a:cubicBezTo>
                <a:cubicBezTo>
                  <a:pt x="161" y="20"/>
                  <a:pt x="164" y="25"/>
                  <a:pt x="165" y="31"/>
                </a:cubicBezTo>
                <a:cubicBezTo>
                  <a:pt x="166" y="37"/>
                  <a:pt x="166" y="43"/>
                  <a:pt x="165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0" name="Freeform 283"/>
          <p:cNvSpPr>
            <a:spLocks noEditPoints="1"/>
          </p:cNvSpPr>
          <p:nvPr/>
        </p:nvSpPr>
        <p:spPr bwMode="auto">
          <a:xfrm>
            <a:off x="1397620" y="3297067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6 h 146"/>
              <a:gd name="T26" fmla="*/ 86 w 146"/>
              <a:gd name="T27" fmla="*/ 120 h 146"/>
              <a:gd name="T28" fmla="*/ 96 w 146"/>
              <a:gd name="T29" fmla="*/ 110 h 146"/>
              <a:gd name="T30" fmla="*/ 98 w 146"/>
              <a:gd name="T31" fmla="*/ 106 h 146"/>
              <a:gd name="T32" fmla="*/ 96 w 146"/>
              <a:gd name="T33" fmla="*/ 102 h 146"/>
              <a:gd name="T34" fmla="*/ 67 w 146"/>
              <a:gd name="T35" fmla="*/ 73 h 146"/>
              <a:gd name="T36" fmla="*/ 96 w 146"/>
              <a:gd name="T37" fmla="*/ 44 h 146"/>
              <a:gd name="T38" fmla="*/ 98 w 146"/>
              <a:gd name="T39" fmla="*/ 40 h 146"/>
              <a:gd name="T40" fmla="*/ 96 w 146"/>
              <a:gd name="T41" fmla="*/ 35 h 146"/>
              <a:gd name="T42" fmla="*/ 86 w 146"/>
              <a:gd name="T43" fmla="*/ 26 h 146"/>
              <a:gd name="T44" fmla="*/ 82 w 146"/>
              <a:gd name="T45" fmla="*/ 24 h 146"/>
              <a:gd name="T46" fmla="*/ 78 w 146"/>
              <a:gd name="T47" fmla="*/ 26 h 146"/>
              <a:gd name="T48" fmla="*/ 35 w 146"/>
              <a:gd name="T49" fmla="*/ 69 h 146"/>
              <a:gd name="T50" fmla="*/ 33 w 146"/>
              <a:gd name="T51" fmla="*/ 73 h 146"/>
              <a:gd name="T52" fmla="*/ 35 w 146"/>
              <a:gd name="T53" fmla="*/ 77 h 146"/>
              <a:gd name="T54" fmla="*/ 78 w 146"/>
              <a:gd name="T55" fmla="*/ 120 h 146"/>
              <a:gd name="T56" fmla="*/ 82 w 146"/>
              <a:gd name="T57" fmla="*/ 122 h 146"/>
              <a:gd name="T58" fmla="*/ 86 w 146"/>
              <a:gd name="T59" fmla="*/ 1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86" y="120"/>
                </a:moveTo>
                <a:cubicBezTo>
                  <a:pt x="96" y="110"/>
                  <a:pt x="96" y="110"/>
                  <a:pt x="96" y="110"/>
                </a:cubicBezTo>
                <a:cubicBezTo>
                  <a:pt x="97" y="109"/>
                  <a:pt x="98" y="108"/>
                  <a:pt x="98" y="106"/>
                </a:cubicBezTo>
                <a:cubicBezTo>
                  <a:pt x="98" y="105"/>
                  <a:pt x="97" y="103"/>
                  <a:pt x="96" y="102"/>
                </a:cubicBezTo>
                <a:cubicBezTo>
                  <a:pt x="67" y="73"/>
                  <a:pt x="67" y="73"/>
                  <a:pt x="67" y="73"/>
                </a:cubicBezTo>
                <a:cubicBezTo>
                  <a:pt x="96" y="44"/>
                  <a:pt x="96" y="44"/>
                  <a:pt x="96" y="44"/>
                </a:cubicBezTo>
                <a:cubicBezTo>
                  <a:pt x="97" y="43"/>
                  <a:pt x="98" y="41"/>
                  <a:pt x="98" y="40"/>
                </a:cubicBezTo>
                <a:cubicBezTo>
                  <a:pt x="98" y="38"/>
                  <a:pt x="97" y="37"/>
                  <a:pt x="96" y="35"/>
                </a:cubicBezTo>
                <a:cubicBezTo>
                  <a:pt x="86" y="26"/>
                  <a:pt x="86" y="26"/>
                  <a:pt x="86" y="26"/>
                </a:cubicBezTo>
                <a:cubicBezTo>
                  <a:pt x="85" y="25"/>
                  <a:pt x="84" y="24"/>
                  <a:pt x="82" y="24"/>
                </a:cubicBezTo>
                <a:cubicBezTo>
                  <a:pt x="80" y="24"/>
                  <a:pt x="79" y="25"/>
                  <a:pt x="78" y="26"/>
                </a:cubicBezTo>
                <a:cubicBezTo>
                  <a:pt x="35" y="69"/>
                  <a:pt x="35" y="69"/>
                  <a:pt x="35" y="69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75"/>
                  <a:pt x="34" y="76"/>
                  <a:pt x="35" y="77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9" y="121"/>
                  <a:pt x="80" y="122"/>
                  <a:pt x="82" y="122"/>
                </a:cubicBezTo>
                <a:cubicBezTo>
                  <a:pt x="84" y="122"/>
                  <a:pt x="85" y="121"/>
                  <a:pt x="8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1" name="Freeform 284"/>
          <p:cNvSpPr>
            <a:spLocks noEditPoints="1"/>
          </p:cNvSpPr>
          <p:nvPr/>
        </p:nvSpPr>
        <p:spPr bwMode="auto">
          <a:xfrm>
            <a:off x="1600223" y="3297067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68 w 145"/>
              <a:gd name="T27" fmla="*/ 120 h 146"/>
              <a:gd name="T28" fmla="*/ 110 w 145"/>
              <a:gd name="T29" fmla="*/ 77 h 146"/>
              <a:gd name="T30" fmla="*/ 112 w 145"/>
              <a:gd name="T31" fmla="*/ 73 h 146"/>
              <a:gd name="T32" fmla="*/ 110 w 145"/>
              <a:gd name="T33" fmla="*/ 69 h 146"/>
              <a:gd name="T34" fmla="*/ 68 w 145"/>
              <a:gd name="T35" fmla="*/ 26 h 146"/>
              <a:gd name="T36" fmla="*/ 63 w 145"/>
              <a:gd name="T37" fmla="*/ 24 h 146"/>
              <a:gd name="T38" fmla="*/ 59 w 145"/>
              <a:gd name="T39" fmla="*/ 26 h 146"/>
              <a:gd name="T40" fmla="*/ 49 w 145"/>
              <a:gd name="T41" fmla="*/ 35 h 146"/>
              <a:gd name="T42" fmla="*/ 48 w 145"/>
              <a:gd name="T43" fmla="*/ 40 h 146"/>
              <a:gd name="T44" fmla="*/ 49 w 145"/>
              <a:gd name="T45" fmla="*/ 44 h 146"/>
              <a:gd name="T46" fmla="*/ 78 w 145"/>
              <a:gd name="T47" fmla="*/ 73 h 146"/>
              <a:gd name="T48" fmla="*/ 49 w 145"/>
              <a:gd name="T49" fmla="*/ 102 h 146"/>
              <a:gd name="T50" fmla="*/ 48 w 145"/>
              <a:gd name="T51" fmla="*/ 106 h 146"/>
              <a:gd name="T52" fmla="*/ 49 w 145"/>
              <a:gd name="T53" fmla="*/ 110 h 146"/>
              <a:gd name="T54" fmla="*/ 59 w 145"/>
              <a:gd name="T55" fmla="*/ 120 h 146"/>
              <a:gd name="T56" fmla="*/ 63 w 145"/>
              <a:gd name="T57" fmla="*/ 122 h 146"/>
              <a:gd name="T58" fmla="*/ 68 w 145"/>
              <a:gd name="T59" fmla="*/ 12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68" y="120"/>
                </a:moveTo>
                <a:cubicBezTo>
                  <a:pt x="110" y="77"/>
                  <a:pt x="110" y="77"/>
                  <a:pt x="110" y="77"/>
                </a:cubicBezTo>
                <a:cubicBezTo>
                  <a:pt x="112" y="76"/>
                  <a:pt x="112" y="75"/>
                  <a:pt x="112" y="73"/>
                </a:cubicBezTo>
                <a:cubicBezTo>
                  <a:pt x="112" y="71"/>
                  <a:pt x="112" y="70"/>
                  <a:pt x="110" y="69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5"/>
                  <a:pt x="65" y="24"/>
                  <a:pt x="63" y="24"/>
                </a:cubicBezTo>
                <a:cubicBezTo>
                  <a:pt x="62" y="24"/>
                  <a:pt x="60" y="25"/>
                  <a:pt x="59" y="26"/>
                </a:cubicBezTo>
                <a:cubicBezTo>
                  <a:pt x="49" y="35"/>
                  <a:pt x="49" y="35"/>
                  <a:pt x="49" y="35"/>
                </a:cubicBezTo>
                <a:cubicBezTo>
                  <a:pt x="48" y="37"/>
                  <a:pt x="48" y="38"/>
                  <a:pt x="48" y="40"/>
                </a:cubicBezTo>
                <a:cubicBezTo>
                  <a:pt x="48" y="41"/>
                  <a:pt x="48" y="43"/>
                  <a:pt x="49" y="44"/>
                </a:cubicBezTo>
                <a:cubicBezTo>
                  <a:pt x="78" y="73"/>
                  <a:pt x="78" y="73"/>
                  <a:pt x="78" y="73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8" y="103"/>
                  <a:pt x="48" y="105"/>
                  <a:pt x="48" y="106"/>
                </a:cubicBezTo>
                <a:cubicBezTo>
                  <a:pt x="48" y="108"/>
                  <a:pt x="48" y="109"/>
                  <a:pt x="49" y="110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60" y="121"/>
                  <a:pt x="62" y="122"/>
                  <a:pt x="63" y="122"/>
                </a:cubicBezTo>
                <a:cubicBezTo>
                  <a:pt x="65" y="122"/>
                  <a:pt x="66" y="121"/>
                  <a:pt x="68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2" name="Freeform 285"/>
          <p:cNvSpPr>
            <a:spLocks noEditPoints="1"/>
          </p:cNvSpPr>
          <p:nvPr/>
        </p:nvSpPr>
        <p:spPr bwMode="auto">
          <a:xfrm>
            <a:off x="1802826" y="3297067"/>
            <a:ext cx="155598" cy="157220"/>
          </a:xfrm>
          <a:custGeom>
            <a:avLst/>
            <a:gdLst>
              <a:gd name="T0" fmla="*/ 136 w 145"/>
              <a:gd name="T1" fmla="*/ 36 h 146"/>
              <a:gd name="T2" fmla="*/ 145 w 145"/>
              <a:gd name="T3" fmla="*/ 73 h 146"/>
              <a:gd name="T4" fmla="*/ 136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6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6 w 145"/>
              <a:gd name="T25" fmla="*/ 36 h 146"/>
              <a:gd name="T26" fmla="*/ 110 w 145"/>
              <a:gd name="T27" fmla="*/ 96 h 146"/>
              <a:gd name="T28" fmla="*/ 120 w 145"/>
              <a:gd name="T29" fmla="*/ 86 h 146"/>
              <a:gd name="T30" fmla="*/ 122 w 145"/>
              <a:gd name="T31" fmla="*/ 82 h 146"/>
              <a:gd name="T32" fmla="*/ 120 w 145"/>
              <a:gd name="T33" fmla="*/ 78 h 146"/>
              <a:gd name="T34" fmla="*/ 77 w 145"/>
              <a:gd name="T35" fmla="*/ 35 h 146"/>
              <a:gd name="T36" fmla="*/ 73 w 145"/>
              <a:gd name="T37" fmla="*/ 33 h 146"/>
              <a:gd name="T38" fmla="*/ 68 w 145"/>
              <a:gd name="T39" fmla="*/ 35 h 146"/>
              <a:gd name="T40" fmla="*/ 25 w 145"/>
              <a:gd name="T41" fmla="*/ 78 h 146"/>
              <a:gd name="T42" fmla="*/ 24 w 145"/>
              <a:gd name="T43" fmla="*/ 82 h 146"/>
              <a:gd name="T44" fmla="*/ 25 w 145"/>
              <a:gd name="T45" fmla="*/ 86 h 146"/>
              <a:gd name="T46" fmla="*/ 35 w 145"/>
              <a:gd name="T47" fmla="*/ 96 h 146"/>
              <a:gd name="T48" fmla="*/ 39 w 145"/>
              <a:gd name="T49" fmla="*/ 98 h 146"/>
              <a:gd name="T50" fmla="*/ 44 w 145"/>
              <a:gd name="T51" fmla="*/ 96 h 146"/>
              <a:gd name="T52" fmla="*/ 73 w 145"/>
              <a:gd name="T53" fmla="*/ 67 h 146"/>
              <a:gd name="T54" fmla="*/ 102 w 145"/>
              <a:gd name="T55" fmla="*/ 96 h 146"/>
              <a:gd name="T56" fmla="*/ 106 w 145"/>
              <a:gd name="T57" fmla="*/ 98 h 146"/>
              <a:gd name="T58" fmla="*/ 110 w 145"/>
              <a:gd name="T59" fmla="*/ 9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6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110" y="96"/>
                </a:moveTo>
                <a:cubicBezTo>
                  <a:pt x="120" y="86"/>
                  <a:pt x="120" y="86"/>
                  <a:pt x="120" y="86"/>
                </a:cubicBezTo>
                <a:cubicBezTo>
                  <a:pt x="121" y="85"/>
                  <a:pt x="122" y="84"/>
                  <a:pt x="122" y="82"/>
                </a:cubicBezTo>
                <a:cubicBezTo>
                  <a:pt x="122" y="80"/>
                  <a:pt x="121" y="79"/>
                  <a:pt x="120" y="78"/>
                </a:cubicBezTo>
                <a:cubicBezTo>
                  <a:pt x="77" y="35"/>
                  <a:pt x="77" y="35"/>
                  <a:pt x="77" y="35"/>
                </a:cubicBezTo>
                <a:cubicBezTo>
                  <a:pt x="76" y="34"/>
                  <a:pt x="74" y="33"/>
                  <a:pt x="73" y="33"/>
                </a:cubicBezTo>
                <a:cubicBezTo>
                  <a:pt x="71" y="33"/>
                  <a:pt x="70" y="34"/>
                  <a:pt x="68" y="35"/>
                </a:cubicBezTo>
                <a:cubicBezTo>
                  <a:pt x="25" y="78"/>
                  <a:pt x="25" y="78"/>
                  <a:pt x="25" y="78"/>
                </a:cubicBezTo>
                <a:cubicBezTo>
                  <a:pt x="24" y="79"/>
                  <a:pt x="24" y="80"/>
                  <a:pt x="24" y="82"/>
                </a:cubicBezTo>
                <a:cubicBezTo>
                  <a:pt x="24" y="84"/>
                  <a:pt x="24" y="85"/>
                  <a:pt x="25" y="86"/>
                </a:cubicBezTo>
                <a:cubicBezTo>
                  <a:pt x="35" y="96"/>
                  <a:pt x="35" y="96"/>
                  <a:pt x="35" y="96"/>
                </a:cubicBezTo>
                <a:cubicBezTo>
                  <a:pt x="36" y="97"/>
                  <a:pt x="38" y="98"/>
                  <a:pt x="39" y="98"/>
                </a:cubicBezTo>
                <a:cubicBezTo>
                  <a:pt x="41" y="98"/>
                  <a:pt x="42" y="97"/>
                  <a:pt x="44" y="96"/>
                </a:cubicBezTo>
                <a:cubicBezTo>
                  <a:pt x="73" y="67"/>
                  <a:pt x="73" y="67"/>
                  <a:pt x="73" y="6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7"/>
                  <a:pt x="104" y="98"/>
                  <a:pt x="106" y="98"/>
                </a:cubicBezTo>
                <a:cubicBezTo>
                  <a:pt x="108" y="98"/>
                  <a:pt x="109" y="97"/>
                  <a:pt x="110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3" name="Freeform 286"/>
          <p:cNvSpPr>
            <a:spLocks noEditPoints="1"/>
          </p:cNvSpPr>
          <p:nvPr/>
        </p:nvSpPr>
        <p:spPr bwMode="auto">
          <a:xfrm>
            <a:off x="2003808" y="3297067"/>
            <a:ext cx="157220" cy="157220"/>
          </a:xfrm>
          <a:custGeom>
            <a:avLst/>
            <a:gdLst>
              <a:gd name="T0" fmla="*/ 136 w 146"/>
              <a:gd name="T1" fmla="*/ 36 h 146"/>
              <a:gd name="T2" fmla="*/ 146 w 146"/>
              <a:gd name="T3" fmla="*/ 73 h 146"/>
              <a:gd name="T4" fmla="*/ 136 w 146"/>
              <a:gd name="T5" fmla="*/ 109 h 146"/>
              <a:gd name="T6" fmla="*/ 109 w 146"/>
              <a:gd name="T7" fmla="*/ 136 h 146"/>
              <a:gd name="T8" fmla="*/ 73 w 146"/>
              <a:gd name="T9" fmla="*/ 146 h 146"/>
              <a:gd name="T10" fmla="*/ 37 w 146"/>
              <a:gd name="T11" fmla="*/ 136 h 146"/>
              <a:gd name="T12" fmla="*/ 10 w 146"/>
              <a:gd name="T13" fmla="*/ 109 h 146"/>
              <a:gd name="T14" fmla="*/ 0 w 146"/>
              <a:gd name="T15" fmla="*/ 73 h 146"/>
              <a:gd name="T16" fmla="*/ 10 w 146"/>
              <a:gd name="T17" fmla="*/ 36 h 146"/>
              <a:gd name="T18" fmla="*/ 37 w 146"/>
              <a:gd name="T19" fmla="*/ 10 h 146"/>
              <a:gd name="T20" fmla="*/ 73 w 146"/>
              <a:gd name="T21" fmla="*/ 0 h 146"/>
              <a:gd name="T22" fmla="*/ 109 w 146"/>
              <a:gd name="T23" fmla="*/ 10 h 146"/>
              <a:gd name="T24" fmla="*/ 136 w 146"/>
              <a:gd name="T25" fmla="*/ 36 h 146"/>
              <a:gd name="T26" fmla="*/ 77 w 146"/>
              <a:gd name="T27" fmla="*/ 111 h 146"/>
              <a:gd name="T28" fmla="*/ 120 w 146"/>
              <a:gd name="T29" fmla="*/ 68 h 146"/>
              <a:gd name="T30" fmla="*/ 122 w 146"/>
              <a:gd name="T31" fmla="*/ 64 h 146"/>
              <a:gd name="T32" fmla="*/ 120 w 146"/>
              <a:gd name="T33" fmla="*/ 60 h 146"/>
              <a:gd name="T34" fmla="*/ 110 w 146"/>
              <a:gd name="T35" fmla="*/ 50 h 146"/>
              <a:gd name="T36" fmla="*/ 106 w 146"/>
              <a:gd name="T37" fmla="*/ 48 h 146"/>
              <a:gd name="T38" fmla="*/ 102 w 146"/>
              <a:gd name="T39" fmla="*/ 50 h 146"/>
              <a:gd name="T40" fmla="*/ 73 w 146"/>
              <a:gd name="T41" fmla="*/ 79 h 146"/>
              <a:gd name="T42" fmla="*/ 44 w 146"/>
              <a:gd name="T43" fmla="*/ 50 h 146"/>
              <a:gd name="T44" fmla="*/ 40 w 146"/>
              <a:gd name="T45" fmla="*/ 48 h 146"/>
              <a:gd name="T46" fmla="*/ 35 w 146"/>
              <a:gd name="T47" fmla="*/ 50 h 146"/>
              <a:gd name="T48" fmla="*/ 26 w 146"/>
              <a:gd name="T49" fmla="*/ 60 h 146"/>
              <a:gd name="T50" fmla="*/ 24 w 146"/>
              <a:gd name="T51" fmla="*/ 64 h 146"/>
              <a:gd name="T52" fmla="*/ 26 w 146"/>
              <a:gd name="T53" fmla="*/ 68 h 146"/>
              <a:gd name="T54" fmla="*/ 69 w 146"/>
              <a:gd name="T55" fmla="*/ 111 h 146"/>
              <a:gd name="T56" fmla="*/ 73 w 146"/>
              <a:gd name="T57" fmla="*/ 113 h 146"/>
              <a:gd name="T58" fmla="*/ 77 w 146"/>
              <a:gd name="T59" fmla="*/ 1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1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7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7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1" y="17"/>
                  <a:pt x="129" y="25"/>
                  <a:pt x="136" y="36"/>
                </a:cubicBezTo>
                <a:close/>
                <a:moveTo>
                  <a:pt x="77" y="111"/>
                </a:moveTo>
                <a:cubicBezTo>
                  <a:pt x="120" y="68"/>
                  <a:pt x="120" y="68"/>
                  <a:pt x="120" y="68"/>
                </a:cubicBezTo>
                <a:cubicBezTo>
                  <a:pt x="121" y="67"/>
                  <a:pt x="122" y="65"/>
                  <a:pt x="122" y="64"/>
                </a:cubicBezTo>
                <a:cubicBezTo>
                  <a:pt x="122" y="62"/>
                  <a:pt x="121" y="61"/>
                  <a:pt x="120" y="6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09" y="49"/>
                  <a:pt x="108" y="48"/>
                  <a:pt x="106" y="48"/>
                </a:cubicBezTo>
                <a:cubicBezTo>
                  <a:pt x="105" y="48"/>
                  <a:pt x="103" y="49"/>
                  <a:pt x="102" y="50"/>
                </a:cubicBezTo>
                <a:cubicBezTo>
                  <a:pt x="73" y="79"/>
                  <a:pt x="73" y="79"/>
                  <a:pt x="73" y="79"/>
                </a:cubicBezTo>
                <a:cubicBezTo>
                  <a:pt x="44" y="50"/>
                  <a:pt x="44" y="50"/>
                  <a:pt x="44" y="50"/>
                </a:cubicBezTo>
                <a:cubicBezTo>
                  <a:pt x="43" y="49"/>
                  <a:pt x="41" y="48"/>
                  <a:pt x="40" y="48"/>
                </a:cubicBezTo>
                <a:cubicBezTo>
                  <a:pt x="38" y="48"/>
                  <a:pt x="37" y="49"/>
                  <a:pt x="35" y="50"/>
                </a:cubicBezTo>
                <a:cubicBezTo>
                  <a:pt x="26" y="60"/>
                  <a:pt x="26" y="60"/>
                  <a:pt x="26" y="60"/>
                </a:cubicBezTo>
                <a:cubicBezTo>
                  <a:pt x="25" y="61"/>
                  <a:pt x="24" y="62"/>
                  <a:pt x="24" y="64"/>
                </a:cubicBezTo>
                <a:cubicBezTo>
                  <a:pt x="24" y="65"/>
                  <a:pt x="25" y="67"/>
                  <a:pt x="26" y="68"/>
                </a:cubicBezTo>
                <a:cubicBezTo>
                  <a:pt x="69" y="111"/>
                  <a:pt x="69" y="111"/>
                  <a:pt x="69" y="111"/>
                </a:cubicBezTo>
                <a:cubicBezTo>
                  <a:pt x="70" y="112"/>
                  <a:pt x="71" y="113"/>
                  <a:pt x="73" y="113"/>
                </a:cubicBezTo>
                <a:cubicBezTo>
                  <a:pt x="75" y="113"/>
                  <a:pt x="76" y="112"/>
                  <a:pt x="77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4" name="Freeform 287"/>
          <p:cNvSpPr>
            <a:spLocks noEditPoints="1"/>
          </p:cNvSpPr>
          <p:nvPr/>
        </p:nvSpPr>
        <p:spPr bwMode="auto">
          <a:xfrm>
            <a:off x="2208032" y="3297067"/>
            <a:ext cx="142632" cy="163703"/>
          </a:xfrm>
          <a:custGeom>
            <a:avLst/>
            <a:gdLst>
              <a:gd name="T0" fmla="*/ 0 w 88"/>
              <a:gd name="T1" fmla="*/ 0 h 101"/>
              <a:gd name="T2" fmla="*/ 88 w 88"/>
              <a:gd name="T3" fmla="*/ 0 h 101"/>
              <a:gd name="T4" fmla="*/ 80 w 88"/>
              <a:gd name="T5" fmla="*/ 90 h 101"/>
              <a:gd name="T6" fmla="*/ 44 w 88"/>
              <a:gd name="T7" fmla="*/ 101 h 101"/>
              <a:gd name="T8" fmla="*/ 8 w 88"/>
              <a:gd name="T9" fmla="*/ 90 h 101"/>
              <a:gd name="T10" fmla="*/ 0 w 88"/>
              <a:gd name="T11" fmla="*/ 0 h 101"/>
              <a:gd name="T12" fmla="*/ 71 w 88"/>
              <a:gd name="T13" fmla="*/ 30 h 101"/>
              <a:gd name="T14" fmla="*/ 71 w 88"/>
              <a:gd name="T15" fmla="*/ 19 h 101"/>
              <a:gd name="T16" fmla="*/ 16 w 88"/>
              <a:gd name="T17" fmla="*/ 19 h 101"/>
              <a:gd name="T18" fmla="*/ 19 w 88"/>
              <a:gd name="T19" fmla="*/ 52 h 101"/>
              <a:gd name="T20" fmla="*/ 57 w 88"/>
              <a:gd name="T21" fmla="*/ 52 h 101"/>
              <a:gd name="T22" fmla="*/ 56 w 88"/>
              <a:gd name="T23" fmla="*/ 66 h 101"/>
              <a:gd name="T24" fmla="*/ 44 w 88"/>
              <a:gd name="T25" fmla="*/ 70 h 101"/>
              <a:gd name="T26" fmla="*/ 32 w 88"/>
              <a:gd name="T27" fmla="*/ 66 h 101"/>
              <a:gd name="T28" fmla="*/ 30 w 88"/>
              <a:gd name="T29" fmla="*/ 58 h 101"/>
              <a:gd name="T30" fmla="*/ 20 w 88"/>
              <a:gd name="T31" fmla="*/ 58 h 101"/>
              <a:gd name="T32" fmla="*/ 21 w 88"/>
              <a:gd name="T33" fmla="*/ 75 h 101"/>
              <a:gd name="T34" fmla="*/ 44 w 88"/>
              <a:gd name="T35" fmla="*/ 82 h 101"/>
              <a:gd name="T36" fmla="*/ 44 w 88"/>
              <a:gd name="T37" fmla="*/ 82 h 101"/>
              <a:gd name="T38" fmla="*/ 44 w 88"/>
              <a:gd name="T39" fmla="*/ 82 h 101"/>
              <a:gd name="T40" fmla="*/ 66 w 88"/>
              <a:gd name="T41" fmla="*/ 75 h 101"/>
              <a:gd name="T42" fmla="*/ 69 w 88"/>
              <a:gd name="T43" fmla="*/ 41 h 101"/>
              <a:gd name="T44" fmla="*/ 29 w 88"/>
              <a:gd name="T45" fmla="*/ 41 h 101"/>
              <a:gd name="T46" fmla="*/ 28 w 88"/>
              <a:gd name="T47" fmla="*/ 30 h 101"/>
              <a:gd name="T48" fmla="*/ 71 w 88"/>
              <a:gd name="T49" fmla="*/ 3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0" y="0"/>
                </a:moveTo>
                <a:lnTo>
                  <a:pt x="88" y="0"/>
                </a:lnTo>
                <a:lnTo>
                  <a:pt x="80" y="90"/>
                </a:lnTo>
                <a:lnTo>
                  <a:pt x="44" y="101"/>
                </a:lnTo>
                <a:lnTo>
                  <a:pt x="8" y="90"/>
                </a:lnTo>
                <a:lnTo>
                  <a:pt x="0" y="0"/>
                </a:lnTo>
                <a:close/>
                <a:moveTo>
                  <a:pt x="71" y="30"/>
                </a:moveTo>
                <a:lnTo>
                  <a:pt x="71" y="19"/>
                </a:lnTo>
                <a:lnTo>
                  <a:pt x="16" y="19"/>
                </a:lnTo>
                <a:lnTo>
                  <a:pt x="19" y="52"/>
                </a:lnTo>
                <a:lnTo>
                  <a:pt x="57" y="52"/>
                </a:lnTo>
                <a:lnTo>
                  <a:pt x="56" y="66"/>
                </a:lnTo>
                <a:lnTo>
                  <a:pt x="44" y="70"/>
                </a:lnTo>
                <a:lnTo>
                  <a:pt x="32" y="66"/>
                </a:lnTo>
                <a:lnTo>
                  <a:pt x="30" y="58"/>
                </a:lnTo>
                <a:lnTo>
                  <a:pt x="20" y="58"/>
                </a:lnTo>
                <a:lnTo>
                  <a:pt x="21" y="75"/>
                </a:lnTo>
                <a:lnTo>
                  <a:pt x="44" y="82"/>
                </a:lnTo>
                <a:lnTo>
                  <a:pt x="44" y="82"/>
                </a:lnTo>
                <a:lnTo>
                  <a:pt x="44" y="82"/>
                </a:lnTo>
                <a:lnTo>
                  <a:pt x="66" y="75"/>
                </a:lnTo>
                <a:lnTo>
                  <a:pt x="69" y="41"/>
                </a:lnTo>
                <a:lnTo>
                  <a:pt x="29" y="41"/>
                </a:lnTo>
                <a:lnTo>
                  <a:pt x="28" y="30"/>
                </a:lnTo>
                <a:lnTo>
                  <a:pt x="71" y="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5" name="Freeform 288"/>
          <p:cNvSpPr>
            <a:spLocks/>
          </p:cNvSpPr>
          <p:nvPr/>
        </p:nvSpPr>
        <p:spPr bwMode="auto">
          <a:xfrm>
            <a:off x="2397667" y="3297067"/>
            <a:ext cx="179912" cy="163703"/>
          </a:xfrm>
          <a:custGeom>
            <a:avLst/>
            <a:gdLst>
              <a:gd name="T0" fmla="*/ 17 w 111"/>
              <a:gd name="T1" fmla="*/ 0 h 101"/>
              <a:gd name="T2" fmla="*/ 111 w 111"/>
              <a:gd name="T3" fmla="*/ 0 h 101"/>
              <a:gd name="T4" fmla="*/ 94 w 111"/>
              <a:gd name="T5" fmla="*/ 84 h 101"/>
              <a:gd name="T6" fmla="*/ 44 w 111"/>
              <a:gd name="T7" fmla="*/ 101 h 101"/>
              <a:gd name="T8" fmla="*/ 0 w 111"/>
              <a:gd name="T9" fmla="*/ 84 h 101"/>
              <a:gd name="T10" fmla="*/ 5 w 111"/>
              <a:gd name="T11" fmla="*/ 62 h 101"/>
              <a:gd name="T12" fmla="*/ 23 w 111"/>
              <a:gd name="T13" fmla="*/ 62 h 101"/>
              <a:gd name="T14" fmla="*/ 21 w 111"/>
              <a:gd name="T15" fmla="*/ 71 h 101"/>
              <a:gd name="T16" fmla="*/ 48 w 111"/>
              <a:gd name="T17" fmla="*/ 81 h 101"/>
              <a:gd name="T18" fmla="*/ 78 w 111"/>
              <a:gd name="T19" fmla="*/ 71 h 101"/>
              <a:gd name="T20" fmla="*/ 82 w 111"/>
              <a:gd name="T21" fmla="*/ 50 h 101"/>
              <a:gd name="T22" fmla="*/ 7 w 111"/>
              <a:gd name="T23" fmla="*/ 50 h 101"/>
              <a:gd name="T24" fmla="*/ 11 w 111"/>
              <a:gd name="T25" fmla="*/ 31 h 101"/>
              <a:gd name="T26" fmla="*/ 86 w 111"/>
              <a:gd name="T27" fmla="*/ 31 h 101"/>
              <a:gd name="T28" fmla="*/ 89 w 111"/>
              <a:gd name="T29" fmla="*/ 19 h 101"/>
              <a:gd name="T30" fmla="*/ 13 w 111"/>
              <a:gd name="T31" fmla="*/ 19 h 101"/>
              <a:gd name="T32" fmla="*/ 17 w 111"/>
              <a:gd name="T3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1" h="101">
                <a:moveTo>
                  <a:pt x="17" y="0"/>
                </a:moveTo>
                <a:lnTo>
                  <a:pt x="111" y="0"/>
                </a:lnTo>
                <a:lnTo>
                  <a:pt x="94" y="84"/>
                </a:lnTo>
                <a:lnTo>
                  <a:pt x="44" y="101"/>
                </a:lnTo>
                <a:lnTo>
                  <a:pt x="0" y="84"/>
                </a:lnTo>
                <a:lnTo>
                  <a:pt x="5" y="62"/>
                </a:lnTo>
                <a:lnTo>
                  <a:pt x="23" y="62"/>
                </a:lnTo>
                <a:lnTo>
                  <a:pt x="21" y="71"/>
                </a:lnTo>
                <a:lnTo>
                  <a:pt x="48" y="81"/>
                </a:lnTo>
                <a:lnTo>
                  <a:pt x="78" y="71"/>
                </a:lnTo>
                <a:lnTo>
                  <a:pt x="82" y="50"/>
                </a:lnTo>
                <a:lnTo>
                  <a:pt x="7" y="50"/>
                </a:lnTo>
                <a:lnTo>
                  <a:pt x="11" y="31"/>
                </a:lnTo>
                <a:lnTo>
                  <a:pt x="86" y="31"/>
                </a:lnTo>
                <a:lnTo>
                  <a:pt x="89" y="19"/>
                </a:lnTo>
                <a:lnTo>
                  <a:pt x="13" y="19"/>
                </a:lnTo>
                <a:lnTo>
                  <a:pt x="1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6" name="Freeform 289"/>
          <p:cNvSpPr>
            <a:spLocks noEditPoints="1"/>
          </p:cNvSpPr>
          <p:nvPr/>
        </p:nvSpPr>
        <p:spPr bwMode="auto">
          <a:xfrm>
            <a:off x="2624583" y="3284101"/>
            <a:ext cx="183153" cy="181532"/>
          </a:xfrm>
          <a:custGeom>
            <a:avLst/>
            <a:gdLst>
              <a:gd name="T0" fmla="*/ 170 w 170"/>
              <a:gd name="T1" fmla="*/ 145 h 168"/>
              <a:gd name="T2" fmla="*/ 167 w 170"/>
              <a:gd name="T3" fmla="*/ 148 h 168"/>
              <a:gd name="T4" fmla="*/ 156 w 170"/>
              <a:gd name="T5" fmla="*/ 139 h 168"/>
              <a:gd name="T6" fmla="*/ 85 w 170"/>
              <a:gd name="T7" fmla="*/ 168 h 168"/>
              <a:gd name="T8" fmla="*/ 14 w 170"/>
              <a:gd name="T9" fmla="*/ 139 h 168"/>
              <a:gd name="T10" fmla="*/ 3 w 170"/>
              <a:gd name="T11" fmla="*/ 148 h 168"/>
              <a:gd name="T12" fmla="*/ 0 w 170"/>
              <a:gd name="T13" fmla="*/ 145 h 168"/>
              <a:gd name="T14" fmla="*/ 1 w 170"/>
              <a:gd name="T15" fmla="*/ 110 h 168"/>
              <a:gd name="T16" fmla="*/ 37 w 170"/>
              <a:gd name="T17" fmla="*/ 109 h 168"/>
              <a:gd name="T18" fmla="*/ 39 w 170"/>
              <a:gd name="T19" fmla="*/ 114 h 168"/>
              <a:gd name="T20" fmla="*/ 47 w 170"/>
              <a:gd name="T21" fmla="*/ 138 h 168"/>
              <a:gd name="T22" fmla="*/ 73 w 170"/>
              <a:gd name="T23" fmla="*/ 85 h 168"/>
              <a:gd name="T24" fmla="*/ 51 w 170"/>
              <a:gd name="T25" fmla="*/ 83 h 168"/>
              <a:gd name="T26" fmla="*/ 49 w 170"/>
              <a:gd name="T27" fmla="*/ 67 h 168"/>
              <a:gd name="T28" fmla="*/ 55 w 170"/>
              <a:gd name="T29" fmla="*/ 61 h 168"/>
              <a:gd name="T30" fmla="*/ 73 w 170"/>
              <a:gd name="T31" fmla="*/ 45 h 168"/>
              <a:gd name="T32" fmla="*/ 61 w 170"/>
              <a:gd name="T33" fmla="*/ 24 h 168"/>
              <a:gd name="T34" fmla="*/ 85 w 170"/>
              <a:gd name="T35" fmla="*/ 0 h 168"/>
              <a:gd name="T36" fmla="*/ 109 w 170"/>
              <a:gd name="T37" fmla="*/ 24 h 168"/>
              <a:gd name="T38" fmla="*/ 97 w 170"/>
              <a:gd name="T39" fmla="*/ 45 h 168"/>
              <a:gd name="T40" fmla="*/ 115 w 170"/>
              <a:gd name="T41" fmla="*/ 61 h 168"/>
              <a:gd name="T42" fmla="*/ 121 w 170"/>
              <a:gd name="T43" fmla="*/ 67 h 168"/>
              <a:gd name="T44" fmla="*/ 120 w 170"/>
              <a:gd name="T45" fmla="*/ 83 h 168"/>
              <a:gd name="T46" fmla="*/ 97 w 170"/>
              <a:gd name="T47" fmla="*/ 85 h 168"/>
              <a:gd name="T48" fmla="*/ 123 w 170"/>
              <a:gd name="T49" fmla="*/ 138 h 168"/>
              <a:gd name="T50" fmla="*/ 131 w 170"/>
              <a:gd name="T51" fmla="*/ 114 h 168"/>
              <a:gd name="T52" fmla="*/ 134 w 170"/>
              <a:gd name="T53" fmla="*/ 109 h 168"/>
              <a:gd name="T54" fmla="*/ 169 w 170"/>
              <a:gd name="T55" fmla="*/ 110 h 168"/>
              <a:gd name="T56" fmla="*/ 89 w 170"/>
              <a:gd name="T57" fmla="*/ 29 h 168"/>
              <a:gd name="T58" fmla="*/ 89 w 170"/>
              <a:gd name="T59" fmla="*/ 20 h 168"/>
              <a:gd name="T60" fmla="*/ 81 w 170"/>
              <a:gd name="T61" fmla="*/ 20 h 168"/>
              <a:gd name="T62" fmla="*/ 81 w 170"/>
              <a:gd name="T63" fmla="*/ 29 h 168"/>
              <a:gd name="T64" fmla="*/ 89 w 170"/>
              <a:gd name="T65" fmla="*/ 2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68">
                <a:moveTo>
                  <a:pt x="170" y="112"/>
                </a:moveTo>
                <a:cubicBezTo>
                  <a:pt x="170" y="145"/>
                  <a:pt x="170" y="145"/>
                  <a:pt x="170" y="145"/>
                </a:cubicBezTo>
                <a:cubicBezTo>
                  <a:pt x="170" y="147"/>
                  <a:pt x="169" y="148"/>
                  <a:pt x="168" y="148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6" y="148"/>
                  <a:pt x="165" y="148"/>
                  <a:pt x="165" y="148"/>
                </a:cubicBezTo>
                <a:cubicBezTo>
                  <a:pt x="156" y="139"/>
                  <a:pt x="156" y="139"/>
                  <a:pt x="156" y="139"/>
                </a:cubicBezTo>
                <a:cubicBezTo>
                  <a:pt x="148" y="148"/>
                  <a:pt x="138" y="155"/>
                  <a:pt x="126" y="160"/>
                </a:cubicBezTo>
                <a:cubicBezTo>
                  <a:pt x="113" y="165"/>
                  <a:pt x="100" y="168"/>
                  <a:pt x="85" y="168"/>
                </a:cubicBezTo>
                <a:cubicBezTo>
                  <a:pt x="71" y="168"/>
                  <a:pt x="57" y="165"/>
                  <a:pt x="44" y="160"/>
                </a:cubicBezTo>
                <a:cubicBezTo>
                  <a:pt x="32" y="155"/>
                  <a:pt x="22" y="148"/>
                  <a:pt x="14" y="139"/>
                </a:cubicBezTo>
                <a:cubicBezTo>
                  <a:pt x="6" y="148"/>
                  <a:pt x="6" y="148"/>
                  <a:pt x="6" y="148"/>
                </a:cubicBezTo>
                <a:cubicBezTo>
                  <a:pt x="5" y="148"/>
                  <a:pt x="4" y="148"/>
                  <a:pt x="3" y="148"/>
                </a:cubicBezTo>
                <a:cubicBezTo>
                  <a:pt x="3" y="148"/>
                  <a:pt x="3" y="148"/>
                  <a:pt x="2" y="148"/>
                </a:cubicBezTo>
                <a:cubicBezTo>
                  <a:pt x="1" y="148"/>
                  <a:pt x="0" y="147"/>
                  <a:pt x="0" y="14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1" y="111"/>
                  <a:pt x="1" y="110"/>
                </a:cubicBezTo>
                <a:cubicBezTo>
                  <a:pt x="2" y="109"/>
                  <a:pt x="3" y="109"/>
                  <a:pt x="3" y="109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8" y="109"/>
                  <a:pt x="39" y="110"/>
                  <a:pt x="40" y="111"/>
                </a:cubicBezTo>
                <a:cubicBezTo>
                  <a:pt x="40" y="112"/>
                  <a:pt x="40" y="113"/>
                  <a:pt x="39" y="114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34" y="130"/>
                  <a:pt x="40" y="134"/>
                  <a:pt x="47" y="138"/>
                </a:cubicBezTo>
                <a:cubicBezTo>
                  <a:pt x="55" y="142"/>
                  <a:pt x="64" y="145"/>
                  <a:pt x="73" y="146"/>
                </a:cubicBezTo>
                <a:cubicBezTo>
                  <a:pt x="73" y="85"/>
                  <a:pt x="73" y="85"/>
                  <a:pt x="73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53" y="85"/>
                  <a:pt x="52" y="84"/>
                  <a:pt x="51" y="83"/>
                </a:cubicBezTo>
                <a:cubicBezTo>
                  <a:pt x="49" y="82"/>
                  <a:pt x="49" y="81"/>
                  <a:pt x="49" y="79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5"/>
                  <a:pt x="49" y="64"/>
                  <a:pt x="51" y="63"/>
                </a:cubicBezTo>
                <a:cubicBezTo>
                  <a:pt x="52" y="61"/>
                  <a:pt x="53" y="61"/>
                  <a:pt x="55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45"/>
                  <a:pt x="73" y="45"/>
                  <a:pt x="73" y="45"/>
                </a:cubicBezTo>
                <a:cubicBezTo>
                  <a:pt x="69" y="43"/>
                  <a:pt x="66" y="40"/>
                  <a:pt x="64" y="37"/>
                </a:cubicBezTo>
                <a:cubicBezTo>
                  <a:pt x="62" y="33"/>
                  <a:pt x="61" y="29"/>
                  <a:pt x="61" y="24"/>
                </a:cubicBezTo>
                <a:cubicBezTo>
                  <a:pt x="61" y="18"/>
                  <a:pt x="63" y="12"/>
                  <a:pt x="68" y="7"/>
                </a:cubicBezTo>
                <a:cubicBezTo>
                  <a:pt x="73" y="3"/>
                  <a:pt x="78" y="0"/>
                  <a:pt x="85" y="0"/>
                </a:cubicBezTo>
                <a:cubicBezTo>
                  <a:pt x="92" y="0"/>
                  <a:pt x="97" y="3"/>
                  <a:pt x="102" y="7"/>
                </a:cubicBezTo>
                <a:cubicBezTo>
                  <a:pt x="107" y="12"/>
                  <a:pt x="109" y="18"/>
                  <a:pt x="109" y="24"/>
                </a:cubicBezTo>
                <a:cubicBezTo>
                  <a:pt x="109" y="29"/>
                  <a:pt x="108" y="33"/>
                  <a:pt x="106" y="37"/>
                </a:cubicBezTo>
                <a:cubicBezTo>
                  <a:pt x="104" y="40"/>
                  <a:pt x="101" y="43"/>
                  <a:pt x="97" y="45"/>
                </a:cubicBezTo>
                <a:cubicBezTo>
                  <a:pt x="97" y="61"/>
                  <a:pt x="97" y="61"/>
                  <a:pt x="97" y="61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7" y="61"/>
                  <a:pt x="118" y="61"/>
                  <a:pt x="120" y="63"/>
                </a:cubicBezTo>
                <a:cubicBezTo>
                  <a:pt x="121" y="64"/>
                  <a:pt x="121" y="65"/>
                  <a:pt x="121" y="67"/>
                </a:cubicBezTo>
                <a:cubicBezTo>
                  <a:pt x="121" y="79"/>
                  <a:pt x="121" y="79"/>
                  <a:pt x="121" y="79"/>
                </a:cubicBezTo>
                <a:cubicBezTo>
                  <a:pt x="121" y="81"/>
                  <a:pt x="121" y="82"/>
                  <a:pt x="120" y="83"/>
                </a:cubicBezTo>
                <a:cubicBezTo>
                  <a:pt x="118" y="84"/>
                  <a:pt x="117" y="85"/>
                  <a:pt x="115" y="85"/>
                </a:cubicBezTo>
                <a:cubicBezTo>
                  <a:pt x="97" y="85"/>
                  <a:pt x="97" y="85"/>
                  <a:pt x="97" y="85"/>
                </a:cubicBezTo>
                <a:cubicBezTo>
                  <a:pt x="97" y="146"/>
                  <a:pt x="97" y="146"/>
                  <a:pt x="97" y="146"/>
                </a:cubicBezTo>
                <a:cubicBezTo>
                  <a:pt x="107" y="145"/>
                  <a:pt x="115" y="142"/>
                  <a:pt x="123" y="138"/>
                </a:cubicBezTo>
                <a:cubicBezTo>
                  <a:pt x="131" y="134"/>
                  <a:pt x="137" y="130"/>
                  <a:pt x="141" y="124"/>
                </a:cubicBezTo>
                <a:cubicBezTo>
                  <a:pt x="131" y="114"/>
                  <a:pt x="131" y="114"/>
                  <a:pt x="131" y="114"/>
                </a:cubicBezTo>
                <a:cubicBezTo>
                  <a:pt x="130" y="113"/>
                  <a:pt x="130" y="112"/>
                  <a:pt x="131" y="111"/>
                </a:cubicBezTo>
                <a:cubicBezTo>
                  <a:pt x="131" y="110"/>
                  <a:pt x="132" y="109"/>
                  <a:pt x="134" y="109"/>
                </a:cubicBezTo>
                <a:cubicBezTo>
                  <a:pt x="167" y="109"/>
                  <a:pt x="167" y="109"/>
                  <a:pt x="167" y="109"/>
                </a:cubicBezTo>
                <a:cubicBezTo>
                  <a:pt x="168" y="109"/>
                  <a:pt x="168" y="109"/>
                  <a:pt x="169" y="110"/>
                </a:cubicBezTo>
                <a:cubicBezTo>
                  <a:pt x="170" y="111"/>
                  <a:pt x="170" y="111"/>
                  <a:pt x="170" y="112"/>
                </a:cubicBezTo>
                <a:close/>
                <a:moveTo>
                  <a:pt x="89" y="29"/>
                </a:moveTo>
                <a:cubicBezTo>
                  <a:pt x="91" y="27"/>
                  <a:pt x="91" y="26"/>
                  <a:pt x="91" y="24"/>
                </a:cubicBezTo>
                <a:cubicBezTo>
                  <a:pt x="91" y="23"/>
                  <a:pt x="91" y="21"/>
                  <a:pt x="89" y="20"/>
                </a:cubicBezTo>
                <a:cubicBezTo>
                  <a:pt x="88" y="19"/>
                  <a:pt x="87" y="18"/>
                  <a:pt x="85" y="18"/>
                </a:cubicBezTo>
                <a:cubicBezTo>
                  <a:pt x="83" y="18"/>
                  <a:pt x="82" y="19"/>
                  <a:pt x="81" y="20"/>
                </a:cubicBezTo>
                <a:cubicBezTo>
                  <a:pt x="80" y="21"/>
                  <a:pt x="79" y="23"/>
                  <a:pt x="79" y="24"/>
                </a:cubicBezTo>
                <a:cubicBezTo>
                  <a:pt x="79" y="26"/>
                  <a:pt x="80" y="27"/>
                  <a:pt x="81" y="29"/>
                </a:cubicBezTo>
                <a:cubicBezTo>
                  <a:pt x="82" y="30"/>
                  <a:pt x="83" y="30"/>
                  <a:pt x="85" y="30"/>
                </a:cubicBezTo>
                <a:cubicBezTo>
                  <a:pt x="87" y="30"/>
                  <a:pt x="88" y="30"/>
                  <a:pt x="89" y="2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7" name="Freeform 290"/>
          <p:cNvSpPr>
            <a:spLocks/>
          </p:cNvSpPr>
          <p:nvPr/>
        </p:nvSpPr>
        <p:spPr bwMode="auto">
          <a:xfrm>
            <a:off x="2853119" y="3284101"/>
            <a:ext cx="118321" cy="155598"/>
          </a:xfrm>
          <a:custGeom>
            <a:avLst/>
            <a:gdLst>
              <a:gd name="T0" fmla="*/ 100 w 109"/>
              <a:gd name="T1" fmla="*/ 73 h 145"/>
              <a:gd name="T2" fmla="*/ 106 w 109"/>
              <a:gd name="T3" fmla="*/ 75 h 145"/>
              <a:gd name="T4" fmla="*/ 109 w 109"/>
              <a:gd name="T5" fmla="*/ 82 h 145"/>
              <a:gd name="T6" fmla="*/ 109 w 109"/>
              <a:gd name="T7" fmla="*/ 136 h 145"/>
              <a:gd name="T8" fmla="*/ 106 w 109"/>
              <a:gd name="T9" fmla="*/ 143 h 145"/>
              <a:gd name="T10" fmla="*/ 100 w 109"/>
              <a:gd name="T11" fmla="*/ 145 h 145"/>
              <a:gd name="T12" fmla="*/ 9 w 109"/>
              <a:gd name="T13" fmla="*/ 145 h 145"/>
              <a:gd name="T14" fmla="*/ 3 w 109"/>
              <a:gd name="T15" fmla="*/ 143 h 145"/>
              <a:gd name="T16" fmla="*/ 0 w 109"/>
              <a:gd name="T17" fmla="*/ 136 h 145"/>
              <a:gd name="T18" fmla="*/ 0 w 109"/>
              <a:gd name="T19" fmla="*/ 82 h 145"/>
              <a:gd name="T20" fmla="*/ 3 w 109"/>
              <a:gd name="T21" fmla="*/ 75 h 145"/>
              <a:gd name="T22" fmla="*/ 9 w 109"/>
              <a:gd name="T23" fmla="*/ 73 h 145"/>
              <a:gd name="T24" fmla="*/ 12 w 109"/>
              <a:gd name="T25" fmla="*/ 73 h 145"/>
              <a:gd name="T26" fmla="*/ 12 w 109"/>
              <a:gd name="T27" fmla="*/ 43 h 145"/>
              <a:gd name="T28" fmla="*/ 24 w 109"/>
              <a:gd name="T29" fmla="*/ 13 h 145"/>
              <a:gd name="T30" fmla="*/ 54 w 109"/>
              <a:gd name="T31" fmla="*/ 0 h 145"/>
              <a:gd name="T32" fmla="*/ 84 w 109"/>
              <a:gd name="T33" fmla="*/ 13 h 145"/>
              <a:gd name="T34" fmla="*/ 97 w 109"/>
              <a:gd name="T35" fmla="*/ 43 h 145"/>
              <a:gd name="T36" fmla="*/ 95 w 109"/>
              <a:gd name="T37" fmla="*/ 47 h 145"/>
              <a:gd name="T38" fmla="*/ 91 w 109"/>
              <a:gd name="T39" fmla="*/ 49 h 145"/>
              <a:gd name="T40" fmla="*/ 85 w 109"/>
              <a:gd name="T41" fmla="*/ 49 h 145"/>
              <a:gd name="T42" fmla="*/ 80 w 109"/>
              <a:gd name="T43" fmla="*/ 47 h 145"/>
              <a:gd name="T44" fmla="*/ 79 w 109"/>
              <a:gd name="T45" fmla="*/ 43 h 145"/>
              <a:gd name="T46" fmla="*/ 71 w 109"/>
              <a:gd name="T47" fmla="*/ 25 h 145"/>
              <a:gd name="T48" fmla="*/ 54 w 109"/>
              <a:gd name="T49" fmla="*/ 18 h 145"/>
              <a:gd name="T50" fmla="*/ 37 w 109"/>
              <a:gd name="T51" fmla="*/ 25 h 145"/>
              <a:gd name="T52" fmla="*/ 30 w 109"/>
              <a:gd name="T53" fmla="*/ 43 h 145"/>
              <a:gd name="T54" fmla="*/ 30 w 109"/>
              <a:gd name="T55" fmla="*/ 73 h 145"/>
              <a:gd name="T56" fmla="*/ 100 w 109"/>
              <a:gd name="T57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9" h="145">
                <a:moveTo>
                  <a:pt x="100" y="73"/>
                </a:moveTo>
                <a:cubicBezTo>
                  <a:pt x="102" y="73"/>
                  <a:pt x="104" y="74"/>
                  <a:pt x="106" y="75"/>
                </a:cubicBezTo>
                <a:cubicBezTo>
                  <a:pt x="108" y="77"/>
                  <a:pt x="109" y="79"/>
                  <a:pt x="109" y="82"/>
                </a:cubicBezTo>
                <a:cubicBezTo>
                  <a:pt x="109" y="136"/>
                  <a:pt x="109" y="136"/>
                  <a:pt x="109" y="136"/>
                </a:cubicBezTo>
                <a:cubicBezTo>
                  <a:pt x="109" y="139"/>
                  <a:pt x="108" y="141"/>
                  <a:pt x="106" y="143"/>
                </a:cubicBezTo>
                <a:cubicBezTo>
                  <a:pt x="104" y="145"/>
                  <a:pt x="102" y="145"/>
                  <a:pt x="100" y="145"/>
                </a:cubicBezTo>
                <a:cubicBezTo>
                  <a:pt x="9" y="145"/>
                  <a:pt x="9" y="145"/>
                  <a:pt x="9" y="145"/>
                </a:cubicBezTo>
                <a:cubicBezTo>
                  <a:pt x="6" y="145"/>
                  <a:pt x="4" y="145"/>
                  <a:pt x="3" y="143"/>
                </a:cubicBezTo>
                <a:cubicBezTo>
                  <a:pt x="1" y="141"/>
                  <a:pt x="0" y="139"/>
                  <a:pt x="0" y="136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9"/>
                  <a:pt x="1" y="77"/>
                  <a:pt x="3" y="75"/>
                </a:cubicBezTo>
                <a:cubicBezTo>
                  <a:pt x="4" y="74"/>
                  <a:pt x="6" y="73"/>
                  <a:pt x="9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43"/>
                  <a:pt x="12" y="43"/>
                  <a:pt x="12" y="43"/>
                </a:cubicBezTo>
                <a:cubicBezTo>
                  <a:pt x="12" y="31"/>
                  <a:pt x="16" y="21"/>
                  <a:pt x="24" y="13"/>
                </a:cubicBezTo>
                <a:cubicBezTo>
                  <a:pt x="33" y="4"/>
                  <a:pt x="43" y="0"/>
                  <a:pt x="54" y="0"/>
                </a:cubicBezTo>
                <a:cubicBezTo>
                  <a:pt x="66" y="0"/>
                  <a:pt x="76" y="4"/>
                  <a:pt x="84" y="13"/>
                </a:cubicBezTo>
                <a:cubicBezTo>
                  <a:pt x="93" y="21"/>
                  <a:pt x="97" y="31"/>
                  <a:pt x="97" y="43"/>
                </a:cubicBezTo>
                <a:cubicBezTo>
                  <a:pt x="97" y="44"/>
                  <a:pt x="96" y="46"/>
                  <a:pt x="95" y="47"/>
                </a:cubicBezTo>
                <a:cubicBezTo>
                  <a:pt x="94" y="48"/>
                  <a:pt x="92" y="49"/>
                  <a:pt x="91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3" y="49"/>
                  <a:pt x="82" y="48"/>
                  <a:pt x="80" y="47"/>
                </a:cubicBezTo>
                <a:cubicBezTo>
                  <a:pt x="79" y="46"/>
                  <a:pt x="79" y="44"/>
                  <a:pt x="79" y="43"/>
                </a:cubicBezTo>
                <a:cubicBezTo>
                  <a:pt x="79" y="36"/>
                  <a:pt x="76" y="30"/>
                  <a:pt x="71" y="25"/>
                </a:cubicBezTo>
                <a:cubicBezTo>
                  <a:pt x="67" y="21"/>
                  <a:pt x="61" y="18"/>
                  <a:pt x="54" y="18"/>
                </a:cubicBezTo>
                <a:cubicBezTo>
                  <a:pt x="48" y="18"/>
                  <a:pt x="42" y="21"/>
                  <a:pt x="37" y="25"/>
                </a:cubicBezTo>
                <a:cubicBezTo>
                  <a:pt x="33" y="30"/>
                  <a:pt x="30" y="36"/>
                  <a:pt x="30" y="43"/>
                </a:cubicBezTo>
                <a:cubicBezTo>
                  <a:pt x="30" y="73"/>
                  <a:pt x="30" y="73"/>
                  <a:pt x="30" y="73"/>
                </a:cubicBezTo>
                <a:lnTo>
                  <a:pt x="100" y="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8" name="Freeform 291"/>
          <p:cNvSpPr>
            <a:spLocks noEditPoints="1"/>
          </p:cNvSpPr>
          <p:nvPr/>
        </p:nvSpPr>
        <p:spPr bwMode="auto">
          <a:xfrm>
            <a:off x="3016821" y="3297067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3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6 h 146"/>
              <a:gd name="T18" fmla="*/ 36 w 145"/>
              <a:gd name="T19" fmla="*/ 10 h 146"/>
              <a:gd name="T20" fmla="*/ 73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128 w 145"/>
              <a:gd name="T27" fmla="*/ 96 h 146"/>
              <a:gd name="T28" fmla="*/ 133 w 145"/>
              <a:gd name="T29" fmla="*/ 73 h 146"/>
              <a:gd name="T30" fmla="*/ 128 w 145"/>
              <a:gd name="T31" fmla="*/ 49 h 146"/>
              <a:gd name="T32" fmla="*/ 115 w 145"/>
              <a:gd name="T33" fmla="*/ 30 h 146"/>
              <a:gd name="T34" fmla="*/ 96 w 145"/>
              <a:gd name="T35" fmla="*/ 17 h 146"/>
              <a:gd name="T36" fmla="*/ 73 w 145"/>
              <a:gd name="T37" fmla="*/ 12 h 146"/>
              <a:gd name="T38" fmla="*/ 49 w 145"/>
              <a:gd name="T39" fmla="*/ 17 h 146"/>
              <a:gd name="T40" fmla="*/ 30 w 145"/>
              <a:gd name="T41" fmla="*/ 30 h 146"/>
              <a:gd name="T42" fmla="*/ 17 w 145"/>
              <a:gd name="T43" fmla="*/ 49 h 146"/>
              <a:gd name="T44" fmla="*/ 12 w 145"/>
              <a:gd name="T45" fmla="*/ 73 h 146"/>
              <a:gd name="T46" fmla="*/ 17 w 145"/>
              <a:gd name="T47" fmla="*/ 96 h 146"/>
              <a:gd name="T48" fmla="*/ 30 w 145"/>
              <a:gd name="T49" fmla="*/ 116 h 146"/>
              <a:gd name="T50" fmla="*/ 49 w 145"/>
              <a:gd name="T51" fmla="*/ 129 h 146"/>
              <a:gd name="T52" fmla="*/ 73 w 145"/>
              <a:gd name="T53" fmla="*/ 133 h 146"/>
              <a:gd name="T54" fmla="*/ 96 w 145"/>
              <a:gd name="T55" fmla="*/ 129 h 146"/>
              <a:gd name="T56" fmla="*/ 115 w 145"/>
              <a:gd name="T57" fmla="*/ 116 h 146"/>
              <a:gd name="T58" fmla="*/ 128 w 145"/>
              <a:gd name="T59" fmla="*/ 96 h 146"/>
              <a:gd name="T60" fmla="*/ 107 w 145"/>
              <a:gd name="T61" fmla="*/ 39 h 146"/>
              <a:gd name="T62" fmla="*/ 121 w 145"/>
              <a:gd name="T63" fmla="*/ 73 h 146"/>
              <a:gd name="T64" fmla="*/ 107 w 145"/>
              <a:gd name="T65" fmla="*/ 107 h 146"/>
              <a:gd name="T66" fmla="*/ 73 w 145"/>
              <a:gd name="T67" fmla="*/ 121 h 146"/>
              <a:gd name="T68" fmla="*/ 38 w 145"/>
              <a:gd name="T69" fmla="*/ 107 h 146"/>
              <a:gd name="T70" fmla="*/ 24 w 145"/>
              <a:gd name="T71" fmla="*/ 73 h 146"/>
              <a:gd name="T72" fmla="*/ 38 w 145"/>
              <a:gd name="T73" fmla="*/ 39 h 146"/>
              <a:gd name="T74" fmla="*/ 73 w 145"/>
              <a:gd name="T75" fmla="*/ 25 h 146"/>
              <a:gd name="T76" fmla="*/ 107 w 145"/>
              <a:gd name="T77" fmla="*/ 39 h 146"/>
              <a:gd name="T78" fmla="*/ 98 w 145"/>
              <a:gd name="T79" fmla="*/ 99 h 146"/>
              <a:gd name="T80" fmla="*/ 109 w 145"/>
              <a:gd name="T81" fmla="*/ 73 h 146"/>
              <a:gd name="T82" fmla="*/ 98 w 145"/>
              <a:gd name="T83" fmla="*/ 47 h 146"/>
              <a:gd name="T84" fmla="*/ 73 w 145"/>
              <a:gd name="T85" fmla="*/ 37 h 146"/>
              <a:gd name="T86" fmla="*/ 47 w 145"/>
              <a:gd name="T87" fmla="*/ 47 h 146"/>
              <a:gd name="T88" fmla="*/ 36 w 145"/>
              <a:gd name="T89" fmla="*/ 73 h 146"/>
              <a:gd name="T90" fmla="*/ 47 w 145"/>
              <a:gd name="T91" fmla="*/ 99 h 146"/>
              <a:gd name="T92" fmla="*/ 73 w 145"/>
              <a:gd name="T93" fmla="*/ 109 h 146"/>
              <a:gd name="T94" fmla="*/ 98 w 145"/>
              <a:gd name="T95" fmla="*/ 99 h 146"/>
              <a:gd name="T96" fmla="*/ 90 w 145"/>
              <a:gd name="T97" fmla="*/ 56 h 146"/>
              <a:gd name="T98" fmla="*/ 97 w 145"/>
              <a:gd name="T99" fmla="*/ 73 h 146"/>
              <a:gd name="T100" fmla="*/ 90 w 145"/>
              <a:gd name="T101" fmla="*/ 90 h 146"/>
              <a:gd name="T102" fmla="*/ 73 w 145"/>
              <a:gd name="T103" fmla="*/ 97 h 146"/>
              <a:gd name="T104" fmla="*/ 55 w 145"/>
              <a:gd name="T105" fmla="*/ 90 h 146"/>
              <a:gd name="T106" fmla="*/ 48 w 145"/>
              <a:gd name="T107" fmla="*/ 73 h 146"/>
              <a:gd name="T108" fmla="*/ 55 w 145"/>
              <a:gd name="T109" fmla="*/ 56 h 146"/>
              <a:gd name="T110" fmla="*/ 73 w 145"/>
              <a:gd name="T111" fmla="*/ 49 h 146"/>
              <a:gd name="T112" fmla="*/ 90 w 145"/>
              <a:gd name="T113" fmla="*/ 5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1" y="36"/>
                  <a:pt x="115" y="30"/>
                </a:cubicBezTo>
                <a:cubicBezTo>
                  <a:pt x="110" y="25"/>
                  <a:pt x="104" y="20"/>
                  <a:pt x="96" y="17"/>
                </a:cubicBezTo>
                <a:cubicBezTo>
                  <a:pt x="89" y="14"/>
                  <a:pt x="81" y="12"/>
                  <a:pt x="73" y="12"/>
                </a:cubicBezTo>
                <a:cubicBezTo>
                  <a:pt x="64" y="12"/>
                  <a:pt x="57" y="14"/>
                  <a:pt x="49" y="17"/>
                </a:cubicBezTo>
                <a:cubicBezTo>
                  <a:pt x="42" y="20"/>
                  <a:pt x="35" y="25"/>
                  <a:pt x="30" y="30"/>
                </a:cubicBezTo>
                <a:cubicBezTo>
                  <a:pt x="24" y="36"/>
                  <a:pt x="20" y="42"/>
                  <a:pt x="17" y="49"/>
                </a:cubicBezTo>
                <a:cubicBezTo>
                  <a:pt x="14" y="57"/>
                  <a:pt x="12" y="65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4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4" y="133"/>
                  <a:pt x="73" y="133"/>
                </a:cubicBezTo>
                <a:cubicBezTo>
                  <a:pt x="81" y="133"/>
                  <a:pt x="89" y="132"/>
                  <a:pt x="96" y="129"/>
                </a:cubicBezTo>
                <a:cubicBezTo>
                  <a:pt x="104" y="125"/>
                  <a:pt x="110" y="121"/>
                  <a:pt x="115" y="116"/>
                </a:cubicBezTo>
                <a:cubicBezTo>
                  <a:pt x="121" y="110"/>
                  <a:pt x="125" y="104"/>
                  <a:pt x="128" y="96"/>
                </a:cubicBezTo>
                <a:close/>
                <a:moveTo>
                  <a:pt x="107" y="39"/>
                </a:moveTo>
                <a:cubicBezTo>
                  <a:pt x="116" y="48"/>
                  <a:pt x="121" y="60"/>
                  <a:pt x="121" y="73"/>
                </a:cubicBezTo>
                <a:cubicBezTo>
                  <a:pt x="121" y="86"/>
                  <a:pt x="116" y="98"/>
                  <a:pt x="107" y="107"/>
                </a:cubicBezTo>
                <a:cubicBezTo>
                  <a:pt x="97" y="117"/>
                  <a:pt x="86" y="121"/>
                  <a:pt x="73" y="121"/>
                </a:cubicBezTo>
                <a:cubicBezTo>
                  <a:pt x="59" y="121"/>
                  <a:pt x="48" y="117"/>
                  <a:pt x="38" y="107"/>
                </a:cubicBezTo>
                <a:cubicBezTo>
                  <a:pt x="29" y="98"/>
                  <a:pt x="24" y="86"/>
                  <a:pt x="24" y="73"/>
                </a:cubicBezTo>
                <a:cubicBezTo>
                  <a:pt x="24" y="60"/>
                  <a:pt x="29" y="48"/>
                  <a:pt x="38" y="39"/>
                </a:cubicBezTo>
                <a:cubicBezTo>
                  <a:pt x="48" y="29"/>
                  <a:pt x="59" y="25"/>
                  <a:pt x="73" y="25"/>
                </a:cubicBezTo>
                <a:cubicBezTo>
                  <a:pt x="86" y="25"/>
                  <a:pt x="97" y="29"/>
                  <a:pt x="107" y="39"/>
                </a:cubicBezTo>
                <a:close/>
                <a:moveTo>
                  <a:pt x="98" y="99"/>
                </a:moveTo>
                <a:cubicBezTo>
                  <a:pt x="105" y="91"/>
                  <a:pt x="109" y="83"/>
                  <a:pt x="109" y="73"/>
                </a:cubicBezTo>
                <a:cubicBezTo>
                  <a:pt x="109" y="63"/>
                  <a:pt x="105" y="54"/>
                  <a:pt x="98" y="47"/>
                </a:cubicBezTo>
                <a:cubicBezTo>
                  <a:pt x="91" y="40"/>
                  <a:pt x="83" y="37"/>
                  <a:pt x="73" y="37"/>
                </a:cubicBezTo>
                <a:cubicBezTo>
                  <a:pt x="63" y="37"/>
                  <a:pt x="54" y="40"/>
                  <a:pt x="47" y="47"/>
                </a:cubicBezTo>
                <a:cubicBezTo>
                  <a:pt x="40" y="54"/>
                  <a:pt x="36" y="63"/>
                  <a:pt x="36" y="73"/>
                </a:cubicBezTo>
                <a:cubicBezTo>
                  <a:pt x="36" y="83"/>
                  <a:pt x="40" y="91"/>
                  <a:pt x="47" y="99"/>
                </a:cubicBezTo>
                <a:cubicBezTo>
                  <a:pt x="54" y="106"/>
                  <a:pt x="63" y="109"/>
                  <a:pt x="73" y="109"/>
                </a:cubicBezTo>
                <a:cubicBezTo>
                  <a:pt x="83" y="109"/>
                  <a:pt x="91" y="106"/>
                  <a:pt x="98" y="99"/>
                </a:cubicBezTo>
                <a:close/>
                <a:moveTo>
                  <a:pt x="90" y="56"/>
                </a:moveTo>
                <a:cubicBezTo>
                  <a:pt x="94" y="61"/>
                  <a:pt x="97" y="66"/>
                  <a:pt x="97" y="73"/>
                </a:cubicBezTo>
                <a:cubicBezTo>
                  <a:pt x="97" y="80"/>
                  <a:pt x="94" y="85"/>
                  <a:pt x="90" y="90"/>
                </a:cubicBezTo>
                <a:cubicBezTo>
                  <a:pt x="85" y="95"/>
                  <a:pt x="79" y="97"/>
                  <a:pt x="73" y="97"/>
                </a:cubicBezTo>
                <a:cubicBezTo>
                  <a:pt x="66" y="97"/>
                  <a:pt x="60" y="95"/>
                  <a:pt x="55" y="90"/>
                </a:cubicBezTo>
                <a:cubicBezTo>
                  <a:pt x="51" y="85"/>
                  <a:pt x="48" y="80"/>
                  <a:pt x="48" y="73"/>
                </a:cubicBezTo>
                <a:cubicBezTo>
                  <a:pt x="48" y="66"/>
                  <a:pt x="51" y="61"/>
                  <a:pt x="55" y="56"/>
                </a:cubicBezTo>
                <a:cubicBezTo>
                  <a:pt x="60" y="51"/>
                  <a:pt x="66" y="49"/>
                  <a:pt x="73" y="49"/>
                </a:cubicBezTo>
                <a:cubicBezTo>
                  <a:pt x="79" y="49"/>
                  <a:pt x="85" y="51"/>
                  <a:pt x="90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9" name="Freeform 292"/>
          <p:cNvSpPr>
            <a:spLocks noEditPoints="1"/>
          </p:cNvSpPr>
          <p:nvPr/>
        </p:nvSpPr>
        <p:spPr bwMode="auto">
          <a:xfrm>
            <a:off x="3219425" y="3350555"/>
            <a:ext cx="142632" cy="37280"/>
          </a:xfrm>
          <a:custGeom>
            <a:avLst/>
            <a:gdLst>
              <a:gd name="T0" fmla="*/ 37 w 133"/>
              <a:gd name="T1" fmla="*/ 9 h 36"/>
              <a:gd name="T2" fmla="*/ 37 w 133"/>
              <a:gd name="T3" fmla="*/ 27 h 36"/>
              <a:gd name="T4" fmla="*/ 34 w 133"/>
              <a:gd name="T5" fmla="*/ 33 h 36"/>
              <a:gd name="T6" fmla="*/ 27 w 133"/>
              <a:gd name="T7" fmla="*/ 36 h 36"/>
              <a:gd name="T8" fmla="*/ 9 w 133"/>
              <a:gd name="T9" fmla="*/ 36 h 36"/>
              <a:gd name="T10" fmla="*/ 3 w 133"/>
              <a:gd name="T11" fmla="*/ 33 h 36"/>
              <a:gd name="T12" fmla="*/ 0 w 133"/>
              <a:gd name="T13" fmla="*/ 27 h 36"/>
              <a:gd name="T14" fmla="*/ 0 w 133"/>
              <a:gd name="T15" fmla="*/ 9 h 36"/>
              <a:gd name="T16" fmla="*/ 3 w 133"/>
              <a:gd name="T17" fmla="*/ 2 h 36"/>
              <a:gd name="T18" fmla="*/ 9 w 133"/>
              <a:gd name="T19" fmla="*/ 0 h 36"/>
              <a:gd name="T20" fmla="*/ 27 w 133"/>
              <a:gd name="T21" fmla="*/ 0 h 36"/>
              <a:gd name="T22" fmla="*/ 34 w 133"/>
              <a:gd name="T23" fmla="*/ 2 h 36"/>
              <a:gd name="T24" fmla="*/ 37 w 133"/>
              <a:gd name="T25" fmla="*/ 9 h 36"/>
              <a:gd name="T26" fmla="*/ 85 w 133"/>
              <a:gd name="T27" fmla="*/ 9 h 36"/>
              <a:gd name="T28" fmla="*/ 85 w 133"/>
              <a:gd name="T29" fmla="*/ 27 h 36"/>
              <a:gd name="T30" fmla="*/ 82 w 133"/>
              <a:gd name="T31" fmla="*/ 33 h 36"/>
              <a:gd name="T32" fmla="*/ 76 w 133"/>
              <a:gd name="T33" fmla="*/ 36 h 36"/>
              <a:gd name="T34" fmla="*/ 58 w 133"/>
              <a:gd name="T35" fmla="*/ 36 h 36"/>
              <a:gd name="T36" fmla="*/ 51 w 133"/>
              <a:gd name="T37" fmla="*/ 33 h 36"/>
              <a:gd name="T38" fmla="*/ 49 w 133"/>
              <a:gd name="T39" fmla="*/ 27 h 36"/>
              <a:gd name="T40" fmla="*/ 49 w 133"/>
              <a:gd name="T41" fmla="*/ 9 h 36"/>
              <a:gd name="T42" fmla="*/ 51 w 133"/>
              <a:gd name="T43" fmla="*/ 2 h 36"/>
              <a:gd name="T44" fmla="*/ 58 w 133"/>
              <a:gd name="T45" fmla="*/ 0 h 36"/>
              <a:gd name="T46" fmla="*/ 76 w 133"/>
              <a:gd name="T47" fmla="*/ 0 h 36"/>
              <a:gd name="T48" fmla="*/ 82 w 133"/>
              <a:gd name="T49" fmla="*/ 2 h 36"/>
              <a:gd name="T50" fmla="*/ 85 w 133"/>
              <a:gd name="T51" fmla="*/ 9 h 36"/>
              <a:gd name="T52" fmla="*/ 133 w 133"/>
              <a:gd name="T53" fmla="*/ 9 h 36"/>
              <a:gd name="T54" fmla="*/ 133 w 133"/>
              <a:gd name="T55" fmla="*/ 27 h 36"/>
              <a:gd name="T56" fmla="*/ 131 w 133"/>
              <a:gd name="T57" fmla="*/ 33 h 36"/>
              <a:gd name="T58" fmla="*/ 124 w 133"/>
              <a:gd name="T59" fmla="*/ 36 h 36"/>
              <a:gd name="T60" fmla="*/ 106 w 133"/>
              <a:gd name="T61" fmla="*/ 36 h 36"/>
              <a:gd name="T62" fmla="*/ 100 w 133"/>
              <a:gd name="T63" fmla="*/ 33 h 36"/>
              <a:gd name="T64" fmla="*/ 97 w 133"/>
              <a:gd name="T65" fmla="*/ 27 h 36"/>
              <a:gd name="T66" fmla="*/ 97 w 133"/>
              <a:gd name="T67" fmla="*/ 9 h 36"/>
              <a:gd name="T68" fmla="*/ 100 w 133"/>
              <a:gd name="T69" fmla="*/ 2 h 36"/>
              <a:gd name="T70" fmla="*/ 106 w 133"/>
              <a:gd name="T71" fmla="*/ 0 h 36"/>
              <a:gd name="T72" fmla="*/ 124 w 133"/>
              <a:gd name="T73" fmla="*/ 0 h 36"/>
              <a:gd name="T74" fmla="*/ 131 w 133"/>
              <a:gd name="T75" fmla="*/ 2 h 36"/>
              <a:gd name="T76" fmla="*/ 133 w 133"/>
              <a:gd name="T77" fmla="*/ 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" h="36">
                <a:moveTo>
                  <a:pt x="37" y="9"/>
                </a:moveTo>
                <a:cubicBezTo>
                  <a:pt x="37" y="27"/>
                  <a:pt x="37" y="27"/>
                  <a:pt x="37" y="27"/>
                </a:cubicBezTo>
                <a:cubicBezTo>
                  <a:pt x="37" y="29"/>
                  <a:pt x="36" y="32"/>
                  <a:pt x="34" y="33"/>
                </a:cubicBezTo>
                <a:cubicBezTo>
                  <a:pt x="32" y="35"/>
                  <a:pt x="30" y="36"/>
                  <a:pt x="27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36"/>
                  <a:pt x="5" y="35"/>
                  <a:pt x="3" y="33"/>
                </a:cubicBezTo>
                <a:cubicBezTo>
                  <a:pt x="1" y="32"/>
                  <a:pt x="0" y="29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6"/>
                  <a:pt x="1" y="4"/>
                  <a:pt x="3" y="2"/>
                </a:cubicBezTo>
                <a:cubicBezTo>
                  <a:pt x="5" y="1"/>
                  <a:pt x="7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0" y="0"/>
                  <a:pt x="32" y="1"/>
                  <a:pt x="34" y="2"/>
                </a:cubicBezTo>
                <a:cubicBezTo>
                  <a:pt x="36" y="4"/>
                  <a:pt x="37" y="6"/>
                  <a:pt x="37" y="9"/>
                </a:cubicBezTo>
                <a:close/>
                <a:moveTo>
                  <a:pt x="85" y="9"/>
                </a:moveTo>
                <a:cubicBezTo>
                  <a:pt x="85" y="27"/>
                  <a:pt x="85" y="27"/>
                  <a:pt x="85" y="27"/>
                </a:cubicBezTo>
                <a:cubicBezTo>
                  <a:pt x="85" y="29"/>
                  <a:pt x="84" y="32"/>
                  <a:pt x="82" y="33"/>
                </a:cubicBezTo>
                <a:cubicBezTo>
                  <a:pt x="81" y="35"/>
                  <a:pt x="78" y="36"/>
                  <a:pt x="76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5" y="36"/>
                  <a:pt x="53" y="35"/>
                  <a:pt x="51" y="33"/>
                </a:cubicBezTo>
                <a:cubicBezTo>
                  <a:pt x="50" y="32"/>
                  <a:pt x="49" y="29"/>
                  <a:pt x="49" y="27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6"/>
                  <a:pt x="50" y="4"/>
                  <a:pt x="51" y="2"/>
                </a:cubicBezTo>
                <a:cubicBezTo>
                  <a:pt x="53" y="1"/>
                  <a:pt x="55" y="0"/>
                  <a:pt x="5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8" y="0"/>
                  <a:pt x="81" y="1"/>
                  <a:pt x="82" y="2"/>
                </a:cubicBezTo>
                <a:cubicBezTo>
                  <a:pt x="84" y="4"/>
                  <a:pt x="85" y="6"/>
                  <a:pt x="85" y="9"/>
                </a:cubicBezTo>
                <a:close/>
                <a:moveTo>
                  <a:pt x="133" y="9"/>
                </a:moveTo>
                <a:cubicBezTo>
                  <a:pt x="133" y="27"/>
                  <a:pt x="133" y="27"/>
                  <a:pt x="133" y="27"/>
                </a:cubicBezTo>
                <a:cubicBezTo>
                  <a:pt x="133" y="29"/>
                  <a:pt x="132" y="32"/>
                  <a:pt x="131" y="33"/>
                </a:cubicBezTo>
                <a:cubicBezTo>
                  <a:pt x="129" y="35"/>
                  <a:pt x="127" y="36"/>
                  <a:pt x="124" y="36"/>
                </a:cubicBezTo>
                <a:cubicBezTo>
                  <a:pt x="106" y="36"/>
                  <a:pt x="106" y="36"/>
                  <a:pt x="106" y="36"/>
                </a:cubicBezTo>
                <a:cubicBezTo>
                  <a:pt x="104" y="36"/>
                  <a:pt x="101" y="35"/>
                  <a:pt x="100" y="33"/>
                </a:cubicBezTo>
                <a:cubicBezTo>
                  <a:pt x="98" y="32"/>
                  <a:pt x="97" y="29"/>
                  <a:pt x="97" y="27"/>
                </a:cubicBezTo>
                <a:cubicBezTo>
                  <a:pt x="97" y="9"/>
                  <a:pt x="97" y="9"/>
                  <a:pt x="97" y="9"/>
                </a:cubicBezTo>
                <a:cubicBezTo>
                  <a:pt x="97" y="6"/>
                  <a:pt x="98" y="4"/>
                  <a:pt x="100" y="2"/>
                </a:cubicBezTo>
                <a:cubicBezTo>
                  <a:pt x="101" y="1"/>
                  <a:pt x="104" y="0"/>
                  <a:pt x="10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7" y="0"/>
                  <a:pt x="129" y="1"/>
                  <a:pt x="131" y="2"/>
                </a:cubicBezTo>
                <a:cubicBezTo>
                  <a:pt x="132" y="4"/>
                  <a:pt x="133" y="6"/>
                  <a:pt x="133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0" name="Freeform 293"/>
          <p:cNvSpPr>
            <a:spLocks noEditPoints="1"/>
          </p:cNvSpPr>
          <p:nvPr/>
        </p:nvSpPr>
        <p:spPr bwMode="auto">
          <a:xfrm>
            <a:off x="3407440" y="3297067"/>
            <a:ext cx="40521" cy="142632"/>
          </a:xfrm>
          <a:custGeom>
            <a:avLst/>
            <a:gdLst>
              <a:gd name="T0" fmla="*/ 37 w 37"/>
              <a:gd name="T1" fmla="*/ 9 h 133"/>
              <a:gd name="T2" fmla="*/ 37 w 37"/>
              <a:gd name="T3" fmla="*/ 28 h 133"/>
              <a:gd name="T4" fmla="*/ 34 w 37"/>
              <a:gd name="T5" fmla="*/ 34 h 133"/>
              <a:gd name="T6" fmla="*/ 28 w 37"/>
              <a:gd name="T7" fmla="*/ 37 h 133"/>
              <a:gd name="T8" fmla="*/ 10 w 37"/>
              <a:gd name="T9" fmla="*/ 37 h 133"/>
              <a:gd name="T10" fmla="*/ 3 w 37"/>
              <a:gd name="T11" fmla="*/ 34 h 133"/>
              <a:gd name="T12" fmla="*/ 0 w 37"/>
              <a:gd name="T13" fmla="*/ 28 h 133"/>
              <a:gd name="T14" fmla="*/ 0 w 37"/>
              <a:gd name="T15" fmla="*/ 9 h 133"/>
              <a:gd name="T16" fmla="*/ 3 w 37"/>
              <a:gd name="T17" fmla="*/ 3 h 133"/>
              <a:gd name="T18" fmla="*/ 10 w 37"/>
              <a:gd name="T19" fmla="*/ 0 h 133"/>
              <a:gd name="T20" fmla="*/ 28 w 37"/>
              <a:gd name="T21" fmla="*/ 0 h 133"/>
              <a:gd name="T22" fmla="*/ 34 w 37"/>
              <a:gd name="T23" fmla="*/ 3 h 133"/>
              <a:gd name="T24" fmla="*/ 37 w 37"/>
              <a:gd name="T25" fmla="*/ 9 h 133"/>
              <a:gd name="T26" fmla="*/ 37 w 37"/>
              <a:gd name="T27" fmla="*/ 58 h 133"/>
              <a:gd name="T28" fmla="*/ 37 w 37"/>
              <a:gd name="T29" fmla="*/ 76 h 133"/>
              <a:gd name="T30" fmla="*/ 34 w 37"/>
              <a:gd name="T31" fmla="*/ 82 h 133"/>
              <a:gd name="T32" fmla="*/ 28 w 37"/>
              <a:gd name="T33" fmla="*/ 85 h 133"/>
              <a:gd name="T34" fmla="*/ 10 w 37"/>
              <a:gd name="T35" fmla="*/ 85 h 133"/>
              <a:gd name="T36" fmla="*/ 3 w 37"/>
              <a:gd name="T37" fmla="*/ 82 h 133"/>
              <a:gd name="T38" fmla="*/ 0 w 37"/>
              <a:gd name="T39" fmla="*/ 76 h 133"/>
              <a:gd name="T40" fmla="*/ 0 w 37"/>
              <a:gd name="T41" fmla="*/ 58 h 133"/>
              <a:gd name="T42" fmla="*/ 3 w 37"/>
              <a:gd name="T43" fmla="*/ 51 h 133"/>
              <a:gd name="T44" fmla="*/ 10 w 37"/>
              <a:gd name="T45" fmla="*/ 49 h 133"/>
              <a:gd name="T46" fmla="*/ 28 w 37"/>
              <a:gd name="T47" fmla="*/ 49 h 133"/>
              <a:gd name="T48" fmla="*/ 34 w 37"/>
              <a:gd name="T49" fmla="*/ 51 h 133"/>
              <a:gd name="T50" fmla="*/ 37 w 37"/>
              <a:gd name="T51" fmla="*/ 58 h 133"/>
              <a:gd name="T52" fmla="*/ 37 w 37"/>
              <a:gd name="T53" fmla="*/ 106 h 133"/>
              <a:gd name="T54" fmla="*/ 37 w 37"/>
              <a:gd name="T55" fmla="*/ 124 h 133"/>
              <a:gd name="T56" fmla="*/ 34 w 37"/>
              <a:gd name="T57" fmla="*/ 131 h 133"/>
              <a:gd name="T58" fmla="*/ 28 w 37"/>
              <a:gd name="T59" fmla="*/ 133 h 133"/>
              <a:gd name="T60" fmla="*/ 10 w 37"/>
              <a:gd name="T61" fmla="*/ 133 h 133"/>
              <a:gd name="T62" fmla="*/ 3 w 37"/>
              <a:gd name="T63" fmla="*/ 131 h 133"/>
              <a:gd name="T64" fmla="*/ 0 w 37"/>
              <a:gd name="T65" fmla="*/ 124 h 133"/>
              <a:gd name="T66" fmla="*/ 0 w 37"/>
              <a:gd name="T67" fmla="*/ 106 h 133"/>
              <a:gd name="T68" fmla="*/ 3 w 37"/>
              <a:gd name="T69" fmla="*/ 100 h 133"/>
              <a:gd name="T70" fmla="*/ 10 w 37"/>
              <a:gd name="T71" fmla="*/ 97 h 133"/>
              <a:gd name="T72" fmla="*/ 28 w 37"/>
              <a:gd name="T73" fmla="*/ 97 h 133"/>
              <a:gd name="T74" fmla="*/ 34 w 37"/>
              <a:gd name="T75" fmla="*/ 100 h 133"/>
              <a:gd name="T76" fmla="*/ 37 w 37"/>
              <a:gd name="T77" fmla="*/ 10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" h="133">
                <a:moveTo>
                  <a:pt x="37" y="9"/>
                </a:moveTo>
                <a:cubicBezTo>
                  <a:pt x="37" y="28"/>
                  <a:pt x="37" y="28"/>
                  <a:pt x="37" y="28"/>
                </a:cubicBezTo>
                <a:cubicBezTo>
                  <a:pt x="37" y="30"/>
                  <a:pt x="36" y="32"/>
                  <a:pt x="34" y="34"/>
                </a:cubicBezTo>
                <a:cubicBezTo>
                  <a:pt x="32" y="36"/>
                  <a:pt x="30" y="37"/>
                  <a:pt x="28" y="37"/>
                </a:cubicBezTo>
                <a:cubicBezTo>
                  <a:pt x="10" y="37"/>
                  <a:pt x="10" y="37"/>
                  <a:pt x="10" y="37"/>
                </a:cubicBezTo>
                <a:cubicBezTo>
                  <a:pt x="7" y="37"/>
                  <a:pt x="5" y="36"/>
                  <a:pt x="3" y="34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1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2" y="1"/>
                  <a:pt x="34" y="3"/>
                </a:cubicBezTo>
                <a:cubicBezTo>
                  <a:pt x="36" y="5"/>
                  <a:pt x="37" y="7"/>
                  <a:pt x="37" y="9"/>
                </a:cubicBezTo>
                <a:close/>
                <a:moveTo>
                  <a:pt x="37" y="58"/>
                </a:moveTo>
                <a:cubicBezTo>
                  <a:pt x="37" y="76"/>
                  <a:pt x="37" y="76"/>
                  <a:pt x="37" y="76"/>
                </a:cubicBezTo>
                <a:cubicBezTo>
                  <a:pt x="37" y="78"/>
                  <a:pt x="36" y="81"/>
                  <a:pt x="34" y="82"/>
                </a:cubicBezTo>
                <a:cubicBezTo>
                  <a:pt x="32" y="84"/>
                  <a:pt x="30" y="85"/>
                  <a:pt x="28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4"/>
                  <a:pt x="3" y="82"/>
                </a:cubicBezTo>
                <a:cubicBezTo>
                  <a:pt x="1" y="81"/>
                  <a:pt x="0" y="78"/>
                  <a:pt x="0" y="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1" y="53"/>
                  <a:pt x="3" y="51"/>
                </a:cubicBezTo>
                <a:cubicBezTo>
                  <a:pt x="5" y="50"/>
                  <a:pt x="7" y="49"/>
                  <a:pt x="10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30" y="49"/>
                  <a:pt x="32" y="50"/>
                  <a:pt x="34" y="51"/>
                </a:cubicBezTo>
                <a:cubicBezTo>
                  <a:pt x="36" y="53"/>
                  <a:pt x="37" y="55"/>
                  <a:pt x="37" y="58"/>
                </a:cubicBezTo>
                <a:close/>
                <a:moveTo>
                  <a:pt x="37" y="106"/>
                </a:moveTo>
                <a:cubicBezTo>
                  <a:pt x="37" y="124"/>
                  <a:pt x="37" y="124"/>
                  <a:pt x="37" y="124"/>
                </a:cubicBezTo>
                <a:cubicBezTo>
                  <a:pt x="37" y="127"/>
                  <a:pt x="36" y="129"/>
                  <a:pt x="34" y="131"/>
                </a:cubicBezTo>
                <a:cubicBezTo>
                  <a:pt x="32" y="133"/>
                  <a:pt x="30" y="133"/>
                  <a:pt x="28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7" y="133"/>
                  <a:pt x="5" y="133"/>
                  <a:pt x="3" y="131"/>
                </a:cubicBezTo>
                <a:cubicBezTo>
                  <a:pt x="1" y="129"/>
                  <a:pt x="0" y="127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4"/>
                  <a:pt x="1" y="102"/>
                  <a:pt x="3" y="100"/>
                </a:cubicBezTo>
                <a:cubicBezTo>
                  <a:pt x="5" y="98"/>
                  <a:pt x="7" y="97"/>
                  <a:pt x="10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30" y="97"/>
                  <a:pt x="32" y="98"/>
                  <a:pt x="34" y="100"/>
                </a:cubicBezTo>
                <a:cubicBezTo>
                  <a:pt x="36" y="102"/>
                  <a:pt x="37" y="104"/>
                  <a:pt x="37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1" name="Freeform 294"/>
          <p:cNvSpPr>
            <a:spLocks noEditPoints="1"/>
          </p:cNvSpPr>
          <p:nvPr/>
        </p:nvSpPr>
        <p:spPr bwMode="auto">
          <a:xfrm>
            <a:off x="3494964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18 w 145"/>
              <a:gd name="T27" fmla="*/ 118 h 146"/>
              <a:gd name="T28" fmla="*/ 112 w 145"/>
              <a:gd name="T29" fmla="*/ 90 h 146"/>
              <a:gd name="T30" fmla="*/ 99 w 145"/>
              <a:gd name="T31" fmla="*/ 66 h 146"/>
              <a:gd name="T32" fmla="*/ 80 w 145"/>
              <a:gd name="T33" fmla="*/ 46 h 146"/>
              <a:gd name="T34" fmla="*/ 55 w 145"/>
              <a:gd name="T35" fmla="*/ 33 h 146"/>
              <a:gd name="T36" fmla="*/ 27 w 145"/>
              <a:gd name="T37" fmla="*/ 28 h 146"/>
              <a:gd name="T38" fmla="*/ 25 w 145"/>
              <a:gd name="T39" fmla="*/ 28 h 146"/>
              <a:gd name="T40" fmla="*/ 24 w 145"/>
              <a:gd name="T41" fmla="*/ 31 h 146"/>
              <a:gd name="T42" fmla="*/ 24 w 145"/>
              <a:gd name="T43" fmla="*/ 43 h 146"/>
              <a:gd name="T44" fmla="*/ 25 w 145"/>
              <a:gd name="T45" fmla="*/ 45 h 146"/>
              <a:gd name="T46" fmla="*/ 27 w 145"/>
              <a:gd name="T47" fmla="*/ 46 h 146"/>
              <a:gd name="T48" fmla="*/ 63 w 145"/>
              <a:gd name="T49" fmla="*/ 56 h 146"/>
              <a:gd name="T50" fmla="*/ 89 w 145"/>
              <a:gd name="T51" fmla="*/ 83 h 146"/>
              <a:gd name="T52" fmla="*/ 100 w 145"/>
              <a:gd name="T53" fmla="*/ 118 h 146"/>
              <a:gd name="T54" fmla="*/ 101 w 145"/>
              <a:gd name="T55" fmla="*/ 120 h 146"/>
              <a:gd name="T56" fmla="*/ 103 w 145"/>
              <a:gd name="T57" fmla="*/ 121 h 146"/>
              <a:gd name="T58" fmla="*/ 115 w 145"/>
              <a:gd name="T59" fmla="*/ 121 h 146"/>
              <a:gd name="T60" fmla="*/ 117 w 145"/>
              <a:gd name="T61" fmla="*/ 120 h 146"/>
              <a:gd name="T62" fmla="*/ 118 w 145"/>
              <a:gd name="T63" fmla="*/ 118 h 146"/>
              <a:gd name="T64" fmla="*/ 81 w 145"/>
              <a:gd name="T65" fmla="*/ 118 h 146"/>
              <a:gd name="T66" fmla="*/ 65 w 145"/>
              <a:gd name="T67" fmla="*/ 81 h 146"/>
              <a:gd name="T68" fmla="*/ 27 w 145"/>
              <a:gd name="T69" fmla="*/ 64 h 146"/>
              <a:gd name="T70" fmla="*/ 25 w 145"/>
              <a:gd name="T71" fmla="*/ 65 h 146"/>
              <a:gd name="T72" fmla="*/ 24 w 145"/>
              <a:gd name="T73" fmla="*/ 67 h 146"/>
              <a:gd name="T74" fmla="*/ 24 w 145"/>
              <a:gd name="T75" fmla="*/ 79 h 146"/>
              <a:gd name="T76" fmla="*/ 25 w 145"/>
              <a:gd name="T77" fmla="*/ 81 h 146"/>
              <a:gd name="T78" fmla="*/ 27 w 145"/>
              <a:gd name="T79" fmla="*/ 82 h 146"/>
              <a:gd name="T80" fmla="*/ 52 w 145"/>
              <a:gd name="T81" fmla="*/ 94 h 146"/>
              <a:gd name="T82" fmla="*/ 63 w 145"/>
              <a:gd name="T83" fmla="*/ 118 h 146"/>
              <a:gd name="T84" fmla="*/ 64 w 145"/>
              <a:gd name="T85" fmla="*/ 121 h 146"/>
              <a:gd name="T86" fmla="*/ 66 w 145"/>
              <a:gd name="T87" fmla="*/ 121 h 146"/>
              <a:gd name="T88" fmla="*/ 78 w 145"/>
              <a:gd name="T89" fmla="*/ 121 h 146"/>
              <a:gd name="T90" fmla="*/ 81 w 145"/>
              <a:gd name="T91" fmla="*/ 120 h 146"/>
              <a:gd name="T92" fmla="*/ 81 w 145"/>
              <a:gd name="T93" fmla="*/ 118 h 146"/>
              <a:gd name="T94" fmla="*/ 45 w 145"/>
              <a:gd name="T95" fmla="*/ 118 h 146"/>
              <a:gd name="T96" fmla="*/ 48 w 145"/>
              <a:gd name="T97" fmla="*/ 109 h 146"/>
              <a:gd name="T98" fmla="*/ 45 w 145"/>
              <a:gd name="T99" fmla="*/ 101 h 146"/>
              <a:gd name="T100" fmla="*/ 36 w 145"/>
              <a:gd name="T101" fmla="*/ 97 h 146"/>
              <a:gd name="T102" fmla="*/ 28 w 145"/>
              <a:gd name="T103" fmla="*/ 101 h 146"/>
              <a:gd name="T104" fmla="*/ 24 w 145"/>
              <a:gd name="T105" fmla="*/ 109 h 146"/>
              <a:gd name="T106" fmla="*/ 28 w 145"/>
              <a:gd name="T107" fmla="*/ 118 h 146"/>
              <a:gd name="T108" fmla="*/ 36 w 145"/>
              <a:gd name="T109" fmla="*/ 121 h 146"/>
              <a:gd name="T110" fmla="*/ 45 w 145"/>
              <a:gd name="T111" fmla="*/ 11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18" y="118"/>
                </a:moveTo>
                <a:cubicBezTo>
                  <a:pt x="117" y="109"/>
                  <a:pt x="116" y="99"/>
                  <a:pt x="112" y="90"/>
                </a:cubicBezTo>
                <a:cubicBezTo>
                  <a:pt x="109" y="81"/>
                  <a:pt x="105" y="73"/>
                  <a:pt x="99" y="66"/>
                </a:cubicBezTo>
                <a:cubicBezTo>
                  <a:pt x="94" y="58"/>
                  <a:pt x="87" y="52"/>
                  <a:pt x="80" y="46"/>
                </a:cubicBezTo>
                <a:cubicBezTo>
                  <a:pt x="73" y="41"/>
                  <a:pt x="64" y="36"/>
                  <a:pt x="55" y="33"/>
                </a:cubicBezTo>
                <a:cubicBezTo>
                  <a:pt x="46" y="30"/>
                  <a:pt x="37" y="28"/>
                  <a:pt x="27" y="28"/>
                </a:cubicBezTo>
                <a:cubicBezTo>
                  <a:pt x="26" y="28"/>
                  <a:pt x="26" y="28"/>
                  <a:pt x="25" y="28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4"/>
                  <a:pt x="24" y="44"/>
                  <a:pt x="25" y="45"/>
                </a:cubicBezTo>
                <a:cubicBezTo>
                  <a:pt x="25" y="45"/>
                  <a:pt x="26" y="46"/>
                  <a:pt x="27" y="46"/>
                </a:cubicBezTo>
                <a:cubicBezTo>
                  <a:pt x="40" y="46"/>
                  <a:pt x="52" y="50"/>
                  <a:pt x="63" y="56"/>
                </a:cubicBezTo>
                <a:cubicBezTo>
                  <a:pt x="74" y="63"/>
                  <a:pt x="82" y="72"/>
                  <a:pt x="89" y="83"/>
                </a:cubicBezTo>
                <a:cubicBezTo>
                  <a:pt x="96" y="94"/>
                  <a:pt x="99" y="106"/>
                  <a:pt x="100" y="118"/>
                </a:cubicBezTo>
                <a:cubicBezTo>
                  <a:pt x="100" y="119"/>
                  <a:pt x="100" y="120"/>
                  <a:pt x="101" y="120"/>
                </a:cubicBezTo>
                <a:cubicBezTo>
                  <a:pt x="101" y="121"/>
                  <a:pt x="102" y="121"/>
                  <a:pt x="103" y="121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6" y="121"/>
                  <a:pt x="116" y="121"/>
                  <a:pt x="117" y="120"/>
                </a:cubicBezTo>
                <a:cubicBezTo>
                  <a:pt x="118" y="120"/>
                  <a:pt x="118" y="119"/>
                  <a:pt x="118" y="118"/>
                </a:cubicBezTo>
                <a:close/>
                <a:moveTo>
                  <a:pt x="81" y="118"/>
                </a:moveTo>
                <a:cubicBezTo>
                  <a:pt x="81" y="103"/>
                  <a:pt x="75" y="91"/>
                  <a:pt x="65" y="81"/>
                </a:cubicBezTo>
                <a:cubicBezTo>
                  <a:pt x="54" y="70"/>
                  <a:pt x="42" y="65"/>
                  <a:pt x="27" y="64"/>
                </a:cubicBezTo>
                <a:cubicBezTo>
                  <a:pt x="26" y="64"/>
                  <a:pt x="26" y="64"/>
                  <a:pt x="25" y="65"/>
                </a:cubicBezTo>
                <a:cubicBezTo>
                  <a:pt x="24" y="65"/>
                  <a:pt x="24" y="66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0"/>
                  <a:pt x="24" y="81"/>
                  <a:pt x="25" y="81"/>
                </a:cubicBezTo>
                <a:cubicBezTo>
                  <a:pt x="25" y="82"/>
                  <a:pt x="26" y="82"/>
                  <a:pt x="27" y="82"/>
                </a:cubicBezTo>
                <a:cubicBezTo>
                  <a:pt x="37" y="83"/>
                  <a:pt x="45" y="87"/>
                  <a:pt x="52" y="94"/>
                </a:cubicBezTo>
                <a:cubicBezTo>
                  <a:pt x="59" y="100"/>
                  <a:pt x="63" y="109"/>
                  <a:pt x="63" y="118"/>
                </a:cubicBezTo>
                <a:cubicBezTo>
                  <a:pt x="63" y="119"/>
                  <a:pt x="64" y="120"/>
                  <a:pt x="64" y="121"/>
                </a:cubicBezTo>
                <a:cubicBezTo>
                  <a:pt x="65" y="121"/>
                  <a:pt x="65" y="121"/>
                  <a:pt x="66" y="121"/>
                </a:cubicBezTo>
                <a:cubicBezTo>
                  <a:pt x="78" y="121"/>
                  <a:pt x="78" y="121"/>
                  <a:pt x="78" y="121"/>
                </a:cubicBezTo>
                <a:cubicBezTo>
                  <a:pt x="79" y="121"/>
                  <a:pt x="80" y="121"/>
                  <a:pt x="81" y="120"/>
                </a:cubicBezTo>
                <a:cubicBezTo>
                  <a:pt x="81" y="120"/>
                  <a:pt x="81" y="119"/>
                  <a:pt x="81" y="118"/>
                </a:cubicBezTo>
                <a:close/>
                <a:moveTo>
                  <a:pt x="45" y="118"/>
                </a:moveTo>
                <a:cubicBezTo>
                  <a:pt x="47" y="115"/>
                  <a:pt x="48" y="113"/>
                  <a:pt x="48" y="109"/>
                </a:cubicBezTo>
                <a:cubicBezTo>
                  <a:pt x="48" y="106"/>
                  <a:pt x="47" y="103"/>
                  <a:pt x="45" y="101"/>
                </a:cubicBezTo>
                <a:cubicBezTo>
                  <a:pt x="42" y="98"/>
                  <a:pt x="39" y="97"/>
                  <a:pt x="36" y="97"/>
                </a:cubicBezTo>
                <a:cubicBezTo>
                  <a:pt x="33" y="97"/>
                  <a:pt x="30" y="98"/>
                  <a:pt x="28" y="101"/>
                </a:cubicBezTo>
                <a:cubicBezTo>
                  <a:pt x="25" y="103"/>
                  <a:pt x="24" y="106"/>
                  <a:pt x="24" y="109"/>
                </a:cubicBezTo>
                <a:cubicBezTo>
                  <a:pt x="24" y="113"/>
                  <a:pt x="25" y="115"/>
                  <a:pt x="28" y="118"/>
                </a:cubicBezTo>
                <a:cubicBezTo>
                  <a:pt x="30" y="120"/>
                  <a:pt x="33" y="121"/>
                  <a:pt x="36" y="121"/>
                </a:cubicBezTo>
                <a:cubicBezTo>
                  <a:pt x="39" y="121"/>
                  <a:pt x="42" y="120"/>
                  <a:pt x="45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2" name="Freeform 295"/>
          <p:cNvSpPr>
            <a:spLocks noEditPoints="1"/>
          </p:cNvSpPr>
          <p:nvPr/>
        </p:nvSpPr>
        <p:spPr bwMode="auto">
          <a:xfrm>
            <a:off x="3695946" y="3297067"/>
            <a:ext cx="155598" cy="157220"/>
          </a:xfrm>
          <a:custGeom>
            <a:avLst/>
            <a:gdLst>
              <a:gd name="T0" fmla="*/ 36 w 145"/>
              <a:gd name="T1" fmla="*/ 10 h 146"/>
              <a:gd name="T2" fmla="*/ 73 w 145"/>
              <a:gd name="T3" fmla="*/ 0 h 146"/>
              <a:gd name="T4" fmla="*/ 109 w 145"/>
              <a:gd name="T5" fmla="*/ 10 h 146"/>
              <a:gd name="T6" fmla="*/ 136 w 145"/>
              <a:gd name="T7" fmla="*/ 36 h 146"/>
              <a:gd name="T8" fmla="*/ 145 w 145"/>
              <a:gd name="T9" fmla="*/ 73 h 146"/>
              <a:gd name="T10" fmla="*/ 136 w 145"/>
              <a:gd name="T11" fmla="*/ 109 h 146"/>
              <a:gd name="T12" fmla="*/ 109 w 145"/>
              <a:gd name="T13" fmla="*/ 136 h 146"/>
              <a:gd name="T14" fmla="*/ 73 w 145"/>
              <a:gd name="T15" fmla="*/ 146 h 146"/>
              <a:gd name="T16" fmla="*/ 36 w 145"/>
              <a:gd name="T17" fmla="*/ 136 h 146"/>
              <a:gd name="T18" fmla="*/ 10 w 145"/>
              <a:gd name="T19" fmla="*/ 109 h 146"/>
              <a:gd name="T20" fmla="*/ 0 w 145"/>
              <a:gd name="T21" fmla="*/ 73 h 146"/>
              <a:gd name="T22" fmla="*/ 10 w 145"/>
              <a:gd name="T23" fmla="*/ 36 h 146"/>
              <a:gd name="T24" fmla="*/ 36 w 145"/>
              <a:gd name="T25" fmla="*/ 10 h 146"/>
              <a:gd name="T26" fmla="*/ 109 w 145"/>
              <a:gd name="T27" fmla="*/ 78 h 146"/>
              <a:gd name="T28" fmla="*/ 112 w 145"/>
              <a:gd name="T29" fmla="*/ 73 h 146"/>
              <a:gd name="T30" fmla="*/ 109 w 145"/>
              <a:gd name="T31" fmla="*/ 68 h 146"/>
              <a:gd name="T32" fmla="*/ 58 w 145"/>
              <a:gd name="T33" fmla="*/ 37 h 146"/>
              <a:gd name="T34" fmla="*/ 52 w 145"/>
              <a:gd name="T35" fmla="*/ 37 h 146"/>
              <a:gd name="T36" fmla="*/ 49 w 145"/>
              <a:gd name="T37" fmla="*/ 43 h 146"/>
              <a:gd name="T38" fmla="*/ 49 w 145"/>
              <a:gd name="T39" fmla="*/ 103 h 146"/>
              <a:gd name="T40" fmla="*/ 52 w 145"/>
              <a:gd name="T41" fmla="*/ 108 h 146"/>
              <a:gd name="T42" fmla="*/ 55 w 145"/>
              <a:gd name="T43" fmla="*/ 109 h 146"/>
              <a:gd name="T44" fmla="*/ 58 w 145"/>
              <a:gd name="T45" fmla="*/ 108 h 146"/>
              <a:gd name="T46" fmla="*/ 109 w 145"/>
              <a:gd name="T47" fmla="*/ 7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5" h="146">
                <a:moveTo>
                  <a:pt x="36" y="10"/>
                </a:moveTo>
                <a:cubicBezTo>
                  <a:pt x="47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lose/>
                <a:moveTo>
                  <a:pt x="109" y="78"/>
                </a:moveTo>
                <a:cubicBezTo>
                  <a:pt x="111" y="77"/>
                  <a:pt x="112" y="75"/>
                  <a:pt x="112" y="73"/>
                </a:cubicBezTo>
                <a:cubicBezTo>
                  <a:pt x="112" y="71"/>
                  <a:pt x="111" y="69"/>
                  <a:pt x="109" y="68"/>
                </a:cubicBezTo>
                <a:cubicBezTo>
                  <a:pt x="58" y="37"/>
                  <a:pt x="58" y="37"/>
                  <a:pt x="58" y="37"/>
                </a:cubicBezTo>
                <a:cubicBezTo>
                  <a:pt x="56" y="36"/>
                  <a:pt x="54" y="36"/>
                  <a:pt x="52" y="37"/>
                </a:cubicBezTo>
                <a:cubicBezTo>
                  <a:pt x="50" y="39"/>
                  <a:pt x="49" y="40"/>
                  <a:pt x="49" y="43"/>
                </a:cubicBezTo>
                <a:cubicBezTo>
                  <a:pt x="49" y="103"/>
                  <a:pt x="49" y="103"/>
                  <a:pt x="49" y="103"/>
                </a:cubicBezTo>
                <a:cubicBezTo>
                  <a:pt x="49" y="106"/>
                  <a:pt x="50" y="107"/>
                  <a:pt x="52" y="108"/>
                </a:cubicBezTo>
                <a:cubicBezTo>
                  <a:pt x="53" y="109"/>
                  <a:pt x="54" y="109"/>
                  <a:pt x="55" y="109"/>
                </a:cubicBezTo>
                <a:cubicBezTo>
                  <a:pt x="56" y="109"/>
                  <a:pt x="57" y="109"/>
                  <a:pt x="58" y="108"/>
                </a:cubicBezTo>
                <a:lnTo>
                  <a:pt x="109" y="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3" name="Freeform 296"/>
          <p:cNvSpPr>
            <a:spLocks noEditPoints="1"/>
          </p:cNvSpPr>
          <p:nvPr/>
        </p:nvSpPr>
        <p:spPr bwMode="auto">
          <a:xfrm>
            <a:off x="3905032" y="3288964"/>
            <a:ext cx="170187" cy="173428"/>
          </a:xfrm>
          <a:custGeom>
            <a:avLst/>
            <a:gdLst>
              <a:gd name="T0" fmla="*/ 155 w 159"/>
              <a:gd name="T1" fmla="*/ 70 h 160"/>
              <a:gd name="T2" fmla="*/ 70 w 159"/>
              <a:gd name="T3" fmla="*/ 156 h 160"/>
              <a:gd name="T4" fmla="*/ 61 w 159"/>
              <a:gd name="T5" fmla="*/ 160 h 160"/>
              <a:gd name="T6" fmla="*/ 53 w 159"/>
              <a:gd name="T7" fmla="*/ 156 h 160"/>
              <a:gd name="T8" fmla="*/ 41 w 159"/>
              <a:gd name="T9" fmla="*/ 144 h 160"/>
              <a:gd name="T10" fmla="*/ 46 w 159"/>
              <a:gd name="T11" fmla="*/ 131 h 160"/>
              <a:gd name="T12" fmla="*/ 41 w 159"/>
              <a:gd name="T13" fmla="*/ 118 h 160"/>
              <a:gd name="T14" fmla="*/ 28 w 159"/>
              <a:gd name="T15" fmla="*/ 113 h 160"/>
              <a:gd name="T16" fmla="*/ 15 w 159"/>
              <a:gd name="T17" fmla="*/ 118 h 160"/>
              <a:gd name="T18" fmla="*/ 3 w 159"/>
              <a:gd name="T19" fmla="*/ 107 h 160"/>
              <a:gd name="T20" fmla="*/ 0 w 159"/>
              <a:gd name="T21" fmla="*/ 98 h 160"/>
              <a:gd name="T22" fmla="*/ 3 w 159"/>
              <a:gd name="T23" fmla="*/ 89 h 160"/>
              <a:gd name="T24" fmla="*/ 89 w 159"/>
              <a:gd name="T25" fmla="*/ 4 h 160"/>
              <a:gd name="T26" fmla="*/ 97 w 159"/>
              <a:gd name="T27" fmla="*/ 0 h 160"/>
              <a:gd name="T28" fmla="*/ 106 w 159"/>
              <a:gd name="T29" fmla="*/ 4 h 160"/>
              <a:gd name="T30" fmla="*/ 118 w 159"/>
              <a:gd name="T31" fmla="*/ 16 h 160"/>
              <a:gd name="T32" fmla="*/ 112 w 159"/>
              <a:gd name="T33" fmla="*/ 28 h 160"/>
              <a:gd name="T34" fmla="*/ 118 w 159"/>
              <a:gd name="T35" fmla="*/ 41 h 160"/>
              <a:gd name="T36" fmla="*/ 131 w 159"/>
              <a:gd name="T37" fmla="*/ 47 h 160"/>
              <a:gd name="T38" fmla="*/ 143 w 159"/>
              <a:gd name="T39" fmla="*/ 41 h 160"/>
              <a:gd name="T40" fmla="*/ 155 w 159"/>
              <a:gd name="T41" fmla="*/ 53 h 160"/>
              <a:gd name="T42" fmla="*/ 159 w 159"/>
              <a:gd name="T43" fmla="*/ 62 h 160"/>
              <a:gd name="T44" fmla="*/ 155 w 159"/>
              <a:gd name="T45" fmla="*/ 70 h 160"/>
              <a:gd name="T46" fmla="*/ 71 w 159"/>
              <a:gd name="T47" fmla="*/ 131 h 160"/>
              <a:gd name="T48" fmla="*/ 130 w 159"/>
              <a:gd name="T49" fmla="*/ 72 h 160"/>
              <a:gd name="T50" fmla="*/ 132 w 159"/>
              <a:gd name="T51" fmla="*/ 68 h 160"/>
              <a:gd name="T52" fmla="*/ 130 w 159"/>
              <a:gd name="T53" fmla="*/ 64 h 160"/>
              <a:gd name="T54" fmla="*/ 96 w 159"/>
              <a:gd name="T55" fmla="*/ 29 h 160"/>
              <a:gd name="T56" fmla="*/ 91 w 159"/>
              <a:gd name="T57" fmla="*/ 28 h 160"/>
              <a:gd name="T58" fmla="*/ 87 w 159"/>
              <a:gd name="T59" fmla="*/ 29 h 160"/>
              <a:gd name="T60" fmla="*/ 29 w 159"/>
              <a:gd name="T61" fmla="*/ 88 h 160"/>
              <a:gd name="T62" fmla="*/ 27 w 159"/>
              <a:gd name="T63" fmla="*/ 92 h 160"/>
              <a:gd name="T64" fmla="*/ 29 w 159"/>
              <a:gd name="T65" fmla="*/ 96 h 160"/>
              <a:gd name="T66" fmla="*/ 63 w 159"/>
              <a:gd name="T67" fmla="*/ 131 h 160"/>
              <a:gd name="T68" fmla="*/ 67 w 159"/>
              <a:gd name="T69" fmla="*/ 132 h 160"/>
              <a:gd name="T70" fmla="*/ 71 w 159"/>
              <a:gd name="T71" fmla="*/ 131 h 160"/>
              <a:gd name="T72" fmla="*/ 91 w 159"/>
              <a:gd name="T73" fmla="*/ 38 h 160"/>
              <a:gd name="T74" fmla="*/ 121 w 159"/>
              <a:gd name="T75" fmla="*/ 68 h 160"/>
              <a:gd name="T76" fmla="*/ 67 w 159"/>
              <a:gd name="T77" fmla="*/ 122 h 160"/>
              <a:gd name="T78" fmla="*/ 37 w 159"/>
              <a:gd name="T79" fmla="*/ 92 h 160"/>
              <a:gd name="T80" fmla="*/ 91 w 159"/>
              <a:gd name="T81" fmla="*/ 3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9" h="160">
                <a:moveTo>
                  <a:pt x="155" y="70"/>
                </a:moveTo>
                <a:cubicBezTo>
                  <a:pt x="70" y="156"/>
                  <a:pt x="70" y="156"/>
                  <a:pt x="70" y="156"/>
                </a:cubicBezTo>
                <a:cubicBezTo>
                  <a:pt x="67" y="158"/>
                  <a:pt x="64" y="160"/>
                  <a:pt x="61" y="160"/>
                </a:cubicBezTo>
                <a:cubicBezTo>
                  <a:pt x="58" y="160"/>
                  <a:pt x="55" y="158"/>
                  <a:pt x="53" y="156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44" y="141"/>
                  <a:pt x="46" y="136"/>
                  <a:pt x="46" y="131"/>
                </a:cubicBezTo>
                <a:cubicBezTo>
                  <a:pt x="46" y="126"/>
                  <a:pt x="44" y="122"/>
                  <a:pt x="41" y="118"/>
                </a:cubicBezTo>
                <a:cubicBezTo>
                  <a:pt x="37" y="115"/>
                  <a:pt x="33" y="113"/>
                  <a:pt x="28" y="113"/>
                </a:cubicBezTo>
                <a:cubicBezTo>
                  <a:pt x="23" y="113"/>
                  <a:pt x="18" y="115"/>
                  <a:pt x="15" y="118"/>
                </a:cubicBezTo>
                <a:cubicBezTo>
                  <a:pt x="3" y="107"/>
                  <a:pt x="3" y="107"/>
                  <a:pt x="3" y="107"/>
                </a:cubicBezTo>
                <a:cubicBezTo>
                  <a:pt x="1" y="104"/>
                  <a:pt x="0" y="101"/>
                  <a:pt x="0" y="98"/>
                </a:cubicBezTo>
                <a:cubicBezTo>
                  <a:pt x="0" y="95"/>
                  <a:pt x="1" y="92"/>
                  <a:pt x="3" y="89"/>
                </a:cubicBezTo>
                <a:cubicBezTo>
                  <a:pt x="89" y="4"/>
                  <a:pt x="89" y="4"/>
                  <a:pt x="89" y="4"/>
                </a:cubicBezTo>
                <a:cubicBezTo>
                  <a:pt x="91" y="1"/>
                  <a:pt x="94" y="0"/>
                  <a:pt x="97" y="0"/>
                </a:cubicBezTo>
                <a:cubicBezTo>
                  <a:pt x="101" y="0"/>
                  <a:pt x="104" y="1"/>
                  <a:pt x="106" y="4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4" y="19"/>
                  <a:pt x="112" y="23"/>
                  <a:pt x="112" y="28"/>
                </a:cubicBezTo>
                <a:cubicBezTo>
                  <a:pt x="112" y="34"/>
                  <a:pt x="114" y="38"/>
                  <a:pt x="118" y="41"/>
                </a:cubicBezTo>
                <a:cubicBezTo>
                  <a:pt x="121" y="45"/>
                  <a:pt x="126" y="47"/>
                  <a:pt x="131" y="47"/>
                </a:cubicBezTo>
                <a:cubicBezTo>
                  <a:pt x="136" y="47"/>
                  <a:pt x="140" y="45"/>
                  <a:pt x="143" y="41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5"/>
                  <a:pt x="159" y="58"/>
                  <a:pt x="159" y="62"/>
                </a:cubicBezTo>
                <a:cubicBezTo>
                  <a:pt x="159" y="65"/>
                  <a:pt x="158" y="68"/>
                  <a:pt x="155" y="70"/>
                </a:cubicBezTo>
                <a:close/>
                <a:moveTo>
                  <a:pt x="71" y="131"/>
                </a:move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2" y="69"/>
                  <a:pt x="132" y="68"/>
                </a:cubicBezTo>
                <a:cubicBezTo>
                  <a:pt x="132" y="66"/>
                  <a:pt x="131" y="65"/>
                  <a:pt x="130" y="64"/>
                </a:cubicBezTo>
                <a:cubicBezTo>
                  <a:pt x="96" y="29"/>
                  <a:pt x="96" y="29"/>
                  <a:pt x="96" y="29"/>
                </a:cubicBezTo>
                <a:cubicBezTo>
                  <a:pt x="94" y="28"/>
                  <a:pt x="93" y="28"/>
                  <a:pt x="91" y="28"/>
                </a:cubicBezTo>
                <a:cubicBezTo>
                  <a:pt x="90" y="28"/>
                  <a:pt x="88" y="28"/>
                  <a:pt x="87" y="29"/>
                </a:cubicBezTo>
                <a:cubicBezTo>
                  <a:pt x="29" y="88"/>
                  <a:pt x="29" y="88"/>
                  <a:pt x="29" y="88"/>
                </a:cubicBezTo>
                <a:cubicBezTo>
                  <a:pt x="27" y="89"/>
                  <a:pt x="27" y="90"/>
                  <a:pt x="27" y="92"/>
                </a:cubicBezTo>
                <a:cubicBezTo>
                  <a:pt x="27" y="94"/>
                  <a:pt x="27" y="95"/>
                  <a:pt x="29" y="96"/>
                </a:cubicBezTo>
                <a:cubicBezTo>
                  <a:pt x="63" y="131"/>
                  <a:pt x="63" y="131"/>
                  <a:pt x="63" y="131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9" y="132"/>
                  <a:pt x="70" y="132"/>
                  <a:pt x="71" y="131"/>
                </a:cubicBezTo>
                <a:close/>
                <a:moveTo>
                  <a:pt x="91" y="38"/>
                </a:moveTo>
                <a:cubicBezTo>
                  <a:pt x="121" y="68"/>
                  <a:pt x="121" y="68"/>
                  <a:pt x="121" y="68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37" y="92"/>
                  <a:pt x="37" y="92"/>
                  <a:pt x="37" y="92"/>
                </a:cubicBezTo>
                <a:lnTo>
                  <a:pt x="91" y="3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4" name="Freeform 297"/>
          <p:cNvSpPr>
            <a:spLocks noEditPoints="1"/>
          </p:cNvSpPr>
          <p:nvPr/>
        </p:nvSpPr>
        <p:spPr bwMode="auto">
          <a:xfrm>
            <a:off x="4127085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79 h 146"/>
              <a:gd name="T28" fmla="*/ 121 w 145"/>
              <a:gd name="T29" fmla="*/ 67 h 146"/>
              <a:gd name="T30" fmla="*/ 119 w 145"/>
              <a:gd name="T31" fmla="*/ 63 h 146"/>
              <a:gd name="T32" fmla="*/ 115 w 145"/>
              <a:gd name="T33" fmla="*/ 61 h 146"/>
              <a:gd name="T34" fmla="*/ 30 w 145"/>
              <a:gd name="T35" fmla="*/ 61 h 146"/>
              <a:gd name="T36" fmla="*/ 26 w 145"/>
              <a:gd name="T37" fmla="*/ 63 h 146"/>
              <a:gd name="T38" fmla="*/ 24 w 145"/>
              <a:gd name="T39" fmla="*/ 67 h 146"/>
              <a:gd name="T40" fmla="*/ 24 w 145"/>
              <a:gd name="T41" fmla="*/ 79 h 146"/>
              <a:gd name="T42" fmla="*/ 26 w 145"/>
              <a:gd name="T43" fmla="*/ 83 h 146"/>
              <a:gd name="T44" fmla="*/ 30 w 145"/>
              <a:gd name="T45" fmla="*/ 85 h 146"/>
              <a:gd name="T46" fmla="*/ 115 w 145"/>
              <a:gd name="T47" fmla="*/ 85 h 146"/>
              <a:gd name="T48" fmla="*/ 119 w 145"/>
              <a:gd name="T49" fmla="*/ 83 h 146"/>
              <a:gd name="T50" fmla="*/ 121 w 145"/>
              <a:gd name="T51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79"/>
                </a:moveTo>
                <a:cubicBezTo>
                  <a:pt x="121" y="67"/>
                  <a:pt x="121" y="67"/>
                  <a:pt x="121" y="67"/>
                </a:cubicBezTo>
                <a:cubicBezTo>
                  <a:pt x="121" y="65"/>
                  <a:pt x="120" y="64"/>
                  <a:pt x="119" y="63"/>
                </a:cubicBezTo>
                <a:cubicBezTo>
                  <a:pt x="118" y="61"/>
                  <a:pt x="117" y="61"/>
                  <a:pt x="115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29" y="61"/>
                  <a:pt x="27" y="61"/>
                  <a:pt x="26" y="63"/>
                </a:cubicBezTo>
                <a:cubicBezTo>
                  <a:pt x="25" y="64"/>
                  <a:pt x="24" y="65"/>
                  <a:pt x="24" y="67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81"/>
                  <a:pt x="25" y="82"/>
                  <a:pt x="26" y="83"/>
                </a:cubicBezTo>
                <a:cubicBezTo>
                  <a:pt x="27" y="84"/>
                  <a:pt x="29" y="85"/>
                  <a:pt x="30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7" y="85"/>
                  <a:pt x="118" y="84"/>
                  <a:pt x="119" y="83"/>
                </a:cubicBezTo>
                <a:cubicBezTo>
                  <a:pt x="120" y="82"/>
                  <a:pt x="121" y="81"/>
                  <a:pt x="121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5" name="Freeform 298"/>
          <p:cNvSpPr>
            <a:spLocks noEditPoints="1"/>
          </p:cNvSpPr>
          <p:nvPr/>
        </p:nvSpPr>
        <p:spPr bwMode="auto">
          <a:xfrm>
            <a:off x="4329687" y="3297067"/>
            <a:ext cx="142632" cy="142632"/>
          </a:xfrm>
          <a:custGeom>
            <a:avLst/>
            <a:gdLst>
              <a:gd name="T0" fmla="*/ 133 w 133"/>
              <a:gd name="T1" fmla="*/ 28 h 133"/>
              <a:gd name="T2" fmla="*/ 133 w 133"/>
              <a:gd name="T3" fmla="*/ 106 h 133"/>
              <a:gd name="T4" fmla="*/ 125 w 133"/>
              <a:gd name="T5" fmla="*/ 125 h 133"/>
              <a:gd name="T6" fmla="*/ 106 w 133"/>
              <a:gd name="T7" fmla="*/ 133 h 133"/>
              <a:gd name="T8" fmla="*/ 28 w 133"/>
              <a:gd name="T9" fmla="*/ 133 h 133"/>
              <a:gd name="T10" fmla="*/ 8 w 133"/>
              <a:gd name="T11" fmla="*/ 125 h 133"/>
              <a:gd name="T12" fmla="*/ 0 w 133"/>
              <a:gd name="T13" fmla="*/ 106 h 133"/>
              <a:gd name="T14" fmla="*/ 0 w 133"/>
              <a:gd name="T15" fmla="*/ 28 h 133"/>
              <a:gd name="T16" fmla="*/ 8 w 133"/>
              <a:gd name="T17" fmla="*/ 8 h 133"/>
              <a:gd name="T18" fmla="*/ 28 w 133"/>
              <a:gd name="T19" fmla="*/ 0 h 133"/>
              <a:gd name="T20" fmla="*/ 106 w 133"/>
              <a:gd name="T21" fmla="*/ 0 h 133"/>
              <a:gd name="T22" fmla="*/ 125 w 133"/>
              <a:gd name="T23" fmla="*/ 8 h 133"/>
              <a:gd name="T24" fmla="*/ 133 w 133"/>
              <a:gd name="T25" fmla="*/ 28 h 133"/>
              <a:gd name="T26" fmla="*/ 121 w 133"/>
              <a:gd name="T27" fmla="*/ 106 h 133"/>
              <a:gd name="T28" fmla="*/ 121 w 133"/>
              <a:gd name="T29" fmla="*/ 28 h 133"/>
              <a:gd name="T30" fmla="*/ 117 w 133"/>
              <a:gd name="T31" fmla="*/ 17 h 133"/>
              <a:gd name="T32" fmla="*/ 106 w 133"/>
              <a:gd name="T33" fmla="*/ 12 h 133"/>
              <a:gd name="T34" fmla="*/ 28 w 133"/>
              <a:gd name="T35" fmla="*/ 12 h 133"/>
              <a:gd name="T36" fmla="*/ 17 w 133"/>
              <a:gd name="T37" fmla="*/ 17 h 133"/>
              <a:gd name="T38" fmla="*/ 12 w 133"/>
              <a:gd name="T39" fmla="*/ 28 h 133"/>
              <a:gd name="T40" fmla="*/ 12 w 133"/>
              <a:gd name="T41" fmla="*/ 106 h 133"/>
              <a:gd name="T42" fmla="*/ 17 w 133"/>
              <a:gd name="T43" fmla="*/ 117 h 133"/>
              <a:gd name="T44" fmla="*/ 28 w 133"/>
              <a:gd name="T45" fmla="*/ 121 h 133"/>
              <a:gd name="T46" fmla="*/ 106 w 133"/>
              <a:gd name="T47" fmla="*/ 121 h 133"/>
              <a:gd name="T48" fmla="*/ 117 w 133"/>
              <a:gd name="T49" fmla="*/ 117 h 133"/>
              <a:gd name="T50" fmla="*/ 121 w 133"/>
              <a:gd name="T51" fmla="*/ 106 h 133"/>
              <a:gd name="T52" fmla="*/ 109 w 133"/>
              <a:gd name="T53" fmla="*/ 64 h 133"/>
              <a:gd name="T54" fmla="*/ 109 w 133"/>
              <a:gd name="T55" fmla="*/ 70 h 133"/>
              <a:gd name="T56" fmla="*/ 108 w 133"/>
              <a:gd name="T57" fmla="*/ 72 h 133"/>
              <a:gd name="T58" fmla="*/ 106 w 133"/>
              <a:gd name="T59" fmla="*/ 73 h 133"/>
              <a:gd name="T60" fmla="*/ 28 w 133"/>
              <a:gd name="T61" fmla="*/ 73 h 133"/>
              <a:gd name="T62" fmla="*/ 25 w 133"/>
              <a:gd name="T63" fmla="*/ 72 h 133"/>
              <a:gd name="T64" fmla="*/ 24 w 133"/>
              <a:gd name="T65" fmla="*/ 70 h 133"/>
              <a:gd name="T66" fmla="*/ 24 w 133"/>
              <a:gd name="T67" fmla="*/ 64 h 133"/>
              <a:gd name="T68" fmla="*/ 25 w 133"/>
              <a:gd name="T69" fmla="*/ 62 h 133"/>
              <a:gd name="T70" fmla="*/ 28 w 133"/>
              <a:gd name="T71" fmla="*/ 61 h 133"/>
              <a:gd name="T72" fmla="*/ 106 w 133"/>
              <a:gd name="T73" fmla="*/ 61 h 133"/>
              <a:gd name="T74" fmla="*/ 108 w 133"/>
              <a:gd name="T75" fmla="*/ 62 h 133"/>
              <a:gd name="T76" fmla="*/ 109 w 133"/>
              <a:gd name="T77" fmla="*/ 64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" h="133">
                <a:moveTo>
                  <a:pt x="133" y="28"/>
                </a:moveTo>
                <a:cubicBezTo>
                  <a:pt x="133" y="106"/>
                  <a:pt x="133" y="106"/>
                  <a:pt x="133" y="106"/>
                </a:cubicBezTo>
                <a:cubicBezTo>
                  <a:pt x="133" y="114"/>
                  <a:pt x="131" y="120"/>
                  <a:pt x="125" y="125"/>
                </a:cubicBezTo>
                <a:cubicBezTo>
                  <a:pt x="120" y="131"/>
                  <a:pt x="114" y="133"/>
                  <a:pt x="106" y="133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0" y="133"/>
                  <a:pt x="14" y="131"/>
                  <a:pt x="8" y="125"/>
                </a:cubicBezTo>
                <a:cubicBezTo>
                  <a:pt x="3" y="120"/>
                  <a:pt x="0" y="114"/>
                  <a:pt x="0" y="10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4" y="0"/>
                  <a:pt x="120" y="3"/>
                  <a:pt x="125" y="8"/>
                </a:cubicBezTo>
                <a:cubicBezTo>
                  <a:pt x="131" y="14"/>
                  <a:pt x="133" y="20"/>
                  <a:pt x="133" y="28"/>
                </a:cubicBezTo>
                <a:close/>
                <a:moveTo>
                  <a:pt x="121" y="106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3"/>
                  <a:pt x="120" y="20"/>
                  <a:pt x="117" y="17"/>
                </a:cubicBezTo>
                <a:cubicBezTo>
                  <a:pt x="114" y="14"/>
                  <a:pt x="110" y="12"/>
                  <a:pt x="106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3" y="12"/>
                  <a:pt x="20" y="14"/>
                  <a:pt x="17" y="17"/>
                </a:cubicBezTo>
                <a:cubicBezTo>
                  <a:pt x="14" y="20"/>
                  <a:pt x="12" y="23"/>
                  <a:pt x="12" y="2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0"/>
                  <a:pt x="14" y="114"/>
                  <a:pt x="17" y="117"/>
                </a:cubicBezTo>
                <a:cubicBezTo>
                  <a:pt x="20" y="120"/>
                  <a:pt x="23" y="121"/>
                  <a:pt x="28" y="121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10" y="121"/>
                  <a:pt x="114" y="120"/>
                  <a:pt x="117" y="117"/>
                </a:cubicBezTo>
                <a:cubicBezTo>
                  <a:pt x="120" y="114"/>
                  <a:pt x="121" y="110"/>
                  <a:pt x="121" y="106"/>
                </a:cubicBezTo>
                <a:close/>
                <a:moveTo>
                  <a:pt x="109" y="64"/>
                </a:moveTo>
                <a:cubicBezTo>
                  <a:pt x="109" y="70"/>
                  <a:pt x="109" y="70"/>
                  <a:pt x="109" y="70"/>
                </a:cubicBezTo>
                <a:cubicBezTo>
                  <a:pt x="109" y="71"/>
                  <a:pt x="109" y="72"/>
                  <a:pt x="108" y="72"/>
                </a:cubicBezTo>
                <a:cubicBezTo>
                  <a:pt x="108" y="73"/>
                  <a:pt x="107" y="73"/>
                  <a:pt x="106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7" y="73"/>
                  <a:pt x="26" y="73"/>
                  <a:pt x="25" y="72"/>
                </a:cubicBezTo>
                <a:cubicBezTo>
                  <a:pt x="25" y="72"/>
                  <a:pt x="24" y="71"/>
                  <a:pt x="24" y="70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63"/>
                  <a:pt x="25" y="62"/>
                  <a:pt x="25" y="62"/>
                </a:cubicBezTo>
                <a:cubicBezTo>
                  <a:pt x="26" y="61"/>
                  <a:pt x="27" y="61"/>
                  <a:pt x="28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09" y="62"/>
                  <a:pt x="109" y="63"/>
                  <a:pt x="109" y="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6" name="Freeform 299"/>
          <p:cNvSpPr>
            <a:spLocks/>
          </p:cNvSpPr>
          <p:nvPr/>
        </p:nvSpPr>
        <p:spPr bwMode="auto">
          <a:xfrm>
            <a:off x="4519324" y="3297067"/>
            <a:ext cx="105354" cy="142632"/>
          </a:xfrm>
          <a:custGeom>
            <a:avLst/>
            <a:gdLst>
              <a:gd name="T0" fmla="*/ 97 w 98"/>
              <a:gd name="T1" fmla="*/ 45 h 133"/>
              <a:gd name="T2" fmla="*/ 91 w 98"/>
              <a:gd name="T3" fmla="*/ 49 h 133"/>
              <a:gd name="T4" fmla="*/ 73 w 98"/>
              <a:gd name="T5" fmla="*/ 49 h 133"/>
              <a:gd name="T6" fmla="*/ 73 w 98"/>
              <a:gd name="T7" fmla="*/ 130 h 133"/>
              <a:gd name="T8" fmla="*/ 72 w 98"/>
              <a:gd name="T9" fmla="*/ 133 h 133"/>
              <a:gd name="T10" fmla="*/ 70 w 98"/>
              <a:gd name="T11" fmla="*/ 133 h 133"/>
              <a:gd name="T12" fmla="*/ 4 w 98"/>
              <a:gd name="T13" fmla="*/ 133 h 133"/>
              <a:gd name="T14" fmla="*/ 1 w 98"/>
              <a:gd name="T15" fmla="*/ 132 h 133"/>
              <a:gd name="T16" fmla="*/ 1 w 98"/>
              <a:gd name="T17" fmla="*/ 128 h 133"/>
              <a:gd name="T18" fmla="*/ 16 w 98"/>
              <a:gd name="T19" fmla="*/ 110 h 133"/>
              <a:gd name="T20" fmla="*/ 19 w 98"/>
              <a:gd name="T21" fmla="*/ 109 h 133"/>
              <a:gd name="T22" fmla="*/ 49 w 98"/>
              <a:gd name="T23" fmla="*/ 109 h 133"/>
              <a:gd name="T24" fmla="*/ 49 w 98"/>
              <a:gd name="T25" fmla="*/ 49 h 133"/>
              <a:gd name="T26" fmla="*/ 31 w 98"/>
              <a:gd name="T27" fmla="*/ 49 h 133"/>
              <a:gd name="T28" fmla="*/ 25 w 98"/>
              <a:gd name="T29" fmla="*/ 45 h 133"/>
              <a:gd name="T30" fmla="*/ 26 w 98"/>
              <a:gd name="T31" fmla="*/ 39 h 133"/>
              <a:gd name="T32" fmla="*/ 56 w 98"/>
              <a:gd name="T33" fmla="*/ 2 h 133"/>
              <a:gd name="T34" fmla="*/ 61 w 98"/>
              <a:gd name="T35" fmla="*/ 0 h 133"/>
              <a:gd name="T36" fmla="*/ 66 w 98"/>
              <a:gd name="T37" fmla="*/ 2 h 133"/>
              <a:gd name="T38" fmla="*/ 96 w 98"/>
              <a:gd name="T39" fmla="*/ 39 h 133"/>
              <a:gd name="T40" fmla="*/ 97 w 98"/>
              <a:gd name="T41" fmla="*/ 4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33">
                <a:moveTo>
                  <a:pt x="97" y="45"/>
                </a:moveTo>
                <a:cubicBezTo>
                  <a:pt x="96" y="48"/>
                  <a:pt x="94" y="49"/>
                  <a:pt x="91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130"/>
                  <a:pt x="73" y="130"/>
                  <a:pt x="73" y="130"/>
                </a:cubicBezTo>
                <a:cubicBezTo>
                  <a:pt x="73" y="131"/>
                  <a:pt x="73" y="132"/>
                  <a:pt x="72" y="133"/>
                </a:cubicBezTo>
                <a:cubicBezTo>
                  <a:pt x="72" y="133"/>
                  <a:pt x="71" y="133"/>
                  <a:pt x="70" y="133"/>
                </a:cubicBezTo>
                <a:cubicBezTo>
                  <a:pt x="4" y="133"/>
                  <a:pt x="4" y="133"/>
                  <a:pt x="4" y="133"/>
                </a:cubicBezTo>
                <a:cubicBezTo>
                  <a:pt x="2" y="133"/>
                  <a:pt x="1" y="133"/>
                  <a:pt x="1" y="132"/>
                </a:cubicBezTo>
                <a:cubicBezTo>
                  <a:pt x="0" y="130"/>
                  <a:pt x="0" y="129"/>
                  <a:pt x="1" y="128"/>
                </a:cubicBezTo>
                <a:cubicBezTo>
                  <a:pt x="16" y="110"/>
                  <a:pt x="16" y="110"/>
                  <a:pt x="16" y="110"/>
                </a:cubicBezTo>
                <a:cubicBezTo>
                  <a:pt x="17" y="110"/>
                  <a:pt x="18" y="109"/>
                  <a:pt x="1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9" y="49"/>
                  <a:pt x="49" y="49"/>
                  <a:pt x="49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28" y="49"/>
                  <a:pt x="26" y="48"/>
                  <a:pt x="25" y="45"/>
                </a:cubicBezTo>
                <a:cubicBezTo>
                  <a:pt x="24" y="43"/>
                  <a:pt x="24" y="41"/>
                  <a:pt x="26" y="39"/>
                </a:cubicBezTo>
                <a:cubicBezTo>
                  <a:pt x="56" y="2"/>
                  <a:pt x="56" y="2"/>
                  <a:pt x="56" y="2"/>
                </a:cubicBezTo>
                <a:cubicBezTo>
                  <a:pt x="58" y="1"/>
                  <a:pt x="59" y="0"/>
                  <a:pt x="61" y="0"/>
                </a:cubicBezTo>
                <a:cubicBezTo>
                  <a:pt x="63" y="0"/>
                  <a:pt x="65" y="1"/>
                  <a:pt x="66" y="2"/>
                </a:cubicBezTo>
                <a:cubicBezTo>
                  <a:pt x="96" y="39"/>
                  <a:pt x="96" y="39"/>
                  <a:pt x="96" y="39"/>
                </a:cubicBezTo>
                <a:cubicBezTo>
                  <a:pt x="98" y="41"/>
                  <a:pt x="98" y="43"/>
                  <a:pt x="97" y="4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7" name="Freeform 300"/>
          <p:cNvSpPr>
            <a:spLocks/>
          </p:cNvSpPr>
          <p:nvPr/>
        </p:nvSpPr>
        <p:spPr bwMode="auto">
          <a:xfrm>
            <a:off x="4668440" y="3310034"/>
            <a:ext cx="105354" cy="144254"/>
          </a:xfrm>
          <a:custGeom>
            <a:avLst/>
            <a:gdLst>
              <a:gd name="T0" fmla="*/ 3 w 98"/>
              <a:gd name="T1" fmla="*/ 0 h 134"/>
              <a:gd name="T2" fmla="*/ 70 w 98"/>
              <a:gd name="T3" fmla="*/ 0 h 134"/>
              <a:gd name="T4" fmla="*/ 72 w 98"/>
              <a:gd name="T5" fmla="*/ 1 h 134"/>
              <a:gd name="T6" fmla="*/ 73 w 98"/>
              <a:gd name="T7" fmla="*/ 4 h 134"/>
              <a:gd name="T8" fmla="*/ 73 w 98"/>
              <a:gd name="T9" fmla="*/ 85 h 134"/>
              <a:gd name="T10" fmla="*/ 91 w 98"/>
              <a:gd name="T11" fmla="*/ 85 h 134"/>
              <a:gd name="T12" fmla="*/ 97 w 98"/>
              <a:gd name="T13" fmla="*/ 89 h 134"/>
              <a:gd name="T14" fmla="*/ 96 w 98"/>
              <a:gd name="T15" fmla="*/ 95 h 134"/>
              <a:gd name="T16" fmla="*/ 66 w 98"/>
              <a:gd name="T17" fmla="*/ 131 h 134"/>
              <a:gd name="T18" fmla="*/ 61 w 98"/>
              <a:gd name="T19" fmla="*/ 134 h 134"/>
              <a:gd name="T20" fmla="*/ 56 w 98"/>
              <a:gd name="T21" fmla="*/ 131 h 134"/>
              <a:gd name="T22" fmla="*/ 26 w 98"/>
              <a:gd name="T23" fmla="*/ 95 h 134"/>
              <a:gd name="T24" fmla="*/ 25 w 98"/>
              <a:gd name="T25" fmla="*/ 89 h 134"/>
              <a:gd name="T26" fmla="*/ 31 w 98"/>
              <a:gd name="T27" fmla="*/ 85 h 134"/>
              <a:gd name="T28" fmla="*/ 49 w 98"/>
              <a:gd name="T29" fmla="*/ 85 h 134"/>
              <a:gd name="T30" fmla="*/ 49 w 98"/>
              <a:gd name="T31" fmla="*/ 25 h 134"/>
              <a:gd name="T32" fmla="*/ 19 w 98"/>
              <a:gd name="T33" fmla="*/ 25 h 134"/>
              <a:gd name="T34" fmla="*/ 16 w 98"/>
              <a:gd name="T35" fmla="*/ 24 h 134"/>
              <a:gd name="T36" fmla="*/ 1 w 98"/>
              <a:gd name="T37" fmla="*/ 5 h 134"/>
              <a:gd name="T38" fmla="*/ 1 w 98"/>
              <a:gd name="T39" fmla="*/ 2 h 134"/>
              <a:gd name="T40" fmla="*/ 3 w 98"/>
              <a:gd name="T4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34">
                <a:moveTo>
                  <a:pt x="3" y="0"/>
                </a:move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1"/>
                  <a:pt x="72" y="1"/>
                </a:cubicBezTo>
                <a:cubicBezTo>
                  <a:pt x="73" y="2"/>
                  <a:pt x="73" y="3"/>
                  <a:pt x="73" y="4"/>
                </a:cubicBezTo>
                <a:cubicBezTo>
                  <a:pt x="73" y="85"/>
                  <a:pt x="73" y="85"/>
                  <a:pt x="73" y="85"/>
                </a:cubicBezTo>
                <a:cubicBezTo>
                  <a:pt x="91" y="85"/>
                  <a:pt x="91" y="85"/>
                  <a:pt x="91" y="85"/>
                </a:cubicBezTo>
                <a:cubicBezTo>
                  <a:pt x="94" y="85"/>
                  <a:pt x="96" y="86"/>
                  <a:pt x="97" y="89"/>
                </a:cubicBezTo>
                <a:cubicBezTo>
                  <a:pt x="98" y="91"/>
                  <a:pt x="98" y="93"/>
                  <a:pt x="96" y="95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4" y="133"/>
                  <a:pt x="63" y="134"/>
                  <a:pt x="61" y="134"/>
                </a:cubicBezTo>
                <a:cubicBezTo>
                  <a:pt x="59" y="134"/>
                  <a:pt x="57" y="133"/>
                  <a:pt x="56" y="131"/>
                </a:cubicBezTo>
                <a:cubicBezTo>
                  <a:pt x="26" y="95"/>
                  <a:pt x="26" y="95"/>
                  <a:pt x="26" y="95"/>
                </a:cubicBezTo>
                <a:cubicBezTo>
                  <a:pt x="24" y="93"/>
                  <a:pt x="24" y="91"/>
                  <a:pt x="25" y="89"/>
                </a:cubicBezTo>
                <a:cubicBezTo>
                  <a:pt x="26" y="86"/>
                  <a:pt x="28" y="85"/>
                  <a:pt x="31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25"/>
                  <a:pt x="49" y="25"/>
                  <a:pt x="4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8" y="25"/>
                  <a:pt x="17" y="24"/>
                  <a:pt x="16" y="24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3"/>
                  <a:pt x="1" y="2"/>
                </a:cubicBezTo>
                <a:cubicBezTo>
                  <a:pt x="1" y="1"/>
                  <a:pt x="2" y="0"/>
                  <a:pt x="3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8" name="Freeform 301"/>
          <p:cNvSpPr>
            <a:spLocks noEditPoints="1"/>
          </p:cNvSpPr>
          <p:nvPr/>
        </p:nvSpPr>
        <p:spPr bwMode="auto">
          <a:xfrm>
            <a:off x="4819176" y="3297067"/>
            <a:ext cx="157220" cy="157220"/>
          </a:xfrm>
          <a:custGeom>
            <a:avLst/>
            <a:gdLst>
              <a:gd name="T0" fmla="*/ 146 w 146"/>
              <a:gd name="T1" fmla="*/ 28 h 146"/>
              <a:gd name="T2" fmla="*/ 146 w 146"/>
              <a:gd name="T3" fmla="*/ 118 h 146"/>
              <a:gd name="T4" fmla="*/ 138 w 146"/>
              <a:gd name="T5" fmla="*/ 138 h 146"/>
              <a:gd name="T6" fmla="*/ 118 w 146"/>
              <a:gd name="T7" fmla="*/ 146 h 146"/>
              <a:gd name="T8" fmla="*/ 28 w 146"/>
              <a:gd name="T9" fmla="*/ 146 h 146"/>
              <a:gd name="T10" fmla="*/ 8 w 146"/>
              <a:gd name="T11" fmla="*/ 138 h 146"/>
              <a:gd name="T12" fmla="*/ 0 w 146"/>
              <a:gd name="T13" fmla="*/ 118 h 146"/>
              <a:gd name="T14" fmla="*/ 0 w 146"/>
              <a:gd name="T15" fmla="*/ 28 h 146"/>
              <a:gd name="T16" fmla="*/ 8 w 146"/>
              <a:gd name="T17" fmla="*/ 8 h 146"/>
              <a:gd name="T18" fmla="*/ 28 w 146"/>
              <a:gd name="T19" fmla="*/ 0 h 146"/>
              <a:gd name="T20" fmla="*/ 118 w 146"/>
              <a:gd name="T21" fmla="*/ 0 h 146"/>
              <a:gd name="T22" fmla="*/ 138 w 146"/>
              <a:gd name="T23" fmla="*/ 8 h 146"/>
              <a:gd name="T24" fmla="*/ 146 w 146"/>
              <a:gd name="T25" fmla="*/ 28 h 146"/>
              <a:gd name="T26" fmla="*/ 65 w 146"/>
              <a:gd name="T27" fmla="*/ 111 h 146"/>
              <a:gd name="T28" fmla="*/ 123 w 146"/>
              <a:gd name="T29" fmla="*/ 53 h 146"/>
              <a:gd name="T30" fmla="*/ 125 w 146"/>
              <a:gd name="T31" fmla="*/ 49 h 146"/>
              <a:gd name="T32" fmla="*/ 123 w 146"/>
              <a:gd name="T33" fmla="*/ 44 h 146"/>
              <a:gd name="T34" fmla="*/ 113 w 146"/>
              <a:gd name="T35" fmla="*/ 35 h 146"/>
              <a:gd name="T36" fmla="*/ 109 w 146"/>
              <a:gd name="T37" fmla="*/ 33 h 146"/>
              <a:gd name="T38" fmla="*/ 105 w 146"/>
              <a:gd name="T39" fmla="*/ 35 h 146"/>
              <a:gd name="T40" fmla="*/ 61 w 146"/>
              <a:gd name="T41" fmla="*/ 79 h 146"/>
              <a:gd name="T42" fmla="*/ 41 w 146"/>
              <a:gd name="T43" fmla="*/ 59 h 146"/>
              <a:gd name="T44" fmla="*/ 37 w 146"/>
              <a:gd name="T45" fmla="*/ 57 h 146"/>
              <a:gd name="T46" fmla="*/ 32 w 146"/>
              <a:gd name="T47" fmla="*/ 59 h 146"/>
              <a:gd name="T48" fmla="*/ 23 w 146"/>
              <a:gd name="T49" fmla="*/ 69 h 146"/>
              <a:gd name="T50" fmla="*/ 21 w 146"/>
              <a:gd name="T51" fmla="*/ 73 h 146"/>
              <a:gd name="T52" fmla="*/ 23 w 146"/>
              <a:gd name="T53" fmla="*/ 77 h 146"/>
              <a:gd name="T54" fmla="*/ 57 w 146"/>
              <a:gd name="T55" fmla="*/ 111 h 146"/>
              <a:gd name="T56" fmla="*/ 61 w 146"/>
              <a:gd name="T57" fmla="*/ 113 h 146"/>
              <a:gd name="T58" fmla="*/ 65 w 146"/>
              <a:gd name="T59" fmla="*/ 1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6" h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65" y="111"/>
                </a:moveTo>
                <a:cubicBezTo>
                  <a:pt x="123" y="53"/>
                  <a:pt x="123" y="53"/>
                  <a:pt x="123" y="53"/>
                </a:cubicBezTo>
                <a:cubicBezTo>
                  <a:pt x="124" y="52"/>
                  <a:pt x="125" y="50"/>
                  <a:pt x="125" y="49"/>
                </a:cubicBezTo>
                <a:cubicBezTo>
                  <a:pt x="125" y="47"/>
                  <a:pt x="124" y="46"/>
                  <a:pt x="123" y="44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2" y="34"/>
                  <a:pt x="111" y="33"/>
                  <a:pt x="109" y="33"/>
                </a:cubicBezTo>
                <a:cubicBezTo>
                  <a:pt x="108" y="33"/>
                  <a:pt x="106" y="34"/>
                  <a:pt x="105" y="35"/>
                </a:cubicBezTo>
                <a:cubicBezTo>
                  <a:pt x="61" y="79"/>
                  <a:pt x="61" y="79"/>
                  <a:pt x="61" y="79"/>
                </a:cubicBezTo>
                <a:cubicBezTo>
                  <a:pt x="41" y="59"/>
                  <a:pt x="41" y="59"/>
                  <a:pt x="41" y="59"/>
                </a:cubicBezTo>
                <a:cubicBezTo>
                  <a:pt x="40" y="58"/>
                  <a:pt x="38" y="57"/>
                  <a:pt x="37" y="57"/>
                </a:cubicBezTo>
                <a:cubicBezTo>
                  <a:pt x="35" y="57"/>
                  <a:pt x="34" y="58"/>
                  <a:pt x="32" y="59"/>
                </a:cubicBezTo>
                <a:cubicBezTo>
                  <a:pt x="23" y="69"/>
                  <a:pt x="23" y="69"/>
                  <a:pt x="23" y="69"/>
                </a:cubicBezTo>
                <a:cubicBezTo>
                  <a:pt x="22" y="70"/>
                  <a:pt x="21" y="71"/>
                  <a:pt x="21" y="73"/>
                </a:cubicBezTo>
                <a:cubicBezTo>
                  <a:pt x="21" y="75"/>
                  <a:pt x="22" y="76"/>
                  <a:pt x="23" y="77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2"/>
                  <a:pt x="59" y="113"/>
                  <a:pt x="61" y="113"/>
                </a:cubicBezTo>
                <a:cubicBezTo>
                  <a:pt x="62" y="113"/>
                  <a:pt x="64" y="112"/>
                  <a:pt x="65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9" name="Freeform 302"/>
          <p:cNvSpPr>
            <a:spLocks noEditPoints="1"/>
          </p:cNvSpPr>
          <p:nvPr/>
        </p:nvSpPr>
        <p:spPr bwMode="auto">
          <a:xfrm>
            <a:off x="5023400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51 w 145"/>
              <a:gd name="T27" fmla="*/ 121 h 146"/>
              <a:gd name="T28" fmla="*/ 102 w 145"/>
              <a:gd name="T29" fmla="*/ 70 h 146"/>
              <a:gd name="T30" fmla="*/ 75 w 145"/>
              <a:gd name="T31" fmla="*/ 43 h 146"/>
              <a:gd name="T32" fmla="*/ 24 w 145"/>
              <a:gd name="T33" fmla="*/ 94 h 146"/>
              <a:gd name="T34" fmla="*/ 24 w 145"/>
              <a:gd name="T35" fmla="*/ 121 h 146"/>
              <a:gd name="T36" fmla="*/ 51 w 145"/>
              <a:gd name="T37" fmla="*/ 121 h 146"/>
              <a:gd name="T38" fmla="*/ 38 w 145"/>
              <a:gd name="T39" fmla="*/ 93 h 146"/>
              <a:gd name="T40" fmla="*/ 52 w 145"/>
              <a:gd name="T41" fmla="*/ 107 h 146"/>
              <a:gd name="T42" fmla="*/ 47 w 145"/>
              <a:gd name="T43" fmla="*/ 112 h 146"/>
              <a:gd name="T44" fmla="*/ 42 w 145"/>
              <a:gd name="T45" fmla="*/ 112 h 146"/>
              <a:gd name="T46" fmla="*/ 42 w 145"/>
              <a:gd name="T47" fmla="*/ 103 h 146"/>
              <a:gd name="T48" fmla="*/ 33 w 145"/>
              <a:gd name="T49" fmla="*/ 103 h 146"/>
              <a:gd name="T50" fmla="*/ 33 w 145"/>
              <a:gd name="T51" fmla="*/ 98 h 146"/>
              <a:gd name="T52" fmla="*/ 38 w 145"/>
              <a:gd name="T53" fmla="*/ 93 h 146"/>
              <a:gd name="T54" fmla="*/ 77 w 145"/>
              <a:gd name="T55" fmla="*/ 56 h 146"/>
              <a:gd name="T56" fmla="*/ 77 w 145"/>
              <a:gd name="T57" fmla="*/ 59 h 146"/>
              <a:gd name="T58" fmla="*/ 49 w 145"/>
              <a:gd name="T59" fmla="*/ 86 h 146"/>
              <a:gd name="T60" fmla="*/ 46 w 145"/>
              <a:gd name="T61" fmla="*/ 87 h 146"/>
              <a:gd name="T62" fmla="*/ 47 w 145"/>
              <a:gd name="T63" fmla="*/ 84 h 146"/>
              <a:gd name="T64" fmla="*/ 74 w 145"/>
              <a:gd name="T65" fmla="*/ 56 h 146"/>
              <a:gd name="T66" fmla="*/ 77 w 145"/>
              <a:gd name="T67" fmla="*/ 56 h 146"/>
              <a:gd name="T68" fmla="*/ 109 w 145"/>
              <a:gd name="T69" fmla="*/ 64 h 146"/>
              <a:gd name="T70" fmla="*/ 117 w 145"/>
              <a:gd name="T71" fmla="*/ 55 h 146"/>
              <a:gd name="T72" fmla="*/ 120 w 145"/>
              <a:gd name="T73" fmla="*/ 49 h 146"/>
              <a:gd name="T74" fmla="*/ 117 w 145"/>
              <a:gd name="T75" fmla="*/ 42 h 146"/>
              <a:gd name="T76" fmla="*/ 103 w 145"/>
              <a:gd name="T77" fmla="*/ 28 h 146"/>
              <a:gd name="T78" fmla="*/ 96 w 145"/>
              <a:gd name="T79" fmla="*/ 25 h 146"/>
              <a:gd name="T80" fmla="*/ 90 w 145"/>
              <a:gd name="T81" fmla="*/ 28 h 146"/>
              <a:gd name="T82" fmla="*/ 81 w 145"/>
              <a:gd name="T83" fmla="*/ 37 h 146"/>
              <a:gd name="T84" fmla="*/ 109 w 145"/>
              <a:gd name="T85" fmla="*/ 6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51" y="121"/>
                </a:moveTo>
                <a:cubicBezTo>
                  <a:pt x="102" y="70"/>
                  <a:pt x="102" y="70"/>
                  <a:pt x="102" y="70"/>
                </a:cubicBezTo>
                <a:cubicBezTo>
                  <a:pt x="75" y="43"/>
                  <a:pt x="75" y="43"/>
                  <a:pt x="75" y="43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121"/>
                  <a:pt x="24" y="121"/>
                  <a:pt x="24" y="121"/>
                </a:cubicBezTo>
                <a:lnTo>
                  <a:pt x="51" y="121"/>
                </a:lnTo>
                <a:close/>
                <a:moveTo>
                  <a:pt x="38" y="93"/>
                </a:moveTo>
                <a:cubicBezTo>
                  <a:pt x="52" y="107"/>
                  <a:pt x="52" y="107"/>
                  <a:pt x="52" y="107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2" y="112"/>
                  <a:pt x="42" y="112"/>
                  <a:pt x="42" y="112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3" y="98"/>
                  <a:pt x="33" y="98"/>
                  <a:pt x="33" y="98"/>
                </a:cubicBezTo>
                <a:lnTo>
                  <a:pt x="38" y="93"/>
                </a:lnTo>
                <a:close/>
                <a:moveTo>
                  <a:pt x="77" y="56"/>
                </a:moveTo>
                <a:cubicBezTo>
                  <a:pt x="78" y="57"/>
                  <a:pt x="78" y="58"/>
                  <a:pt x="77" y="59"/>
                </a:cubicBezTo>
                <a:cubicBezTo>
                  <a:pt x="49" y="86"/>
                  <a:pt x="49" y="86"/>
                  <a:pt x="49" y="86"/>
                </a:cubicBezTo>
                <a:cubicBezTo>
                  <a:pt x="48" y="88"/>
                  <a:pt x="47" y="88"/>
                  <a:pt x="46" y="87"/>
                </a:cubicBezTo>
                <a:cubicBezTo>
                  <a:pt x="45" y="86"/>
                  <a:pt x="46" y="85"/>
                  <a:pt x="47" y="84"/>
                </a:cubicBezTo>
                <a:cubicBezTo>
                  <a:pt x="74" y="56"/>
                  <a:pt x="74" y="56"/>
                  <a:pt x="74" y="56"/>
                </a:cubicBezTo>
                <a:cubicBezTo>
                  <a:pt x="75" y="55"/>
                  <a:pt x="76" y="55"/>
                  <a:pt x="77" y="56"/>
                </a:cubicBezTo>
                <a:close/>
                <a:moveTo>
                  <a:pt x="109" y="64"/>
                </a:moveTo>
                <a:cubicBezTo>
                  <a:pt x="117" y="55"/>
                  <a:pt x="117" y="55"/>
                  <a:pt x="117" y="55"/>
                </a:cubicBezTo>
                <a:cubicBezTo>
                  <a:pt x="119" y="53"/>
                  <a:pt x="120" y="51"/>
                  <a:pt x="120" y="49"/>
                </a:cubicBezTo>
                <a:cubicBezTo>
                  <a:pt x="120" y="46"/>
                  <a:pt x="119" y="44"/>
                  <a:pt x="117" y="42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1" y="26"/>
                  <a:pt x="99" y="25"/>
                  <a:pt x="96" y="25"/>
                </a:cubicBezTo>
                <a:cubicBezTo>
                  <a:pt x="94" y="25"/>
                  <a:pt x="92" y="26"/>
                  <a:pt x="90" y="28"/>
                </a:cubicBezTo>
                <a:cubicBezTo>
                  <a:pt x="81" y="37"/>
                  <a:pt x="81" y="37"/>
                  <a:pt x="81" y="37"/>
                </a:cubicBezTo>
                <a:lnTo>
                  <a:pt x="109" y="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0" name="Freeform 303"/>
          <p:cNvSpPr>
            <a:spLocks noEditPoints="1"/>
          </p:cNvSpPr>
          <p:nvPr/>
        </p:nvSpPr>
        <p:spPr bwMode="auto">
          <a:xfrm>
            <a:off x="5224382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76 h 146"/>
              <a:gd name="T28" fmla="*/ 121 w 145"/>
              <a:gd name="T29" fmla="*/ 31 h 146"/>
              <a:gd name="T30" fmla="*/ 119 w 145"/>
              <a:gd name="T31" fmla="*/ 26 h 146"/>
              <a:gd name="T32" fmla="*/ 115 w 145"/>
              <a:gd name="T33" fmla="*/ 25 h 146"/>
              <a:gd name="T34" fmla="*/ 70 w 145"/>
              <a:gd name="T35" fmla="*/ 25 h 146"/>
              <a:gd name="T36" fmla="*/ 64 w 145"/>
              <a:gd name="T37" fmla="*/ 28 h 146"/>
              <a:gd name="T38" fmla="*/ 65 w 145"/>
              <a:gd name="T39" fmla="*/ 35 h 146"/>
              <a:gd name="T40" fmla="*/ 79 w 145"/>
              <a:gd name="T41" fmla="*/ 48 h 146"/>
              <a:gd name="T42" fmla="*/ 28 w 145"/>
              <a:gd name="T43" fmla="*/ 99 h 146"/>
              <a:gd name="T44" fmla="*/ 27 w 145"/>
              <a:gd name="T45" fmla="*/ 103 h 146"/>
              <a:gd name="T46" fmla="*/ 28 w 145"/>
              <a:gd name="T47" fmla="*/ 107 h 146"/>
              <a:gd name="T48" fmla="*/ 38 w 145"/>
              <a:gd name="T49" fmla="*/ 117 h 146"/>
              <a:gd name="T50" fmla="*/ 42 w 145"/>
              <a:gd name="T51" fmla="*/ 119 h 146"/>
              <a:gd name="T52" fmla="*/ 47 w 145"/>
              <a:gd name="T53" fmla="*/ 117 h 146"/>
              <a:gd name="T54" fmla="*/ 97 w 145"/>
              <a:gd name="T55" fmla="*/ 67 h 146"/>
              <a:gd name="T56" fmla="*/ 111 w 145"/>
              <a:gd name="T57" fmla="*/ 80 h 146"/>
              <a:gd name="T58" fmla="*/ 115 w 145"/>
              <a:gd name="T59" fmla="*/ 82 h 146"/>
              <a:gd name="T60" fmla="*/ 117 w 145"/>
              <a:gd name="T61" fmla="*/ 82 h 146"/>
              <a:gd name="T62" fmla="*/ 121 w 145"/>
              <a:gd name="T63" fmla="*/ 7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1" y="76"/>
                </a:moveTo>
                <a:cubicBezTo>
                  <a:pt x="121" y="31"/>
                  <a:pt x="121" y="31"/>
                  <a:pt x="121" y="31"/>
                </a:cubicBezTo>
                <a:cubicBezTo>
                  <a:pt x="121" y="29"/>
                  <a:pt x="120" y="28"/>
                  <a:pt x="119" y="26"/>
                </a:cubicBezTo>
                <a:cubicBezTo>
                  <a:pt x="118" y="25"/>
                  <a:pt x="117" y="25"/>
                  <a:pt x="115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67" y="25"/>
                  <a:pt x="65" y="26"/>
                  <a:pt x="64" y="28"/>
                </a:cubicBezTo>
                <a:cubicBezTo>
                  <a:pt x="63" y="31"/>
                  <a:pt x="63" y="33"/>
                  <a:pt x="65" y="35"/>
                </a:cubicBezTo>
                <a:cubicBezTo>
                  <a:pt x="79" y="48"/>
                  <a:pt x="79" y="48"/>
                  <a:pt x="79" y="48"/>
                </a:cubicBezTo>
                <a:cubicBezTo>
                  <a:pt x="28" y="99"/>
                  <a:pt x="28" y="99"/>
                  <a:pt x="28" y="99"/>
                </a:cubicBezTo>
                <a:cubicBezTo>
                  <a:pt x="27" y="100"/>
                  <a:pt x="27" y="102"/>
                  <a:pt x="27" y="103"/>
                </a:cubicBezTo>
                <a:cubicBezTo>
                  <a:pt x="27" y="105"/>
                  <a:pt x="27" y="106"/>
                  <a:pt x="28" y="107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39" y="118"/>
                  <a:pt x="41" y="119"/>
                  <a:pt x="42" y="119"/>
                </a:cubicBezTo>
                <a:cubicBezTo>
                  <a:pt x="44" y="119"/>
                  <a:pt x="45" y="118"/>
                  <a:pt x="47" y="117"/>
                </a:cubicBezTo>
                <a:cubicBezTo>
                  <a:pt x="97" y="67"/>
                  <a:pt x="97" y="67"/>
                  <a:pt x="97" y="67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2" y="81"/>
                  <a:pt x="113" y="82"/>
                  <a:pt x="115" y="82"/>
                </a:cubicBezTo>
                <a:cubicBezTo>
                  <a:pt x="116" y="82"/>
                  <a:pt x="116" y="82"/>
                  <a:pt x="117" y="82"/>
                </a:cubicBezTo>
                <a:cubicBezTo>
                  <a:pt x="120" y="80"/>
                  <a:pt x="121" y="79"/>
                  <a:pt x="121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1" name="Freeform 304"/>
          <p:cNvSpPr>
            <a:spLocks noEditPoints="1"/>
          </p:cNvSpPr>
          <p:nvPr/>
        </p:nvSpPr>
        <p:spPr bwMode="auto">
          <a:xfrm>
            <a:off x="5426984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95 w 145"/>
              <a:gd name="T27" fmla="*/ 92 h 146"/>
              <a:gd name="T28" fmla="*/ 129 w 145"/>
              <a:gd name="T29" fmla="*/ 59 h 146"/>
              <a:gd name="T30" fmla="*/ 130 w 145"/>
              <a:gd name="T31" fmla="*/ 55 h 146"/>
              <a:gd name="T32" fmla="*/ 129 w 145"/>
              <a:gd name="T33" fmla="*/ 51 h 146"/>
              <a:gd name="T34" fmla="*/ 95 w 145"/>
              <a:gd name="T35" fmla="*/ 17 h 146"/>
              <a:gd name="T36" fmla="*/ 89 w 145"/>
              <a:gd name="T37" fmla="*/ 16 h 146"/>
              <a:gd name="T38" fmla="*/ 85 w 145"/>
              <a:gd name="T39" fmla="*/ 21 h 146"/>
              <a:gd name="T40" fmla="*/ 85 w 145"/>
              <a:gd name="T41" fmla="*/ 37 h 146"/>
              <a:gd name="T42" fmla="*/ 65 w 145"/>
              <a:gd name="T43" fmla="*/ 38 h 146"/>
              <a:gd name="T44" fmla="*/ 49 w 145"/>
              <a:gd name="T45" fmla="*/ 43 h 146"/>
              <a:gd name="T46" fmla="*/ 38 w 145"/>
              <a:gd name="T47" fmla="*/ 51 h 146"/>
              <a:gd name="T48" fmla="*/ 31 w 145"/>
              <a:gd name="T49" fmla="*/ 60 h 146"/>
              <a:gd name="T50" fmla="*/ 27 w 145"/>
              <a:gd name="T51" fmla="*/ 70 h 146"/>
              <a:gd name="T52" fmla="*/ 25 w 145"/>
              <a:gd name="T53" fmla="*/ 81 h 146"/>
              <a:gd name="T54" fmla="*/ 24 w 145"/>
              <a:gd name="T55" fmla="*/ 91 h 146"/>
              <a:gd name="T56" fmla="*/ 40 w 145"/>
              <a:gd name="T57" fmla="*/ 129 h 146"/>
              <a:gd name="T58" fmla="*/ 43 w 145"/>
              <a:gd name="T59" fmla="*/ 130 h 146"/>
              <a:gd name="T60" fmla="*/ 44 w 145"/>
              <a:gd name="T61" fmla="*/ 130 h 146"/>
              <a:gd name="T62" fmla="*/ 46 w 145"/>
              <a:gd name="T63" fmla="*/ 127 h 146"/>
              <a:gd name="T64" fmla="*/ 51 w 145"/>
              <a:gd name="T65" fmla="*/ 82 h 146"/>
              <a:gd name="T66" fmla="*/ 64 w 145"/>
              <a:gd name="T67" fmla="*/ 75 h 146"/>
              <a:gd name="T68" fmla="*/ 85 w 145"/>
              <a:gd name="T69" fmla="*/ 73 h 146"/>
              <a:gd name="T70" fmla="*/ 85 w 145"/>
              <a:gd name="T71" fmla="*/ 88 h 146"/>
              <a:gd name="T72" fmla="*/ 89 w 145"/>
              <a:gd name="T73" fmla="*/ 94 h 146"/>
              <a:gd name="T74" fmla="*/ 91 w 145"/>
              <a:gd name="T75" fmla="*/ 94 h 146"/>
              <a:gd name="T76" fmla="*/ 95 w 145"/>
              <a:gd name="T77" fmla="*/ 9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95" y="92"/>
                </a:moveTo>
                <a:cubicBezTo>
                  <a:pt x="129" y="59"/>
                  <a:pt x="129" y="59"/>
                  <a:pt x="129" y="59"/>
                </a:cubicBezTo>
                <a:cubicBezTo>
                  <a:pt x="130" y="58"/>
                  <a:pt x="130" y="56"/>
                  <a:pt x="130" y="55"/>
                </a:cubicBezTo>
                <a:cubicBezTo>
                  <a:pt x="130" y="53"/>
                  <a:pt x="130" y="52"/>
                  <a:pt x="129" y="51"/>
                </a:cubicBezTo>
                <a:cubicBezTo>
                  <a:pt x="95" y="17"/>
                  <a:pt x="95" y="17"/>
                  <a:pt x="95" y="17"/>
                </a:cubicBezTo>
                <a:cubicBezTo>
                  <a:pt x="93" y="15"/>
                  <a:pt x="91" y="15"/>
                  <a:pt x="89" y="16"/>
                </a:cubicBezTo>
                <a:cubicBezTo>
                  <a:pt x="86" y="17"/>
                  <a:pt x="85" y="19"/>
                  <a:pt x="85" y="21"/>
                </a:cubicBezTo>
                <a:cubicBezTo>
                  <a:pt x="85" y="37"/>
                  <a:pt x="85" y="37"/>
                  <a:pt x="85" y="37"/>
                </a:cubicBezTo>
                <a:cubicBezTo>
                  <a:pt x="77" y="37"/>
                  <a:pt x="71" y="37"/>
                  <a:pt x="65" y="38"/>
                </a:cubicBezTo>
                <a:cubicBezTo>
                  <a:pt x="58" y="40"/>
                  <a:pt x="53" y="41"/>
                  <a:pt x="49" y="43"/>
                </a:cubicBezTo>
                <a:cubicBezTo>
                  <a:pt x="45" y="45"/>
                  <a:pt x="41" y="48"/>
                  <a:pt x="38" y="51"/>
                </a:cubicBezTo>
                <a:cubicBezTo>
                  <a:pt x="35" y="54"/>
                  <a:pt x="33" y="57"/>
                  <a:pt x="31" y="60"/>
                </a:cubicBezTo>
                <a:cubicBezTo>
                  <a:pt x="29" y="63"/>
                  <a:pt x="28" y="66"/>
                  <a:pt x="27" y="70"/>
                </a:cubicBezTo>
                <a:cubicBezTo>
                  <a:pt x="26" y="74"/>
                  <a:pt x="25" y="77"/>
                  <a:pt x="25" y="81"/>
                </a:cubicBezTo>
                <a:cubicBezTo>
                  <a:pt x="25" y="84"/>
                  <a:pt x="24" y="87"/>
                  <a:pt x="24" y="91"/>
                </a:cubicBezTo>
                <a:cubicBezTo>
                  <a:pt x="24" y="102"/>
                  <a:pt x="30" y="115"/>
                  <a:pt x="40" y="129"/>
                </a:cubicBezTo>
                <a:cubicBezTo>
                  <a:pt x="41" y="130"/>
                  <a:pt x="42" y="130"/>
                  <a:pt x="43" y="130"/>
                </a:cubicBezTo>
                <a:cubicBezTo>
                  <a:pt x="43" y="130"/>
                  <a:pt x="43" y="130"/>
                  <a:pt x="44" y="130"/>
                </a:cubicBezTo>
                <a:cubicBezTo>
                  <a:pt x="45" y="130"/>
                  <a:pt x="46" y="129"/>
                  <a:pt x="46" y="127"/>
                </a:cubicBezTo>
                <a:cubicBezTo>
                  <a:pt x="43" y="105"/>
                  <a:pt x="45" y="90"/>
                  <a:pt x="51" y="82"/>
                </a:cubicBezTo>
                <a:cubicBezTo>
                  <a:pt x="54" y="79"/>
                  <a:pt x="58" y="77"/>
                  <a:pt x="64" y="75"/>
                </a:cubicBezTo>
                <a:cubicBezTo>
                  <a:pt x="69" y="74"/>
                  <a:pt x="76" y="73"/>
                  <a:pt x="85" y="73"/>
                </a:cubicBezTo>
                <a:cubicBezTo>
                  <a:pt x="85" y="88"/>
                  <a:pt x="85" y="88"/>
                  <a:pt x="85" y="88"/>
                </a:cubicBezTo>
                <a:cubicBezTo>
                  <a:pt x="85" y="91"/>
                  <a:pt x="86" y="93"/>
                  <a:pt x="89" y="94"/>
                </a:cubicBezTo>
                <a:cubicBezTo>
                  <a:pt x="89" y="94"/>
                  <a:pt x="90" y="94"/>
                  <a:pt x="91" y="94"/>
                </a:cubicBezTo>
                <a:cubicBezTo>
                  <a:pt x="93" y="94"/>
                  <a:pt x="94" y="94"/>
                  <a:pt x="95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2" name="Freeform 305"/>
          <p:cNvSpPr>
            <a:spLocks noEditPoints="1"/>
          </p:cNvSpPr>
          <p:nvPr/>
        </p:nvSpPr>
        <p:spPr bwMode="auto">
          <a:xfrm>
            <a:off x="5629586" y="3297067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117 w 145"/>
              <a:gd name="T27" fmla="*/ 99 h 146"/>
              <a:gd name="T28" fmla="*/ 124 w 145"/>
              <a:gd name="T29" fmla="*/ 73 h 146"/>
              <a:gd name="T30" fmla="*/ 117 w 145"/>
              <a:gd name="T31" fmla="*/ 47 h 146"/>
              <a:gd name="T32" fmla="*/ 98 w 145"/>
              <a:gd name="T33" fmla="*/ 28 h 146"/>
              <a:gd name="T34" fmla="*/ 72 w 145"/>
              <a:gd name="T35" fmla="*/ 21 h 146"/>
              <a:gd name="T36" fmla="*/ 46 w 145"/>
              <a:gd name="T37" fmla="*/ 28 h 146"/>
              <a:gd name="T38" fmla="*/ 28 w 145"/>
              <a:gd name="T39" fmla="*/ 47 h 146"/>
              <a:gd name="T40" fmla="*/ 21 w 145"/>
              <a:gd name="T41" fmla="*/ 73 h 146"/>
              <a:gd name="T42" fmla="*/ 28 w 145"/>
              <a:gd name="T43" fmla="*/ 99 h 146"/>
              <a:gd name="T44" fmla="*/ 46 w 145"/>
              <a:gd name="T45" fmla="*/ 117 h 146"/>
              <a:gd name="T46" fmla="*/ 72 w 145"/>
              <a:gd name="T47" fmla="*/ 124 h 146"/>
              <a:gd name="T48" fmla="*/ 98 w 145"/>
              <a:gd name="T49" fmla="*/ 117 h 146"/>
              <a:gd name="T50" fmla="*/ 117 w 145"/>
              <a:gd name="T51" fmla="*/ 99 h 146"/>
              <a:gd name="T52" fmla="*/ 96 w 145"/>
              <a:gd name="T53" fmla="*/ 35 h 146"/>
              <a:gd name="T54" fmla="*/ 96 w 145"/>
              <a:gd name="T55" fmla="*/ 86 h 146"/>
              <a:gd name="T56" fmla="*/ 48 w 145"/>
              <a:gd name="T57" fmla="*/ 111 h 146"/>
              <a:gd name="T58" fmla="*/ 48 w 145"/>
              <a:gd name="T59" fmla="*/ 59 h 146"/>
              <a:gd name="T60" fmla="*/ 96 w 145"/>
              <a:gd name="T61" fmla="*/ 35 h 146"/>
              <a:gd name="T62" fmla="*/ 60 w 145"/>
              <a:gd name="T63" fmla="*/ 91 h 146"/>
              <a:gd name="T64" fmla="*/ 84 w 145"/>
              <a:gd name="T65" fmla="*/ 79 h 146"/>
              <a:gd name="T66" fmla="*/ 60 w 145"/>
              <a:gd name="T67" fmla="*/ 67 h 146"/>
              <a:gd name="T68" fmla="*/ 60 w 145"/>
              <a:gd name="T69" fmla="*/ 9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17" y="99"/>
                </a:moveTo>
                <a:cubicBezTo>
                  <a:pt x="121" y="91"/>
                  <a:pt x="124" y="82"/>
                  <a:pt x="124" y="73"/>
                </a:cubicBezTo>
                <a:cubicBezTo>
                  <a:pt x="124" y="64"/>
                  <a:pt x="121" y="55"/>
                  <a:pt x="117" y="47"/>
                </a:cubicBezTo>
                <a:cubicBezTo>
                  <a:pt x="112" y="39"/>
                  <a:pt x="106" y="33"/>
                  <a:pt x="98" y="28"/>
                </a:cubicBezTo>
                <a:cubicBezTo>
                  <a:pt x="90" y="24"/>
                  <a:pt x="81" y="21"/>
                  <a:pt x="72" y="21"/>
                </a:cubicBezTo>
                <a:cubicBezTo>
                  <a:pt x="63" y="21"/>
                  <a:pt x="54" y="24"/>
                  <a:pt x="46" y="28"/>
                </a:cubicBezTo>
                <a:cubicBezTo>
                  <a:pt x="38" y="33"/>
                  <a:pt x="32" y="39"/>
                  <a:pt x="28" y="47"/>
                </a:cubicBezTo>
                <a:cubicBezTo>
                  <a:pt x="23" y="55"/>
                  <a:pt x="21" y="64"/>
                  <a:pt x="21" y="73"/>
                </a:cubicBezTo>
                <a:cubicBezTo>
                  <a:pt x="21" y="82"/>
                  <a:pt x="23" y="91"/>
                  <a:pt x="28" y="99"/>
                </a:cubicBezTo>
                <a:cubicBezTo>
                  <a:pt x="32" y="107"/>
                  <a:pt x="38" y="113"/>
                  <a:pt x="46" y="117"/>
                </a:cubicBezTo>
                <a:cubicBezTo>
                  <a:pt x="54" y="122"/>
                  <a:pt x="63" y="124"/>
                  <a:pt x="72" y="124"/>
                </a:cubicBezTo>
                <a:cubicBezTo>
                  <a:pt x="81" y="124"/>
                  <a:pt x="90" y="122"/>
                  <a:pt x="98" y="117"/>
                </a:cubicBezTo>
                <a:cubicBezTo>
                  <a:pt x="106" y="113"/>
                  <a:pt x="112" y="107"/>
                  <a:pt x="117" y="99"/>
                </a:cubicBezTo>
                <a:close/>
                <a:moveTo>
                  <a:pt x="96" y="35"/>
                </a:moveTo>
                <a:cubicBezTo>
                  <a:pt x="96" y="86"/>
                  <a:pt x="96" y="86"/>
                  <a:pt x="96" y="86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59"/>
                  <a:pt x="48" y="59"/>
                  <a:pt x="48" y="59"/>
                </a:cubicBezTo>
                <a:lnTo>
                  <a:pt x="96" y="35"/>
                </a:lnTo>
                <a:close/>
                <a:moveTo>
                  <a:pt x="60" y="91"/>
                </a:moveTo>
                <a:cubicBezTo>
                  <a:pt x="84" y="79"/>
                  <a:pt x="84" y="79"/>
                  <a:pt x="84" y="79"/>
                </a:cubicBezTo>
                <a:cubicBezTo>
                  <a:pt x="60" y="67"/>
                  <a:pt x="60" y="67"/>
                  <a:pt x="60" y="67"/>
                </a:cubicBezTo>
                <a:lnTo>
                  <a:pt x="60" y="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3" name="Freeform 306"/>
          <p:cNvSpPr>
            <a:spLocks noEditPoints="1"/>
          </p:cNvSpPr>
          <p:nvPr/>
        </p:nvSpPr>
        <p:spPr bwMode="auto">
          <a:xfrm>
            <a:off x="5832190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118 h 146"/>
              <a:gd name="T28" fmla="*/ 121 w 145"/>
              <a:gd name="T29" fmla="*/ 28 h 146"/>
              <a:gd name="T30" fmla="*/ 120 w 145"/>
              <a:gd name="T31" fmla="*/ 25 h 146"/>
              <a:gd name="T32" fmla="*/ 118 w 145"/>
              <a:gd name="T33" fmla="*/ 25 h 146"/>
              <a:gd name="T34" fmla="*/ 27 w 145"/>
              <a:gd name="T35" fmla="*/ 25 h 146"/>
              <a:gd name="T36" fmla="*/ 25 w 145"/>
              <a:gd name="T37" fmla="*/ 25 h 146"/>
              <a:gd name="T38" fmla="*/ 24 w 145"/>
              <a:gd name="T39" fmla="*/ 28 h 146"/>
              <a:gd name="T40" fmla="*/ 24 w 145"/>
              <a:gd name="T41" fmla="*/ 118 h 146"/>
              <a:gd name="T42" fmla="*/ 25 w 145"/>
              <a:gd name="T43" fmla="*/ 120 h 146"/>
              <a:gd name="T44" fmla="*/ 27 w 145"/>
              <a:gd name="T45" fmla="*/ 121 h 146"/>
              <a:gd name="T46" fmla="*/ 118 w 145"/>
              <a:gd name="T47" fmla="*/ 121 h 146"/>
              <a:gd name="T48" fmla="*/ 120 w 145"/>
              <a:gd name="T49" fmla="*/ 120 h 146"/>
              <a:gd name="T50" fmla="*/ 121 w 145"/>
              <a:gd name="T51" fmla="*/ 118 h 146"/>
              <a:gd name="T52" fmla="*/ 108 w 145"/>
              <a:gd name="T53" fmla="*/ 52 h 146"/>
              <a:gd name="T54" fmla="*/ 108 w 145"/>
              <a:gd name="T55" fmla="*/ 58 h 146"/>
              <a:gd name="T56" fmla="*/ 77 w 145"/>
              <a:gd name="T57" fmla="*/ 101 h 146"/>
              <a:gd name="T58" fmla="*/ 72 w 145"/>
              <a:gd name="T59" fmla="*/ 103 h 146"/>
              <a:gd name="T60" fmla="*/ 68 w 145"/>
              <a:gd name="T61" fmla="*/ 101 h 146"/>
              <a:gd name="T62" fmla="*/ 37 w 145"/>
              <a:gd name="T63" fmla="*/ 58 h 146"/>
              <a:gd name="T64" fmla="*/ 37 w 145"/>
              <a:gd name="T65" fmla="*/ 52 h 146"/>
              <a:gd name="T66" fmla="*/ 42 w 145"/>
              <a:gd name="T67" fmla="*/ 49 h 146"/>
              <a:gd name="T68" fmla="*/ 103 w 145"/>
              <a:gd name="T69" fmla="*/ 49 h 146"/>
              <a:gd name="T70" fmla="*/ 108 w 145"/>
              <a:gd name="T71" fmla="*/ 5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1" y="118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19" y="25"/>
                  <a:pt x="119" y="25"/>
                  <a:pt x="11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5"/>
                  <a:pt x="25" y="25"/>
                </a:cubicBezTo>
                <a:cubicBezTo>
                  <a:pt x="24" y="26"/>
                  <a:pt x="24" y="27"/>
                  <a:pt x="24" y="28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4" y="119"/>
                  <a:pt x="24" y="120"/>
                  <a:pt x="25" y="120"/>
                </a:cubicBezTo>
                <a:cubicBezTo>
                  <a:pt x="26" y="121"/>
                  <a:pt x="26" y="121"/>
                  <a:pt x="27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19" y="121"/>
                  <a:pt x="120" y="120"/>
                </a:cubicBezTo>
                <a:cubicBezTo>
                  <a:pt x="121" y="120"/>
                  <a:pt x="121" y="119"/>
                  <a:pt x="121" y="118"/>
                </a:cubicBezTo>
                <a:close/>
                <a:moveTo>
                  <a:pt x="108" y="52"/>
                </a:moveTo>
                <a:cubicBezTo>
                  <a:pt x="109" y="54"/>
                  <a:pt x="109" y="56"/>
                  <a:pt x="108" y="58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76" y="102"/>
                  <a:pt x="75" y="103"/>
                  <a:pt x="72" y="103"/>
                </a:cubicBezTo>
                <a:cubicBezTo>
                  <a:pt x="70" y="103"/>
                  <a:pt x="69" y="102"/>
                  <a:pt x="68" y="101"/>
                </a:cubicBezTo>
                <a:cubicBezTo>
                  <a:pt x="37" y="58"/>
                  <a:pt x="37" y="58"/>
                  <a:pt x="37" y="58"/>
                </a:cubicBezTo>
                <a:cubicBezTo>
                  <a:pt x="36" y="56"/>
                  <a:pt x="36" y="54"/>
                  <a:pt x="37" y="52"/>
                </a:cubicBezTo>
                <a:cubicBezTo>
                  <a:pt x="38" y="50"/>
                  <a:pt x="40" y="49"/>
                  <a:pt x="42" y="49"/>
                </a:cubicBezTo>
                <a:cubicBezTo>
                  <a:pt x="103" y="49"/>
                  <a:pt x="103" y="49"/>
                  <a:pt x="103" y="49"/>
                </a:cubicBezTo>
                <a:cubicBezTo>
                  <a:pt x="105" y="49"/>
                  <a:pt x="107" y="50"/>
                  <a:pt x="108" y="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4" name="Freeform 307"/>
          <p:cNvSpPr>
            <a:spLocks noEditPoints="1"/>
          </p:cNvSpPr>
          <p:nvPr/>
        </p:nvSpPr>
        <p:spPr bwMode="auto">
          <a:xfrm>
            <a:off x="6034792" y="3297067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7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7 w 145"/>
              <a:gd name="T23" fmla="*/ 8 h 146"/>
              <a:gd name="T24" fmla="*/ 145 w 145"/>
              <a:gd name="T25" fmla="*/ 28 h 146"/>
              <a:gd name="T26" fmla="*/ 121 w 145"/>
              <a:gd name="T27" fmla="*/ 118 h 146"/>
              <a:gd name="T28" fmla="*/ 121 w 145"/>
              <a:gd name="T29" fmla="*/ 28 h 146"/>
              <a:gd name="T30" fmla="*/ 120 w 145"/>
              <a:gd name="T31" fmla="*/ 25 h 146"/>
              <a:gd name="T32" fmla="*/ 118 w 145"/>
              <a:gd name="T33" fmla="*/ 25 h 146"/>
              <a:gd name="T34" fmla="*/ 27 w 145"/>
              <a:gd name="T35" fmla="*/ 25 h 146"/>
              <a:gd name="T36" fmla="*/ 25 w 145"/>
              <a:gd name="T37" fmla="*/ 25 h 146"/>
              <a:gd name="T38" fmla="*/ 24 w 145"/>
              <a:gd name="T39" fmla="*/ 28 h 146"/>
              <a:gd name="T40" fmla="*/ 24 w 145"/>
              <a:gd name="T41" fmla="*/ 118 h 146"/>
              <a:gd name="T42" fmla="*/ 25 w 145"/>
              <a:gd name="T43" fmla="*/ 120 h 146"/>
              <a:gd name="T44" fmla="*/ 27 w 145"/>
              <a:gd name="T45" fmla="*/ 121 h 146"/>
              <a:gd name="T46" fmla="*/ 118 w 145"/>
              <a:gd name="T47" fmla="*/ 121 h 146"/>
              <a:gd name="T48" fmla="*/ 120 w 145"/>
              <a:gd name="T49" fmla="*/ 120 h 146"/>
              <a:gd name="T50" fmla="*/ 121 w 145"/>
              <a:gd name="T51" fmla="*/ 118 h 146"/>
              <a:gd name="T52" fmla="*/ 108 w 145"/>
              <a:gd name="T53" fmla="*/ 94 h 146"/>
              <a:gd name="T54" fmla="*/ 103 w 145"/>
              <a:gd name="T55" fmla="*/ 97 h 146"/>
              <a:gd name="T56" fmla="*/ 43 w 145"/>
              <a:gd name="T57" fmla="*/ 97 h 146"/>
              <a:gd name="T58" fmla="*/ 37 w 145"/>
              <a:gd name="T59" fmla="*/ 94 h 146"/>
              <a:gd name="T60" fmla="*/ 38 w 145"/>
              <a:gd name="T61" fmla="*/ 88 h 146"/>
              <a:gd name="T62" fmla="*/ 68 w 145"/>
              <a:gd name="T63" fmla="*/ 45 h 146"/>
              <a:gd name="T64" fmla="*/ 73 w 145"/>
              <a:gd name="T65" fmla="*/ 43 h 146"/>
              <a:gd name="T66" fmla="*/ 78 w 145"/>
              <a:gd name="T67" fmla="*/ 45 h 146"/>
              <a:gd name="T68" fmla="*/ 108 w 145"/>
              <a:gd name="T69" fmla="*/ 88 h 146"/>
              <a:gd name="T70" fmla="*/ 108 w 145"/>
              <a:gd name="T71" fmla="*/ 9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3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3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121" y="118"/>
                </a:move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0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6" y="25"/>
                  <a:pt x="25" y="25"/>
                </a:cubicBezTo>
                <a:cubicBezTo>
                  <a:pt x="25" y="26"/>
                  <a:pt x="24" y="27"/>
                  <a:pt x="24" y="28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4" y="119"/>
                  <a:pt x="25" y="120"/>
                  <a:pt x="25" y="120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20" y="121"/>
                  <a:pt x="120" y="120"/>
                </a:cubicBezTo>
                <a:cubicBezTo>
                  <a:pt x="121" y="120"/>
                  <a:pt x="121" y="119"/>
                  <a:pt x="121" y="118"/>
                </a:cubicBezTo>
                <a:close/>
                <a:moveTo>
                  <a:pt x="108" y="94"/>
                </a:moveTo>
                <a:cubicBezTo>
                  <a:pt x="107" y="96"/>
                  <a:pt x="106" y="97"/>
                  <a:pt x="103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40" y="97"/>
                  <a:pt x="38" y="96"/>
                  <a:pt x="37" y="94"/>
                </a:cubicBezTo>
                <a:cubicBezTo>
                  <a:pt x="36" y="92"/>
                  <a:pt x="36" y="90"/>
                  <a:pt x="38" y="88"/>
                </a:cubicBezTo>
                <a:cubicBezTo>
                  <a:pt x="68" y="45"/>
                  <a:pt x="68" y="45"/>
                  <a:pt x="68" y="45"/>
                </a:cubicBezTo>
                <a:cubicBezTo>
                  <a:pt x="69" y="44"/>
                  <a:pt x="71" y="43"/>
                  <a:pt x="73" y="43"/>
                </a:cubicBezTo>
                <a:cubicBezTo>
                  <a:pt x="75" y="43"/>
                  <a:pt x="77" y="44"/>
                  <a:pt x="78" y="45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9" y="90"/>
                  <a:pt x="110" y="92"/>
                  <a:pt x="108" y="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5" name="Freeform 308"/>
          <p:cNvSpPr>
            <a:spLocks noEditPoints="1"/>
          </p:cNvSpPr>
          <p:nvPr/>
        </p:nvSpPr>
        <p:spPr bwMode="auto">
          <a:xfrm>
            <a:off x="6235774" y="3297067"/>
            <a:ext cx="157220" cy="157220"/>
          </a:xfrm>
          <a:custGeom>
            <a:avLst/>
            <a:gdLst>
              <a:gd name="T0" fmla="*/ 146 w 146"/>
              <a:gd name="T1" fmla="*/ 28 h 146"/>
              <a:gd name="T2" fmla="*/ 146 w 146"/>
              <a:gd name="T3" fmla="*/ 118 h 146"/>
              <a:gd name="T4" fmla="*/ 138 w 146"/>
              <a:gd name="T5" fmla="*/ 138 h 146"/>
              <a:gd name="T6" fmla="*/ 118 w 146"/>
              <a:gd name="T7" fmla="*/ 146 h 146"/>
              <a:gd name="T8" fmla="*/ 28 w 146"/>
              <a:gd name="T9" fmla="*/ 146 h 146"/>
              <a:gd name="T10" fmla="*/ 8 w 146"/>
              <a:gd name="T11" fmla="*/ 138 h 146"/>
              <a:gd name="T12" fmla="*/ 0 w 146"/>
              <a:gd name="T13" fmla="*/ 118 h 146"/>
              <a:gd name="T14" fmla="*/ 0 w 146"/>
              <a:gd name="T15" fmla="*/ 28 h 146"/>
              <a:gd name="T16" fmla="*/ 8 w 146"/>
              <a:gd name="T17" fmla="*/ 8 h 146"/>
              <a:gd name="T18" fmla="*/ 28 w 146"/>
              <a:gd name="T19" fmla="*/ 0 h 146"/>
              <a:gd name="T20" fmla="*/ 118 w 146"/>
              <a:gd name="T21" fmla="*/ 0 h 146"/>
              <a:gd name="T22" fmla="*/ 138 w 146"/>
              <a:gd name="T23" fmla="*/ 8 h 146"/>
              <a:gd name="T24" fmla="*/ 146 w 146"/>
              <a:gd name="T25" fmla="*/ 28 h 146"/>
              <a:gd name="T26" fmla="*/ 122 w 146"/>
              <a:gd name="T27" fmla="*/ 118 h 146"/>
              <a:gd name="T28" fmla="*/ 122 w 146"/>
              <a:gd name="T29" fmla="*/ 28 h 146"/>
              <a:gd name="T30" fmla="*/ 121 w 146"/>
              <a:gd name="T31" fmla="*/ 25 h 146"/>
              <a:gd name="T32" fmla="*/ 118 w 146"/>
              <a:gd name="T33" fmla="*/ 25 h 146"/>
              <a:gd name="T34" fmla="*/ 28 w 146"/>
              <a:gd name="T35" fmla="*/ 25 h 146"/>
              <a:gd name="T36" fmla="*/ 26 w 146"/>
              <a:gd name="T37" fmla="*/ 25 h 146"/>
              <a:gd name="T38" fmla="*/ 25 w 146"/>
              <a:gd name="T39" fmla="*/ 28 h 146"/>
              <a:gd name="T40" fmla="*/ 25 w 146"/>
              <a:gd name="T41" fmla="*/ 118 h 146"/>
              <a:gd name="T42" fmla="*/ 26 w 146"/>
              <a:gd name="T43" fmla="*/ 120 h 146"/>
              <a:gd name="T44" fmla="*/ 28 w 146"/>
              <a:gd name="T45" fmla="*/ 121 h 146"/>
              <a:gd name="T46" fmla="*/ 118 w 146"/>
              <a:gd name="T47" fmla="*/ 121 h 146"/>
              <a:gd name="T48" fmla="*/ 121 w 146"/>
              <a:gd name="T49" fmla="*/ 120 h 146"/>
              <a:gd name="T50" fmla="*/ 122 w 146"/>
              <a:gd name="T51" fmla="*/ 118 h 146"/>
              <a:gd name="T52" fmla="*/ 103 w 146"/>
              <a:gd name="T53" fmla="*/ 73 h 146"/>
              <a:gd name="T54" fmla="*/ 101 w 146"/>
              <a:gd name="T55" fmla="*/ 78 h 146"/>
              <a:gd name="T56" fmla="*/ 58 w 146"/>
              <a:gd name="T57" fmla="*/ 108 h 146"/>
              <a:gd name="T58" fmla="*/ 52 w 146"/>
              <a:gd name="T59" fmla="*/ 109 h 146"/>
              <a:gd name="T60" fmla="*/ 49 w 146"/>
              <a:gd name="T61" fmla="*/ 103 h 146"/>
              <a:gd name="T62" fmla="*/ 49 w 146"/>
              <a:gd name="T63" fmla="*/ 43 h 146"/>
              <a:gd name="T64" fmla="*/ 52 w 146"/>
              <a:gd name="T65" fmla="*/ 37 h 146"/>
              <a:gd name="T66" fmla="*/ 58 w 146"/>
              <a:gd name="T67" fmla="*/ 38 h 146"/>
              <a:gd name="T68" fmla="*/ 101 w 146"/>
              <a:gd name="T69" fmla="*/ 68 h 146"/>
              <a:gd name="T70" fmla="*/ 103 w 146"/>
              <a:gd name="T71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22" y="118"/>
                </a:moveTo>
                <a:cubicBezTo>
                  <a:pt x="122" y="28"/>
                  <a:pt x="122" y="28"/>
                  <a:pt x="122" y="28"/>
                </a:cubicBezTo>
                <a:cubicBezTo>
                  <a:pt x="122" y="27"/>
                  <a:pt x="121" y="26"/>
                  <a:pt x="121" y="25"/>
                </a:cubicBezTo>
                <a:cubicBezTo>
                  <a:pt x="120" y="25"/>
                  <a:pt x="119" y="25"/>
                  <a:pt x="118" y="25"/>
                </a:cubicBezTo>
                <a:cubicBezTo>
                  <a:pt x="28" y="25"/>
                  <a:pt x="28" y="25"/>
                  <a:pt x="28" y="25"/>
                </a:cubicBezTo>
                <a:cubicBezTo>
                  <a:pt x="27" y="25"/>
                  <a:pt x="26" y="25"/>
                  <a:pt x="26" y="25"/>
                </a:cubicBezTo>
                <a:cubicBezTo>
                  <a:pt x="25" y="26"/>
                  <a:pt x="25" y="27"/>
                  <a:pt x="25" y="2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25" y="119"/>
                  <a:pt x="25" y="120"/>
                  <a:pt x="26" y="120"/>
                </a:cubicBezTo>
                <a:cubicBezTo>
                  <a:pt x="26" y="121"/>
                  <a:pt x="27" y="121"/>
                  <a:pt x="28" y="121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19" y="121"/>
                  <a:pt x="120" y="121"/>
                  <a:pt x="121" y="120"/>
                </a:cubicBezTo>
                <a:cubicBezTo>
                  <a:pt x="121" y="120"/>
                  <a:pt x="122" y="119"/>
                  <a:pt x="122" y="118"/>
                </a:cubicBezTo>
                <a:close/>
                <a:moveTo>
                  <a:pt x="103" y="73"/>
                </a:moveTo>
                <a:cubicBezTo>
                  <a:pt x="103" y="75"/>
                  <a:pt x="103" y="77"/>
                  <a:pt x="101" y="78"/>
                </a:cubicBezTo>
                <a:cubicBezTo>
                  <a:pt x="58" y="108"/>
                  <a:pt x="58" y="108"/>
                  <a:pt x="58" y="108"/>
                </a:cubicBezTo>
                <a:cubicBezTo>
                  <a:pt x="56" y="110"/>
                  <a:pt x="54" y="110"/>
                  <a:pt x="52" y="109"/>
                </a:cubicBezTo>
                <a:cubicBezTo>
                  <a:pt x="50" y="107"/>
                  <a:pt x="49" y="106"/>
                  <a:pt x="49" y="10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40"/>
                  <a:pt x="50" y="38"/>
                  <a:pt x="52" y="37"/>
                </a:cubicBezTo>
                <a:cubicBezTo>
                  <a:pt x="54" y="36"/>
                  <a:pt x="56" y="36"/>
                  <a:pt x="58" y="3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3" y="69"/>
                  <a:pt x="103" y="71"/>
                  <a:pt x="103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6" name="Freeform 309"/>
          <p:cNvSpPr>
            <a:spLocks/>
          </p:cNvSpPr>
          <p:nvPr/>
        </p:nvSpPr>
        <p:spPr bwMode="auto">
          <a:xfrm>
            <a:off x="6439998" y="3297067"/>
            <a:ext cx="102113" cy="142632"/>
          </a:xfrm>
          <a:custGeom>
            <a:avLst/>
            <a:gdLst>
              <a:gd name="T0" fmla="*/ 95 w 96"/>
              <a:gd name="T1" fmla="*/ 127 h 133"/>
              <a:gd name="T2" fmla="*/ 93 w 96"/>
              <a:gd name="T3" fmla="*/ 130 h 133"/>
              <a:gd name="T4" fmla="*/ 92 w 96"/>
              <a:gd name="T5" fmla="*/ 131 h 133"/>
              <a:gd name="T6" fmla="*/ 88 w 96"/>
              <a:gd name="T7" fmla="*/ 132 h 133"/>
              <a:gd name="T8" fmla="*/ 83 w 96"/>
              <a:gd name="T9" fmla="*/ 133 h 133"/>
              <a:gd name="T10" fmla="*/ 77 w 96"/>
              <a:gd name="T11" fmla="*/ 133 h 133"/>
              <a:gd name="T12" fmla="*/ 34 w 96"/>
              <a:gd name="T13" fmla="*/ 121 h 133"/>
              <a:gd name="T14" fmla="*/ 3 w 96"/>
              <a:gd name="T15" fmla="*/ 88 h 133"/>
              <a:gd name="T16" fmla="*/ 0 w 96"/>
              <a:gd name="T17" fmla="*/ 85 h 133"/>
              <a:gd name="T18" fmla="*/ 1 w 96"/>
              <a:gd name="T19" fmla="*/ 72 h 133"/>
              <a:gd name="T20" fmla="*/ 9 w 96"/>
              <a:gd name="T21" fmla="*/ 71 h 133"/>
              <a:gd name="T22" fmla="*/ 3 w 96"/>
              <a:gd name="T23" fmla="*/ 61 h 133"/>
              <a:gd name="T24" fmla="*/ 0 w 96"/>
              <a:gd name="T25" fmla="*/ 58 h 133"/>
              <a:gd name="T26" fmla="*/ 1 w 96"/>
              <a:gd name="T27" fmla="*/ 45 h 133"/>
              <a:gd name="T28" fmla="*/ 12 w 96"/>
              <a:gd name="T29" fmla="*/ 44 h 133"/>
              <a:gd name="T30" fmla="*/ 73 w 96"/>
              <a:gd name="T31" fmla="*/ 0 h 133"/>
              <a:gd name="T32" fmla="*/ 93 w 96"/>
              <a:gd name="T33" fmla="*/ 4 h 133"/>
              <a:gd name="T34" fmla="*/ 89 w 96"/>
              <a:gd name="T35" fmla="*/ 21 h 133"/>
              <a:gd name="T36" fmla="*/ 86 w 96"/>
              <a:gd name="T37" fmla="*/ 23 h 133"/>
              <a:gd name="T38" fmla="*/ 84 w 96"/>
              <a:gd name="T39" fmla="*/ 23 h 133"/>
              <a:gd name="T40" fmla="*/ 81 w 96"/>
              <a:gd name="T41" fmla="*/ 22 h 133"/>
              <a:gd name="T42" fmla="*/ 75 w 96"/>
              <a:gd name="T43" fmla="*/ 22 h 133"/>
              <a:gd name="T44" fmla="*/ 51 w 96"/>
              <a:gd name="T45" fmla="*/ 28 h 133"/>
              <a:gd name="T46" fmla="*/ 81 w 96"/>
              <a:gd name="T47" fmla="*/ 44 h 133"/>
              <a:gd name="T48" fmla="*/ 84 w 96"/>
              <a:gd name="T49" fmla="*/ 48 h 133"/>
              <a:gd name="T50" fmla="*/ 79 w 96"/>
              <a:gd name="T51" fmla="*/ 61 h 133"/>
              <a:gd name="T52" fmla="*/ 33 w 96"/>
              <a:gd name="T53" fmla="*/ 71 h 133"/>
              <a:gd name="T54" fmla="*/ 79 w 96"/>
              <a:gd name="T55" fmla="*/ 72 h 133"/>
              <a:gd name="T56" fmla="*/ 77 w 96"/>
              <a:gd name="T57" fmla="*/ 85 h 133"/>
              <a:gd name="T58" fmla="*/ 74 w 96"/>
              <a:gd name="T59" fmla="*/ 88 h 133"/>
              <a:gd name="T60" fmla="*/ 52 w 96"/>
              <a:gd name="T61" fmla="*/ 105 h 133"/>
              <a:gd name="T62" fmla="*/ 77 w 96"/>
              <a:gd name="T63" fmla="*/ 112 h 133"/>
              <a:gd name="T64" fmla="*/ 83 w 96"/>
              <a:gd name="T65" fmla="*/ 111 h 133"/>
              <a:gd name="T66" fmla="*/ 87 w 96"/>
              <a:gd name="T67" fmla="*/ 110 h 133"/>
              <a:gd name="T68" fmla="*/ 88 w 96"/>
              <a:gd name="T69" fmla="*/ 110 h 133"/>
              <a:gd name="T70" fmla="*/ 92 w 96"/>
              <a:gd name="T71" fmla="*/ 11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" h="133">
                <a:moveTo>
                  <a:pt x="92" y="112"/>
                </a:moveTo>
                <a:cubicBezTo>
                  <a:pt x="95" y="127"/>
                  <a:pt x="95" y="127"/>
                  <a:pt x="95" y="127"/>
                </a:cubicBezTo>
                <a:cubicBezTo>
                  <a:pt x="96" y="128"/>
                  <a:pt x="95" y="128"/>
                  <a:pt x="95" y="129"/>
                </a:cubicBezTo>
                <a:cubicBezTo>
                  <a:pt x="95" y="130"/>
                  <a:pt x="94" y="130"/>
                  <a:pt x="93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31"/>
                  <a:pt x="92" y="131"/>
                  <a:pt x="92" y="131"/>
                </a:cubicBezTo>
                <a:cubicBezTo>
                  <a:pt x="92" y="131"/>
                  <a:pt x="91" y="131"/>
                  <a:pt x="91" y="131"/>
                </a:cubicBezTo>
                <a:cubicBezTo>
                  <a:pt x="90" y="131"/>
                  <a:pt x="89" y="132"/>
                  <a:pt x="88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5" y="132"/>
                  <a:pt x="84" y="132"/>
                  <a:pt x="83" y="133"/>
                </a:cubicBezTo>
                <a:cubicBezTo>
                  <a:pt x="82" y="133"/>
                  <a:pt x="81" y="133"/>
                  <a:pt x="80" y="133"/>
                </a:cubicBezTo>
                <a:cubicBezTo>
                  <a:pt x="79" y="133"/>
                  <a:pt x="78" y="133"/>
                  <a:pt x="77" y="133"/>
                </a:cubicBezTo>
                <a:cubicBezTo>
                  <a:pt x="75" y="133"/>
                  <a:pt x="74" y="133"/>
                  <a:pt x="73" y="133"/>
                </a:cubicBezTo>
                <a:cubicBezTo>
                  <a:pt x="58" y="133"/>
                  <a:pt x="45" y="129"/>
                  <a:pt x="34" y="121"/>
                </a:cubicBezTo>
                <a:cubicBezTo>
                  <a:pt x="23" y="113"/>
                  <a:pt x="16" y="102"/>
                  <a:pt x="12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2" y="88"/>
                  <a:pt x="1" y="88"/>
                  <a:pt x="1" y="87"/>
                </a:cubicBezTo>
                <a:cubicBezTo>
                  <a:pt x="0" y="86"/>
                  <a:pt x="0" y="86"/>
                  <a:pt x="0" y="8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0" y="73"/>
                  <a:pt x="1" y="72"/>
                </a:cubicBezTo>
                <a:cubicBezTo>
                  <a:pt x="1" y="71"/>
                  <a:pt x="2" y="71"/>
                  <a:pt x="3" y="71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68"/>
                  <a:pt x="9" y="64"/>
                  <a:pt x="9" y="61"/>
                </a:cubicBezTo>
                <a:cubicBezTo>
                  <a:pt x="3" y="61"/>
                  <a:pt x="3" y="61"/>
                  <a:pt x="3" y="61"/>
                </a:cubicBezTo>
                <a:cubicBezTo>
                  <a:pt x="2" y="61"/>
                  <a:pt x="1" y="61"/>
                  <a:pt x="1" y="60"/>
                </a:cubicBezTo>
                <a:cubicBezTo>
                  <a:pt x="0" y="60"/>
                  <a:pt x="0" y="59"/>
                  <a:pt x="0" y="58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6"/>
                  <a:pt x="1" y="45"/>
                </a:cubicBezTo>
                <a:cubicBezTo>
                  <a:pt x="1" y="45"/>
                  <a:pt x="2" y="44"/>
                  <a:pt x="3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6" y="31"/>
                  <a:pt x="24" y="20"/>
                  <a:pt x="35" y="12"/>
                </a:cubicBezTo>
                <a:cubicBezTo>
                  <a:pt x="46" y="4"/>
                  <a:pt x="59" y="0"/>
                  <a:pt x="73" y="0"/>
                </a:cubicBezTo>
                <a:cubicBezTo>
                  <a:pt x="79" y="0"/>
                  <a:pt x="86" y="1"/>
                  <a:pt x="91" y="2"/>
                </a:cubicBezTo>
                <a:cubicBezTo>
                  <a:pt x="92" y="3"/>
                  <a:pt x="93" y="3"/>
                  <a:pt x="93" y="4"/>
                </a:cubicBezTo>
                <a:cubicBezTo>
                  <a:pt x="94" y="5"/>
                  <a:pt x="94" y="5"/>
                  <a:pt x="93" y="6"/>
                </a:cubicBezTo>
                <a:cubicBezTo>
                  <a:pt x="89" y="21"/>
                  <a:pt x="89" y="21"/>
                  <a:pt x="89" y="21"/>
                </a:cubicBezTo>
                <a:cubicBezTo>
                  <a:pt x="89" y="22"/>
                  <a:pt x="89" y="23"/>
                  <a:pt x="88" y="23"/>
                </a:cubicBezTo>
                <a:cubicBezTo>
                  <a:pt x="87" y="23"/>
                  <a:pt x="87" y="24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2" y="22"/>
                  <a:pt x="81" y="22"/>
                  <a:pt x="81" y="22"/>
                </a:cubicBezTo>
                <a:cubicBezTo>
                  <a:pt x="80" y="22"/>
                  <a:pt x="79" y="22"/>
                  <a:pt x="78" y="22"/>
                </a:cubicBezTo>
                <a:cubicBezTo>
                  <a:pt x="77" y="22"/>
                  <a:pt x="76" y="22"/>
                  <a:pt x="75" y="22"/>
                </a:cubicBezTo>
                <a:cubicBezTo>
                  <a:pt x="74" y="22"/>
                  <a:pt x="73" y="22"/>
                  <a:pt x="73" y="22"/>
                </a:cubicBezTo>
                <a:cubicBezTo>
                  <a:pt x="65" y="22"/>
                  <a:pt x="58" y="24"/>
                  <a:pt x="51" y="28"/>
                </a:cubicBezTo>
                <a:cubicBezTo>
                  <a:pt x="45" y="32"/>
                  <a:pt x="40" y="37"/>
                  <a:pt x="37" y="44"/>
                </a:cubicBezTo>
                <a:cubicBezTo>
                  <a:pt x="81" y="44"/>
                  <a:pt x="81" y="44"/>
                  <a:pt x="81" y="44"/>
                </a:cubicBezTo>
                <a:cubicBezTo>
                  <a:pt x="82" y="44"/>
                  <a:pt x="83" y="45"/>
                  <a:pt x="84" y="46"/>
                </a:cubicBezTo>
                <a:cubicBezTo>
                  <a:pt x="84" y="46"/>
                  <a:pt x="85" y="47"/>
                  <a:pt x="84" y="4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60"/>
                  <a:pt x="81" y="61"/>
                  <a:pt x="79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3" y="64"/>
                  <a:pt x="33" y="67"/>
                  <a:pt x="33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77" y="71"/>
                  <a:pt x="78" y="72"/>
                  <a:pt x="79" y="72"/>
                </a:cubicBezTo>
                <a:cubicBezTo>
                  <a:pt x="79" y="73"/>
                  <a:pt x="79" y="74"/>
                  <a:pt x="79" y="75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6"/>
                  <a:pt x="76" y="87"/>
                  <a:pt x="76" y="87"/>
                </a:cubicBezTo>
                <a:cubicBezTo>
                  <a:pt x="75" y="88"/>
                  <a:pt x="75" y="88"/>
                  <a:pt x="74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40" y="95"/>
                  <a:pt x="45" y="101"/>
                  <a:pt x="52" y="105"/>
                </a:cubicBezTo>
                <a:cubicBezTo>
                  <a:pt x="58" y="110"/>
                  <a:pt x="65" y="112"/>
                  <a:pt x="73" y="112"/>
                </a:cubicBezTo>
                <a:cubicBezTo>
                  <a:pt x="74" y="112"/>
                  <a:pt x="75" y="112"/>
                  <a:pt x="77" y="112"/>
                </a:cubicBezTo>
                <a:cubicBezTo>
                  <a:pt x="78" y="112"/>
                  <a:pt x="79" y="112"/>
                  <a:pt x="80" y="111"/>
                </a:cubicBezTo>
                <a:cubicBezTo>
                  <a:pt x="81" y="111"/>
                  <a:pt x="82" y="111"/>
                  <a:pt x="83" y="111"/>
                </a:cubicBezTo>
                <a:cubicBezTo>
                  <a:pt x="83" y="111"/>
                  <a:pt x="84" y="111"/>
                  <a:pt x="85" y="111"/>
                </a:cubicBezTo>
                <a:cubicBezTo>
                  <a:pt x="86" y="110"/>
                  <a:pt x="86" y="110"/>
                  <a:pt x="87" y="110"/>
                </a:cubicBezTo>
                <a:cubicBezTo>
                  <a:pt x="87" y="110"/>
                  <a:pt x="87" y="110"/>
                  <a:pt x="88" y="110"/>
                </a:cubicBezTo>
                <a:cubicBezTo>
                  <a:pt x="88" y="110"/>
                  <a:pt x="88" y="110"/>
                  <a:pt x="88" y="110"/>
                </a:cubicBezTo>
                <a:cubicBezTo>
                  <a:pt x="89" y="109"/>
                  <a:pt x="90" y="109"/>
                  <a:pt x="91" y="110"/>
                </a:cubicBezTo>
                <a:cubicBezTo>
                  <a:pt x="91" y="110"/>
                  <a:pt x="92" y="111"/>
                  <a:pt x="92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7" name="Freeform 310"/>
          <p:cNvSpPr>
            <a:spLocks/>
          </p:cNvSpPr>
          <p:nvPr/>
        </p:nvSpPr>
        <p:spPr bwMode="auto">
          <a:xfrm>
            <a:off x="6589114" y="3297067"/>
            <a:ext cx="103733" cy="142632"/>
          </a:xfrm>
          <a:custGeom>
            <a:avLst/>
            <a:gdLst>
              <a:gd name="T0" fmla="*/ 96 w 96"/>
              <a:gd name="T1" fmla="*/ 96 h 133"/>
              <a:gd name="T2" fmla="*/ 96 w 96"/>
              <a:gd name="T3" fmla="*/ 130 h 133"/>
              <a:gd name="T4" fmla="*/ 95 w 96"/>
              <a:gd name="T5" fmla="*/ 133 h 133"/>
              <a:gd name="T6" fmla="*/ 93 w 96"/>
              <a:gd name="T7" fmla="*/ 133 h 133"/>
              <a:gd name="T8" fmla="*/ 3 w 96"/>
              <a:gd name="T9" fmla="*/ 133 h 133"/>
              <a:gd name="T10" fmla="*/ 1 w 96"/>
              <a:gd name="T11" fmla="*/ 133 h 133"/>
              <a:gd name="T12" fmla="*/ 0 w 96"/>
              <a:gd name="T13" fmla="*/ 130 h 133"/>
              <a:gd name="T14" fmla="*/ 0 w 96"/>
              <a:gd name="T15" fmla="*/ 116 h 133"/>
              <a:gd name="T16" fmla="*/ 1 w 96"/>
              <a:gd name="T17" fmla="*/ 114 h 133"/>
              <a:gd name="T18" fmla="*/ 3 w 96"/>
              <a:gd name="T19" fmla="*/ 113 h 133"/>
              <a:gd name="T20" fmla="*/ 12 w 96"/>
              <a:gd name="T21" fmla="*/ 113 h 133"/>
              <a:gd name="T22" fmla="*/ 12 w 96"/>
              <a:gd name="T23" fmla="*/ 77 h 133"/>
              <a:gd name="T24" fmla="*/ 3 w 96"/>
              <a:gd name="T25" fmla="*/ 77 h 133"/>
              <a:gd name="T26" fmla="*/ 1 w 96"/>
              <a:gd name="T27" fmla="*/ 76 h 133"/>
              <a:gd name="T28" fmla="*/ 0 w 96"/>
              <a:gd name="T29" fmla="*/ 74 h 133"/>
              <a:gd name="T30" fmla="*/ 0 w 96"/>
              <a:gd name="T31" fmla="*/ 62 h 133"/>
              <a:gd name="T32" fmla="*/ 1 w 96"/>
              <a:gd name="T33" fmla="*/ 59 h 133"/>
              <a:gd name="T34" fmla="*/ 3 w 96"/>
              <a:gd name="T35" fmla="*/ 59 h 133"/>
              <a:gd name="T36" fmla="*/ 12 w 96"/>
              <a:gd name="T37" fmla="*/ 59 h 133"/>
              <a:gd name="T38" fmla="*/ 12 w 96"/>
              <a:gd name="T39" fmla="*/ 37 h 133"/>
              <a:gd name="T40" fmla="*/ 24 w 96"/>
              <a:gd name="T41" fmla="*/ 11 h 133"/>
              <a:gd name="T42" fmla="*/ 53 w 96"/>
              <a:gd name="T43" fmla="*/ 0 h 133"/>
              <a:gd name="T44" fmla="*/ 85 w 96"/>
              <a:gd name="T45" fmla="*/ 12 h 133"/>
              <a:gd name="T46" fmla="*/ 86 w 96"/>
              <a:gd name="T47" fmla="*/ 14 h 133"/>
              <a:gd name="T48" fmla="*/ 85 w 96"/>
              <a:gd name="T49" fmla="*/ 16 h 133"/>
              <a:gd name="T50" fmla="*/ 76 w 96"/>
              <a:gd name="T51" fmla="*/ 28 h 133"/>
              <a:gd name="T52" fmla="*/ 73 w 96"/>
              <a:gd name="T53" fmla="*/ 29 h 133"/>
              <a:gd name="T54" fmla="*/ 71 w 96"/>
              <a:gd name="T55" fmla="*/ 29 h 133"/>
              <a:gd name="T56" fmla="*/ 69 w 96"/>
              <a:gd name="T57" fmla="*/ 27 h 133"/>
              <a:gd name="T58" fmla="*/ 62 w 96"/>
              <a:gd name="T59" fmla="*/ 24 h 133"/>
              <a:gd name="T60" fmla="*/ 53 w 96"/>
              <a:gd name="T61" fmla="*/ 22 h 133"/>
              <a:gd name="T62" fmla="*/ 41 w 96"/>
              <a:gd name="T63" fmla="*/ 27 h 133"/>
              <a:gd name="T64" fmla="*/ 36 w 96"/>
              <a:gd name="T65" fmla="*/ 38 h 133"/>
              <a:gd name="T66" fmla="*/ 36 w 96"/>
              <a:gd name="T67" fmla="*/ 59 h 133"/>
              <a:gd name="T68" fmla="*/ 64 w 96"/>
              <a:gd name="T69" fmla="*/ 59 h 133"/>
              <a:gd name="T70" fmla="*/ 67 w 96"/>
              <a:gd name="T71" fmla="*/ 59 h 133"/>
              <a:gd name="T72" fmla="*/ 67 w 96"/>
              <a:gd name="T73" fmla="*/ 62 h 133"/>
              <a:gd name="T74" fmla="*/ 67 w 96"/>
              <a:gd name="T75" fmla="*/ 74 h 133"/>
              <a:gd name="T76" fmla="*/ 67 w 96"/>
              <a:gd name="T77" fmla="*/ 76 h 133"/>
              <a:gd name="T78" fmla="*/ 64 w 96"/>
              <a:gd name="T79" fmla="*/ 77 h 133"/>
              <a:gd name="T80" fmla="*/ 36 w 96"/>
              <a:gd name="T81" fmla="*/ 77 h 133"/>
              <a:gd name="T82" fmla="*/ 36 w 96"/>
              <a:gd name="T83" fmla="*/ 113 h 133"/>
              <a:gd name="T84" fmla="*/ 75 w 96"/>
              <a:gd name="T85" fmla="*/ 113 h 133"/>
              <a:gd name="T86" fmla="*/ 75 w 96"/>
              <a:gd name="T87" fmla="*/ 96 h 133"/>
              <a:gd name="T88" fmla="*/ 76 w 96"/>
              <a:gd name="T89" fmla="*/ 94 h 133"/>
              <a:gd name="T90" fmla="*/ 78 w 96"/>
              <a:gd name="T91" fmla="*/ 93 h 133"/>
              <a:gd name="T92" fmla="*/ 93 w 96"/>
              <a:gd name="T93" fmla="*/ 93 h 133"/>
              <a:gd name="T94" fmla="*/ 95 w 96"/>
              <a:gd name="T95" fmla="*/ 94 h 133"/>
              <a:gd name="T96" fmla="*/ 96 w 96"/>
              <a:gd name="T97" fmla="*/ 9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6" h="133">
                <a:moveTo>
                  <a:pt x="96" y="96"/>
                </a:moveTo>
                <a:cubicBezTo>
                  <a:pt x="96" y="130"/>
                  <a:pt x="96" y="130"/>
                  <a:pt x="96" y="130"/>
                </a:cubicBezTo>
                <a:cubicBezTo>
                  <a:pt x="96" y="131"/>
                  <a:pt x="96" y="132"/>
                  <a:pt x="95" y="133"/>
                </a:cubicBezTo>
                <a:cubicBezTo>
                  <a:pt x="95" y="133"/>
                  <a:pt x="94" y="133"/>
                  <a:pt x="93" y="133"/>
                </a:cubicBezTo>
                <a:cubicBezTo>
                  <a:pt x="3" y="133"/>
                  <a:pt x="3" y="133"/>
                  <a:pt x="3" y="133"/>
                </a:cubicBezTo>
                <a:cubicBezTo>
                  <a:pt x="2" y="133"/>
                  <a:pt x="1" y="133"/>
                  <a:pt x="1" y="133"/>
                </a:cubicBezTo>
                <a:cubicBezTo>
                  <a:pt x="0" y="132"/>
                  <a:pt x="0" y="131"/>
                  <a:pt x="0" y="13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5"/>
                  <a:pt x="0" y="115"/>
                  <a:pt x="1" y="114"/>
                </a:cubicBezTo>
                <a:cubicBezTo>
                  <a:pt x="1" y="113"/>
                  <a:pt x="2" y="113"/>
                  <a:pt x="3" y="113"/>
                </a:cubicBezTo>
                <a:cubicBezTo>
                  <a:pt x="12" y="113"/>
                  <a:pt x="12" y="113"/>
                  <a:pt x="12" y="113"/>
                </a:cubicBezTo>
                <a:cubicBezTo>
                  <a:pt x="12" y="77"/>
                  <a:pt x="12" y="77"/>
                  <a:pt x="12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2" y="77"/>
                  <a:pt x="1" y="77"/>
                  <a:pt x="1" y="76"/>
                </a:cubicBezTo>
                <a:cubicBezTo>
                  <a:pt x="0" y="75"/>
                  <a:pt x="0" y="75"/>
                  <a:pt x="0" y="74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1"/>
                  <a:pt x="0" y="60"/>
                  <a:pt x="1" y="59"/>
                </a:cubicBezTo>
                <a:cubicBezTo>
                  <a:pt x="1" y="59"/>
                  <a:pt x="2" y="59"/>
                  <a:pt x="3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27"/>
                  <a:pt x="16" y="18"/>
                  <a:pt x="24" y="11"/>
                </a:cubicBezTo>
                <a:cubicBezTo>
                  <a:pt x="31" y="4"/>
                  <a:pt x="41" y="0"/>
                  <a:pt x="53" y="0"/>
                </a:cubicBezTo>
                <a:cubicBezTo>
                  <a:pt x="65" y="0"/>
                  <a:pt x="76" y="4"/>
                  <a:pt x="85" y="12"/>
                </a:cubicBezTo>
                <a:cubicBezTo>
                  <a:pt x="86" y="13"/>
                  <a:pt x="86" y="13"/>
                  <a:pt x="86" y="14"/>
                </a:cubicBezTo>
                <a:cubicBezTo>
                  <a:pt x="86" y="15"/>
                  <a:pt x="86" y="16"/>
                  <a:pt x="85" y="16"/>
                </a:cubicBezTo>
                <a:cubicBezTo>
                  <a:pt x="76" y="28"/>
                  <a:pt x="76" y="28"/>
                  <a:pt x="76" y="28"/>
                </a:cubicBezTo>
                <a:cubicBezTo>
                  <a:pt x="75" y="29"/>
                  <a:pt x="74" y="29"/>
                  <a:pt x="73" y="29"/>
                </a:cubicBezTo>
                <a:cubicBezTo>
                  <a:pt x="73" y="29"/>
                  <a:pt x="72" y="29"/>
                  <a:pt x="71" y="29"/>
                </a:cubicBezTo>
                <a:cubicBezTo>
                  <a:pt x="71" y="28"/>
                  <a:pt x="70" y="28"/>
                  <a:pt x="69" y="27"/>
                </a:cubicBezTo>
                <a:cubicBezTo>
                  <a:pt x="67" y="26"/>
                  <a:pt x="65" y="25"/>
                  <a:pt x="62" y="24"/>
                </a:cubicBezTo>
                <a:cubicBezTo>
                  <a:pt x="59" y="23"/>
                  <a:pt x="56" y="22"/>
                  <a:pt x="53" y="22"/>
                </a:cubicBezTo>
                <a:cubicBezTo>
                  <a:pt x="48" y="22"/>
                  <a:pt x="44" y="24"/>
                  <a:pt x="41" y="27"/>
                </a:cubicBezTo>
                <a:cubicBezTo>
                  <a:pt x="37" y="30"/>
                  <a:pt x="36" y="33"/>
                  <a:pt x="36" y="38"/>
                </a:cubicBezTo>
                <a:cubicBezTo>
                  <a:pt x="36" y="59"/>
                  <a:pt x="36" y="59"/>
                  <a:pt x="36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5" y="59"/>
                  <a:pt x="66" y="59"/>
                  <a:pt x="67" y="59"/>
                </a:cubicBezTo>
                <a:cubicBezTo>
                  <a:pt x="67" y="60"/>
                  <a:pt x="67" y="61"/>
                  <a:pt x="67" y="62"/>
                </a:cubicBezTo>
                <a:cubicBezTo>
                  <a:pt x="67" y="74"/>
                  <a:pt x="67" y="74"/>
                  <a:pt x="67" y="74"/>
                </a:cubicBezTo>
                <a:cubicBezTo>
                  <a:pt x="67" y="75"/>
                  <a:pt x="67" y="75"/>
                  <a:pt x="67" y="76"/>
                </a:cubicBezTo>
                <a:cubicBezTo>
                  <a:pt x="66" y="77"/>
                  <a:pt x="65" y="77"/>
                  <a:pt x="64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96"/>
                  <a:pt x="75" y="96"/>
                  <a:pt x="75" y="96"/>
                </a:cubicBezTo>
                <a:cubicBezTo>
                  <a:pt x="75" y="95"/>
                  <a:pt x="75" y="94"/>
                  <a:pt x="76" y="94"/>
                </a:cubicBezTo>
                <a:cubicBezTo>
                  <a:pt x="76" y="93"/>
                  <a:pt x="77" y="93"/>
                  <a:pt x="78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4" y="93"/>
                  <a:pt x="95" y="93"/>
                  <a:pt x="95" y="94"/>
                </a:cubicBezTo>
                <a:cubicBezTo>
                  <a:pt x="96" y="94"/>
                  <a:pt x="96" y="95"/>
                  <a:pt x="96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8" name="Freeform 311"/>
          <p:cNvSpPr>
            <a:spLocks/>
          </p:cNvSpPr>
          <p:nvPr/>
        </p:nvSpPr>
        <p:spPr bwMode="auto">
          <a:xfrm>
            <a:off x="6744712" y="3284101"/>
            <a:ext cx="94008" cy="183153"/>
          </a:xfrm>
          <a:custGeom>
            <a:avLst/>
            <a:gdLst>
              <a:gd name="T0" fmla="*/ 79 w 88"/>
              <a:gd name="T1" fmla="*/ 137 h 170"/>
              <a:gd name="T2" fmla="*/ 54 w 88"/>
              <a:gd name="T3" fmla="*/ 167 h 170"/>
              <a:gd name="T4" fmla="*/ 51 w 88"/>
              <a:gd name="T5" fmla="*/ 170 h 170"/>
              <a:gd name="T6" fmla="*/ 36 w 88"/>
              <a:gd name="T7" fmla="*/ 169 h 170"/>
              <a:gd name="T8" fmla="*/ 35 w 88"/>
              <a:gd name="T9" fmla="*/ 150 h 170"/>
              <a:gd name="T10" fmla="*/ 14 w 88"/>
              <a:gd name="T11" fmla="*/ 143 h 170"/>
              <a:gd name="T12" fmla="*/ 2 w 88"/>
              <a:gd name="T13" fmla="*/ 135 h 170"/>
              <a:gd name="T14" fmla="*/ 1 w 88"/>
              <a:gd name="T15" fmla="*/ 129 h 170"/>
              <a:gd name="T16" fmla="*/ 12 w 88"/>
              <a:gd name="T17" fmla="*/ 115 h 170"/>
              <a:gd name="T18" fmla="*/ 15 w 88"/>
              <a:gd name="T19" fmla="*/ 116 h 170"/>
              <a:gd name="T20" fmla="*/ 45 w 88"/>
              <a:gd name="T21" fmla="*/ 129 h 170"/>
              <a:gd name="T22" fmla="*/ 64 w 88"/>
              <a:gd name="T23" fmla="*/ 113 h 170"/>
              <a:gd name="T24" fmla="*/ 60 w 88"/>
              <a:gd name="T25" fmla="*/ 104 h 170"/>
              <a:gd name="T26" fmla="*/ 48 w 88"/>
              <a:gd name="T27" fmla="*/ 98 h 170"/>
              <a:gd name="T28" fmla="*/ 34 w 88"/>
              <a:gd name="T29" fmla="*/ 92 h 170"/>
              <a:gd name="T30" fmla="*/ 23 w 88"/>
              <a:gd name="T31" fmla="*/ 87 h 170"/>
              <a:gd name="T32" fmla="*/ 12 w 88"/>
              <a:gd name="T33" fmla="*/ 80 h 170"/>
              <a:gd name="T34" fmla="*/ 5 w 88"/>
              <a:gd name="T35" fmla="*/ 69 h 170"/>
              <a:gd name="T36" fmla="*/ 2 w 88"/>
              <a:gd name="T37" fmla="*/ 56 h 170"/>
              <a:gd name="T38" fmla="*/ 35 w 88"/>
              <a:gd name="T39" fmla="*/ 20 h 170"/>
              <a:gd name="T40" fmla="*/ 36 w 88"/>
              <a:gd name="T41" fmla="*/ 1 h 170"/>
              <a:gd name="T42" fmla="*/ 51 w 88"/>
              <a:gd name="T43" fmla="*/ 0 h 170"/>
              <a:gd name="T44" fmla="*/ 54 w 88"/>
              <a:gd name="T45" fmla="*/ 3 h 170"/>
              <a:gd name="T46" fmla="*/ 65 w 88"/>
              <a:gd name="T47" fmla="*/ 22 h 170"/>
              <a:gd name="T48" fmla="*/ 79 w 88"/>
              <a:gd name="T49" fmla="*/ 29 h 170"/>
              <a:gd name="T50" fmla="*/ 84 w 88"/>
              <a:gd name="T51" fmla="*/ 33 h 170"/>
              <a:gd name="T52" fmla="*/ 77 w 88"/>
              <a:gd name="T53" fmla="*/ 50 h 170"/>
              <a:gd name="T54" fmla="*/ 72 w 88"/>
              <a:gd name="T55" fmla="*/ 51 h 170"/>
              <a:gd name="T56" fmla="*/ 67 w 88"/>
              <a:gd name="T57" fmla="*/ 47 h 170"/>
              <a:gd name="T58" fmla="*/ 54 w 88"/>
              <a:gd name="T59" fmla="*/ 42 h 170"/>
              <a:gd name="T60" fmla="*/ 32 w 88"/>
              <a:gd name="T61" fmla="*/ 45 h 170"/>
              <a:gd name="T62" fmla="*/ 27 w 88"/>
              <a:gd name="T63" fmla="*/ 60 h 170"/>
              <a:gd name="T64" fmla="*/ 33 w 88"/>
              <a:gd name="T65" fmla="*/ 67 h 170"/>
              <a:gd name="T66" fmla="*/ 44 w 88"/>
              <a:gd name="T67" fmla="*/ 72 h 170"/>
              <a:gd name="T68" fmla="*/ 59 w 88"/>
              <a:gd name="T69" fmla="*/ 78 h 170"/>
              <a:gd name="T70" fmla="*/ 73 w 88"/>
              <a:gd name="T71" fmla="*/ 85 h 170"/>
              <a:gd name="T72" fmla="*/ 84 w 88"/>
              <a:gd name="T73" fmla="*/ 96 h 170"/>
              <a:gd name="T74" fmla="*/ 88 w 88"/>
              <a:gd name="T75" fmla="*/ 112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8" h="170">
                <a:moveTo>
                  <a:pt x="88" y="112"/>
                </a:moveTo>
                <a:cubicBezTo>
                  <a:pt x="88" y="122"/>
                  <a:pt x="85" y="130"/>
                  <a:pt x="79" y="137"/>
                </a:cubicBezTo>
                <a:cubicBezTo>
                  <a:pt x="72" y="144"/>
                  <a:pt x="64" y="148"/>
                  <a:pt x="54" y="150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54" y="167"/>
                  <a:pt x="54" y="168"/>
                  <a:pt x="53" y="169"/>
                </a:cubicBezTo>
                <a:cubicBezTo>
                  <a:pt x="53" y="169"/>
                  <a:pt x="52" y="170"/>
                  <a:pt x="51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38" y="170"/>
                  <a:pt x="37" y="169"/>
                  <a:pt x="36" y="169"/>
                </a:cubicBezTo>
                <a:cubicBezTo>
                  <a:pt x="36" y="168"/>
                  <a:pt x="35" y="167"/>
                  <a:pt x="35" y="167"/>
                </a:cubicBezTo>
                <a:cubicBezTo>
                  <a:pt x="35" y="150"/>
                  <a:pt x="35" y="150"/>
                  <a:pt x="35" y="150"/>
                </a:cubicBezTo>
                <a:cubicBezTo>
                  <a:pt x="31" y="149"/>
                  <a:pt x="27" y="149"/>
                  <a:pt x="23" y="147"/>
                </a:cubicBezTo>
                <a:cubicBezTo>
                  <a:pt x="19" y="146"/>
                  <a:pt x="16" y="144"/>
                  <a:pt x="14" y="143"/>
                </a:cubicBezTo>
                <a:cubicBezTo>
                  <a:pt x="11" y="142"/>
                  <a:pt x="9" y="140"/>
                  <a:pt x="7" y="138"/>
                </a:cubicBezTo>
                <a:cubicBezTo>
                  <a:pt x="5" y="137"/>
                  <a:pt x="3" y="136"/>
                  <a:pt x="2" y="135"/>
                </a:cubicBezTo>
                <a:cubicBezTo>
                  <a:pt x="2" y="134"/>
                  <a:pt x="1" y="134"/>
                  <a:pt x="1" y="133"/>
                </a:cubicBezTo>
                <a:cubicBezTo>
                  <a:pt x="0" y="132"/>
                  <a:pt x="0" y="131"/>
                  <a:pt x="1" y="129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16"/>
                  <a:pt x="11" y="115"/>
                  <a:pt x="12" y="115"/>
                </a:cubicBezTo>
                <a:cubicBezTo>
                  <a:pt x="13" y="115"/>
                  <a:pt x="14" y="116"/>
                  <a:pt x="15" y="116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22" y="123"/>
                  <a:pt x="30" y="127"/>
                  <a:pt x="38" y="128"/>
                </a:cubicBezTo>
                <a:cubicBezTo>
                  <a:pt x="40" y="129"/>
                  <a:pt x="43" y="129"/>
                  <a:pt x="45" y="129"/>
                </a:cubicBezTo>
                <a:cubicBezTo>
                  <a:pt x="50" y="129"/>
                  <a:pt x="54" y="128"/>
                  <a:pt x="58" y="125"/>
                </a:cubicBezTo>
                <a:cubicBezTo>
                  <a:pt x="62" y="122"/>
                  <a:pt x="64" y="118"/>
                  <a:pt x="64" y="113"/>
                </a:cubicBezTo>
                <a:cubicBezTo>
                  <a:pt x="64" y="112"/>
                  <a:pt x="64" y="110"/>
                  <a:pt x="63" y="108"/>
                </a:cubicBezTo>
                <a:cubicBezTo>
                  <a:pt x="62" y="107"/>
                  <a:pt x="61" y="105"/>
                  <a:pt x="60" y="104"/>
                </a:cubicBezTo>
                <a:cubicBezTo>
                  <a:pt x="58" y="103"/>
                  <a:pt x="57" y="102"/>
                  <a:pt x="54" y="101"/>
                </a:cubicBezTo>
                <a:cubicBezTo>
                  <a:pt x="52" y="100"/>
                  <a:pt x="49" y="99"/>
                  <a:pt x="48" y="98"/>
                </a:cubicBezTo>
                <a:cubicBezTo>
                  <a:pt x="46" y="97"/>
                  <a:pt x="44" y="96"/>
                  <a:pt x="40" y="95"/>
                </a:cubicBezTo>
                <a:cubicBezTo>
                  <a:pt x="38" y="94"/>
                  <a:pt x="36" y="93"/>
                  <a:pt x="34" y="92"/>
                </a:cubicBezTo>
                <a:cubicBezTo>
                  <a:pt x="33" y="92"/>
                  <a:pt x="31" y="91"/>
                  <a:pt x="29" y="90"/>
                </a:cubicBezTo>
                <a:cubicBezTo>
                  <a:pt x="26" y="89"/>
                  <a:pt x="24" y="88"/>
                  <a:pt x="23" y="87"/>
                </a:cubicBezTo>
                <a:cubicBezTo>
                  <a:pt x="21" y="86"/>
                  <a:pt x="19" y="85"/>
                  <a:pt x="17" y="84"/>
                </a:cubicBezTo>
                <a:cubicBezTo>
                  <a:pt x="15" y="82"/>
                  <a:pt x="14" y="81"/>
                  <a:pt x="12" y="80"/>
                </a:cubicBezTo>
                <a:cubicBezTo>
                  <a:pt x="11" y="78"/>
                  <a:pt x="10" y="77"/>
                  <a:pt x="8" y="75"/>
                </a:cubicBezTo>
                <a:cubicBezTo>
                  <a:pt x="7" y="73"/>
                  <a:pt x="6" y="71"/>
                  <a:pt x="5" y="69"/>
                </a:cubicBezTo>
                <a:cubicBezTo>
                  <a:pt x="4" y="68"/>
                  <a:pt x="3" y="66"/>
                  <a:pt x="3" y="63"/>
                </a:cubicBezTo>
                <a:cubicBezTo>
                  <a:pt x="2" y="61"/>
                  <a:pt x="2" y="58"/>
                  <a:pt x="2" y="56"/>
                </a:cubicBezTo>
                <a:cubicBezTo>
                  <a:pt x="2" y="47"/>
                  <a:pt x="5" y="39"/>
                  <a:pt x="11" y="33"/>
                </a:cubicBezTo>
                <a:cubicBezTo>
                  <a:pt x="17" y="26"/>
                  <a:pt x="26" y="22"/>
                  <a:pt x="35" y="20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"/>
                  <a:pt x="36" y="2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3" y="0"/>
                  <a:pt x="53" y="1"/>
                </a:cubicBezTo>
                <a:cubicBezTo>
                  <a:pt x="54" y="2"/>
                  <a:pt x="54" y="2"/>
                  <a:pt x="54" y="3"/>
                </a:cubicBezTo>
                <a:cubicBezTo>
                  <a:pt x="54" y="20"/>
                  <a:pt x="54" y="20"/>
                  <a:pt x="54" y="20"/>
                </a:cubicBezTo>
                <a:cubicBezTo>
                  <a:pt x="58" y="20"/>
                  <a:pt x="61" y="21"/>
                  <a:pt x="65" y="22"/>
                </a:cubicBezTo>
                <a:cubicBezTo>
                  <a:pt x="68" y="23"/>
                  <a:pt x="71" y="24"/>
                  <a:pt x="73" y="25"/>
                </a:cubicBezTo>
                <a:cubicBezTo>
                  <a:pt x="75" y="26"/>
                  <a:pt x="77" y="27"/>
                  <a:pt x="79" y="29"/>
                </a:cubicBezTo>
                <a:cubicBezTo>
                  <a:pt x="81" y="30"/>
                  <a:pt x="82" y="31"/>
                  <a:pt x="83" y="32"/>
                </a:cubicBezTo>
                <a:cubicBezTo>
                  <a:pt x="83" y="32"/>
                  <a:pt x="84" y="32"/>
                  <a:pt x="84" y="33"/>
                </a:cubicBezTo>
                <a:cubicBezTo>
                  <a:pt x="85" y="34"/>
                  <a:pt x="85" y="35"/>
                  <a:pt x="84" y="36"/>
                </a:cubicBezTo>
                <a:cubicBezTo>
                  <a:pt x="77" y="50"/>
                  <a:pt x="77" y="50"/>
                  <a:pt x="77" y="50"/>
                </a:cubicBezTo>
                <a:cubicBezTo>
                  <a:pt x="76" y="51"/>
                  <a:pt x="76" y="52"/>
                  <a:pt x="75" y="52"/>
                </a:cubicBezTo>
                <a:cubicBezTo>
                  <a:pt x="74" y="52"/>
                  <a:pt x="73" y="52"/>
                  <a:pt x="72" y="51"/>
                </a:cubicBezTo>
                <a:cubicBezTo>
                  <a:pt x="72" y="51"/>
                  <a:pt x="71" y="51"/>
                  <a:pt x="71" y="50"/>
                </a:cubicBezTo>
                <a:cubicBezTo>
                  <a:pt x="70" y="49"/>
                  <a:pt x="69" y="49"/>
                  <a:pt x="67" y="47"/>
                </a:cubicBezTo>
                <a:cubicBezTo>
                  <a:pt x="65" y="46"/>
                  <a:pt x="63" y="45"/>
                  <a:pt x="62" y="44"/>
                </a:cubicBezTo>
                <a:cubicBezTo>
                  <a:pt x="60" y="43"/>
                  <a:pt x="57" y="43"/>
                  <a:pt x="54" y="42"/>
                </a:cubicBezTo>
                <a:cubicBezTo>
                  <a:pt x="52" y="41"/>
                  <a:pt x="49" y="41"/>
                  <a:pt x="46" y="41"/>
                </a:cubicBezTo>
                <a:cubicBezTo>
                  <a:pt x="40" y="41"/>
                  <a:pt x="36" y="42"/>
                  <a:pt x="32" y="45"/>
                </a:cubicBezTo>
                <a:cubicBezTo>
                  <a:pt x="28" y="48"/>
                  <a:pt x="26" y="51"/>
                  <a:pt x="26" y="55"/>
                </a:cubicBezTo>
                <a:cubicBezTo>
                  <a:pt x="26" y="57"/>
                  <a:pt x="26" y="59"/>
                  <a:pt x="27" y="60"/>
                </a:cubicBezTo>
                <a:cubicBezTo>
                  <a:pt x="27" y="61"/>
                  <a:pt x="28" y="63"/>
                  <a:pt x="30" y="64"/>
                </a:cubicBezTo>
                <a:cubicBezTo>
                  <a:pt x="31" y="65"/>
                  <a:pt x="32" y="66"/>
                  <a:pt x="33" y="67"/>
                </a:cubicBezTo>
                <a:cubicBezTo>
                  <a:pt x="35" y="68"/>
                  <a:pt x="36" y="69"/>
                  <a:pt x="39" y="70"/>
                </a:cubicBezTo>
                <a:cubicBezTo>
                  <a:pt x="41" y="71"/>
                  <a:pt x="43" y="72"/>
                  <a:pt x="44" y="72"/>
                </a:cubicBezTo>
                <a:cubicBezTo>
                  <a:pt x="46" y="73"/>
                  <a:pt x="48" y="74"/>
                  <a:pt x="51" y="75"/>
                </a:cubicBezTo>
                <a:cubicBezTo>
                  <a:pt x="54" y="76"/>
                  <a:pt x="57" y="77"/>
                  <a:pt x="59" y="78"/>
                </a:cubicBezTo>
                <a:cubicBezTo>
                  <a:pt x="60" y="79"/>
                  <a:pt x="63" y="80"/>
                  <a:pt x="66" y="81"/>
                </a:cubicBezTo>
                <a:cubicBezTo>
                  <a:pt x="69" y="83"/>
                  <a:pt x="71" y="84"/>
                  <a:pt x="73" y="85"/>
                </a:cubicBezTo>
                <a:cubicBezTo>
                  <a:pt x="75" y="87"/>
                  <a:pt x="77" y="88"/>
                  <a:pt x="79" y="90"/>
                </a:cubicBezTo>
                <a:cubicBezTo>
                  <a:pt x="81" y="92"/>
                  <a:pt x="83" y="94"/>
                  <a:pt x="84" y="96"/>
                </a:cubicBezTo>
                <a:cubicBezTo>
                  <a:pt x="85" y="98"/>
                  <a:pt x="86" y="101"/>
                  <a:pt x="87" y="103"/>
                </a:cubicBezTo>
                <a:cubicBezTo>
                  <a:pt x="88" y="106"/>
                  <a:pt x="88" y="109"/>
                  <a:pt x="88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9" name="Freeform 312"/>
          <p:cNvSpPr>
            <a:spLocks/>
          </p:cNvSpPr>
          <p:nvPr/>
        </p:nvSpPr>
        <p:spPr bwMode="auto">
          <a:xfrm>
            <a:off x="6890587" y="3297067"/>
            <a:ext cx="90766" cy="142632"/>
          </a:xfrm>
          <a:custGeom>
            <a:avLst/>
            <a:gdLst>
              <a:gd name="T0" fmla="*/ 84 w 84"/>
              <a:gd name="T1" fmla="*/ 33 h 133"/>
              <a:gd name="T2" fmla="*/ 84 w 84"/>
              <a:gd name="T3" fmla="*/ 42 h 133"/>
              <a:gd name="T4" fmla="*/ 84 w 84"/>
              <a:gd name="T5" fmla="*/ 44 h 133"/>
              <a:gd name="T6" fmla="*/ 81 w 84"/>
              <a:gd name="T7" fmla="*/ 45 h 133"/>
              <a:gd name="T8" fmla="*/ 66 w 84"/>
              <a:gd name="T9" fmla="*/ 45 h 133"/>
              <a:gd name="T10" fmla="*/ 53 w 84"/>
              <a:gd name="T11" fmla="*/ 67 h 133"/>
              <a:gd name="T12" fmla="*/ 27 w 84"/>
              <a:gd name="T13" fmla="*/ 78 h 133"/>
              <a:gd name="T14" fmla="*/ 71 w 84"/>
              <a:gd name="T15" fmla="*/ 129 h 133"/>
              <a:gd name="T16" fmla="*/ 71 w 84"/>
              <a:gd name="T17" fmla="*/ 132 h 133"/>
              <a:gd name="T18" fmla="*/ 68 w 84"/>
              <a:gd name="T19" fmla="*/ 133 h 133"/>
              <a:gd name="T20" fmla="*/ 50 w 84"/>
              <a:gd name="T21" fmla="*/ 133 h 133"/>
              <a:gd name="T22" fmla="*/ 47 w 84"/>
              <a:gd name="T23" fmla="*/ 132 h 133"/>
              <a:gd name="T24" fmla="*/ 0 w 84"/>
              <a:gd name="T25" fmla="*/ 78 h 133"/>
              <a:gd name="T26" fmla="*/ 0 w 84"/>
              <a:gd name="T27" fmla="*/ 76 h 133"/>
              <a:gd name="T28" fmla="*/ 0 w 84"/>
              <a:gd name="T29" fmla="*/ 64 h 133"/>
              <a:gd name="T30" fmla="*/ 0 w 84"/>
              <a:gd name="T31" fmla="*/ 62 h 133"/>
              <a:gd name="T32" fmla="*/ 3 w 84"/>
              <a:gd name="T33" fmla="*/ 61 h 133"/>
              <a:gd name="T34" fmla="*/ 13 w 84"/>
              <a:gd name="T35" fmla="*/ 61 h 133"/>
              <a:gd name="T36" fmla="*/ 33 w 84"/>
              <a:gd name="T37" fmla="*/ 57 h 133"/>
              <a:gd name="T38" fmla="*/ 43 w 84"/>
              <a:gd name="T39" fmla="*/ 45 h 133"/>
              <a:gd name="T40" fmla="*/ 3 w 84"/>
              <a:gd name="T41" fmla="*/ 45 h 133"/>
              <a:gd name="T42" fmla="*/ 0 w 84"/>
              <a:gd name="T43" fmla="*/ 44 h 133"/>
              <a:gd name="T44" fmla="*/ 0 w 84"/>
              <a:gd name="T45" fmla="*/ 42 h 133"/>
              <a:gd name="T46" fmla="*/ 0 w 84"/>
              <a:gd name="T47" fmla="*/ 33 h 133"/>
              <a:gd name="T48" fmla="*/ 0 w 84"/>
              <a:gd name="T49" fmla="*/ 30 h 133"/>
              <a:gd name="T50" fmla="*/ 3 w 84"/>
              <a:gd name="T51" fmla="*/ 30 h 133"/>
              <a:gd name="T52" fmla="*/ 42 w 84"/>
              <a:gd name="T53" fmla="*/ 30 h 133"/>
              <a:gd name="T54" fmla="*/ 16 w 84"/>
              <a:gd name="T55" fmla="*/ 19 h 133"/>
              <a:gd name="T56" fmla="*/ 3 w 84"/>
              <a:gd name="T57" fmla="*/ 19 h 133"/>
              <a:gd name="T58" fmla="*/ 0 w 84"/>
              <a:gd name="T59" fmla="*/ 18 h 133"/>
              <a:gd name="T60" fmla="*/ 0 w 84"/>
              <a:gd name="T61" fmla="*/ 16 h 133"/>
              <a:gd name="T62" fmla="*/ 0 w 84"/>
              <a:gd name="T63" fmla="*/ 3 h 133"/>
              <a:gd name="T64" fmla="*/ 0 w 84"/>
              <a:gd name="T65" fmla="*/ 1 h 133"/>
              <a:gd name="T66" fmla="*/ 3 w 84"/>
              <a:gd name="T67" fmla="*/ 0 h 133"/>
              <a:gd name="T68" fmla="*/ 81 w 84"/>
              <a:gd name="T69" fmla="*/ 0 h 133"/>
              <a:gd name="T70" fmla="*/ 83 w 84"/>
              <a:gd name="T71" fmla="*/ 1 h 133"/>
              <a:gd name="T72" fmla="*/ 84 w 84"/>
              <a:gd name="T73" fmla="*/ 3 h 133"/>
              <a:gd name="T74" fmla="*/ 84 w 84"/>
              <a:gd name="T75" fmla="*/ 13 h 133"/>
              <a:gd name="T76" fmla="*/ 83 w 84"/>
              <a:gd name="T77" fmla="*/ 15 h 133"/>
              <a:gd name="T78" fmla="*/ 81 w 84"/>
              <a:gd name="T79" fmla="*/ 16 h 133"/>
              <a:gd name="T80" fmla="*/ 59 w 84"/>
              <a:gd name="T81" fmla="*/ 16 h 133"/>
              <a:gd name="T82" fmla="*/ 65 w 84"/>
              <a:gd name="T83" fmla="*/ 30 h 133"/>
              <a:gd name="T84" fmla="*/ 81 w 84"/>
              <a:gd name="T85" fmla="*/ 30 h 133"/>
              <a:gd name="T86" fmla="*/ 84 w 84"/>
              <a:gd name="T87" fmla="*/ 30 h 133"/>
              <a:gd name="T88" fmla="*/ 84 w 84"/>
              <a:gd name="T89" fmla="*/ 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4" h="133">
                <a:moveTo>
                  <a:pt x="84" y="33"/>
                </a:moveTo>
                <a:cubicBezTo>
                  <a:pt x="84" y="42"/>
                  <a:pt x="84" y="42"/>
                  <a:pt x="84" y="42"/>
                </a:cubicBezTo>
                <a:cubicBezTo>
                  <a:pt x="84" y="43"/>
                  <a:pt x="84" y="44"/>
                  <a:pt x="84" y="44"/>
                </a:cubicBezTo>
                <a:cubicBezTo>
                  <a:pt x="83" y="45"/>
                  <a:pt x="82" y="45"/>
                  <a:pt x="81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4" y="54"/>
                  <a:pt x="60" y="62"/>
                  <a:pt x="53" y="67"/>
                </a:cubicBezTo>
                <a:cubicBezTo>
                  <a:pt x="47" y="73"/>
                  <a:pt x="38" y="77"/>
                  <a:pt x="27" y="78"/>
                </a:cubicBezTo>
                <a:cubicBezTo>
                  <a:pt x="38" y="89"/>
                  <a:pt x="52" y="106"/>
                  <a:pt x="71" y="129"/>
                </a:cubicBezTo>
                <a:cubicBezTo>
                  <a:pt x="71" y="130"/>
                  <a:pt x="72" y="131"/>
                  <a:pt x="71" y="132"/>
                </a:cubicBezTo>
                <a:cubicBezTo>
                  <a:pt x="70" y="133"/>
                  <a:pt x="70" y="133"/>
                  <a:pt x="68" y="133"/>
                </a:cubicBezTo>
                <a:cubicBezTo>
                  <a:pt x="50" y="133"/>
                  <a:pt x="50" y="133"/>
                  <a:pt x="50" y="133"/>
                </a:cubicBezTo>
                <a:cubicBezTo>
                  <a:pt x="49" y="133"/>
                  <a:pt x="48" y="133"/>
                  <a:pt x="47" y="132"/>
                </a:cubicBezTo>
                <a:cubicBezTo>
                  <a:pt x="28" y="109"/>
                  <a:pt x="12" y="91"/>
                  <a:pt x="0" y="78"/>
                </a:cubicBezTo>
                <a:cubicBezTo>
                  <a:pt x="0" y="78"/>
                  <a:pt x="0" y="77"/>
                  <a:pt x="0" y="76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3"/>
                  <a:pt x="0" y="62"/>
                </a:cubicBezTo>
                <a:cubicBezTo>
                  <a:pt x="1" y="61"/>
                  <a:pt x="2" y="61"/>
                  <a:pt x="3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21" y="61"/>
                  <a:pt x="28" y="60"/>
                  <a:pt x="33" y="57"/>
                </a:cubicBezTo>
                <a:cubicBezTo>
                  <a:pt x="38" y="54"/>
                  <a:pt x="42" y="50"/>
                  <a:pt x="4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0" y="30"/>
                </a:cubicBezTo>
                <a:cubicBezTo>
                  <a:pt x="1" y="30"/>
                  <a:pt x="2" y="30"/>
                  <a:pt x="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38" y="22"/>
                  <a:pt x="30" y="19"/>
                  <a:pt x="16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1" y="19"/>
                  <a:pt x="0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1"/>
                  <a:pt x="2" y="0"/>
                  <a:pt x="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2" y="0"/>
                  <a:pt x="83" y="1"/>
                  <a:pt x="83" y="1"/>
                </a:cubicBezTo>
                <a:cubicBezTo>
                  <a:pt x="84" y="2"/>
                  <a:pt x="84" y="2"/>
                  <a:pt x="84" y="3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4"/>
                  <a:pt x="84" y="15"/>
                  <a:pt x="83" y="15"/>
                </a:cubicBezTo>
                <a:cubicBezTo>
                  <a:pt x="83" y="16"/>
                  <a:pt x="82" y="16"/>
                  <a:pt x="81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62" y="20"/>
                  <a:pt x="64" y="24"/>
                  <a:pt x="65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0"/>
                  <a:pt x="83" y="30"/>
                  <a:pt x="84" y="30"/>
                </a:cubicBezTo>
                <a:cubicBezTo>
                  <a:pt x="84" y="31"/>
                  <a:pt x="84" y="32"/>
                  <a:pt x="84" y="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0" name="Freeform 313"/>
          <p:cNvSpPr>
            <a:spLocks/>
          </p:cNvSpPr>
          <p:nvPr/>
        </p:nvSpPr>
        <p:spPr bwMode="auto">
          <a:xfrm>
            <a:off x="7026736" y="3297067"/>
            <a:ext cx="105354" cy="142632"/>
          </a:xfrm>
          <a:custGeom>
            <a:avLst/>
            <a:gdLst>
              <a:gd name="T0" fmla="*/ 58 w 98"/>
              <a:gd name="T1" fmla="*/ 133 h 133"/>
              <a:gd name="T2" fmla="*/ 41 w 98"/>
              <a:gd name="T3" fmla="*/ 133 h 133"/>
              <a:gd name="T4" fmla="*/ 39 w 98"/>
              <a:gd name="T5" fmla="*/ 133 h 133"/>
              <a:gd name="T6" fmla="*/ 38 w 98"/>
              <a:gd name="T7" fmla="*/ 130 h 133"/>
              <a:gd name="T8" fmla="*/ 38 w 98"/>
              <a:gd name="T9" fmla="*/ 99 h 133"/>
              <a:gd name="T10" fmla="*/ 11 w 98"/>
              <a:gd name="T11" fmla="*/ 99 h 133"/>
              <a:gd name="T12" fmla="*/ 9 w 98"/>
              <a:gd name="T13" fmla="*/ 98 h 133"/>
              <a:gd name="T14" fmla="*/ 8 w 98"/>
              <a:gd name="T15" fmla="*/ 96 h 133"/>
              <a:gd name="T16" fmla="*/ 8 w 98"/>
              <a:gd name="T17" fmla="*/ 86 h 133"/>
              <a:gd name="T18" fmla="*/ 9 w 98"/>
              <a:gd name="T19" fmla="*/ 84 h 133"/>
              <a:gd name="T20" fmla="*/ 11 w 98"/>
              <a:gd name="T21" fmla="*/ 83 h 133"/>
              <a:gd name="T22" fmla="*/ 38 w 98"/>
              <a:gd name="T23" fmla="*/ 83 h 133"/>
              <a:gd name="T24" fmla="*/ 38 w 98"/>
              <a:gd name="T25" fmla="*/ 75 h 133"/>
              <a:gd name="T26" fmla="*/ 11 w 98"/>
              <a:gd name="T27" fmla="*/ 75 h 133"/>
              <a:gd name="T28" fmla="*/ 9 w 98"/>
              <a:gd name="T29" fmla="*/ 75 h 133"/>
              <a:gd name="T30" fmla="*/ 8 w 98"/>
              <a:gd name="T31" fmla="*/ 72 h 133"/>
              <a:gd name="T32" fmla="*/ 8 w 98"/>
              <a:gd name="T33" fmla="*/ 63 h 133"/>
              <a:gd name="T34" fmla="*/ 9 w 98"/>
              <a:gd name="T35" fmla="*/ 60 h 133"/>
              <a:gd name="T36" fmla="*/ 11 w 98"/>
              <a:gd name="T37" fmla="*/ 59 h 133"/>
              <a:gd name="T38" fmla="*/ 31 w 98"/>
              <a:gd name="T39" fmla="*/ 59 h 133"/>
              <a:gd name="T40" fmla="*/ 1 w 98"/>
              <a:gd name="T41" fmla="*/ 5 h 133"/>
              <a:gd name="T42" fmla="*/ 1 w 98"/>
              <a:gd name="T43" fmla="*/ 2 h 133"/>
              <a:gd name="T44" fmla="*/ 4 w 98"/>
              <a:gd name="T45" fmla="*/ 0 h 133"/>
              <a:gd name="T46" fmla="*/ 22 w 98"/>
              <a:gd name="T47" fmla="*/ 0 h 133"/>
              <a:gd name="T48" fmla="*/ 25 w 98"/>
              <a:gd name="T49" fmla="*/ 2 h 133"/>
              <a:gd name="T50" fmla="*/ 45 w 98"/>
              <a:gd name="T51" fmla="*/ 42 h 133"/>
              <a:gd name="T52" fmla="*/ 50 w 98"/>
              <a:gd name="T53" fmla="*/ 54 h 133"/>
              <a:gd name="T54" fmla="*/ 53 w 98"/>
              <a:gd name="T55" fmla="*/ 48 h 133"/>
              <a:gd name="T56" fmla="*/ 56 w 98"/>
              <a:gd name="T57" fmla="*/ 42 h 133"/>
              <a:gd name="T58" fmla="*/ 74 w 98"/>
              <a:gd name="T59" fmla="*/ 2 h 133"/>
              <a:gd name="T60" fmla="*/ 77 w 98"/>
              <a:gd name="T61" fmla="*/ 0 h 133"/>
              <a:gd name="T62" fmla="*/ 95 w 98"/>
              <a:gd name="T63" fmla="*/ 0 h 133"/>
              <a:gd name="T64" fmla="*/ 97 w 98"/>
              <a:gd name="T65" fmla="*/ 2 h 133"/>
              <a:gd name="T66" fmla="*/ 97 w 98"/>
              <a:gd name="T67" fmla="*/ 5 h 133"/>
              <a:gd name="T68" fmla="*/ 68 w 98"/>
              <a:gd name="T69" fmla="*/ 59 h 133"/>
              <a:gd name="T70" fmla="*/ 88 w 98"/>
              <a:gd name="T71" fmla="*/ 59 h 133"/>
              <a:gd name="T72" fmla="*/ 90 w 98"/>
              <a:gd name="T73" fmla="*/ 60 h 133"/>
              <a:gd name="T74" fmla="*/ 91 w 98"/>
              <a:gd name="T75" fmla="*/ 63 h 133"/>
              <a:gd name="T76" fmla="*/ 91 w 98"/>
              <a:gd name="T77" fmla="*/ 72 h 133"/>
              <a:gd name="T78" fmla="*/ 90 w 98"/>
              <a:gd name="T79" fmla="*/ 75 h 133"/>
              <a:gd name="T80" fmla="*/ 88 w 98"/>
              <a:gd name="T81" fmla="*/ 75 h 133"/>
              <a:gd name="T82" fmla="*/ 61 w 98"/>
              <a:gd name="T83" fmla="*/ 75 h 133"/>
              <a:gd name="T84" fmla="*/ 61 w 98"/>
              <a:gd name="T85" fmla="*/ 83 h 133"/>
              <a:gd name="T86" fmla="*/ 88 w 98"/>
              <a:gd name="T87" fmla="*/ 83 h 133"/>
              <a:gd name="T88" fmla="*/ 90 w 98"/>
              <a:gd name="T89" fmla="*/ 84 h 133"/>
              <a:gd name="T90" fmla="*/ 91 w 98"/>
              <a:gd name="T91" fmla="*/ 86 h 133"/>
              <a:gd name="T92" fmla="*/ 91 w 98"/>
              <a:gd name="T93" fmla="*/ 96 h 133"/>
              <a:gd name="T94" fmla="*/ 90 w 98"/>
              <a:gd name="T95" fmla="*/ 98 h 133"/>
              <a:gd name="T96" fmla="*/ 88 w 98"/>
              <a:gd name="T97" fmla="*/ 99 h 133"/>
              <a:gd name="T98" fmla="*/ 61 w 98"/>
              <a:gd name="T99" fmla="*/ 99 h 133"/>
              <a:gd name="T100" fmla="*/ 61 w 98"/>
              <a:gd name="T101" fmla="*/ 130 h 133"/>
              <a:gd name="T102" fmla="*/ 60 w 98"/>
              <a:gd name="T103" fmla="*/ 133 h 133"/>
              <a:gd name="T104" fmla="*/ 58 w 98"/>
              <a:gd name="T10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8" h="133">
                <a:moveTo>
                  <a:pt x="58" y="133"/>
                </a:moveTo>
                <a:cubicBezTo>
                  <a:pt x="41" y="133"/>
                  <a:pt x="41" y="133"/>
                  <a:pt x="41" y="133"/>
                </a:cubicBezTo>
                <a:cubicBezTo>
                  <a:pt x="40" y="133"/>
                  <a:pt x="40" y="133"/>
                  <a:pt x="39" y="133"/>
                </a:cubicBezTo>
                <a:cubicBezTo>
                  <a:pt x="39" y="132"/>
                  <a:pt x="38" y="131"/>
                  <a:pt x="38" y="130"/>
                </a:cubicBezTo>
                <a:cubicBezTo>
                  <a:pt x="38" y="99"/>
                  <a:pt x="38" y="99"/>
                  <a:pt x="38" y="99"/>
                </a:cubicBezTo>
                <a:cubicBezTo>
                  <a:pt x="11" y="99"/>
                  <a:pt x="11" y="99"/>
                  <a:pt x="11" y="99"/>
                </a:cubicBezTo>
                <a:cubicBezTo>
                  <a:pt x="10" y="99"/>
                  <a:pt x="9" y="99"/>
                  <a:pt x="9" y="98"/>
                </a:cubicBezTo>
                <a:cubicBezTo>
                  <a:pt x="8" y="98"/>
                  <a:pt x="8" y="97"/>
                  <a:pt x="8" y="96"/>
                </a:cubicBezTo>
                <a:cubicBezTo>
                  <a:pt x="8" y="86"/>
                  <a:pt x="8" y="86"/>
                  <a:pt x="8" y="86"/>
                </a:cubicBezTo>
                <a:cubicBezTo>
                  <a:pt x="8" y="86"/>
                  <a:pt x="8" y="85"/>
                  <a:pt x="9" y="84"/>
                </a:cubicBezTo>
                <a:cubicBezTo>
                  <a:pt x="9" y="84"/>
                  <a:pt x="10" y="83"/>
                  <a:pt x="11" y="83"/>
                </a:cubicBezTo>
                <a:cubicBezTo>
                  <a:pt x="38" y="83"/>
                  <a:pt x="38" y="83"/>
                  <a:pt x="38" y="83"/>
                </a:cubicBezTo>
                <a:cubicBezTo>
                  <a:pt x="38" y="75"/>
                  <a:pt x="38" y="75"/>
                  <a:pt x="38" y="75"/>
                </a:cubicBezTo>
                <a:cubicBezTo>
                  <a:pt x="11" y="75"/>
                  <a:pt x="11" y="75"/>
                  <a:pt x="11" y="75"/>
                </a:cubicBezTo>
                <a:cubicBezTo>
                  <a:pt x="10" y="75"/>
                  <a:pt x="9" y="75"/>
                  <a:pt x="9" y="75"/>
                </a:cubicBezTo>
                <a:cubicBezTo>
                  <a:pt x="8" y="74"/>
                  <a:pt x="8" y="73"/>
                  <a:pt x="8" y="72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2"/>
                  <a:pt x="8" y="61"/>
                  <a:pt x="9" y="60"/>
                </a:cubicBezTo>
                <a:cubicBezTo>
                  <a:pt x="9" y="60"/>
                  <a:pt x="10" y="59"/>
                  <a:pt x="1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1" y="2"/>
                </a:cubicBezTo>
                <a:cubicBezTo>
                  <a:pt x="2" y="1"/>
                  <a:pt x="2" y="0"/>
                  <a:pt x="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5" y="2"/>
                </a:cubicBezTo>
                <a:cubicBezTo>
                  <a:pt x="45" y="42"/>
                  <a:pt x="45" y="42"/>
                  <a:pt x="45" y="42"/>
                </a:cubicBezTo>
                <a:cubicBezTo>
                  <a:pt x="46" y="45"/>
                  <a:pt x="48" y="49"/>
                  <a:pt x="50" y="54"/>
                </a:cubicBezTo>
                <a:cubicBezTo>
                  <a:pt x="51" y="52"/>
                  <a:pt x="52" y="50"/>
                  <a:pt x="53" y="48"/>
                </a:cubicBezTo>
                <a:cubicBezTo>
                  <a:pt x="54" y="45"/>
                  <a:pt x="55" y="43"/>
                  <a:pt x="56" y="42"/>
                </a:cubicBezTo>
                <a:cubicBezTo>
                  <a:pt x="74" y="2"/>
                  <a:pt x="74" y="2"/>
                  <a:pt x="74" y="2"/>
                </a:cubicBezTo>
                <a:cubicBezTo>
                  <a:pt x="74" y="1"/>
                  <a:pt x="75" y="0"/>
                  <a:pt x="77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6" y="0"/>
                  <a:pt x="96" y="1"/>
                  <a:pt x="97" y="2"/>
                </a:cubicBezTo>
                <a:cubicBezTo>
                  <a:pt x="98" y="3"/>
                  <a:pt x="98" y="4"/>
                  <a:pt x="97" y="5"/>
                </a:cubicBezTo>
                <a:cubicBezTo>
                  <a:pt x="68" y="59"/>
                  <a:pt x="68" y="59"/>
                  <a:pt x="68" y="59"/>
                </a:cubicBezTo>
                <a:cubicBezTo>
                  <a:pt x="88" y="59"/>
                  <a:pt x="88" y="59"/>
                  <a:pt x="88" y="59"/>
                </a:cubicBezTo>
                <a:cubicBezTo>
                  <a:pt x="89" y="59"/>
                  <a:pt x="89" y="60"/>
                  <a:pt x="90" y="60"/>
                </a:cubicBezTo>
                <a:cubicBezTo>
                  <a:pt x="91" y="61"/>
                  <a:pt x="91" y="62"/>
                  <a:pt x="91" y="63"/>
                </a:cubicBezTo>
                <a:cubicBezTo>
                  <a:pt x="91" y="72"/>
                  <a:pt x="91" y="72"/>
                  <a:pt x="91" y="72"/>
                </a:cubicBezTo>
                <a:cubicBezTo>
                  <a:pt x="91" y="73"/>
                  <a:pt x="91" y="74"/>
                  <a:pt x="90" y="75"/>
                </a:cubicBezTo>
                <a:cubicBezTo>
                  <a:pt x="89" y="75"/>
                  <a:pt x="89" y="75"/>
                  <a:pt x="88" y="75"/>
                </a:cubicBezTo>
                <a:cubicBezTo>
                  <a:pt x="61" y="75"/>
                  <a:pt x="61" y="75"/>
                  <a:pt x="61" y="75"/>
                </a:cubicBezTo>
                <a:cubicBezTo>
                  <a:pt x="61" y="83"/>
                  <a:pt x="61" y="83"/>
                  <a:pt x="61" y="83"/>
                </a:cubicBezTo>
                <a:cubicBezTo>
                  <a:pt x="88" y="83"/>
                  <a:pt x="88" y="83"/>
                  <a:pt x="88" y="83"/>
                </a:cubicBezTo>
                <a:cubicBezTo>
                  <a:pt x="89" y="83"/>
                  <a:pt x="89" y="84"/>
                  <a:pt x="90" y="84"/>
                </a:cubicBezTo>
                <a:cubicBezTo>
                  <a:pt x="91" y="85"/>
                  <a:pt x="91" y="86"/>
                  <a:pt x="91" y="86"/>
                </a:cubicBezTo>
                <a:cubicBezTo>
                  <a:pt x="91" y="96"/>
                  <a:pt x="91" y="96"/>
                  <a:pt x="91" y="96"/>
                </a:cubicBezTo>
                <a:cubicBezTo>
                  <a:pt x="91" y="97"/>
                  <a:pt x="91" y="98"/>
                  <a:pt x="90" y="98"/>
                </a:cubicBezTo>
                <a:cubicBezTo>
                  <a:pt x="89" y="99"/>
                  <a:pt x="89" y="99"/>
                  <a:pt x="88" y="99"/>
                </a:cubicBezTo>
                <a:cubicBezTo>
                  <a:pt x="61" y="99"/>
                  <a:pt x="61" y="99"/>
                  <a:pt x="61" y="99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1" y="131"/>
                  <a:pt x="60" y="132"/>
                  <a:pt x="60" y="133"/>
                </a:cubicBezTo>
                <a:cubicBezTo>
                  <a:pt x="59" y="133"/>
                  <a:pt x="58" y="133"/>
                  <a:pt x="58" y="1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1" name="Freeform 314"/>
          <p:cNvSpPr>
            <a:spLocks noEditPoints="1"/>
          </p:cNvSpPr>
          <p:nvPr/>
        </p:nvSpPr>
        <p:spPr bwMode="auto">
          <a:xfrm>
            <a:off x="7179092" y="3297067"/>
            <a:ext cx="129666" cy="142632"/>
          </a:xfrm>
          <a:custGeom>
            <a:avLst/>
            <a:gdLst>
              <a:gd name="T0" fmla="*/ 109 w 121"/>
              <a:gd name="T1" fmla="*/ 12 h 133"/>
              <a:gd name="T2" fmla="*/ 121 w 121"/>
              <a:gd name="T3" fmla="*/ 42 h 133"/>
              <a:gd name="T4" fmla="*/ 109 w 121"/>
              <a:gd name="T5" fmla="*/ 71 h 133"/>
              <a:gd name="T6" fmla="*/ 78 w 121"/>
              <a:gd name="T7" fmla="*/ 83 h 133"/>
              <a:gd name="T8" fmla="*/ 46 w 121"/>
              <a:gd name="T9" fmla="*/ 83 h 133"/>
              <a:gd name="T10" fmla="*/ 46 w 121"/>
              <a:gd name="T11" fmla="*/ 94 h 133"/>
              <a:gd name="T12" fmla="*/ 93 w 121"/>
              <a:gd name="T13" fmla="*/ 94 h 133"/>
              <a:gd name="T14" fmla="*/ 96 w 121"/>
              <a:gd name="T15" fmla="*/ 95 h 133"/>
              <a:gd name="T16" fmla="*/ 96 w 121"/>
              <a:gd name="T17" fmla="*/ 97 h 133"/>
              <a:gd name="T18" fmla="*/ 96 w 121"/>
              <a:gd name="T19" fmla="*/ 109 h 133"/>
              <a:gd name="T20" fmla="*/ 96 w 121"/>
              <a:gd name="T21" fmla="*/ 111 h 133"/>
              <a:gd name="T22" fmla="*/ 93 w 121"/>
              <a:gd name="T23" fmla="*/ 112 h 133"/>
              <a:gd name="T24" fmla="*/ 46 w 121"/>
              <a:gd name="T25" fmla="*/ 112 h 133"/>
              <a:gd name="T26" fmla="*/ 46 w 121"/>
              <a:gd name="T27" fmla="*/ 130 h 133"/>
              <a:gd name="T28" fmla="*/ 45 w 121"/>
              <a:gd name="T29" fmla="*/ 133 h 133"/>
              <a:gd name="T30" fmla="*/ 43 w 121"/>
              <a:gd name="T31" fmla="*/ 133 h 133"/>
              <a:gd name="T32" fmla="*/ 27 w 121"/>
              <a:gd name="T33" fmla="*/ 133 h 133"/>
              <a:gd name="T34" fmla="*/ 25 w 121"/>
              <a:gd name="T35" fmla="*/ 133 h 133"/>
              <a:gd name="T36" fmla="*/ 24 w 121"/>
              <a:gd name="T37" fmla="*/ 130 h 133"/>
              <a:gd name="T38" fmla="*/ 24 w 121"/>
              <a:gd name="T39" fmla="*/ 112 h 133"/>
              <a:gd name="T40" fmla="*/ 3 w 121"/>
              <a:gd name="T41" fmla="*/ 112 h 133"/>
              <a:gd name="T42" fmla="*/ 1 w 121"/>
              <a:gd name="T43" fmla="*/ 111 h 133"/>
              <a:gd name="T44" fmla="*/ 0 w 121"/>
              <a:gd name="T45" fmla="*/ 109 h 133"/>
              <a:gd name="T46" fmla="*/ 0 w 121"/>
              <a:gd name="T47" fmla="*/ 97 h 133"/>
              <a:gd name="T48" fmla="*/ 1 w 121"/>
              <a:gd name="T49" fmla="*/ 95 h 133"/>
              <a:gd name="T50" fmla="*/ 3 w 121"/>
              <a:gd name="T51" fmla="*/ 94 h 133"/>
              <a:gd name="T52" fmla="*/ 24 w 121"/>
              <a:gd name="T53" fmla="*/ 94 h 133"/>
              <a:gd name="T54" fmla="*/ 24 w 121"/>
              <a:gd name="T55" fmla="*/ 83 h 133"/>
              <a:gd name="T56" fmla="*/ 3 w 121"/>
              <a:gd name="T57" fmla="*/ 83 h 133"/>
              <a:gd name="T58" fmla="*/ 1 w 121"/>
              <a:gd name="T59" fmla="*/ 82 h 133"/>
              <a:gd name="T60" fmla="*/ 0 w 121"/>
              <a:gd name="T61" fmla="*/ 80 h 133"/>
              <a:gd name="T62" fmla="*/ 0 w 121"/>
              <a:gd name="T63" fmla="*/ 66 h 133"/>
              <a:gd name="T64" fmla="*/ 1 w 121"/>
              <a:gd name="T65" fmla="*/ 64 h 133"/>
              <a:gd name="T66" fmla="*/ 3 w 121"/>
              <a:gd name="T67" fmla="*/ 63 h 133"/>
              <a:gd name="T68" fmla="*/ 24 w 121"/>
              <a:gd name="T69" fmla="*/ 63 h 133"/>
              <a:gd name="T70" fmla="*/ 24 w 121"/>
              <a:gd name="T71" fmla="*/ 3 h 133"/>
              <a:gd name="T72" fmla="*/ 25 w 121"/>
              <a:gd name="T73" fmla="*/ 1 h 133"/>
              <a:gd name="T74" fmla="*/ 27 w 121"/>
              <a:gd name="T75" fmla="*/ 0 h 133"/>
              <a:gd name="T76" fmla="*/ 78 w 121"/>
              <a:gd name="T77" fmla="*/ 0 h 133"/>
              <a:gd name="T78" fmla="*/ 109 w 121"/>
              <a:gd name="T79" fmla="*/ 12 h 133"/>
              <a:gd name="T80" fmla="*/ 92 w 121"/>
              <a:gd name="T81" fmla="*/ 57 h 133"/>
              <a:gd name="T82" fmla="*/ 98 w 121"/>
              <a:gd name="T83" fmla="*/ 42 h 133"/>
              <a:gd name="T84" fmla="*/ 92 w 121"/>
              <a:gd name="T85" fmla="*/ 26 h 133"/>
              <a:gd name="T86" fmla="*/ 76 w 121"/>
              <a:gd name="T87" fmla="*/ 20 h 133"/>
              <a:gd name="T88" fmla="*/ 46 w 121"/>
              <a:gd name="T89" fmla="*/ 20 h 133"/>
              <a:gd name="T90" fmla="*/ 46 w 121"/>
              <a:gd name="T91" fmla="*/ 63 h 133"/>
              <a:gd name="T92" fmla="*/ 76 w 121"/>
              <a:gd name="T93" fmla="*/ 63 h 133"/>
              <a:gd name="T94" fmla="*/ 92 w 121"/>
              <a:gd name="T95" fmla="*/ 5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1" h="133">
                <a:moveTo>
                  <a:pt x="109" y="12"/>
                </a:moveTo>
                <a:cubicBezTo>
                  <a:pt x="117" y="20"/>
                  <a:pt x="121" y="29"/>
                  <a:pt x="121" y="42"/>
                </a:cubicBezTo>
                <a:cubicBezTo>
                  <a:pt x="121" y="54"/>
                  <a:pt x="117" y="64"/>
                  <a:pt x="109" y="71"/>
                </a:cubicBezTo>
                <a:cubicBezTo>
                  <a:pt x="101" y="79"/>
                  <a:pt x="90" y="83"/>
                  <a:pt x="78" y="83"/>
                </a:cubicBezTo>
                <a:cubicBezTo>
                  <a:pt x="46" y="83"/>
                  <a:pt x="46" y="83"/>
                  <a:pt x="46" y="83"/>
                </a:cubicBezTo>
                <a:cubicBezTo>
                  <a:pt x="46" y="94"/>
                  <a:pt x="46" y="94"/>
                  <a:pt x="46" y="94"/>
                </a:cubicBezTo>
                <a:cubicBezTo>
                  <a:pt x="93" y="94"/>
                  <a:pt x="93" y="94"/>
                  <a:pt x="93" y="94"/>
                </a:cubicBezTo>
                <a:cubicBezTo>
                  <a:pt x="94" y="94"/>
                  <a:pt x="95" y="94"/>
                  <a:pt x="96" y="95"/>
                </a:cubicBezTo>
                <a:cubicBezTo>
                  <a:pt x="96" y="96"/>
                  <a:pt x="96" y="96"/>
                  <a:pt x="96" y="97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10"/>
                  <a:pt x="96" y="111"/>
                  <a:pt x="96" y="111"/>
                </a:cubicBezTo>
                <a:cubicBezTo>
                  <a:pt x="95" y="112"/>
                  <a:pt x="94" y="112"/>
                  <a:pt x="93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31"/>
                  <a:pt x="45" y="132"/>
                  <a:pt x="45" y="133"/>
                </a:cubicBezTo>
                <a:cubicBezTo>
                  <a:pt x="44" y="133"/>
                  <a:pt x="44" y="133"/>
                  <a:pt x="4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3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3" y="112"/>
                  <a:pt x="3" y="112"/>
                  <a:pt x="3" y="112"/>
                </a:cubicBezTo>
                <a:cubicBezTo>
                  <a:pt x="2" y="112"/>
                  <a:pt x="1" y="112"/>
                  <a:pt x="1" y="111"/>
                </a:cubicBezTo>
                <a:cubicBezTo>
                  <a:pt x="0" y="111"/>
                  <a:pt x="0" y="110"/>
                  <a:pt x="0" y="10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6"/>
                  <a:pt x="0" y="96"/>
                  <a:pt x="1" y="95"/>
                </a:cubicBezTo>
                <a:cubicBezTo>
                  <a:pt x="1" y="94"/>
                  <a:pt x="2" y="94"/>
                  <a:pt x="3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83"/>
                  <a:pt x="24" y="83"/>
                  <a:pt x="24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2" y="83"/>
                  <a:pt x="1" y="83"/>
                  <a:pt x="1" y="82"/>
                </a:cubicBezTo>
                <a:cubicBezTo>
                  <a:pt x="0" y="82"/>
                  <a:pt x="0" y="81"/>
                  <a:pt x="0" y="8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5"/>
                  <a:pt x="0" y="64"/>
                  <a:pt x="1" y="64"/>
                </a:cubicBezTo>
                <a:cubicBezTo>
                  <a:pt x="1" y="63"/>
                  <a:pt x="2" y="63"/>
                  <a:pt x="3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2"/>
                  <a:pt x="25" y="1"/>
                </a:cubicBezTo>
                <a:cubicBezTo>
                  <a:pt x="25" y="1"/>
                  <a:pt x="26" y="0"/>
                  <a:pt x="27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90" y="0"/>
                  <a:pt x="101" y="4"/>
                  <a:pt x="109" y="12"/>
                </a:cubicBezTo>
                <a:close/>
                <a:moveTo>
                  <a:pt x="92" y="57"/>
                </a:moveTo>
                <a:cubicBezTo>
                  <a:pt x="96" y="53"/>
                  <a:pt x="98" y="48"/>
                  <a:pt x="98" y="42"/>
                </a:cubicBezTo>
                <a:cubicBezTo>
                  <a:pt x="98" y="35"/>
                  <a:pt x="96" y="30"/>
                  <a:pt x="92" y="26"/>
                </a:cubicBezTo>
                <a:cubicBezTo>
                  <a:pt x="88" y="22"/>
                  <a:pt x="83" y="20"/>
                  <a:pt x="7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63"/>
                  <a:pt x="46" y="63"/>
                  <a:pt x="46" y="63"/>
                </a:cubicBezTo>
                <a:cubicBezTo>
                  <a:pt x="76" y="63"/>
                  <a:pt x="76" y="63"/>
                  <a:pt x="76" y="63"/>
                </a:cubicBezTo>
                <a:cubicBezTo>
                  <a:pt x="83" y="63"/>
                  <a:pt x="88" y="61"/>
                  <a:pt x="92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2" name="Freeform 315"/>
          <p:cNvSpPr>
            <a:spLocks noEditPoints="1"/>
          </p:cNvSpPr>
          <p:nvPr/>
        </p:nvSpPr>
        <p:spPr bwMode="auto">
          <a:xfrm>
            <a:off x="7355763" y="3297067"/>
            <a:ext cx="181532" cy="142632"/>
          </a:xfrm>
          <a:custGeom>
            <a:avLst/>
            <a:gdLst>
              <a:gd name="T0" fmla="*/ 169 w 169"/>
              <a:gd name="T1" fmla="*/ 70 h 133"/>
              <a:gd name="T2" fmla="*/ 166 w 169"/>
              <a:gd name="T3" fmla="*/ 73 h 133"/>
              <a:gd name="T4" fmla="*/ 131 w 169"/>
              <a:gd name="T5" fmla="*/ 131 h 133"/>
              <a:gd name="T6" fmla="*/ 113 w 169"/>
              <a:gd name="T7" fmla="*/ 133 h 133"/>
              <a:gd name="T8" fmla="*/ 94 w 169"/>
              <a:gd name="T9" fmla="*/ 73 h 133"/>
              <a:gd name="T10" fmla="*/ 58 w 169"/>
              <a:gd name="T11" fmla="*/ 131 h 133"/>
              <a:gd name="T12" fmla="*/ 40 w 169"/>
              <a:gd name="T13" fmla="*/ 133 h 133"/>
              <a:gd name="T14" fmla="*/ 38 w 169"/>
              <a:gd name="T15" fmla="*/ 131 h 133"/>
              <a:gd name="T16" fmla="*/ 3 w 169"/>
              <a:gd name="T17" fmla="*/ 73 h 133"/>
              <a:gd name="T18" fmla="*/ 0 w 169"/>
              <a:gd name="T19" fmla="*/ 70 h 133"/>
              <a:gd name="T20" fmla="*/ 1 w 169"/>
              <a:gd name="T21" fmla="*/ 62 h 133"/>
              <a:gd name="T22" fmla="*/ 19 w 169"/>
              <a:gd name="T23" fmla="*/ 61 h 133"/>
              <a:gd name="T24" fmla="*/ 3 w 169"/>
              <a:gd name="T25" fmla="*/ 49 h 133"/>
              <a:gd name="T26" fmla="*/ 0 w 169"/>
              <a:gd name="T27" fmla="*/ 46 h 133"/>
              <a:gd name="T28" fmla="*/ 1 w 169"/>
              <a:gd name="T29" fmla="*/ 37 h 133"/>
              <a:gd name="T30" fmla="*/ 13 w 169"/>
              <a:gd name="T31" fmla="*/ 37 h 133"/>
              <a:gd name="T32" fmla="*/ 5 w 169"/>
              <a:gd name="T33" fmla="*/ 1 h 133"/>
              <a:gd name="T34" fmla="*/ 21 w 169"/>
              <a:gd name="T35" fmla="*/ 0 h 133"/>
              <a:gd name="T36" fmla="*/ 32 w 169"/>
              <a:gd name="T37" fmla="*/ 37 h 133"/>
              <a:gd name="T38" fmla="*/ 75 w 169"/>
              <a:gd name="T39" fmla="*/ 3 h 133"/>
              <a:gd name="T40" fmla="*/ 90 w 169"/>
              <a:gd name="T41" fmla="*/ 0 h 133"/>
              <a:gd name="T42" fmla="*/ 102 w 169"/>
              <a:gd name="T43" fmla="*/ 37 h 133"/>
              <a:gd name="T44" fmla="*/ 145 w 169"/>
              <a:gd name="T45" fmla="*/ 3 h 133"/>
              <a:gd name="T46" fmla="*/ 161 w 169"/>
              <a:gd name="T47" fmla="*/ 0 h 133"/>
              <a:gd name="T48" fmla="*/ 164 w 169"/>
              <a:gd name="T49" fmla="*/ 4 h 133"/>
              <a:gd name="T50" fmla="*/ 166 w 169"/>
              <a:gd name="T51" fmla="*/ 37 h 133"/>
              <a:gd name="T52" fmla="*/ 169 w 169"/>
              <a:gd name="T53" fmla="*/ 40 h 133"/>
              <a:gd name="T54" fmla="*/ 168 w 169"/>
              <a:gd name="T55" fmla="*/ 48 h 133"/>
              <a:gd name="T56" fmla="*/ 152 w 169"/>
              <a:gd name="T57" fmla="*/ 49 h 133"/>
              <a:gd name="T58" fmla="*/ 166 w 169"/>
              <a:gd name="T59" fmla="*/ 61 h 133"/>
              <a:gd name="T60" fmla="*/ 169 w 169"/>
              <a:gd name="T61" fmla="*/ 64 h 133"/>
              <a:gd name="T62" fmla="*/ 63 w 169"/>
              <a:gd name="T63" fmla="*/ 49 h 133"/>
              <a:gd name="T64" fmla="*/ 38 w 169"/>
              <a:gd name="T65" fmla="*/ 61 h 133"/>
              <a:gd name="T66" fmla="*/ 48 w 169"/>
              <a:gd name="T67" fmla="*/ 101 h 133"/>
              <a:gd name="T68" fmla="*/ 41 w 169"/>
              <a:gd name="T69" fmla="*/ 73 h 133"/>
              <a:gd name="T70" fmla="*/ 48 w 169"/>
              <a:gd name="T71" fmla="*/ 102 h 133"/>
              <a:gd name="T72" fmla="*/ 48 w 169"/>
              <a:gd name="T73" fmla="*/ 102 h 133"/>
              <a:gd name="T74" fmla="*/ 78 w 169"/>
              <a:gd name="T75" fmla="*/ 61 h 133"/>
              <a:gd name="T76" fmla="*/ 87 w 169"/>
              <a:gd name="T77" fmla="*/ 49 h 133"/>
              <a:gd name="T78" fmla="*/ 78 w 169"/>
              <a:gd name="T79" fmla="*/ 61 h 133"/>
              <a:gd name="T80" fmla="*/ 134 w 169"/>
              <a:gd name="T81" fmla="*/ 49 h 133"/>
              <a:gd name="T82" fmla="*/ 109 w 169"/>
              <a:gd name="T83" fmla="*/ 61 h 133"/>
              <a:gd name="T84" fmla="*/ 120 w 169"/>
              <a:gd name="T85" fmla="*/ 101 h 133"/>
              <a:gd name="T86" fmla="*/ 112 w 169"/>
              <a:gd name="T87" fmla="*/ 73 h 133"/>
              <a:gd name="T88" fmla="*/ 120 w 169"/>
              <a:gd name="T89" fmla="*/ 102 h 133"/>
              <a:gd name="T90" fmla="*/ 120 w 169"/>
              <a:gd name="T91" fmla="*/ 10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9" h="133">
                <a:moveTo>
                  <a:pt x="169" y="64"/>
                </a:moveTo>
                <a:cubicBezTo>
                  <a:pt x="169" y="70"/>
                  <a:pt x="169" y="70"/>
                  <a:pt x="169" y="70"/>
                </a:cubicBezTo>
                <a:cubicBezTo>
                  <a:pt x="169" y="71"/>
                  <a:pt x="169" y="72"/>
                  <a:pt x="168" y="72"/>
                </a:cubicBezTo>
                <a:cubicBezTo>
                  <a:pt x="168" y="73"/>
                  <a:pt x="167" y="73"/>
                  <a:pt x="166" y="7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31" y="131"/>
                  <a:pt x="131" y="131"/>
                  <a:pt x="131" y="131"/>
                </a:cubicBezTo>
                <a:cubicBezTo>
                  <a:pt x="130" y="133"/>
                  <a:pt x="129" y="133"/>
                  <a:pt x="128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1" y="133"/>
                  <a:pt x="110" y="133"/>
                  <a:pt x="110" y="131"/>
                </a:cubicBezTo>
                <a:cubicBezTo>
                  <a:pt x="94" y="73"/>
                  <a:pt x="94" y="73"/>
                  <a:pt x="94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58" y="133"/>
                  <a:pt x="57" y="133"/>
                  <a:pt x="55" y="133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40" y="133"/>
                  <a:pt x="39" y="133"/>
                  <a:pt x="39" y="133"/>
                </a:cubicBezTo>
                <a:cubicBezTo>
                  <a:pt x="38" y="132"/>
                  <a:pt x="38" y="132"/>
                  <a:pt x="38" y="131"/>
                </a:cubicBezTo>
                <a:cubicBezTo>
                  <a:pt x="22" y="73"/>
                  <a:pt x="22" y="73"/>
                  <a:pt x="22" y="73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3"/>
                  <a:pt x="1" y="73"/>
                  <a:pt x="1" y="72"/>
                </a:cubicBezTo>
                <a:cubicBezTo>
                  <a:pt x="0" y="72"/>
                  <a:pt x="0" y="71"/>
                  <a:pt x="0" y="70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0" y="62"/>
                  <a:pt x="1" y="62"/>
                </a:cubicBezTo>
                <a:cubicBezTo>
                  <a:pt x="1" y="61"/>
                  <a:pt x="2" y="61"/>
                  <a:pt x="3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6" y="49"/>
                  <a:pt x="16" y="49"/>
                  <a:pt x="16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2" y="49"/>
                  <a:pt x="1" y="48"/>
                  <a:pt x="1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8"/>
                  <a:pt x="1" y="37"/>
                </a:cubicBezTo>
                <a:cubicBezTo>
                  <a:pt x="1" y="37"/>
                  <a:pt x="2" y="37"/>
                  <a:pt x="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5" y="4"/>
                  <a:pt x="5" y="4"/>
                  <a:pt x="5" y="4"/>
                </a:cubicBezTo>
                <a:cubicBezTo>
                  <a:pt x="4" y="3"/>
                  <a:pt x="5" y="2"/>
                  <a:pt x="5" y="1"/>
                </a:cubicBezTo>
                <a:cubicBezTo>
                  <a:pt x="6" y="1"/>
                  <a:pt x="7" y="0"/>
                  <a:pt x="8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4" y="3"/>
                </a:cubicBezTo>
                <a:cubicBezTo>
                  <a:pt x="32" y="37"/>
                  <a:pt x="32" y="37"/>
                  <a:pt x="32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75" y="3"/>
                  <a:pt x="75" y="3"/>
                  <a:pt x="75" y="3"/>
                </a:cubicBezTo>
                <a:cubicBezTo>
                  <a:pt x="76" y="1"/>
                  <a:pt x="77" y="0"/>
                  <a:pt x="78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1" y="0"/>
                  <a:pt x="92" y="1"/>
                  <a:pt x="93" y="3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45" y="3"/>
                  <a:pt x="145" y="3"/>
                  <a:pt x="145" y="3"/>
                </a:cubicBezTo>
                <a:cubicBezTo>
                  <a:pt x="146" y="1"/>
                  <a:pt x="147" y="0"/>
                  <a:pt x="148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2" y="0"/>
                  <a:pt x="163" y="1"/>
                  <a:pt x="164" y="1"/>
                </a:cubicBezTo>
                <a:cubicBezTo>
                  <a:pt x="164" y="2"/>
                  <a:pt x="165" y="3"/>
                  <a:pt x="164" y="4"/>
                </a:cubicBezTo>
                <a:cubicBezTo>
                  <a:pt x="156" y="37"/>
                  <a:pt x="156" y="37"/>
                  <a:pt x="156" y="37"/>
                </a:cubicBezTo>
                <a:cubicBezTo>
                  <a:pt x="166" y="37"/>
                  <a:pt x="166" y="37"/>
                  <a:pt x="166" y="37"/>
                </a:cubicBezTo>
                <a:cubicBezTo>
                  <a:pt x="167" y="37"/>
                  <a:pt x="168" y="37"/>
                  <a:pt x="168" y="37"/>
                </a:cubicBezTo>
                <a:cubicBezTo>
                  <a:pt x="169" y="38"/>
                  <a:pt x="169" y="39"/>
                  <a:pt x="169" y="40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69" y="47"/>
                  <a:pt x="169" y="47"/>
                  <a:pt x="168" y="48"/>
                </a:cubicBezTo>
                <a:cubicBezTo>
                  <a:pt x="168" y="48"/>
                  <a:pt x="167" y="49"/>
                  <a:pt x="166" y="49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67" y="61"/>
                  <a:pt x="168" y="61"/>
                  <a:pt x="168" y="62"/>
                </a:cubicBezTo>
                <a:cubicBezTo>
                  <a:pt x="169" y="62"/>
                  <a:pt x="169" y="63"/>
                  <a:pt x="169" y="64"/>
                </a:cubicBezTo>
                <a:close/>
                <a:moveTo>
                  <a:pt x="59" y="61"/>
                </a:moveTo>
                <a:cubicBezTo>
                  <a:pt x="63" y="49"/>
                  <a:pt x="63" y="49"/>
                  <a:pt x="63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61"/>
                  <a:pt x="38" y="61"/>
                  <a:pt x="38" y="61"/>
                </a:cubicBezTo>
                <a:lnTo>
                  <a:pt x="59" y="61"/>
                </a:lnTo>
                <a:close/>
                <a:moveTo>
                  <a:pt x="48" y="101"/>
                </a:moveTo>
                <a:cubicBezTo>
                  <a:pt x="56" y="73"/>
                  <a:pt x="56" y="73"/>
                  <a:pt x="56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1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8" y="101"/>
                  <a:pt x="48" y="101"/>
                  <a:pt x="48" y="101"/>
                </a:cubicBezTo>
                <a:close/>
                <a:moveTo>
                  <a:pt x="78" y="61"/>
                </a:moveTo>
                <a:cubicBezTo>
                  <a:pt x="91" y="61"/>
                  <a:pt x="91" y="61"/>
                  <a:pt x="91" y="61"/>
                </a:cubicBezTo>
                <a:cubicBezTo>
                  <a:pt x="87" y="49"/>
                  <a:pt x="87" y="49"/>
                  <a:pt x="87" y="49"/>
                </a:cubicBezTo>
                <a:cubicBezTo>
                  <a:pt x="81" y="49"/>
                  <a:pt x="81" y="49"/>
                  <a:pt x="81" y="49"/>
                </a:cubicBezTo>
                <a:lnTo>
                  <a:pt x="78" y="61"/>
                </a:lnTo>
                <a:close/>
                <a:moveTo>
                  <a:pt x="130" y="61"/>
                </a:moveTo>
                <a:cubicBezTo>
                  <a:pt x="134" y="49"/>
                  <a:pt x="134" y="49"/>
                  <a:pt x="134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9" y="61"/>
                  <a:pt x="109" y="61"/>
                  <a:pt x="109" y="61"/>
                </a:cubicBezTo>
                <a:lnTo>
                  <a:pt x="130" y="61"/>
                </a:lnTo>
                <a:close/>
                <a:moveTo>
                  <a:pt x="120" y="101"/>
                </a:moveTo>
                <a:cubicBezTo>
                  <a:pt x="127" y="73"/>
                  <a:pt x="127" y="73"/>
                  <a:pt x="127" y="73"/>
                </a:cubicBezTo>
                <a:cubicBezTo>
                  <a:pt x="112" y="73"/>
                  <a:pt x="112" y="73"/>
                  <a:pt x="112" y="73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1"/>
                  <a:pt x="120" y="101"/>
                  <a:pt x="120" y="102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1"/>
                  <a:pt x="120" y="101"/>
                  <a:pt x="120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3" name="Freeform 316"/>
          <p:cNvSpPr>
            <a:spLocks noEditPoints="1"/>
          </p:cNvSpPr>
          <p:nvPr/>
        </p:nvSpPr>
        <p:spPr bwMode="auto">
          <a:xfrm>
            <a:off x="7589161" y="3297067"/>
            <a:ext cx="123182" cy="170187"/>
          </a:xfrm>
          <a:custGeom>
            <a:avLst/>
            <a:gdLst>
              <a:gd name="T0" fmla="*/ 92 w 114"/>
              <a:gd name="T1" fmla="*/ 73 h 158"/>
              <a:gd name="T2" fmla="*/ 113 w 114"/>
              <a:gd name="T3" fmla="*/ 103 h 158"/>
              <a:gd name="T4" fmla="*/ 104 w 114"/>
              <a:gd name="T5" fmla="*/ 123 h 158"/>
              <a:gd name="T6" fmla="*/ 83 w 114"/>
              <a:gd name="T7" fmla="*/ 132 h 158"/>
              <a:gd name="T8" fmla="*/ 69 w 114"/>
              <a:gd name="T9" fmla="*/ 158 h 158"/>
              <a:gd name="T10" fmla="*/ 55 w 114"/>
              <a:gd name="T11" fmla="*/ 134 h 158"/>
              <a:gd name="T12" fmla="*/ 43 w 114"/>
              <a:gd name="T13" fmla="*/ 158 h 158"/>
              <a:gd name="T14" fmla="*/ 29 w 114"/>
              <a:gd name="T15" fmla="*/ 134 h 158"/>
              <a:gd name="T16" fmla="*/ 19 w 114"/>
              <a:gd name="T17" fmla="*/ 133 h 158"/>
              <a:gd name="T18" fmla="*/ 3 w 114"/>
              <a:gd name="T19" fmla="*/ 116 h 158"/>
              <a:gd name="T20" fmla="*/ 19 w 114"/>
              <a:gd name="T21" fmla="*/ 111 h 158"/>
              <a:gd name="T22" fmla="*/ 20 w 114"/>
              <a:gd name="T23" fmla="*/ 73 h 158"/>
              <a:gd name="T24" fmla="*/ 19 w 114"/>
              <a:gd name="T25" fmla="*/ 46 h 158"/>
              <a:gd name="T26" fmla="*/ 0 w 114"/>
              <a:gd name="T27" fmla="*/ 40 h 158"/>
              <a:gd name="T28" fmla="*/ 20 w 114"/>
              <a:gd name="T29" fmla="*/ 24 h 158"/>
              <a:gd name="T30" fmla="*/ 29 w 114"/>
              <a:gd name="T31" fmla="*/ 0 h 158"/>
              <a:gd name="T32" fmla="*/ 43 w 114"/>
              <a:gd name="T33" fmla="*/ 24 h 158"/>
              <a:gd name="T34" fmla="*/ 55 w 114"/>
              <a:gd name="T35" fmla="*/ 0 h 158"/>
              <a:gd name="T36" fmla="*/ 69 w 114"/>
              <a:gd name="T37" fmla="*/ 24 h 158"/>
              <a:gd name="T38" fmla="*/ 93 w 114"/>
              <a:gd name="T39" fmla="*/ 31 h 158"/>
              <a:gd name="T40" fmla="*/ 105 w 114"/>
              <a:gd name="T41" fmla="*/ 49 h 158"/>
              <a:gd name="T42" fmla="*/ 76 w 114"/>
              <a:gd name="T43" fmla="*/ 50 h 158"/>
              <a:gd name="T44" fmla="*/ 69 w 114"/>
              <a:gd name="T45" fmla="*/ 43 h 158"/>
              <a:gd name="T46" fmla="*/ 58 w 114"/>
              <a:gd name="T47" fmla="*/ 41 h 158"/>
              <a:gd name="T48" fmla="*/ 47 w 114"/>
              <a:gd name="T49" fmla="*/ 41 h 158"/>
              <a:gd name="T50" fmla="*/ 44 w 114"/>
              <a:gd name="T51" fmla="*/ 70 h 158"/>
              <a:gd name="T52" fmla="*/ 51 w 114"/>
              <a:gd name="T53" fmla="*/ 70 h 158"/>
              <a:gd name="T54" fmla="*/ 61 w 114"/>
              <a:gd name="T55" fmla="*/ 69 h 158"/>
              <a:gd name="T56" fmla="*/ 71 w 114"/>
              <a:gd name="T57" fmla="*/ 66 h 158"/>
              <a:gd name="T58" fmla="*/ 77 w 114"/>
              <a:gd name="T59" fmla="*/ 60 h 158"/>
              <a:gd name="T60" fmla="*/ 84 w 114"/>
              <a:gd name="T61" fmla="*/ 100 h 158"/>
              <a:gd name="T62" fmla="*/ 79 w 114"/>
              <a:gd name="T63" fmla="*/ 90 h 158"/>
              <a:gd name="T64" fmla="*/ 68 w 114"/>
              <a:gd name="T65" fmla="*/ 85 h 158"/>
              <a:gd name="T66" fmla="*/ 54 w 114"/>
              <a:gd name="T67" fmla="*/ 84 h 158"/>
              <a:gd name="T68" fmla="*/ 44 w 114"/>
              <a:gd name="T69" fmla="*/ 84 h 158"/>
              <a:gd name="T70" fmla="*/ 47 w 114"/>
              <a:gd name="T71" fmla="*/ 116 h 158"/>
              <a:gd name="T72" fmla="*/ 57 w 114"/>
              <a:gd name="T73" fmla="*/ 116 h 158"/>
              <a:gd name="T74" fmla="*/ 68 w 114"/>
              <a:gd name="T75" fmla="*/ 115 h 158"/>
              <a:gd name="T76" fmla="*/ 77 w 114"/>
              <a:gd name="T77" fmla="*/ 112 h 158"/>
              <a:gd name="T78" fmla="*/ 83 w 114"/>
              <a:gd name="T79" fmla="*/ 10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4" h="158">
                <a:moveTo>
                  <a:pt x="105" y="49"/>
                </a:moveTo>
                <a:cubicBezTo>
                  <a:pt x="106" y="60"/>
                  <a:pt x="102" y="68"/>
                  <a:pt x="92" y="73"/>
                </a:cubicBezTo>
                <a:cubicBezTo>
                  <a:pt x="100" y="75"/>
                  <a:pt x="105" y="78"/>
                  <a:pt x="109" y="83"/>
                </a:cubicBezTo>
                <a:cubicBezTo>
                  <a:pt x="112" y="88"/>
                  <a:pt x="114" y="94"/>
                  <a:pt x="113" y="103"/>
                </a:cubicBezTo>
                <a:cubicBezTo>
                  <a:pt x="113" y="108"/>
                  <a:pt x="112" y="111"/>
                  <a:pt x="110" y="115"/>
                </a:cubicBezTo>
                <a:cubicBezTo>
                  <a:pt x="108" y="118"/>
                  <a:pt x="106" y="121"/>
                  <a:pt x="104" y="123"/>
                </a:cubicBezTo>
                <a:cubicBezTo>
                  <a:pt x="101" y="126"/>
                  <a:pt x="98" y="127"/>
                  <a:pt x="95" y="129"/>
                </a:cubicBezTo>
                <a:cubicBezTo>
                  <a:pt x="91" y="130"/>
                  <a:pt x="87" y="131"/>
                  <a:pt x="83" y="132"/>
                </a:cubicBezTo>
                <a:cubicBezTo>
                  <a:pt x="79" y="133"/>
                  <a:pt x="75" y="133"/>
                  <a:pt x="69" y="134"/>
                </a:cubicBezTo>
                <a:cubicBezTo>
                  <a:pt x="69" y="158"/>
                  <a:pt x="69" y="158"/>
                  <a:pt x="69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0" y="134"/>
                  <a:pt x="46" y="134"/>
                  <a:pt x="43" y="134"/>
                </a:cubicBezTo>
                <a:cubicBezTo>
                  <a:pt x="43" y="158"/>
                  <a:pt x="43" y="158"/>
                  <a:pt x="43" y="158"/>
                </a:cubicBezTo>
                <a:cubicBezTo>
                  <a:pt x="29" y="158"/>
                  <a:pt x="29" y="158"/>
                  <a:pt x="29" y="158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28" y="134"/>
                  <a:pt x="26" y="134"/>
                  <a:pt x="24" y="133"/>
                </a:cubicBezTo>
                <a:cubicBezTo>
                  <a:pt x="21" y="133"/>
                  <a:pt x="20" y="133"/>
                  <a:pt x="19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3" y="116"/>
                  <a:pt x="3" y="116"/>
                  <a:pt x="3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6" y="116"/>
                  <a:pt x="18" y="115"/>
                  <a:pt x="19" y="111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73"/>
                  <a:pt x="19" y="73"/>
                  <a:pt x="19" y="73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2"/>
                  <a:pt x="15" y="40"/>
                  <a:pt x="1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7" y="24"/>
                  <a:pt x="29" y="24"/>
                </a:cubicBezTo>
                <a:cubicBezTo>
                  <a:pt x="29" y="0"/>
                  <a:pt x="29" y="0"/>
                  <a:pt x="2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24"/>
                  <a:pt x="43" y="24"/>
                  <a:pt x="43" y="24"/>
                </a:cubicBezTo>
                <a:cubicBezTo>
                  <a:pt x="49" y="24"/>
                  <a:pt x="52" y="23"/>
                  <a:pt x="55" y="23"/>
                </a:cubicBezTo>
                <a:cubicBezTo>
                  <a:pt x="55" y="0"/>
                  <a:pt x="55" y="0"/>
                  <a:pt x="5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24"/>
                  <a:pt x="69" y="24"/>
                  <a:pt x="69" y="24"/>
                </a:cubicBezTo>
                <a:cubicBezTo>
                  <a:pt x="74" y="25"/>
                  <a:pt x="79" y="25"/>
                  <a:pt x="83" y="26"/>
                </a:cubicBezTo>
                <a:cubicBezTo>
                  <a:pt x="87" y="27"/>
                  <a:pt x="90" y="29"/>
                  <a:pt x="93" y="31"/>
                </a:cubicBezTo>
                <a:cubicBezTo>
                  <a:pt x="97" y="32"/>
                  <a:pt x="99" y="35"/>
                  <a:pt x="101" y="38"/>
                </a:cubicBezTo>
                <a:cubicBezTo>
                  <a:pt x="103" y="41"/>
                  <a:pt x="104" y="45"/>
                  <a:pt x="105" y="49"/>
                </a:cubicBezTo>
                <a:close/>
                <a:moveTo>
                  <a:pt x="78" y="55"/>
                </a:moveTo>
                <a:cubicBezTo>
                  <a:pt x="78" y="53"/>
                  <a:pt x="77" y="51"/>
                  <a:pt x="76" y="50"/>
                </a:cubicBezTo>
                <a:cubicBezTo>
                  <a:pt x="76" y="48"/>
                  <a:pt x="75" y="47"/>
                  <a:pt x="74" y="46"/>
                </a:cubicBezTo>
                <a:cubicBezTo>
                  <a:pt x="72" y="45"/>
                  <a:pt x="71" y="44"/>
                  <a:pt x="69" y="43"/>
                </a:cubicBezTo>
                <a:cubicBezTo>
                  <a:pt x="67" y="42"/>
                  <a:pt x="65" y="42"/>
                  <a:pt x="64" y="42"/>
                </a:cubicBezTo>
                <a:cubicBezTo>
                  <a:pt x="62" y="41"/>
                  <a:pt x="60" y="41"/>
                  <a:pt x="58" y="41"/>
                </a:cubicBezTo>
                <a:cubicBezTo>
                  <a:pt x="56" y="41"/>
                  <a:pt x="54" y="41"/>
                  <a:pt x="52" y="41"/>
                </a:cubicBezTo>
                <a:cubicBezTo>
                  <a:pt x="51" y="41"/>
                  <a:pt x="49" y="41"/>
                  <a:pt x="47" y="41"/>
                </a:cubicBezTo>
                <a:cubicBezTo>
                  <a:pt x="45" y="41"/>
                  <a:pt x="44" y="41"/>
                  <a:pt x="44" y="4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5" y="70"/>
                  <a:pt x="47" y="70"/>
                </a:cubicBezTo>
                <a:cubicBezTo>
                  <a:pt x="49" y="70"/>
                  <a:pt x="50" y="70"/>
                  <a:pt x="51" y="70"/>
                </a:cubicBezTo>
                <a:cubicBezTo>
                  <a:pt x="52" y="70"/>
                  <a:pt x="54" y="70"/>
                  <a:pt x="56" y="70"/>
                </a:cubicBezTo>
                <a:cubicBezTo>
                  <a:pt x="58" y="69"/>
                  <a:pt x="60" y="69"/>
                  <a:pt x="61" y="69"/>
                </a:cubicBezTo>
                <a:cubicBezTo>
                  <a:pt x="63" y="69"/>
                  <a:pt x="64" y="68"/>
                  <a:pt x="66" y="68"/>
                </a:cubicBezTo>
                <a:cubicBezTo>
                  <a:pt x="68" y="68"/>
                  <a:pt x="69" y="67"/>
                  <a:pt x="71" y="66"/>
                </a:cubicBezTo>
                <a:cubicBezTo>
                  <a:pt x="72" y="66"/>
                  <a:pt x="73" y="65"/>
                  <a:pt x="74" y="64"/>
                </a:cubicBezTo>
                <a:cubicBezTo>
                  <a:pt x="75" y="63"/>
                  <a:pt x="76" y="62"/>
                  <a:pt x="77" y="60"/>
                </a:cubicBezTo>
                <a:cubicBezTo>
                  <a:pt x="77" y="59"/>
                  <a:pt x="78" y="57"/>
                  <a:pt x="78" y="55"/>
                </a:cubicBezTo>
                <a:close/>
                <a:moveTo>
                  <a:pt x="84" y="100"/>
                </a:moveTo>
                <a:cubicBezTo>
                  <a:pt x="84" y="98"/>
                  <a:pt x="84" y="96"/>
                  <a:pt x="83" y="94"/>
                </a:cubicBezTo>
                <a:cubicBezTo>
                  <a:pt x="82" y="92"/>
                  <a:pt x="81" y="91"/>
                  <a:pt x="79" y="90"/>
                </a:cubicBezTo>
                <a:cubicBezTo>
                  <a:pt x="78" y="89"/>
                  <a:pt x="76" y="88"/>
                  <a:pt x="74" y="87"/>
                </a:cubicBezTo>
                <a:cubicBezTo>
                  <a:pt x="72" y="86"/>
                  <a:pt x="70" y="86"/>
                  <a:pt x="68" y="85"/>
                </a:cubicBezTo>
                <a:cubicBezTo>
                  <a:pt x="66" y="85"/>
                  <a:pt x="64" y="85"/>
                  <a:pt x="61" y="84"/>
                </a:cubicBezTo>
                <a:cubicBezTo>
                  <a:pt x="58" y="84"/>
                  <a:pt x="56" y="84"/>
                  <a:pt x="54" y="84"/>
                </a:cubicBezTo>
                <a:cubicBezTo>
                  <a:pt x="53" y="84"/>
                  <a:pt x="51" y="84"/>
                  <a:pt x="48" y="84"/>
                </a:cubicBezTo>
                <a:cubicBezTo>
                  <a:pt x="46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16"/>
                  <a:pt x="45" y="116"/>
                  <a:pt x="47" y="116"/>
                </a:cubicBezTo>
                <a:cubicBezTo>
                  <a:pt x="49" y="116"/>
                  <a:pt x="50" y="116"/>
                  <a:pt x="52" y="116"/>
                </a:cubicBezTo>
                <a:cubicBezTo>
                  <a:pt x="53" y="116"/>
                  <a:pt x="55" y="116"/>
                  <a:pt x="57" y="116"/>
                </a:cubicBezTo>
                <a:cubicBezTo>
                  <a:pt x="59" y="116"/>
                  <a:pt x="61" y="116"/>
                  <a:pt x="62" y="116"/>
                </a:cubicBezTo>
                <a:cubicBezTo>
                  <a:pt x="64" y="116"/>
                  <a:pt x="66" y="115"/>
                  <a:pt x="68" y="115"/>
                </a:cubicBezTo>
                <a:cubicBezTo>
                  <a:pt x="70" y="115"/>
                  <a:pt x="71" y="114"/>
                  <a:pt x="73" y="114"/>
                </a:cubicBezTo>
                <a:cubicBezTo>
                  <a:pt x="74" y="113"/>
                  <a:pt x="76" y="113"/>
                  <a:pt x="77" y="112"/>
                </a:cubicBezTo>
                <a:cubicBezTo>
                  <a:pt x="79" y="111"/>
                  <a:pt x="80" y="110"/>
                  <a:pt x="81" y="109"/>
                </a:cubicBezTo>
                <a:cubicBezTo>
                  <a:pt x="82" y="108"/>
                  <a:pt x="83" y="107"/>
                  <a:pt x="83" y="105"/>
                </a:cubicBezTo>
                <a:cubicBezTo>
                  <a:pt x="84" y="104"/>
                  <a:pt x="84" y="102"/>
                  <a:pt x="84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4" name="Freeform 317"/>
          <p:cNvSpPr>
            <a:spLocks noEditPoints="1"/>
          </p:cNvSpPr>
          <p:nvPr/>
        </p:nvSpPr>
        <p:spPr bwMode="auto">
          <a:xfrm>
            <a:off x="7759347" y="3284101"/>
            <a:ext cx="157220" cy="183153"/>
          </a:xfrm>
          <a:custGeom>
            <a:avLst/>
            <a:gdLst>
              <a:gd name="T0" fmla="*/ 85 w 146"/>
              <a:gd name="T1" fmla="*/ 52 h 170"/>
              <a:gd name="T2" fmla="*/ 88 w 146"/>
              <a:gd name="T3" fmla="*/ 58 h 170"/>
              <a:gd name="T4" fmla="*/ 94 w 146"/>
              <a:gd name="T5" fmla="*/ 61 h 170"/>
              <a:gd name="T6" fmla="*/ 146 w 146"/>
              <a:gd name="T7" fmla="*/ 61 h 170"/>
              <a:gd name="T8" fmla="*/ 146 w 146"/>
              <a:gd name="T9" fmla="*/ 161 h 170"/>
              <a:gd name="T10" fmla="*/ 143 w 146"/>
              <a:gd name="T11" fmla="*/ 167 h 170"/>
              <a:gd name="T12" fmla="*/ 137 w 146"/>
              <a:gd name="T13" fmla="*/ 170 h 170"/>
              <a:gd name="T14" fmla="*/ 9 w 146"/>
              <a:gd name="T15" fmla="*/ 170 h 170"/>
              <a:gd name="T16" fmla="*/ 3 w 146"/>
              <a:gd name="T17" fmla="*/ 167 h 170"/>
              <a:gd name="T18" fmla="*/ 0 w 146"/>
              <a:gd name="T19" fmla="*/ 161 h 170"/>
              <a:gd name="T20" fmla="*/ 0 w 146"/>
              <a:gd name="T21" fmla="*/ 9 h 170"/>
              <a:gd name="T22" fmla="*/ 3 w 146"/>
              <a:gd name="T23" fmla="*/ 3 h 170"/>
              <a:gd name="T24" fmla="*/ 9 w 146"/>
              <a:gd name="T25" fmla="*/ 0 h 170"/>
              <a:gd name="T26" fmla="*/ 85 w 146"/>
              <a:gd name="T27" fmla="*/ 0 h 170"/>
              <a:gd name="T28" fmla="*/ 85 w 146"/>
              <a:gd name="T29" fmla="*/ 52 h 170"/>
              <a:gd name="T30" fmla="*/ 97 w 146"/>
              <a:gd name="T31" fmla="*/ 49 h 170"/>
              <a:gd name="T32" fmla="*/ 97 w 146"/>
              <a:gd name="T33" fmla="*/ 4 h 170"/>
              <a:gd name="T34" fmla="*/ 101 w 146"/>
              <a:gd name="T35" fmla="*/ 7 h 170"/>
              <a:gd name="T36" fmla="*/ 139 w 146"/>
              <a:gd name="T37" fmla="*/ 45 h 170"/>
              <a:gd name="T38" fmla="*/ 142 w 146"/>
              <a:gd name="T39" fmla="*/ 49 h 170"/>
              <a:gd name="T40" fmla="*/ 97 w 146"/>
              <a:gd name="T41" fmla="*/ 4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6" h="170">
                <a:moveTo>
                  <a:pt x="85" y="52"/>
                </a:moveTo>
                <a:cubicBezTo>
                  <a:pt x="85" y="54"/>
                  <a:pt x="86" y="56"/>
                  <a:pt x="88" y="58"/>
                </a:cubicBezTo>
                <a:cubicBezTo>
                  <a:pt x="90" y="60"/>
                  <a:pt x="92" y="61"/>
                  <a:pt x="94" y="61"/>
                </a:cubicBezTo>
                <a:cubicBezTo>
                  <a:pt x="146" y="61"/>
                  <a:pt x="146" y="61"/>
                  <a:pt x="146" y="61"/>
                </a:cubicBezTo>
                <a:cubicBezTo>
                  <a:pt x="146" y="161"/>
                  <a:pt x="146" y="161"/>
                  <a:pt x="146" y="161"/>
                </a:cubicBezTo>
                <a:cubicBezTo>
                  <a:pt x="146" y="163"/>
                  <a:pt x="145" y="165"/>
                  <a:pt x="143" y="167"/>
                </a:cubicBezTo>
                <a:cubicBezTo>
                  <a:pt x="141" y="169"/>
                  <a:pt x="139" y="170"/>
                  <a:pt x="137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7" y="170"/>
                  <a:pt x="5" y="169"/>
                  <a:pt x="3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9" y="0"/>
                </a:cubicBezTo>
                <a:cubicBezTo>
                  <a:pt x="85" y="0"/>
                  <a:pt x="85" y="0"/>
                  <a:pt x="85" y="0"/>
                </a:cubicBezTo>
                <a:lnTo>
                  <a:pt x="85" y="52"/>
                </a:lnTo>
                <a:close/>
                <a:moveTo>
                  <a:pt x="97" y="49"/>
                </a:moveTo>
                <a:cubicBezTo>
                  <a:pt x="97" y="4"/>
                  <a:pt x="97" y="4"/>
                  <a:pt x="97" y="4"/>
                </a:cubicBezTo>
                <a:cubicBezTo>
                  <a:pt x="99" y="5"/>
                  <a:pt x="100" y="6"/>
                  <a:pt x="101" y="7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40" y="46"/>
                  <a:pt x="141" y="47"/>
                  <a:pt x="142" y="49"/>
                </a:cubicBezTo>
                <a:lnTo>
                  <a:pt x="97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5" name="Freeform 318"/>
          <p:cNvSpPr>
            <a:spLocks noEditPoints="1"/>
          </p:cNvSpPr>
          <p:nvPr/>
        </p:nvSpPr>
        <p:spPr bwMode="auto">
          <a:xfrm>
            <a:off x="7961950" y="3284101"/>
            <a:ext cx="155598" cy="183153"/>
          </a:xfrm>
          <a:custGeom>
            <a:avLst/>
            <a:gdLst>
              <a:gd name="T0" fmla="*/ 94 w 145"/>
              <a:gd name="T1" fmla="*/ 61 h 170"/>
              <a:gd name="T2" fmla="*/ 145 w 145"/>
              <a:gd name="T3" fmla="*/ 61 h 170"/>
              <a:gd name="T4" fmla="*/ 145 w 145"/>
              <a:gd name="T5" fmla="*/ 161 h 170"/>
              <a:gd name="T6" fmla="*/ 142 w 145"/>
              <a:gd name="T7" fmla="*/ 167 h 170"/>
              <a:gd name="T8" fmla="*/ 136 w 145"/>
              <a:gd name="T9" fmla="*/ 170 h 170"/>
              <a:gd name="T10" fmla="*/ 9 w 145"/>
              <a:gd name="T11" fmla="*/ 170 h 170"/>
              <a:gd name="T12" fmla="*/ 2 w 145"/>
              <a:gd name="T13" fmla="*/ 167 h 170"/>
              <a:gd name="T14" fmla="*/ 0 w 145"/>
              <a:gd name="T15" fmla="*/ 161 h 170"/>
              <a:gd name="T16" fmla="*/ 0 w 145"/>
              <a:gd name="T17" fmla="*/ 9 h 170"/>
              <a:gd name="T18" fmla="*/ 2 w 145"/>
              <a:gd name="T19" fmla="*/ 3 h 170"/>
              <a:gd name="T20" fmla="*/ 9 w 145"/>
              <a:gd name="T21" fmla="*/ 0 h 170"/>
              <a:gd name="T22" fmla="*/ 84 w 145"/>
              <a:gd name="T23" fmla="*/ 0 h 170"/>
              <a:gd name="T24" fmla="*/ 84 w 145"/>
              <a:gd name="T25" fmla="*/ 52 h 170"/>
              <a:gd name="T26" fmla="*/ 87 w 145"/>
              <a:gd name="T27" fmla="*/ 58 h 170"/>
              <a:gd name="T28" fmla="*/ 94 w 145"/>
              <a:gd name="T29" fmla="*/ 61 h 170"/>
              <a:gd name="T30" fmla="*/ 109 w 145"/>
              <a:gd name="T31" fmla="*/ 82 h 170"/>
              <a:gd name="T32" fmla="*/ 109 w 145"/>
              <a:gd name="T33" fmla="*/ 76 h 170"/>
              <a:gd name="T34" fmla="*/ 108 w 145"/>
              <a:gd name="T35" fmla="*/ 74 h 170"/>
              <a:gd name="T36" fmla="*/ 106 w 145"/>
              <a:gd name="T37" fmla="*/ 73 h 170"/>
              <a:gd name="T38" fmla="*/ 39 w 145"/>
              <a:gd name="T39" fmla="*/ 73 h 170"/>
              <a:gd name="T40" fmla="*/ 37 w 145"/>
              <a:gd name="T41" fmla="*/ 74 h 170"/>
              <a:gd name="T42" fmla="*/ 36 w 145"/>
              <a:gd name="T43" fmla="*/ 76 h 170"/>
              <a:gd name="T44" fmla="*/ 36 w 145"/>
              <a:gd name="T45" fmla="*/ 82 h 170"/>
              <a:gd name="T46" fmla="*/ 37 w 145"/>
              <a:gd name="T47" fmla="*/ 84 h 170"/>
              <a:gd name="T48" fmla="*/ 39 w 145"/>
              <a:gd name="T49" fmla="*/ 85 h 170"/>
              <a:gd name="T50" fmla="*/ 106 w 145"/>
              <a:gd name="T51" fmla="*/ 85 h 170"/>
              <a:gd name="T52" fmla="*/ 108 w 145"/>
              <a:gd name="T53" fmla="*/ 84 h 170"/>
              <a:gd name="T54" fmla="*/ 109 w 145"/>
              <a:gd name="T55" fmla="*/ 82 h 170"/>
              <a:gd name="T56" fmla="*/ 109 w 145"/>
              <a:gd name="T57" fmla="*/ 106 h 170"/>
              <a:gd name="T58" fmla="*/ 109 w 145"/>
              <a:gd name="T59" fmla="*/ 100 h 170"/>
              <a:gd name="T60" fmla="*/ 108 w 145"/>
              <a:gd name="T61" fmla="*/ 98 h 170"/>
              <a:gd name="T62" fmla="*/ 106 w 145"/>
              <a:gd name="T63" fmla="*/ 97 h 170"/>
              <a:gd name="T64" fmla="*/ 39 w 145"/>
              <a:gd name="T65" fmla="*/ 97 h 170"/>
              <a:gd name="T66" fmla="*/ 37 w 145"/>
              <a:gd name="T67" fmla="*/ 98 h 170"/>
              <a:gd name="T68" fmla="*/ 36 w 145"/>
              <a:gd name="T69" fmla="*/ 100 h 170"/>
              <a:gd name="T70" fmla="*/ 36 w 145"/>
              <a:gd name="T71" fmla="*/ 106 h 170"/>
              <a:gd name="T72" fmla="*/ 37 w 145"/>
              <a:gd name="T73" fmla="*/ 108 h 170"/>
              <a:gd name="T74" fmla="*/ 39 w 145"/>
              <a:gd name="T75" fmla="*/ 109 h 170"/>
              <a:gd name="T76" fmla="*/ 106 w 145"/>
              <a:gd name="T77" fmla="*/ 109 h 170"/>
              <a:gd name="T78" fmla="*/ 108 w 145"/>
              <a:gd name="T79" fmla="*/ 108 h 170"/>
              <a:gd name="T80" fmla="*/ 109 w 145"/>
              <a:gd name="T81" fmla="*/ 106 h 170"/>
              <a:gd name="T82" fmla="*/ 109 w 145"/>
              <a:gd name="T83" fmla="*/ 130 h 170"/>
              <a:gd name="T84" fmla="*/ 109 w 145"/>
              <a:gd name="T85" fmla="*/ 124 h 170"/>
              <a:gd name="T86" fmla="*/ 108 w 145"/>
              <a:gd name="T87" fmla="*/ 122 h 170"/>
              <a:gd name="T88" fmla="*/ 106 w 145"/>
              <a:gd name="T89" fmla="*/ 121 h 170"/>
              <a:gd name="T90" fmla="*/ 39 w 145"/>
              <a:gd name="T91" fmla="*/ 121 h 170"/>
              <a:gd name="T92" fmla="*/ 37 w 145"/>
              <a:gd name="T93" fmla="*/ 122 h 170"/>
              <a:gd name="T94" fmla="*/ 36 w 145"/>
              <a:gd name="T95" fmla="*/ 124 h 170"/>
              <a:gd name="T96" fmla="*/ 36 w 145"/>
              <a:gd name="T97" fmla="*/ 130 h 170"/>
              <a:gd name="T98" fmla="*/ 37 w 145"/>
              <a:gd name="T99" fmla="*/ 132 h 170"/>
              <a:gd name="T100" fmla="*/ 39 w 145"/>
              <a:gd name="T101" fmla="*/ 133 h 170"/>
              <a:gd name="T102" fmla="*/ 106 w 145"/>
              <a:gd name="T103" fmla="*/ 133 h 170"/>
              <a:gd name="T104" fmla="*/ 108 w 145"/>
              <a:gd name="T105" fmla="*/ 132 h 170"/>
              <a:gd name="T106" fmla="*/ 109 w 145"/>
              <a:gd name="T107" fmla="*/ 130 h 170"/>
              <a:gd name="T108" fmla="*/ 139 w 145"/>
              <a:gd name="T109" fmla="*/ 45 h 170"/>
              <a:gd name="T110" fmla="*/ 141 w 145"/>
              <a:gd name="T111" fmla="*/ 49 h 170"/>
              <a:gd name="T112" fmla="*/ 97 w 145"/>
              <a:gd name="T113" fmla="*/ 49 h 170"/>
              <a:gd name="T114" fmla="*/ 97 w 145"/>
              <a:gd name="T115" fmla="*/ 4 h 170"/>
              <a:gd name="T116" fmla="*/ 100 w 145"/>
              <a:gd name="T117" fmla="*/ 7 h 170"/>
              <a:gd name="T118" fmla="*/ 139 w 145"/>
              <a:gd name="T119" fmla="*/ 4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170">
                <a:moveTo>
                  <a:pt x="94" y="61"/>
                </a:moveTo>
                <a:cubicBezTo>
                  <a:pt x="145" y="61"/>
                  <a:pt x="145" y="61"/>
                  <a:pt x="145" y="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3"/>
                  <a:pt x="144" y="165"/>
                  <a:pt x="142" y="167"/>
                </a:cubicBezTo>
                <a:cubicBezTo>
                  <a:pt x="141" y="169"/>
                  <a:pt x="138" y="170"/>
                  <a:pt x="136" y="170"/>
                </a:cubicBezTo>
                <a:cubicBezTo>
                  <a:pt x="9" y="170"/>
                  <a:pt x="9" y="170"/>
                  <a:pt x="9" y="170"/>
                </a:cubicBezTo>
                <a:cubicBezTo>
                  <a:pt x="6" y="170"/>
                  <a:pt x="4" y="169"/>
                  <a:pt x="2" y="167"/>
                </a:cubicBezTo>
                <a:cubicBezTo>
                  <a:pt x="1" y="165"/>
                  <a:pt x="0" y="163"/>
                  <a:pt x="0" y="161"/>
                </a:cubicBezTo>
                <a:cubicBezTo>
                  <a:pt x="0" y="9"/>
                  <a:pt x="0" y="9"/>
                  <a:pt x="0" y="9"/>
                </a:cubicBezTo>
                <a:cubicBezTo>
                  <a:pt x="0" y="7"/>
                  <a:pt x="1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4"/>
                  <a:pt x="85" y="56"/>
                  <a:pt x="87" y="58"/>
                </a:cubicBezTo>
                <a:cubicBezTo>
                  <a:pt x="89" y="60"/>
                  <a:pt x="91" y="61"/>
                  <a:pt x="94" y="61"/>
                </a:cubicBezTo>
                <a:close/>
                <a:moveTo>
                  <a:pt x="109" y="82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5"/>
                  <a:pt x="108" y="74"/>
                  <a:pt x="108" y="74"/>
                </a:cubicBezTo>
                <a:cubicBezTo>
                  <a:pt x="107" y="73"/>
                  <a:pt x="106" y="73"/>
                  <a:pt x="106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38" y="73"/>
                  <a:pt x="37" y="73"/>
                  <a:pt x="37" y="74"/>
                </a:cubicBezTo>
                <a:cubicBezTo>
                  <a:pt x="36" y="74"/>
                  <a:pt x="36" y="75"/>
                  <a:pt x="36" y="76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4"/>
                  <a:pt x="37" y="84"/>
                </a:cubicBezTo>
                <a:cubicBezTo>
                  <a:pt x="37" y="85"/>
                  <a:pt x="38" y="85"/>
                  <a:pt x="39" y="85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06" y="85"/>
                  <a:pt x="107" y="85"/>
                  <a:pt x="108" y="84"/>
                </a:cubicBezTo>
                <a:cubicBezTo>
                  <a:pt x="108" y="84"/>
                  <a:pt x="109" y="83"/>
                  <a:pt x="109" y="82"/>
                </a:cubicBezTo>
                <a:close/>
                <a:moveTo>
                  <a:pt x="109" y="106"/>
                </a:moveTo>
                <a:cubicBezTo>
                  <a:pt x="109" y="100"/>
                  <a:pt x="109" y="100"/>
                  <a:pt x="109" y="100"/>
                </a:cubicBezTo>
                <a:cubicBezTo>
                  <a:pt x="109" y="99"/>
                  <a:pt x="108" y="98"/>
                  <a:pt x="108" y="98"/>
                </a:cubicBezTo>
                <a:cubicBezTo>
                  <a:pt x="107" y="97"/>
                  <a:pt x="106" y="97"/>
                  <a:pt x="106" y="97"/>
                </a:cubicBezTo>
                <a:cubicBezTo>
                  <a:pt x="39" y="97"/>
                  <a:pt x="39" y="97"/>
                  <a:pt x="39" y="97"/>
                </a:cubicBezTo>
                <a:cubicBezTo>
                  <a:pt x="38" y="97"/>
                  <a:pt x="37" y="97"/>
                  <a:pt x="37" y="98"/>
                </a:cubicBezTo>
                <a:cubicBezTo>
                  <a:pt x="36" y="98"/>
                  <a:pt x="36" y="99"/>
                  <a:pt x="36" y="100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7" y="108"/>
                </a:cubicBezTo>
                <a:cubicBezTo>
                  <a:pt x="37" y="109"/>
                  <a:pt x="38" y="109"/>
                  <a:pt x="39" y="109"/>
                </a:cubicBezTo>
                <a:cubicBezTo>
                  <a:pt x="106" y="109"/>
                  <a:pt x="106" y="109"/>
                  <a:pt x="106" y="109"/>
                </a:cubicBezTo>
                <a:cubicBezTo>
                  <a:pt x="106" y="109"/>
                  <a:pt x="107" y="109"/>
                  <a:pt x="108" y="108"/>
                </a:cubicBezTo>
                <a:cubicBezTo>
                  <a:pt x="108" y="108"/>
                  <a:pt x="109" y="107"/>
                  <a:pt x="109" y="106"/>
                </a:cubicBezTo>
                <a:close/>
                <a:moveTo>
                  <a:pt x="109" y="13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3"/>
                  <a:pt x="108" y="123"/>
                  <a:pt x="108" y="122"/>
                </a:cubicBezTo>
                <a:cubicBezTo>
                  <a:pt x="107" y="122"/>
                  <a:pt x="106" y="121"/>
                  <a:pt x="106" y="121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38" y="121"/>
                  <a:pt x="37" y="122"/>
                  <a:pt x="37" y="122"/>
                </a:cubicBezTo>
                <a:cubicBezTo>
                  <a:pt x="36" y="123"/>
                  <a:pt x="36" y="123"/>
                  <a:pt x="36" y="124"/>
                </a:cubicBez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7" y="132"/>
                </a:cubicBezTo>
                <a:cubicBezTo>
                  <a:pt x="37" y="133"/>
                  <a:pt x="38" y="133"/>
                  <a:pt x="39" y="133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7" y="133"/>
                  <a:pt x="108" y="132"/>
                </a:cubicBezTo>
                <a:cubicBezTo>
                  <a:pt x="108" y="132"/>
                  <a:pt x="109" y="131"/>
                  <a:pt x="109" y="130"/>
                </a:cubicBezTo>
                <a:close/>
                <a:moveTo>
                  <a:pt x="139" y="45"/>
                </a:moveTo>
                <a:cubicBezTo>
                  <a:pt x="139" y="46"/>
                  <a:pt x="140" y="47"/>
                  <a:pt x="141" y="49"/>
                </a:cubicBezTo>
                <a:cubicBezTo>
                  <a:pt x="97" y="49"/>
                  <a:pt x="97" y="49"/>
                  <a:pt x="97" y="49"/>
                </a:cubicBezTo>
                <a:cubicBezTo>
                  <a:pt x="97" y="4"/>
                  <a:pt x="97" y="4"/>
                  <a:pt x="97" y="4"/>
                </a:cubicBezTo>
                <a:cubicBezTo>
                  <a:pt x="98" y="5"/>
                  <a:pt x="99" y="6"/>
                  <a:pt x="100" y="7"/>
                </a:cubicBezTo>
                <a:lnTo>
                  <a:pt x="139" y="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6" name="Freeform 319"/>
          <p:cNvSpPr>
            <a:spLocks noEditPoints="1"/>
          </p:cNvSpPr>
          <p:nvPr/>
        </p:nvSpPr>
        <p:spPr bwMode="auto">
          <a:xfrm>
            <a:off x="8167794" y="3284101"/>
            <a:ext cx="165324" cy="183153"/>
          </a:xfrm>
          <a:custGeom>
            <a:avLst/>
            <a:gdLst>
              <a:gd name="T0" fmla="*/ 66 w 154"/>
              <a:gd name="T1" fmla="*/ 139 h 170"/>
              <a:gd name="T2" fmla="*/ 33 w 154"/>
              <a:gd name="T3" fmla="*/ 170 h 170"/>
              <a:gd name="T4" fmla="*/ 1 w 154"/>
              <a:gd name="T5" fmla="*/ 139 h 170"/>
              <a:gd name="T6" fmla="*/ 3 w 154"/>
              <a:gd name="T7" fmla="*/ 133 h 170"/>
              <a:gd name="T8" fmla="*/ 21 w 154"/>
              <a:gd name="T9" fmla="*/ 3 h 170"/>
              <a:gd name="T10" fmla="*/ 24 w 154"/>
              <a:gd name="T11" fmla="*/ 0 h 170"/>
              <a:gd name="T12" fmla="*/ 45 w 154"/>
              <a:gd name="T13" fmla="*/ 1 h 170"/>
              <a:gd name="T14" fmla="*/ 45 w 154"/>
              <a:gd name="T15" fmla="*/ 133 h 170"/>
              <a:gd name="T16" fmla="*/ 66 w 154"/>
              <a:gd name="T17" fmla="*/ 134 h 170"/>
              <a:gd name="T18" fmla="*/ 154 w 154"/>
              <a:gd name="T19" fmla="*/ 63 h 170"/>
              <a:gd name="T20" fmla="*/ 127 w 154"/>
              <a:gd name="T21" fmla="*/ 73 h 170"/>
              <a:gd name="T22" fmla="*/ 134 w 154"/>
              <a:gd name="T23" fmla="*/ 63 h 170"/>
              <a:gd name="T24" fmla="*/ 107 w 154"/>
              <a:gd name="T25" fmla="*/ 49 h 170"/>
              <a:gd name="T26" fmla="*/ 109 w 154"/>
              <a:gd name="T27" fmla="*/ 63 h 170"/>
              <a:gd name="T28" fmla="*/ 82 w 154"/>
              <a:gd name="T29" fmla="*/ 73 h 170"/>
              <a:gd name="T30" fmla="*/ 89 w 154"/>
              <a:gd name="T31" fmla="*/ 63 h 170"/>
              <a:gd name="T32" fmla="*/ 126 w 154"/>
              <a:gd name="T33" fmla="*/ 0 h 170"/>
              <a:gd name="T34" fmla="*/ 154 w 154"/>
              <a:gd name="T35" fmla="*/ 63 h 170"/>
              <a:gd name="T36" fmla="*/ 146 w 154"/>
              <a:gd name="T37" fmla="*/ 170 h 170"/>
              <a:gd name="T38" fmla="*/ 90 w 154"/>
              <a:gd name="T39" fmla="*/ 161 h 170"/>
              <a:gd name="T40" fmla="*/ 127 w 154"/>
              <a:gd name="T41" fmla="*/ 109 h 170"/>
              <a:gd name="T42" fmla="*/ 128 w 154"/>
              <a:gd name="T43" fmla="*/ 107 h 170"/>
              <a:gd name="T44" fmla="*/ 127 w 154"/>
              <a:gd name="T45" fmla="*/ 108 h 170"/>
              <a:gd name="T46" fmla="*/ 102 w 154"/>
              <a:gd name="T47" fmla="*/ 108 h 170"/>
              <a:gd name="T48" fmla="*/ 91 w 154"/>
              <a:gd name="T49" fmla="*/ 119 h 170"/>
              <a:gd name="T50" fmla="*/ 145 w 154"/>
              <a:gd name="T51" fmla="*/ 97 h 170"/>
              <a:gd name="T52" fmla="*/ 110 w 154"/>
              <a:gd name="T53" fmla="*/ 156 h 170"/>
              <a:gd name="T54" fmla="*/ 107 w 154"/>
              <a:gd name="T55" fmla="*/ 159 h 170"/>
              <a:gd name="T56" fmla="*/ 108 w 154"/>
              <a:gd name="T57" fmla="*/ 159 h 170"/>
              <a:gd name="T58" fmla="*/ 134 w 154"/>
              <a:gd name="T59" fmla="*/ 159 h 170"/>
              <a:gd name="T60" fmla="*/ 146 w 154"/>
              <a:gd name="T61" fmla="*/ 148 h 170"/>
              <a:gd name="T62" fmla="*/ 126 w 154"/>
              <a:gd name="T63" fmla="*/ 39 h 170"/>
              <a:gd name="T64" fmla="*/ 118 w 154"/>
              <a:gd name="T65" fmla="*/ 14 h 170"/>
              <a:gd name="T66" fmla="*/ 118 w 154"/>
              <a:gd name="T67" fmla="*/ 12 h 170"/>
              <a:gd name="T68" fmla="*/ 117 w 154"/>
              <a:gd name="T69" fmla="*/ 15 h 170"/>
              <a:gd name="T70" fmla="*/ 110 w 154"/>
              <a:gd name="T71" fmla="*/ 3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4" h="170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3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54" y="63"/>
                </a:moveTo>
                <a:cubicBezTo>
                  <a:pt x="154" y="73"/>
                  <a:pt x="154" y="73"/>
                  <a:pt x="154" y="73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27" y="63"/>
                  <a:pt x="127" y="63"/>
                  <a:pt x="127" y="63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63"/>
                  <a:pt x="82" y="63"/>
                  <a:pt x="82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110" y="0"/>
                  <a:pt x="110" y="0"/>
                  <a:pt x="110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47" y="63"/>
                  <a:pt x="147" y="63"/>
                  <a:pt x="147" y="63"/>
                </a:cubicBezTo>
                <a:lnTo>
                  <a:pt x="154" y="63"/>
                </a:lnTo>
                <a:close/>
                <a:moveTo>
                  <a:pt x="146" y="148"/>
                </a:moveTo>
                <a:cubicBezTo>
                  <a:pt x="146" y="170"/>
                  <a:pt x="146" y="170"/>
                  <a:pt x="146" y="170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90" y="161"/>
                  <a:pt x="90" y="161"/>
                  <a:pt x="90" y="161"/>
                </a:cubicBezTo>
                <a:cubicBezTo>
                  <a:pt x="125" y="111"/>
                  <a:pt x="125" y="111"/>
                  <a:pt x="125" y="111"/>
                </a:cubicBezTo>
                <a:cubicBezTo>
                  <a:pt x="126" y="110"/>
                  <a:pt x="127" y="109"/>
                  <a:pt x="127" y="109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7"/>
                  <a:pt x="128" y="107"/>
                  <a:pt x="128" y="107"/>
                </a:cubicBezTo>
                <a:cubicBezTo>
                  <a:pt x="128" y="107"/>
                  <a:pt x="128" y="107"/>
                  <a:pt x="128" y="107"/>
                </a:cubicBezTo>
                <a:cubicBezTo>
                  <a:pt x="127" y="108"/>
                  <a:pt x="127" y="108"/>
                  <a:pt x="127" y="108"/>
                </a:cubicBezTo>
                <a:cubicBezTo>
                  <a:pt x="126" y="108"/>
                  <a:pt x="125" y="108"/>
                  <a:pt x="12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91" y="97"/>
                  <a:pt x="91" y="97"/>
                  <a:pt x="91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10" y="156"/>
                  <a:pt x="110" y="156"/>
                  <a:pt x="110" y="156"/>
                </a:cubicBezTo>
                <a:cubicBezTo>
                  <a:pt x="109" y="156"/>
                  <a:pt x="109" y="157"/>
                  <a:pt x="108" y="158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8" y="159"/>
                  <a:pt x="108" y="159"/>
                  <a:pt x="108" y="159"/>
                </a:cubicBezTo>
                <a:cubicBezTo>
                  <a:pt x="109" y="159"/>
                  <a:pt x="109" y="159"/>
                  <a:pt x="111" y="159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4" y="148"/>
                  <a:pt x="134" y="148"/>
                  <a:pt x="134" y="148"/>
                </a:cubicBezTo>
                <a:lnTo>
                  <a:pt x="146" y="148"/>
                </a:lnTo>
                <a:close/>
                <a:moveTo>
                  <a:pt x="110" y="39"/>
                </a:moveTo>
                <a:cubicBezTo>
                  <a:pt x="126" y="39"/>
                  <a:pt x="126" y="39"/>
                  <a:pt x="126" y="39"/>
                </a:cubicBezTo>
                <a:cubicBezTo>
                  <a:pt x="120" y="18"/>
                  <a:pt x="120" y="18"/>
                  <a:pt x="120" y="18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18" y="13"/>
                  <a:pt x="118" y="12"/>
                  <a:pt x="118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4"/>
                  <a:pt x="118" y="14"/>
                  <a:pt x="118" y="14"/>
                </a:cubicBezTo>
                <a:cubicBezTo>
                  <a:pt x="118" y="14"/>
                  <a:pt x="117" y="14"/>
                  <a:pt x="117" y="15"/>
                </a:cubicBezTo>
                <a:cubicBezTo>
                  <a:pt x="117" y="17"/>
                  <a:pt x="117" y="17"/>
                  <a:pt x="117" y="18"/>
                </a:cubicBezTo>
                <a:lnTo>
                  <a:pt x="110" y="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7" name="Freeform 320"/>
          <p:cNvSpPr>
            <a:spLocks noEditPoints="1"/>
          </p:cNvSpPr>
          <p:nvPr/>
        </p:nvSpPr>
        <p:spPr bwMode="auto">
          <a:xfrm>
            <a:off x="8383364" y="3284101"/>
            <a:ext cx="165324" cy="183153"/>
          </a:xfrm>
          <a:custGeom>
            <a:avLst/>
            <a:gdLst>
              <a:gd name="T0" fmla="*/ 66 w 154"/>
              <a:gd name="T1" fmla="*/ 139 h 170"/>
              <a:gd name="T2" fmla="*/ 34 w 154"/>
              <a:gd name="T3" fmla="*/ 170 h 170"/>
              <a:gd name="T4" fmla="*/ 1 w 154"/>
              <a:gd name="T5" fmla="*/ 139 h 170"/>
              <a:gd name="T6" fmla="*/ 4 w 154"/>
              <a:gd name="T7" fmla="*/ 133 h 170"/>
              <a:gd name="T8" fmla="*/ 22 w 154"/>
              <a:gd name="T9" fmla="*/ 3 h 170"/>
              <a:gd name="T10" fmla="*/ 25 w 154"/>
              <a:gd name="T11" fmla="*/ 0 h 170"/>
              <a:gd name="T12" fmla="*/ 45 w 154"/>
              <a:gd name="T13" fmla="*/ 1 h 170"/>
              <a:gd name="T14" fmla="*/ 46 w 154"/>
              <a:gd name="T15" fmla="*/ 133 h 170"/>
              <a:gd name="T16" fmla="*/ 66 w 154"/>
              <a:gd name="T17" fmla="*/ 134 h 170"/>
              <a:gd name="T18" fmla="*/ 154 w 154"/>
              <a:gd name="T19" fmla="*/ 160 h 170"/>
              <a:gd name="T20" fmla="*/ 127 w 154"/>
              <a:gd name="T21" fmla="*/ 170 h 170"/>
              <a:gd name="T22" fmla="*/ 134 w 154"/>
              <a:gd name="T23" fmla="*/ 160 h 170"/>
              <a:gd name="T24" fmla="*/ 107 w 154"/>
              <a:gd name="T25" fmla="*/ 146 h 170"/>
              <a:gd name="T26" fmla="*/ 110 w 154"/>
              <a:gd name="T27" fmla="*/ 160 h 170"/>
              <a:gd name="T28" fmla="*/ 82 w 154"/>
              <a:gd name="T29" fmla="*/ 170 h 170"/>
              <a:gd name="T30" fmla="*/ 89 w 154"/>
              <a:gd name="T31" fmla="*/ 160 h 170"/>
              <a:gd name="T32" fmla="*/ 126 w 154"/>
              <a:gd name="T33" fmla="*/ 97 h 170"/>
              <a:gd name="T34" fmla="*/ 154 w 154"/>
              <a:gd name="T35" fmla="*/ 160 h 170"/>
              <a:gd name="T36" fmla="*/ 146 w 154"/>
              <a:gd name="T37" fmla="*/ 73 h 170"/>
              <a:gd name="T38" fmla="*/ 91 w 154"/>
              <a:gd name="T39" fmla="*/ 64 h 170"/>
              <a:gd name="T40" fmla="*/ 128 w 154"/>
              <a:gd name="T41" fmla="*/ 12 h 170"/>
              <a:gd name="T42" fmla="*/ 129 w 154"/>
              <a:gd name="T43" fmla="*/ 11 h 170"/>
              <a:gd name="T44" fmla="*/ 127 w 154"/>
              <a:gd name="T45" fmla="*/ 11 h 170"/>
              <a:gd name="T46" fmla="*/ 103 w 154"/>
              <a:gd name="T47" fmla="*/ 11 h 170"/>
              <a:gd name="T48" fmla="*/ 91 w 154"/>
              <a:gd name="T49" fmla="*/ 22 h 170"/>
              <a:gd name="T50" fmla="*/ 145 w 154"/>
              <a:gd name="T51" fmla="*/ 0 h 170"/>
              <a:gd name="T52" fmla="*/ 110 w 154"/>
              <a:gd name="T53" fmla="*/ 59 h 170"/>
              <a:gd name="T54" fmla="*/ 107 w 154"/>
              <a:gd name="T55" fmla="*/ 62 h 170"/>
              <a:gd name="T56" fmla="*/ 108 w 154"/>
              <a:gd name="T57" fmla="*/ 62 h 170"/>
              <a:gd name="T58" fmla="*/ 135 w 154"/>
              <a:gd name="T59" fmla="*/ 62 h 170"/>
              <a:gd name="T60" fmla="*/ 146 w 154"/>
              <a:gd name="T61" fmla="*/ 51 h 170"/>
              <a:gd name="T62" fmla="*/ 127 w 154"/>
              <a:gd name="T63" fmla="*/ 136 h 170"/>
              <a:gd name="T64" fmla="*/ 119 w 154"/>
              <a:gd name="T65" fmla="*/ 111 h 170"/>
              <a:gd name="T66" fmla="*/ 118 w 154"/>
              <a:gd name="T67" fmla="*/ 109 h 170"/>
              <a:gd name="T68" fmla="*/ 118 w 154"/>
              <a:gd name="T69" fmla="*/ 112 h 170"/>
              <a:gd name="T70" fmla="*/ 110 w 154"/>
              <a:gd name="T71" fmla="*/ 13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4" h="170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5" y="170"/>
                  <a:pt x="34" y="170"/>
                </a:cubicBezTo>
                <a:cubicBezTo>
                  <a:pt x="33" y="170"/>
                  <a:pt x="32" y="169"/>
                  <a:pt x="32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1" y="135"/>
                </a:cubicBezTo>
                <a:cubicBezTo>
                  <a:pt x="1" y="134"/>
                  <a:pt x="2" y="133"/>
                  <a:pt x="4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54" y="160"/>
                </a:moveTo>
                <a:cubicBezTo>
                  <a:pt x="154" y="170"/>
                  <a:pt x="154" y="170"/>
                  <a:pt x="154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7" y="160"/>
                  <a:pt x="127" y="160"/>
                  <a:pt x="127" y="160"/>
                </a:cubicBezTo>
                <a:cubicBezTo>
                  <a:pt x="134" y="160"/>
                  <a:pt x="134" y="160"/>
                  <a:pt x="134" y="160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07" y="146"/>
                  <a:pt x="107" y="146"/>
                  <a:pt x="107" y="146"/>
                </a:cubicBezTo>
                <a:cubicBezTo>
                  <a:pt x="102" y="160"/>
                  <a:pt x="102" y="160"/>
                  <a:pt x="102" y="160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110" y="170"/>
                  <a:pt x="110" y="170"/>
                  <a:pt x="110" y="170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82" y="160"/>
                  <a:pt x="82" y="160"/>
                  <a:pt x="82" y="160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48" y="160"/>
                  <a:pt x="148" y="160"/>
                  <a:pt x="148" y="160"/>
                </a:cubicBezTo>
                <a:lnTo>
                  <a:pt x="154" y="160"/>
                </a:lnTo>
                <a:close/>
                <a:moveTo>
                  <a:pt x="146" y="51"/>
                </a:moveTo>
                <a:cubicBezTo>
                  <a:pt x="146" y="73"/>
                  <a:pt x="146" y="73"/>
                  <a:pt x="146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64"/>
                  <a:pt x="91" y="64"/>
                  <a:pt x="91" y="64"/>
                </a:cubicBezTo>
                <a:cubicBezTo>
                  <a:pt x="126" y="14"/>
                  <a:pt x="126" y="14"/>
                  <a:pt x="126" y="14"/>
                </a:cubicBezTo>
                <a:cubicBezTo>
                  <a:pt x="127" y="13"/>
                  <a:pt x="127" y="12"/>
                  <a:pt x="128" y="12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11"/>
                  <a:pt x="128" y="11"/>
                  <a:pt x="128" y="11"/>
                </a:cubicBezTo>
                <a:cubicBezTo>
                  <a:pt x="128" y="11"/>
                  <a:pt x="128" y="11"/>
                  <a:pt x="127" y="11"/>
                </a:cubicBezTo>
                <a:cubicBezTo>
                  <a:pt x="127" y="11"/>
                  <a:pt x="126" y="11"/>
                  <a:pt x="125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0"/>
                  <a:pt x="91" y="0"/>
                  <a:pt x="9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9"/>
                  <a:pt x="145" y="9"/>
                  <a:pt x="145" y="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0" y="59"/>
                  <a:pt x="109" y="60"/>
                  <a:pt x="108" y="61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09" y="62"/>
                  <a:pt x="110" y="62"/>
                  <a:pt x="111" y="62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35" y="51"/>
                  <a:pt x="135" y="51"/>
                  <a:pt x="135" y="51"/>
                </a:cubicBezTo>
                <a:lnTo>
                  <a:pt x="146" y="51"/>
                </a:lnTo>
                <a:close/>
                <a:moveTo>
                  <a:pt x="110" y="136"/>
                </a:moveTo>
                <a:cubicBezTo>
                  <a:pt x="127" y="136"/>
                  <a:pt x="127" y="136"/>
                  <a:pt x="127" y="136"/>
                </a:cubicBezTo>
                <a:cubicBezTo>
                  <a:pt x="120" y="115"/>
                  <a:pt x="120" y="115"/>
                  <a:pt x="120" y="115"/>
                </a:cubicBezTo>
                <a:cubicBezTo>
                  <a:pt x="119" y="111"/>
                  <a:pt x="119" y="111"/>
                  <a:pt x="119" y="111"/>
                </a:cubicBezTo>
                <a:cubicBezTo>
                  <a:pt x="119" y="110"/>
                  <a:pt x="119" y="109"/>
                  <a:pt x="119" y="109"/>
                </a:cubicBezTo>
                <a:cubicBezTo>
                  <a:pt x="118" y="109"/>
                  <a:pt x="118" y="109"/>
                  <a:pt x="118" y="109"/>
                </a:cubicBezTo>
                <a:cubicBezTo>
                  <a:pt x="118" y="111"/>
                  <a:pt x="118" y="111"/>
                  <a:pt x="118" y="111"/>
                </a:cubicBezTo>
                <a:cubicBezTo>
                  <a:pt x="118" y="111"/>
                  <a:pt x="118" y="111"/>
                  <a:pt x="118" y="112"/>
                </a:cubicBezTo>
                <a:cubicBezTo>
                  <a:pt x="117" y="113"/>
                  <a:pt x="117" y="114"/>
                  <a:pt x="117" y="115"/>
                </a:cubicBezTo>
                <a:lnTo>
                  <a:pt x="110" y="1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8" name="Freeform 321"/>
          <p:cNvSpPr>
            <a:spLocks noEditPoints="1"/>
          </p:cNvSpPr>
          <p:nvPr/>
        </p:nvSpPr>
        <p:spPr bwMode="auto">
          <a:xfrm>
            <a:off x="598555" y="3605023"/>
            <a:ext cx="178291" cy="183153"/>
          </a:xfrm>
          <a:custGeom>
            <a:avLst/>
            <a:gdLst>
              <a:gd name="T0" fmla="*/ 66 w 166"/>
              <a:gd name="T1" fmla="*/ 139 h 170"/>
              <a:gd name="T2" fmla="*/ 33 w 166"/>
              <a:gd name="T3" fmla="*/ 170 h 170"/>
              <a:gd name="T4" fmla="*/ 1 w 166"/>
              <a:gd name="T5" fmla="*/ 139 h 170"/>
              <a:gd name="T6" fmla="*/ 3 w 166"/>
              <a:gd name="T7" fmla="*/ 133 h 170"/>
              <a:gd name="T8" fmla="*/ 21 w 166"/>
              <a:gd name="T9" fmla="*/ 3 h 170"/>
              <a:gd name="T10" fmla="*/ 24 w 166"/>
              <a:gd name="T11" fmla="*/ 0 h 170"/>
              <a:gd name="T12" fmla="*/ 45 w 166"/>
              <a:gd name="T13" fmla="*/ 1 h 170"/>
              <a:gd name="T14" fmla="*/ 45 w 166"/>
              <a:gd name="T15" fmla="*/ 133 h 170"/>
              <a:gd name="T16" fmla="*/ 66 w 166"/>
              <a:gd name="T17" fmla="*/ 134 h 170"/>
              <a:gd name="T18" fmla="*/ 112 w 166"/>
              <a:gd name="T19" fmla="*/ 3 h 170"/>
              <a:gd name="T20" fmla="*/ 111 w 166"/>
              <a:gd name="T21" fmla="*/ 24 h 170"/>
              <a:gd name="T22" fmla="*/ 85 w 166"/>
              <a:gd name="T23" fmla="*/ 24 h 170"/>
              <a:gd name="T24" fmla="*/ 82 w 166"/>
              <a:gd name="T25" fmla="*/ 21 h 170"/>
              <a:gd name="T26" fmla="*/ 83 w 166"/>
              <a:gd name="T27" fmla="*/ 1 h 170"/>
              <a:gd name="T28" fmla="*/ 109 w 166"/>
              <a:gd name="T29" fmla="*/ 0 h 170"/>
              <a:gd name="T30" fmla="*/ 112 w 166"/>
              <a:gd name="T31" fmla="*/ 3 h 170"/>
              <a:gd name="T32" fmla="*/ 130 w 166"/>
              <a:gd name="T33" fmla="*/ 70 h 170"/>
              <a:gd name="T34" fmla="*/ 127 w 166"/>
              <a:gd name="T35" fmla="*/ 73 h 170"/>
              <a:gd name="T36" fmla="*/ 83 w 166"/>
              <a:gd name="T37" fmla="*/ 72 h 170"/>
              <a:gd name="T38" fmla="*/ 82 w 166"/>
              <a:gd name="T39" fmla="*/ 52 h 170"/>
              <a:gd name="T40" fmla="*/ 85 w 166"/>
              <a:gd name="T41" fmla="*/ 49 h 170"/>
              <a:gd name="T42" fmla="*/ 129 w 166"/>
              <a:gd name="T43" fmla="*/ 49 h 170"/>
              <a:gd name="T44" fmla="*/ 148 w 166"/>
              <a:gd name="T45" fmla="*/ 100 h 170"/>
              <a:gd name="T46" fmla="*/ 147 w 166"/>
              <a:gd name="T47" fmla="*/ 120 h 170"/>
              <a:gd name="T48" fmla="*/ 85 w 166"/>
              <a:gd name="T49" fmla="*/ 121 h 170"/>
              <a:gd name="T50" fmla="*/ 82 w 166"/>
              <a:gd name="T51" fmla="*/ 118 h 170"/>
              <a:gd name="T52" fmla="*/ 83 w 166"/>
              <a:gd name="T53" fmla="*/ 98 h 170"/>
              <a:gd name="T54" fmla="*/ 145 w 166"/>
              <a:gd name="T55" fmla="*/ 97 h 170"/>
              <a:gd name="T56" fmla="*/ 148 w 166"/>
              <a:gd name="T57" fmla="*/ 100 h 170"/>
              <a:gd name="T58" fmla="*/ 166 w 166"/>
              <a:gd name="T59" fmla="*/ 167 h 170"/>
              <a:gd name="T60" fmla="*/ 163 w 166"/>
              <a:gd name="T61" fmla="*/ 170 h 170"/>
              <a:gd name="T62" fmla="*/ 83 w 166"/>
              <a:gd name="T63" fmla="*/ 169 h 170"/>
              <a:gd name="T64" fmla="*/ 82 w 166"/>
              <a:gd name="T65" fmla="*/ 148 h 170"/>
              <a:gd name="T66" fmla="*/ 85 w 166"/>
              <a:gd name="T67" fmla="*/ 145 h 170"/>
              <a:gd name="T68" fmla="*/ 166 w 166"/>
              <a:gd name="T69" fmla="*/ 14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6" h="170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2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12" y="3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2"/>
                  <a:pt x="112" y="23"/>
                  <a:pt x="111" y="24"/>
                </a:cubicBezTo>
                <a:cubicBezTo>
                  <a:pt x="111" y="24"/>
                  <a:pt x="110" y="24"/>
                  <a:pt x="109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4" y="24"/>
                  <a:pt x="83" y="24"/>
                  <a:pt x="83" y="24"/>
                </a:cubicBezTo>
                <a:cubicBezTo>
                  <a:pt x="82" y="23"/>
                  <a:pt x="82" y="22"/>
                  <a:pt x="82" y="21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2"/>
                  <a:pt x="82" y="2"/>
                  <a:pt x="83" y="1"/>
                </a:cubicBezTo>
                <a:cubicBezTo>
                  <a:pt x="83" y="0"/>
                  <a:pt x="84" y="0"/>
                  <a:pt x="85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0" y="0"/>
                  <a:pt x="111" y="0"/>
                  <a:pt x="111" y="1"/>
                </a:cubicBezTo>
                <a:cubicBezTo>
                  <a:pt x="112" y="2"/>
                  <a:pt x="112" y="2"/>
                  <a:pt x="112" y="3"/>
                </a:cubicBezTo>
                <a:close/>
                <a:moveTo>
                  <a:pt x="130" y="52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1"/>
                  <a:pt x="130" y="71"/>
                  <a:pt x="129" y="72"/>
                </a:cubicBezTo>
                <a:cubicBezTo>
                  <a:pt x="129" y="73"/>
                  <a:pt x="128" y="73"/>
                  <a:pt x="127" y="73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3"/>
                  <a:pt x="83" y="73"/>
                  <a:pt x="83" y="72"/>
                </a:cubicBezTo>
                <a:cubicBezTo>
                  <a:pt x="82" y="71"/>
                  <a:pt x="82" y="71"/>
                  <a:pt x="82" y="70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2" y="50"/>
                  <a:pt x="83" y="49"/>
                </a:cubicBezTo>
                <a:cubicBezTo>
                  <a:pt x="83" y="49"/>
                  <a:pt x="84" y="49"/>
                  <a:pt x="85" y="49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128" y="49"/>
                  <a:pt x="129" y="49"/>
                  <a:pt x="129" y="49"/>
                </a:cubicBezTo>
                <a:cubicBezTo>
                  <a:pt x="130" y="50"/>
                  <a:pt x="130" y="51"/>
                  <a:pt x="130" y="52"/>
                </a:cubicBezTo>
                <a:close/>
                <a:moveTo>
                  <a:pt x="148" y="100"/>
                </a:moveTo>
                <a:cubicBezTo>
                  <a:pt x="148" y="118"/>
                  <a:pt x="148" y="118"/>
                  <a:pt x="148" y="118"/>
                </a:cubicBezTo>
                <a:cubicBezTo>
                  <a:pt x="148" y="119"/>
                  <a:pt x="148" y="120"/>
                  <a:pt x="147" y="120"/>
                </a:cubicBezTo>
                <a:cubicBezTo>
                  <a:pt x="147" y="121"/>
                  <a:pt x="146" y="121"/>
                  <a:pt x="145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4" y="121"/>
                  <a:pt x="83" y="121"/>
                  <a:pt x="83" y="120"/>
                </a:cubicBezTo>
                <a:cubicBezTo>
                  <a:pt x="82" y="120"/>
                  <a:pt x="82" y="119"/>
                  <a:pt x="82" y="118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99"/>
                  <a:pt x="82" y="98"/>
                  <a:pt x="83" y="98"/>
                </a:cubicBezTo>
                <a:cubicBezTo>
                  <a:pt x="83" y="97"/>
                  <a:pt x="84" y="97"/>
                  <a:pt x="8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6" y="97"/>
                  <a:pt x="147" y="97"/>
                  <a:pt x="147" y="98"/>
                </a:cubicBezTo>
                <a:cubicBezTo>
                  <a:pt x="148" y="98"/>
                  <a:pt x="148" y="99"/>
                  <a:pt x="148" y="100"/>
                </a:cubicBezTo>
                <a:close/>
                <a:moveTo>
                  <a:pt x="166" y="148"/>
                </a:moveTo>
                <a:cubicBezTo>
                  <a:pt x="166" y="167"/>
                  <a:pt x="166" y="167"/>
                  <a:pt x="166" y="167"/>
                </a:cubicBezTo>
                <a:cubicBezTo>
                  <a:pt x="166" y="167"/>
                  <a:pt x="166" y="168"/>
                  <a:pt x="166" y="169"/>
                </a:cubicBezTo>
                <a:cubicBezTo>
                  <a:pt x="165" y="169"/>
                  <a:pt x="164" y="170"/>
                  <a:pt x="163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84" y="170"/>
                  <a:pt x="83" y="169"/>
                  <a:pt x="83" y="169"/>
                </a:cubicBezTo>
                <a:cubicBezTo>
                  <a:pt x="82" y="168"/>
                  <a:pt x="82" y="167"/>
                  <a:pt x="82" y="16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2" y="147"/>
                  <a:pt x="83" y="146"/>
                </a:cubicBezTo>
                <a:cubicBezTo>
                  <a:pt x="83" y="146"/>
                  <a:pt x="84" y="145"/>
                  <a:pt x="85" y="145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64" y="145"/>
                  <a:pt x="165" y="146"/>
                  <a:pt x="166" y="146"/>
                </a:cubicBezTo>
                <a:cubicBezTo>
                  <a:pt x="166" y="147"/>
                  <a:pt x="166" y="148"/>
                  <a:pt x="166" y="1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9" name="Freeform 322"/>
          <p:cNvSpPr>
            <a:spLocks noEditPoints="1"/>
          </p:cNvSpPr>
          <p:nvPr/>
        </p:nvSpPr>
        <p:spPr bwMode="auto">
          <a:xfrm>
            <a:off x="827091" y="3605023"/>
            <a:ext cx="179912" cy="183153"/>
          </a:xfrm>
          <a:custGeom>
            <a:avLst/>
            <a:gdLst>
              <a:gd name="T0" fmla="*/ 66 w 167"/>
              <a:gd name="T1" fmla="*/ 139 h 170"/>
              <a:gd name="T2" fmla="*/ 34 w 167"/>
              <a:gd name="T3" fmla="*/ 170 h 170"/>
              <a:gd name="T4" fmla="*/ 2 w 167"/>
              <a:gd name="T5" fmla="*/ 139 h 170"/>
              <a:gd name="T6" fmla="*/ 4 w 167"/>
              <a:gd name="T7" fmla="*/ 133 h 170"/>
              <a:gd name="T8" fmla="*/ 22 w 167"/>
              <a:gd name="T9" fmla="*/ 3 h 170"/>
              <a:gd name="T10" fmla="*/ 25 w 167"/>
              <a:gd name="T11" fmla="*/ 0 h 170"/>
              <a:gd name="T12" fmla="*/ 45 w 167"/>
              <a:gd name="T13" fmla="*/ 1 h 170"/>
              <a:gd name="T14" fmla="*/ 46 w 167"/>
              <a:gd name="T15" fmla="*/ 133 h 170"/>
              <a:gd name="T16" fmla="*/ 66 w 167"/>
              <a:gd name="T17" fmla="*/ 134 h 170"/>
              <a:gd name="T18" fmla="*/ 167 w 167"/>
              <a:gd name="T19" fmla="*/ 3 h 170"/>
              <a:gd name="T20" fmla="*/ 166 w 167"/>
              <a:gd name="T21" fmla="*/ 24 h 170"/>
              <a:gd name="T22" fmla="*/ 85 w 167"/>
              <a:gd name="T23" fmla="*/ 24 h 170"/>
              <a:gd name="T24" fmla="*/ 82 w 167"/>
              <a:gd name="T25" fmla="*/ 21 h 170"/>
              <a:gd name="T26" fmla="*/ 83 w 167"/>
              <a:gd name="T27" fmla="*/ 1 h 170"/>
              <a:gd name="T28" fmla="*/ 164 w 167"/>
              <a:gd name="T29" fmla="*/ 0 h 170"/>
              <a:gd name="T30" fmla="*/ 167 w 167"/>
              <a:gd name="T31" fmla="*/ 3 h 170"/>
              <a:gd name="T32" fmla="*/ 149 w 167"/>
              <a:gd name="T33" fmla="*/ 70 h 170"/>
              <a:gd name="T34" fmla="*/ 146 w 167"/>
              <a:gd name="T35" fmla="*/ 73 h 170"/>
              <a:gd name="T36" fmla="*/ 83 w 167"/>
              <a:gd name="T37" fmla="*/ 72 h 170"/>
              <a:gd name="T38" fmla="*/ 82 w 167"/>
              <a:gd name="T39" fmla="*/ 52 h 170"/>
              <a:gd name="T40" fmla="*/ 85 w 167"/>
              <a:gd name="T41" fmla="*/ 49 h 170"/>
              <a:gd name="T42" fmla="*/ 148 w 167"/>
              <a:gd name="T43" fmla="*/ 49 h 170"/>
              <a:gd name="T44" fmla="*/ 131 w 167"/>
              <a:gd name="T45" fmla="*/ 100 h 170"/>
              <a:gd name="T46" fmla="*/ 130 w 167"/>
              <a:gd name="T47" fmla="*/ 120 h 170"/>
              <a:gd name="T48" fmla="*/ 85 w 167"/>
              <a:gd name="T49" fmla="*/ 121 h 170"/>
              <a:gd name="T50" fmla="*/ 82 w 167"/>
              <a:gd name="T51" fmla="*/ 118 h 170"/>
              <a:gd name="T52" fmla="*/ 83 w 167"/>
              <a:gd name="T53" fmla="*/ 98 h 170"/>
              <a:gd name="T54" fmla="*/ 128 w 167"/>
              <a:gd name="T55" fmla="*/ 97 h 170"/>
              <a:gd name="T56" fmla="*/ 131 w 167"/>
              <a:gd name="T57" fmla="*/ 100 h 170"/>
              <a:gd name="T58" fmla="*/ 113 w 167"/>
              <a:gd name="T59" fmla="*/ 167 h 170"/>
              <a:gd name="T60" fmla="*/ 110 w 167"/>
              <a:gd name="T61" fmla="*/ 170 h 170"/>
              <a:gd name="T62" fmla="*/ 83 w 167"/>
              <a:gd name="T63" fmla="*/ 169 h 170"/>
              <a:gd name="T64" fmla="*/ 82 w 167"/>
              <a:gd name="T65" fmla="*/ 148 h 170"/>
              <a:gd name="T66" fmla="*/ 85 w 167"/>
              <a:gd name="T67" fmla="*/ 145 h 170"/>
              <a:gd name="T68" fmla="*/ 112 w 167"/>
              <a:gd name="T69" fmla="*/ 14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7" h="170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6" y="169"/>
                  <a:pt x="35" y="170"/>
                  <a:pt x="34" y="170"/>
                </a:cubicBezTo>
                <a:cubicBezTo>
                  <a:pt x="33" y="170"/>
                  <a:pt x="33" y="169"/>
                  <a:pt x="32" y="169"/>
                </a:cubicBezTo>
                <a:cubicBezTo>
                  <a:pt x="2" y="139"/>
                  <a:pt x="2" y="139"/>
                  <a:pt x="2" y="139"/>
                </a:cubicBezTo>
                <a:cubicBezTo>
                  <a:pt x="1" y="138"/>
                  <a:pt x="0" y="136"/>
                  <a:pt x="1" y="135"/>
                </a:cubicBezTo>
                <a:cubicBezTo>
                  <a:pt x="1" y="134"/>
                  <a:pt x="2" y="133"/>
                  <a:pt x="4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67" y="3"/>
                </a:moveTo>
                <a:cubicBezTo>
                  <a:pt x="167" y="21"/>
                  <a:pt x="167" y="21"/>
                  <a:pt x="167" y="21"/>
                </a:cubicBezTo>
                <a:cubicBezTo>
                  <a:pt x="167" y="22"/>
                  <a:pt x="167" y="23"/>
                  <a:pt x="166" y="24"/>
                </a:cubicBezTo>
                <a:cubicBezTo>
                  <a:pt x="166" y="24"/>
                  <a:pt x="165" y="24"/>
                  <a:pt x="164" y="24"/>
                </a:cubicBezTo>
                <a:cubicBezTo>
                  <a:pt x="85" y="24"/>
                  <a:pt x="85" y="24"/>
                  <a:pt x="85" y="24"/>
                </a:cubicBezTo>
                <a:cubicBezTo>
                  <a:pt x="85" y="24"/>
                  <a:pt x="84" y="24"/>
                  <a:pt x="83" y="24"/>
                </a:cubicBezTo>
                <a:cubicBezTo>
                  <a:pt x="83" y="23"/>
                  <a:pt x="82" y="22"/>
                  <a:pt x="82" y="21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2"/>
                  <a:pt x="83" y="2"/>
                  <a:pt x="83" y="1"/>
                </a:cubicBezTo>
                <a:cubicBezTo>
                  <a:pt x="84" y="0"/>
                  <a:pt x="85" y="0"/>
                  <a:pt x="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5" y="0"/>
                  <a:pt x="166" y="0"/>
                  <a:pt x="166" y="1"/>
                </a:cubicBezTo>
                <a:cubicBezTo>
                  <a:pt x="167" y="2"/>
                  <a:pt x="167" y="2"/>
                  <a:pt x="167" y="3"/>
                </a:cubicBezTo>
                <a:close/>
                <a:moveTo>
                  <a:pt x="149" y="52"/>
                </a:moveTo>
                <a:cubicBezTo>
                  <a:pt x="149" y="70"/>
                  <a:pt x="149" y="70"/>
                  <a:pt x="149" y="70"/>
                </a:cubicBezTo>
                <a:cubicBezTo>
                  <a:pt x="149" y="71"/>
                  <a:pt x="149" y="71"/>
                  <a:pt x="148" y="72"/>
                </a:cubicBezTo>
                <a:cubicBezTo>
                  <a:pt x="148" y="73"/>
                  <a:pt x="147" y="73"/>
                  <a:pt x="146" y="73"/>
                </a:cubicBezTo>
                <a:cubicBezTo>
                  <a:pt x="85" y="73"/>
                  <a:pt x="85" y="73"/>
                  <a:pt x="85" y="73"/>
                </a:cubicBezTo>
                <a:cubicBezTo>
                  <a:pt x="85" y="73"/>
                  <a:pt x="84" y="73"/>
                  <a:pt x="83" y="72"/>
                </a:cubicBezTo>
                <a:cubicBezTo>
                  <a:pt x="83" y="71"/>
                  <a:pt x="82" y="71"/>
                  <a:pt x="82" y="70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1"/>
                  <a:pt x="83" y="50"/>
                  <a:pt x="83" y="49"/>
                </a:cubicBezTo>
                <a:cubicBezTo>
                  <a:pt x="84" y="49"/>
                  <a:pt x="85" y="49"/>
                  <a:pt x="85" y="49"/>
                </a:cubicBezTo>
                <a:cubicBezTo>
                  <a:pt x="146" y="49"/>
                  <a:pt x="146" y="49"/>
                  <a:pt x="146" y="49"/>
                </a:cubicBezTo>
                <a:cubicBezTo>
                  <a:pt x="147" y="49"/>
                  <a:pt x="148" y="49"/>
                  <a:pt x="148" y="49"/>
                </a:cubicBezTo>
                <a:cubicBezTo>
                  <a:pt x="149" y="50"/>
                  <a:pt x="149" y="51"/>
                  <a:pt x="149" y="52"/>
                </a:cubicBezTo>
                <a:close/>
                <a:moveTo>
                  <a:pt x="131" y="100"/>
                </a:moveTo>
                <a:cubicBezTo>
                  <a:pt x="131" y="118"/>
                  <a:pt x="131" y="118"/>
                  <a:pt x="131" y="118"/>
                </a:cubicBezTo>
                <a:cubicBezTo>
                  <a:pt x="131" y="119"/>
                  <a:pt x="131" y="120"/>
                  <a:pt x="130" y="120"/>
                </a:cubicBezTo>
                <a:cubicBezTo>
                  <a:pt x="129" y="121"/>
                  <a:pt x="129" y="121"/>
                  <a:pt x="128" y="121"/>
                </a:cubicBezTo>
                <a:cubicBezTo>
                  <a:pt x="85" y="121"/>
                  <a:pt x="85" y="121"/>
                  <a:pt x="85" y="121"/>
                </a:cubicBezTo>
                <a:cubicBezTo>
                  <a:pt x="85" y="121"/>
                  <a:pt x="84" y="121"/>
                  <a:pt x="83" y="120"/>
                </a:cubicBezTo>
                <a:cubicBezTo>
                  <a:pt x="83" y="120"/>
                  <a:pt x="82" y="119"/>
                  <a:pt x="82" y="118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2" y="99"/>
                  <a:pt x="83" y="98"/>
                  <a:pt x="83" y="98"/>
                </a:cubicBezTo>
                <a:cubicBezTo>
                  <a:pt x="84" y="97"/>
                  <a:pt x="85" y="97"/>
                  <a:pt x="85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9" y="97"/>
                  <a:pt x="129" y="97"/>
                  <a:pt x="130" y="98"/>
                </a:cubicBezTo>
                <a:cubicBezTo>
                  <a:pt x="131" y="98"/>
                  <a:pt x="131" y="99"/>
                  <a:pt x="131" y="100"/>
                </a:cubicBezTo>
                <a:close/>
                <a:moveTo>
                  <a:pt x="113" y="148"/>
                </a:moveTo>
                <a:cubicBezTo>
                  <a:pt x="113" y="167"/>
                  <a:pt x="113" y="167"/>
                  <a:pt x="113" y="167"/>
                </a:cubicBezTo>
                <a:cubicBezTo>
                  <a:pt x="113" y="167"/>
                  <a:pt x="112" y="168"/>
                  <a:pt x="112" y="169"/>
                </a:cubicBezTo>
                <a:cubicBezTo>
                  <a:pt x="111" y="169"/>
                  <a:pt x="111" y="170"/>
                  <a:pt x="110" y="170"/>
                </a:cubicBezTo>
                <a:cubicBezTo>
                  <a:pt x="85" y="170"/>
                  <a:pt x="85" y="170"/>
                  <a:pt x="85" y="170"/>
                </a:cubicBezTo>
                <a:cubicBezTo>
                  <a:pt x="85" y="170"/>
                  <a:pt x="84" y="169"/>
                  <a:pt x="83" y="169"/>
                </a:cubicBezTo>
                <a:cubicBezTo>
                  <a:pt x="83" y="168"/>
                  <a:pt x="82" y="167"/>
                  <a:pt x="82" y="167"/>
                </a:cubicBezTo>
                <a:cubicBezTo>
                  <a:pt x="82" y="148"/>
                  <a:pt x="82" y="148"/>
                  <a:pt x="82" y="148"/>
                </a:cubicBezTo>
                <a:cubicBezTo>
                  <a:pt x="82" y="148"/>
                  <a:pt x="83" y="147"/>
                  <a:pt x="83" y="146"/>
                </a:cubicBezTo>
                <a:cubicBezTo>
                  <a:pt x="84" y="146"/>
                  <a:pt x="85" y="145"/>
                  <a:pt x="85" y="145"/>
                </a:cubicBezTo>
                <a:cubicBezTo>
                  <a:pt x="110" y="145"/>
                  <a:pt x="110" y="145"/>
                  <a:pt x="110" y="145"/>
                </a:cubicBezTo>
                <a:cubicBezTo>
                  <a:pt x="111" y="145"/>
                  <a:pt x="111" y="146"/>
                  <a:pt x="112" y="146"/>
                </a:cubicBezTo>
                <a:cubicBezTo>
                  <a:pt x="112" y="147"/>
                  <a:pt x="113" y="148"/>
                  <a:pt x="113" y="1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0" name="Freeform 323"/>
          <p:cNvSpPr>
            <a:spLocks noEditPoints="1"/>
          </p:cNvSpPr>
          <p:nvPr/>
        </p:nvSpPr>
        <p:spPr bwMode="auto">
          <a:xfrm>
            <a:off x="1057248" y="3605023"/>
            <a:ext cx="149115" cy="183153"/>
          </a:xfrm>
          <a:custGeom>
            <a:avLst/>
            <a:gdLst>
              <a:gd name="T0" fmla="*/ 66 w 138"/>
              <a:gd name="T1" fmla="*/ 139 h 170"/>
              <a:gd name="T2" fmla="*/ 34 w 138"/>
              <a:gd name="T3" fmla="*/ 170 h 170"/>
              <a:gd name="T4" fmla="*/ 1 w 138"/>
              <a:gd name="T5" fmla="*/ 139 h 170"/>
              <a:gd name="T6" fmla="*/ 3 w 138"/>
              <a:gd name="T7" fmla="*/ 133 h 170"/>
              <a:gd name="T8" fmla="*/ 22 w 138"/>
              <a:gd name="T9" fmla="*/ 3 h 170"/>
              <a:gd name="T10" fmla="*/ 25 w 138"/>
              <a:gd name="T11" fmla="*/ 0 h 170"/>
              <a:gd name="T12" fmla="*/ 45 w 138"/>
              <a:gd name="T13" fmla="*/ 1 h 170"/>
              <a:gd name="T14" fmla="*/ 46 w 138"/>
              <a:gd name="T15" fmla="*/ 133 h 170"/>
              <a:gd name="T16" fmla="*/ 66 w 138"/>
              <a:gd name="T17" fmla="*/ 134 h 170"/>
              <a:gd name="T18" fmla="*/ 138 w 138"/>
              <a:gd name="T19" fmla="*/ 130 h 170"/>
              <a:gd name="T20" fmla="*/ 133 w 138"/>
              <a:gd name="T21" fmla="*/ 152 h 170"/>
              <a:gd name="T22" fmla="*/ 117 w 138"/>
              <a:gd name="T23" fmla="*/ 167 h 170"/>
              <a:gd name="T24" fmla="*/ 95 w 138"/>
              <a:gd name="T25" fmla="*/ 168 h 170"/>
              <a:gd name="T26" fmla="*/ 95 w 138"/>
              <a:gd name="T27" fmla="*/ 156 h 170"/>
              <a:gd name="T28" fmla="*/ 105 w 138"/>
              <a:gd name="T29" fmla="*/ 158 h 170"/>
              <a:gd name="T30" fmla="*/ 124 w 138"/>
              <a:gd name="T31" fmla="*/ 139 h 170"/>
              <a:gd name="T32" fmla="*/ 118 w 138"/>
              <a:gd name="T33" fmla="*/ 143 h 170"/>
              <a:gd name="T34" fmla="*/ 93 w 138"/>
              <a:gd name="T35" fmla="*/ 137 h 170"/>
              <a:gd name="T36" fmla="*/ 94 w 138"/>
              <a:gd name="T37" fmla="*/ 104 h 170"/>
              <a:gd name="T38" fmla="*/ 130 w 138"/>
              <a:gd name="T39" fmla="*/ 106 h 170"/>
              <a:gd name="T40" fmla="*/ 135 w 138"/>
              <a:gd name="T41" fmla="*/ 62 h 170"/>
              <a:gd name="T42" fmla="*/ 91 w 138"/>
              <a:gd name="T43" fmla="*/ 73 h 170"/>
              <a:gd name="T44" fmla="*/ 107 w 138"/>
              <a:gd name="T45" fmla="*/ 62 h 170"/>
              <a:gd name="T46" fmla="*/ 107 w 138"/>
              <a:gd name="T47" fmla="*/ 19 h 170"/>
              <a:gd name="T48" fmla="*/ 107 w 138"/>
              <a:gd name="T49" fmla="*/ 16 h 170"/>
              <a:gd name="T50" fmla="*/ 106 w 138"/>
              <a:gd name="T51" fmla="*/ 17 h 170"/>
              <a:gd name="T52" fmla="*/ 97 w 138"/>
              <a:gd name="T53" fmla="*/ 26 h 170"/>
              <a:gd name="T54" fmla="*/ 108 w 138"/>
              <a:gd name="T55" fmla="*/ 0 h 170"/>
              <a:gd name="T56" fmla="*/ 119 w 138"/>
              <a:gd name="T57" fmla="*/ 62 h 170"/>
              <a:gd name="T58" fmla="*/ 125 w 138"/>
              <a:gd name="T59" fmla="*/ 124 h 170"/>
              <a:gd name="T60" fmla="*/ 111 w 138"/>
              <a:gd name="T61" fmla="*/ 108 h 170"/>
              <a:gd name="T62" fmla="*/ 100 w 138"/>
              <a:gd name="T63" fmla="*/ 121 h 170"/>
              <a:gd name="T64" fmla="*/ 113 w 138"/>
              <a:gd name="T65" fmla="*/ 133 h 170"/>
              <a:gd name="T66" fmla="*/ 125 w 138"/>
              <a:gd name="T67" fmla="*/ 12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8" h="170">
                <a:moveTo>
                  <a:pt x="67" y="136"/>
                </a:moveTo>
                <a:cubicBezTo>
                  <a:pt x="67" y="137"/>
                  <a:pt x="67" y="138"/>
                  <a:pt x="66" y="139"/>
                </a:cubicBezTo>
                <a:cubicBezTo>
                  <a:pt x="36" y="169"/>
                  <a:pt x="36" y="169"/>
                  <a:pt x="36" y="169"/>
                </a:cubicBezTo>
                <a:cubicBezTo>
                  <a:pt x="35" y="169"/>
                  <a:pt x="35" y="170"/>
                  <a:pt x="34" y="170"/>
                </a:cubicBezTo>
                <a:cubicBezTo>
                  <a:pt x="33" y="170"/>
                  <a:pt x="32" y="169"/>
                  <a:pt x="32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1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2" y="133"/>
                  <a:pt x="22" y="133"/>
                  <a:pt x="22" y="13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5" y="1"/>
                </a:cubicBezTo>
                <a:cubicBezTo>
                  <a:pt x="46" y="2"/>
                  <a:pt x="46" y="2"/>
                  <a:pt x="46" y="3"/>
                </a:cubicBezTo>
                <a:cubicBezTo>
                  <a:pt x="46" y="133"/>
                  <a:pt x="46" y="133"/>
                  <a:pt x="46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5" y="133"/>
                  <a:pt x="66" y="134"/>
                  <a:pt x="66" y="134"/>
                </a:cubicBezTo>
                <a:cubicBezTo>
                  <a:pt x="67" y="135"/>
                  <a:pt x="67" y="135"/>
                  <a:pt x="67" y="136"/>
                </a:cubicBezTo>
                <a:close/>
                <a:moveTo>
                  <a:pt x="138" y="130"/>
                </a:moveTo>
                <a:cubicBezTo>
                  <a:pt x="138" y="134"/>
                  <a:pt x="138" y="138"/>
                  <a:pt x="137" y="141"/>
                </a:cubicBezTo>
                <a:cubicBezTo>
                  <a:pt x="136" y="145"/>
                  <a:pt x="135" y="149"/>
                  <a:pt x="133" y="152"/>
                </a:cubicBezTo>
                <a:cubicBezTo>
                  <a:pt x="131" y="156"/>
                  <a:pt x="129" y="159"/>
                  <a:pt x="126" y="161"/>
                </a:cubicBezTo>
                <a:cubicBezTo>
                  <a:pt x="124" y="164"/>
                  <a:pt x="121" y="166"/>
                  <a:pt x="117" y="167"/>
                </a:cubicBezTo>
                <a:cubicBezTo>
                  <a:pt x="113" y="169"/>
                  <a:pt x="109" y="170"/>
                  <a:pt x="105" y="170"/>
                </a:cubicBezTo>
                <a:cubicBezTo>
                  <a:pt x="101" y="170"/>
                  <a:pt x="98" y="169"/>
                  <a:pt x="95" y="168"/>
                </a:cubicBezTo>
                <a:cubicBezTo>
                  <a:pt x="93" y="168"/>
                  <a:pt x="92" y="167"/>
                  <a:pt x="91" y="16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95" y="156"/>
                  <a:pt x="96" y="157"/>
                  <a:pt x="97" y="157"/>
                </a:cubicBezTo>
                <a:cubicBezTo>
                  <a:pt x="100" y="158"/>
                  <a:pt x="102" y="158"/>
                  <a:pt x="105" y="158"/>
                </a:cubicBezTo>
                <a:cubicBezTo>
                  <a:pt x="110" y="158"/>
                  <a:pt x="114" y="156"/>
                  <a:pt x="117" y="153"/>
                </a:cubicBezTo>
                <a:cubicBezTo>
                  <a:pt x="120" y="149"/>
                  <a:pt x="123" y="144"/>
                  <a:pt x="124" y="139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2" y="140"/>
                  <a:pt x="120" y="142"/>
                  <a:pt x="118" y="143"/>
                </a:cubicBezTo>
                <a:cubicBezTo>
                  <a:pt x="115" y="143"/>
                  <a:pt x="112" y="144"/>
                  <a:pt x="110" y="144"/>
                </a:cubicBezTo>
                <a:cubicBezTo>
                  <a:pt x="103" y="144"/>
                  <a:pt x="97" y="142"/>
                  <a:pt x="93" y="137"/>
                </a:cubicBezTo>
                <a:cubicBezTo>
                  <a:pt x="89" y="133"/>
                  <a:pt x="87" y="127"/>
                  <a:pt x="87" y="121"/>
                </a:cubicBezTo>
                <a:cubicBezTo>
                  <a:pt x="87" y="114"/>
                  <a:pt x="89" y="109"/>
                  <a:pt x="94" y="104"/>
                </a:cubicBezTo>
                <a:cubicBezTo>
                  <a:pt x="98" y="99"/>
                  <a:pt x="104" y="97"/>
                  <a:pt x="111" y="97"/>
                </a:cubicBezTo>
                <a:cubicBezTo>
                  <a:pt x="119" y="97"/>
                  <a:pt x="125" y="100"/>
                  <a:pt x="130" y="106"/>
                </a:cubicBezTo>
                <a:cubicBezTo>
                  <a:pt x="135" y="112"/>
                  <a:pt x="138" y="120"/>
                  <a:pt x="138" y="130"/>
                </a:cubicBezTo>
                <a:close/>
                <a:moveTo>
                  <a:pt x="135" y="62"/>
                </a:moveTo>
                <a:cubicBezTo>
                  <a:pt x="135" y="73"/>
                  <a:pt x="135" y="73"/>
                  <a:pt x="135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62"/>
                  <a:pt x="91" y="62"/>
                  <a:pt x="91" y="62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1"/>
                  <a:pt x="107" y="20"/>
                  <a:pt x="107" y="19"/>
                </a:cubicBezTo>
                <a:cubicBezTo>
                  <a:pt x="107" y="19"/>
                  <a:pt x="107" y="18"/>
                  <a:pt x="107" y="18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05" y="18"/>
                  <a:pt x="104" y="19"/>
                  <a:pt x="103" y="20"/>
                </a:cubicBezTo>
                <a:cubicBezTo>
                  <a:pt x="97" y="26"/>
                  <a:pt x="97" y="26"/>
                  <a:pt x="97" y="26"/>
                </a:cubicBezTo>
                <a:cubicBezTo>
                  <a:pt x="90" y="18"/>
                  <a:pt x="90" y="18"/>
                  <a:pt x="90" y="18"/>
                </a:cubicBezTo>
                <a:cubicBezTo>
                  <a:pt x="108" y="0"/>
                  <a:pt x="108" y="0"/>
                  <a:pt x="10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62"/>
                  <a:pt x="119" y="62"/>
                  <a:pt x="119" y="62"/>
                </a:cubicBezTo>
                <a:lnTo>
                  <a:pt x="135" y="62"/>
                </a:lnTo>
                <a:close/>
                <a:moveTo>
                  <a:pt x="125" y="124"/>
                </a:moveTo>
                <a:cubicBezTo>
                  <a:pt x="125" y="120"/>
                  <a:pt x="123" y="117"/>
                  <a:pt x="121" y="113"/>
                </a:cubicBezTo>
                <a:cubicBezTo>
                  <a:pt x="118" y="110"/>
                  <a:pt x="115" y="108"/>
                  <a:pt x="111" y="108"/>
                </a:cubicBezTo>
                <a:cubicBezTo>
                  <a:pt x="108" y="108"/>
                  <a:pt x="105" y="110"/>
                  <a:pt x="103" y="112"/>
                </a:cubicBezTo>
                <a:cubicBezTo>
                  <a:pt x="101" y="114"/>
                  <a:pt x="100" y="117"/>
                  <a:pt x="100" y="121"/>
                </a:cubicBezTo>
                <a:cubicBezTo>
                  <a:pt x="100" y="124"/>
                  <a:pt x="101" y="127"/>
                  <a:pt x="103" y="130"/>
                </a:cubicBezTo>
                <a:cubicBezTo>
                  <a:pt x="106" y="132"/>
                  <a:pt x="109" y="133"/>
                  <a:pt x="113" y="133"/>
                </a:cubicBezTo>
                <a:cubicBezTo>
                  <a:pt x="116" y="133"/>
                  <a:pt x="119" y="132"/>
                  <a:pt x="121" y="131"/>
                </a:cubicBezTo>
                <a:cubicBezTo>
                  <a:pt x="124" y="129"/>
                  <a:pt x="125" y="127"/>
                  <a:pt x="125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1" name="Freeform 324"/>
          <p:cNvSpPr>
            <a:spLocks noEditPoints="1"/>
          </p:cNvSpPr>
          <p:nvPr/>
        </p:nvSpPr>
        <p:spPr bwMode="auto">
          <a:xfrm>
            <a:off x="1261472" y="3605023"/>
            <a:ext cx="147495" cy="183153"/>
          </a:xfrm>
          <a:custGeom>
            <a:avLst/>
            <a:gdLst>
              <a:gd name="T0" fmla="*/ 66 w 137"/>
              <a:gd name="T1" fmla="*/ 139 h 170"/>
              <a:gd name="T2" fmla="*/ 33 w 137"/>
              <a:gd name="T3" fmla="*/ 170 h 170"/>
              <a:gd name="T4" fmla="*/ 1 w 137"/>
              <a:gd name="T5" fmla="*/ 139 h 170"/>
              <a:gd name="T6" fmla="*/ 3 w 137"/>
              <a:gd name="T7" fmla="*/ 133 h 170"/>
              <a:gd name="T8" fmla="*/ 21 w 137"/>
              <a:gd name="T9" fmla="*/ 3 h 170"/>
              <a:gd name="T10" fmla="*/ 24 w 137"/>
              <a:gd name="T11" fmla="*/ 0 h 170"/>
              <a:gd name="T12" fmla="*/ 45 w 137"/>
              <a:gd name="T13" fmla="*/ 1 h 170"/>
              <a:gd name="T14" fmla="*/ 45 w 137"/>
              <a:gd name="T15" fmla="*/ 133 h 170"/>
              <a:gd name="T16" fmla="*/ 66 w 137"/>
              <a:gd name="T17" fmla="*/ 134 h 170"/>
              <a:gd name="T18" fmla="*/ 137 w 137"/>
              <a:gd name="T19" fmla="*/ 33 h 170"/>
              <a:gd name="T20" fmla="*/ 132 w 137"/>
              <a:gd name="T21" fmla="*/ 55 h 170"/>
              <a:gd name="T22" fmla="*/ 117 w 137"/>
              <a:gd name="T23" fmla="*/ 70 h 170"/>
              <a:gd name="T24" fmla="*/ 94 w 137"/>
              <a:gd name="T25" fmla="*/ 71 h 170"/>
              <a:gd name="T26" fmla="*/ 94 w 137"/>
              <a:gd name="T27" fmla="*/ 59 h 170"/>
              <a:gd name="T28" fmla="*/ 104 w 137"/>
              <a:gd name="T29" fmla="*/ 61 h 170"/>
              <a:gd name="T30" fmla="*/ 123 w 137"/>
              <a:gd name="T31" fmla="*/ 42 h 170"/>
              <a:gd name="T32" fmla="*/ 117 w 137"/>
              <a:gd name="T33" fmla="*/ 46 h 170"/>
              <a:gd name="T34" fmla="*/ 93 w 137"/>
              <a:gd name="T35" fmla="*/ 40 h 170"/>
              <a:gd name="T36" fmla="*/ 93 w 137"/>
              <a:gd name="T37" fmla="*/ 7 h 170"/>
              <a:gd name="T38" fmla="*/ 130 w 137"/>
              <a:gd name="T39" fmla="*/ 9 h 170"/>
              <a:gd name="T40" fmla="*/ 135 w 137"/>
              <a:gd name="T41" fmla="*/ 159 h 170"/>
              <a:gd name="T42" fmla="*/ 90 w 137"/>
              <a:gd name="T43" fmla="*/ 170 h 170"/>
              <a:gd name="T44" fmla="*/ 106 w 137"/>
              <a:gd name="T45" fmla="*/ 159 h 170"/>
              <a:gd name="T46" fmla="*/ 106 w 137"/>
              <a:gd name="T47" fmla="*/ 116 h 170"/>
              <a:gd name="T48" fmla="*/ 106 w 137"/>
              <a:gd name="T49" fmla="*/ 113 h 170"/>
              <a:gd name="T50" fmla="*/ 105 w 137"/>
              <a:gd name="T51" fmla="*/ 114 h 170"/>
              <a:gd name="T52" fmla="*/ 97 w 137"/>
              <a:gd name="T53" fmla="*/ 123 h 170"/>
              <a:gd name="T54" fmla="*/ 107 w 137"/>
              <a:gd name="T55" fmla="*/ 97 h 170"/>
              <a:gd name="T56" fmla="*/ 119 w 137"/>
              <a:gd name="T57" fmla="*/ 159 h 170"/>
              <a:gd name="T58" fmla="*/ 124 w 137"/>
              <a:gd name="T59" fmla="*/ 28 h 170"/>
              <a:gd name="T60" fmla="*/ 110 w 137"/>
              <a:gd name="T61" fmla="*/ 12 h 170"/>
              <a:gd name="T62" fmla="*/ 100 w 137"/>
              <a:gd name="T63" fmla="*/ 24 h 170"/>
              <a:gd name="T64" fmla="*/ 113 w 137"/>
              <a:gd name="T65" fmla="*/ 37 h 170"/>
              <a:gd name="T66" fmla="*/ 124 w 137"/>
              <a:gd name="T67" fmla="*/ 28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70">
                <a:moveTo>
                  <a:pt x="67" y="136"/>
                </a:moveTo>
                <a:cubicBezTo>
                  <a:pt x="67" y="137"/>
                  <a:pt x="66" y="138"/>
                  <a:pt x="66" y="139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5" y="169"/>
                  <a:pt x="34" y="170"/>
                  <a:pt x="33" y="170"/>
                </a:cubicBezTo>
                <a:cubicBezTo>
                  <a:pt x="33" y="170"/>
                  <a:pt x="32" y="169"/>
                  <a:pt x="31" y="169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1" y="134"/>
                  <a:pt x="2" y="133"/>
                  <a:pt x="3" y="133"/>
                </a:cubicBezTo>
                <a:cubicBezTo>
                  <a:pt x="21" y="133"/>
                  <a:pt x="21" y="133"/>
                  <a:pt x="21" y="13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1" y="2"/>
                  <a:pt x="22" y="1"/>
                </a:cubicBezTo>
                <a:cubicBezTo>
                  <a:pt x="23" y="0"/>
                  <a:pt x="23" y="0"/>
                  <a:pt x="2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3" y="0"/>
                  <a:pt x="44" y="0"/>
                  <a:pt x="45" y="1"/>
                </a:cubicBezTo>
                <a:cubicBezTo>
                  <a:pt x="45" y="2"/>
                  <a:pt x="45" y="2"/>
                  <a:pt x="45" y="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5" y="134"/>
                  <a:pt x="66" y="134"/>
                </a:cubicBezTo>
                <a:cubicBezTo>
                  <a:pt x="66" y="135"/>
                  <a:pt x="67" y="135"/>
                  <a:pt x="67" y="136"/>
                </a:cubicBezTo>
                <a:close/>
                <a:moveTo>
                  <a:pt x="137" y="33"/>
                </a:moveTo>
                <a:cubicBezTo>
                  <a:pt x="137" y="37"/>
                  <a:pt x="137" y="41"/>
                  <a:pt x="136" y="45"/>
                </a:cubicBezTo>
                <a:cubicBezTo>
                  <a:pt x="135" y="48"/>
                  <a:pt x="134" y="52"/>
                  <a:pt x="132" y="55"/>
                </a:cubicBezTo>
                <a:cubicBezTo>
                  <a:pt x="131" y="59"/>
                  <a:pt x="128" y="62"/>
                  <a:pt x="126" y="64"/>
                </a:cubicBezTo>
                <a:cubicBezTo>
                  <a:pt x="123" y="67"/>
                  <a:pt x="120" y="69"/>
                  <a:pt x="117" y="70"/>
                </a:cubicBezTo>
                <a:cubicBezTo>
                  <a:pt x="113" y="72"/>
                  <a:pt x="109" y="73"/>
                  <a:pt x="105" y="73"/>
                </a:cubicBezTo>
                <a:cubicBezTo>
                  <a:pt x="101" y="73"/>
                  <a:pt x="97" y="72"/>
                  <a:pt x="94" y="71"/>
                </a:cubicBezTo>
                <a:cubicBezTo>
                  <a:pt x="93" y="71"/>
                  <a:pt x="92" y="70"/>
                  <a:pt x="90" y="70"/>
                </a:cubicBezTo>
                <a:cubicBezTo>
                  <a:pt x="94" y="59"/>
                  <a:pt x="94" y="59"/>
                  <a:pt x="94" y="59"/>
                </a:cubicBezTo>
                <a:cubicBezTo>
                  <a:pt x="95" y="60"/>
                  <a:pt x="96" y="60"/>
                  <a:pt x="97" y="60"/>
                </a:cubicBezTo>
                <a:cubicBezTo>
                  <a:pt x="99" y="61"/>
                  <a:pt x="102" y="61"/>
                  <a:pt x="104" y="61"/>
                </a:cubicBezTo>
                <a:cubicBezTo>
                  <a:pt x="109" y="61"/>
                  <a:pt x="114" y="60"/>
                  <a:pt x="117" y="56"/>
                </a:cubicBezTo>
                <a:cubicBezTo>
                  <a:pt x="120" y="52"/>
                  <a:pt x="122" y="48"/>
                  <a:pt x="123" y="42"/>
                </a:cubicBezTo>
                <a:cubicBezTo>
                  <a:pt x="123" y="42"/>
                  <a:pt x="123" y="42"/>
                  <a:pt x="123" y="42"/>
                </a:cubicBezTo>
                <a:cubicBezTo>
                  <a:pt x="122" y="44"/>
                  <a:pt x="120" y="45"/>
                  <a:pt x="117" y="46"/>
                </a:cubicBezTo>
                <a:cubicBezTo>
                  <a:pt x="115" y="47"/>
                  <a:pt x="112" y="47"/>
                  <a:pt x="109" y="47"/>
                </a:cubicBezTo>
                <a:cubicBezTo>
                  <a:pt x="102" y="47"/>
                  <a:pt x="97" y="45"/>
                  <a:pt x="93" y="40"/>
                </a:cubicBezTo>
                <a:cubicBezTo>
                  <a:pt x="89" y="36"/>
                  <a:pt x="86" y="30"/>
                  <a:pt x="86" y="24"/>
                </a:cubicBezTo>
                <a:cubicBezTo>
                  <a:pt x="86" y="17"/>
                  <a:pt x="89" y="12"/>
                  <a:pt x="93" y="7"/>
                </a:cubicBezTo>
                <a:cubicBezTo>
                  <a:pt x="98" y="3"/>
                  <a:pt x="103" y="0"/>
                  <a:pt x="110" y="0"/>
                </a:cubicBezTo>
                <a:cubicBezTo>
                  <a:pt x="118" y="0"/>
                  <a:pt x="125" y="3"/>
                  <a:pt x="130" y="9"/>
                </a:cubicBezTo>
                <a:cubicBezTo>
                  <a:pt x="135" y="15"/>
                  <a:pt x="137" y="23"/>
                  <a:pt x="137" y="33"/>
                </a:cubicBezTo>
                <a:close/>
                <a:moveTo>
                  <a:pt x="135" y="159"/>
                </a:moveTo>
                <a:cubicBezTo>
                  <a:pt x="135" y="170"/>
                  <a:pt x="135" y="170"/>
                  <a:pt x="135" y="170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90" y="159"/>
                  <a:pt x="90" y="159"/>
                  <a:pt x="90" y="159"/>
                </a:cubicBezTo>
                <a:cubicBezTo>
                  <a:pt x="106" y="159"/>
                  <a:pt x="106" y="159"/>
                  <a:pt x="106" y="159"/>
                </a:cubicBezTo>
                <a:cubicBezTo>
                  <a:pt x="106" y="118"/>
                  <a:pt x="106" y="118"/>
                  <a:pt x="106" y="118"/>
                </a:cubicBezTo>
                <a:cubicBezTo>
                  <a:pt x="106" y="118"/>
                  <a:pt x="106" y="117"/>
                  <a:pt x="106" y="116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5"/>
                  <a:pt x="104" y="116"/>
                  <a:pt x="103" y="117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89" y="115"/>
                  <a:pt x="89" y="115"/>
                  <a:pt x="89" y="115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159"/>
                  <a:pt x="119" y="159"/>
                  <a:pt x="119" y="159"/>
                </a:cubicBezTo>
                <a:lnTo>
                  <a:pt x="135" y="159"/>
                </a:lnTo>
                <a:close/>
                <a:moveTo>
                  <a:pt x="124" y="28"/>
                </a:moveTo>
                <a:cubicBezTo>
                  <a:pt x="124" y="24"/>
                  <a:pt x="123" y="20"/>
                  <a:pt x="120" y="17"/>
                </a:cubicBezTo>
                <a:cubicBezTo>
                  <a:pt x="117" y="13"/>
                  <a:pt x="114" y="12"/>
                  <a:pt x="110" y="12"/>
                </a:cubicBezTo>
                <a:cubicBezTo>
                  <a:pt x="107" y="12"/>
                  <a:pt x="104" y="13"/>
                  <a:pt x="102" y="15"/>
                </a:cubicBezTo>
                <a:cubicBezTo>
                  <a:pt x="101" y="17"/>
                  <a:pt x="100" y="20"/>
                  <a:pt x="100" y="24"/>
                </a:cubicBezTo>
                <a:cubicBezTo>
                  <a:pt x="100" y="28"/>
                  <a:pt x="101" y="31"/>
                  <a:pt x="103" y="33"/>
                </a:cubicBezTo>
                <a:cubicBezTo>
                  <a:pt x="105" y="35"/>
                  <a:pt x="109" y="37"/>
                  <a:pt x="113" y="37"/>
                </a:cubicBezTo>
                <a:cubicBezTo>
                  <a:pt x="116" y="37"/>
                  <a:pt x="119" y="36"/>
                  <a:pt x="121" y="34"/>
                </a:cubicBezTo>
                <a:cubicBezTo>
                  <a:pt x="123" y="32"/>
                  <a:pt x="124" y="30"/>
                  <a:pt x="124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2" name="Freeform 325"/>
          <p:cNvSpPr>
            <a:spLocks noEditPoints="1"/>
          </p:cNvSpPr>
          <p:nvPr/>
        </p:nvSpPr>
        <p:spPr bwMode="auto">
          <a:xfrm>
            <a:off x="1462454" y="3617990"/>
            <a:ext cx="162083" cy="157220"/>
          </a:xfrm>
          <a:custGeom>
            <a:avLst/>
            <a:gdLst>
              <a:gd name="T0" fmla="*/ 40 w 152"/>
              <a:gd name="T1" fmla="*/ 127 h 146"/>
              <a:gd name="T2" fmla="*/ 34 w 152"/>
              <a:gd name="T3" fmla="*/ 133 h 146"/>
              <a:gd name="T4" fmla="*/ 2 w 152"/>
              <a:gd name="T5" fmla="*/ 132 h 146"/>
              <a:gd name="T6" fmla="*/ 0 w 152"/>
              <a:gd name="T7" fmla="*/ 67 h 146"/>
              <a:gd name="T8" fmla="*/ 7 w 152"/>
              <a:gd name="T9" fmla="*/ 61 h 146"/>
              <a:gd name="T10" fmla="*/ 38 w 152"/>
              <a:gd name="T11" fmla="*/ 63 h 146"/>
              <a:gd name="T12" fmla="*/ 25 w 152"/>
              <a:gd name="T13" fmla="*/ 115 h 146"/>
              <a:gd name="T14" fmla="*/ 19 w 152"/>
              <a:gd name="T15" fmla="*/ 109 h 146"/>
              <a:gd name="T16" fmla="*/ 13 w 152"/>
              <a:gd name="T17" fmla="*/ 115 h 146"/>
              <a:gd name="T18" fmla="*/ 19 w 152"/>
              <a:gd name="T19" fmla="*/ 121 h 146"/>
              <a:gd name="T20" fmla="*/ 25 w 152"/>
              <a:gd name="T21" fmla="*/ 115 h 146"/>
              <a:gd name="T22" fmla="*/ 147 w 152"/>
              <a:gd name="T23" fmla="*/ 81 h 146"/>
              <a:gd name="T24" fmla="*/ 144 w 152"/>
              <a:gd name="T25" fmla="*/ 101 h 146"/>
              <a:gd name="T26" fmla="*/ 139 w 152"/>
              <a:gd name="T27" fmla="*/ 121 h 146"/>
              <a:gd name="T28" fmla="*/ 116 w 152"/>
              <a:gd name="T29" fmla="*/ 146 h 146"/>
              <a:gd name="T30" fmla="*/ 105 w 152"/>
              <a:gd name="T31" fmla="*/ 146 h 146"/>
              <a:gd name="T32" fmla="*/ 90 w 152"/>
              <a:gd name="T33" fmla="*/ 144 h 146"/>
              <a:gd name="T34" fmla="*/ 67 w 152"/>
              <a:gd name="T35" fmla="*/ 138 h 146"/>
              <a:gd name="T36" fmla="*/ 48 w 152"/>
              <a:gd name="T37" fmla="*/ 132 h 146"/>
              <a:gd name="T38" fmla="*/ 46 w 152"/>
              <a:gd name="T39" fmla="*/ 67 h 146"/>
              <a:gd name="T40" fmla="*/ 52 w 152"/>
              <a:gd name="T41" fmla="*/ 61 h 146"/>
              <a:gd name="T42" fmla="*/ 68 w 152"/>
              <a:gd name="T43" fmla="*/ 44 h 146"/>
              <a:gd name="T44" fmla="*/ 81 w 152"/>
              <a:gd name="T45" fmla="*/ 28 h 146"/>
              <a:gd name="T46" fmla="*/ 84 w 152"/>
              <a:gd name="T47" fmla="*/ 18 h 146"/>
              <a:gd name="T48" fmla="*/ 87 w 152"/>
              <a:gd name="T49" fmla="*/ 7 h 146"/>
              <a:gd name="T50" fmla="*/ 94 w 152"/>
              <a:gd name="T51" fmla="*/ 0 h 146"/>
              <a:gd name="T52" fmla="*/ 108 w 152"/>
              <a:gd name="T53" fmla="*/ 4 h 146"/>
              <a:gd name="T54" fmla="*/ 114 w 152"/>
              <a:gd name="T55" fmla="*/ 12 h 146"/>
              <a:gd name="T56" fmla="*/ 115 w 152"/>
              <a:gd name="T57" fmla="*/ 21 h 146"/>
              <a:gd name="T58" fmla="*/ 115 w 152"/>
              <a:gd name="T59" fmla="*/ 32 h 146"/>
              <a:gd name="T60" fmla="*/ 110 w 152"/>
              <a:gd name="T61" fmla="*/ 43 h 146"/>
              <a:gd name="T62" fmla="*/ 108 w 152"/>
              <a:gd name="T63" fmla="*/ 46 h 146"/>
              <a:gd name="T64" fmla="*/ 134 w 152"/>
              <a:gd name="T65" fmla="*/ 49 h 146"/>
              <a:gd name="T66" fmla="*/ 152 w 152"/>
              <a:gd name="T67" fmla="*/ 6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2" h="146">
                <a:moveTo>
                  <a:pt x="40" y="67"/>
                </a:moveTo>
                <a:cubicBezTo>
                  <a:pt x="40" y="127"/>
                  <a:pt x="40" y="127"/>
                  <a:pt x="40" y="127"/>
                </a:cubicBezTo>
                <a:cubicBezTo>
                  <a:pt x="40" y="129"/>
                  <a:pt x="39" y="130"/>
                  <a:pt x="38" y="132"/>
                </a:cubicBezTo>
                <a:cubicBezTo>
                  <a:pt x="37" y="133"/>
                  <a:pt x="35" y="133"/>
                  <a:pt x="34" y="133"/>
                </a:cubicBezTo>
                <a:cubicBezTo>
                  <a:pt x="7" y="133"/>
                  <a:pt x="7" y="133"/>
                  <a:pt x="7" y="133"/>
                </a:cubicBezTo>
                <a:cubicBezTo>
                  <a:pt x="5" y="133"/>
                  <a:pt x="3" y="133"/>
                  <a:pt x="2" y="132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5"/>
                  <a:pt x="1" y="64"/>
                  <a:pt x="2" y="63"/>
                </a:cubicBezTo>
                <a:cubicBezTo>
                  <a:pt x="3" y="61"/>
                  <a:pt x="5" y="61"/>
                  <a:pt x="7" y="61"/>
                </a:cubicBezTo>
                <a:cubicBezTo>
                  <a:pt x="34" y="61"/>
                  <a:pt x="34" y="61"/>
                  <a:pt x="34" y="61"/>
                </a:cubicBezTo>
                <a:cubicBezTo>
                  <a:pt x="35" y="61"/>
                  <a:pt x="37" y="61"/>
                  <a:pt x="38" y="63"/>
                </a:cubicBezTo>
                <a:cubicBezTo>
                  <a:pt x="39" y="64"/>
                  <a:pt x="40" y="65"/>
                  <a:pt x="40" y="67"/>
                </a:cubicBezTo>
                <a:close/>
                <a:moveTo>
                  <a:pt x="25" y="115"/>
                </a:moveTo>
                <a:cubicBezTo>
                  <a:pt x="25" y="114"/>
                  <a:pt x="24" y="112"/>
                  <a:pt x="23" y="111"/>
                </a:cubicBezTo>
                <a:cubicBezTo>
                  <a:pt x="22" y="110"/>
                  <a:pt x="20" y="109"/>
                  <a:pt x="19" y="109"/>
                </a:cubicBezTo>
                <a:cubicBezTo>
                  <a:pt x="17" y="109"/>
                  <a:pt x="16" y="110"/>
                  <a:pt x="14" y="111"/>
                </a:cubicBezTo>
                <a:cubicBezTo>
                  <a:pt x="13" y="112"/>
                  <a:pt x="13" y="114"/>
                  <a:pt x="13" y="115"/>
                </a:cubicBezTo>
                <a:cubicBezTo>
                  <a:pt x="13" y="117"/>
                  <a:pt x="13" y="118"/>
                  <a:pt x="14" y="120"/>
                </a:cubicBezTo>
                <a:cubicBezTo>
                  <a:pt x="16" y="121"/>
                  <a:pt x="17" y="121"/>
                  <a:pt x="19" y="121"/>
                </a:cubicBezTo>
                <a:cubicBezTo>
                  <a:pt x="20" y="121"/>
                  <a:pt x="22" y="121"/>
                  <a:pt x="23" y="120"/>
                </a:cubicBezTo>
                <a:cubicBezTo>
                  <a:pt x="24" y="118"/>
                  <a:pt x="25" y="117"/>
                  <a:pt x="25" y="115"/>
                </a:cubicBezTo>
                <a:close/>
                <a:moveTo>
                  <a:pt x="152" y="67"/>
                </a:moveTo>
                <a:cubicBezTo>
                  <a:pt x="152" y="72"/>
                  <a:pt x="150" y="77"/>
                  <a:pt x="147" y="81"/>
                </a:cubicBezTo>
                <a:cubicBezTo>
                  <a:pt x="148" y="84"/>
                  <a:pt x="148" y="86"/>
                  <a:pt x="148" y="88"/>
                </a:cubicBezTo>
                <a:cubicBezTo>
                  <a:pt x="148" y="93"/>
                  <a:pt x="147" y="97"/>
                  <a:pt x="144" y="101"/>
                </a:cubicBezTo>
                <a:cubicBezTo>
                  <a:pt x="145" y="105"/>
                  <a:pt x="145" y="108"/>
                  <a:pt x="144" y="112"/>
                </a:cubicBezTo>
                <a:cubicBezTo>
                  <a:pt x="143" y="116"/>
                  <a:pt x="141" y="119"/>
                  <a:pt x="139" y="121"/>
                </a:cubicBezTo>
                <a:cubicBezTo>
                  <a:pt x="139" y="128"/>
                  <a:pt x="138" y="134"/>
                  <a:pt x="134" y="138"/>
                </a:cubicBezTo>
                <a:cubicBezTo>
                  <a:pt x="130" y="143"/>
                  <a:pt x="124" y="145"/>
                  <a:pt x="116" y="146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103" y="146"/>
                  <a:pt x="103" y="146"/>
                  <a:pt x="103" y="146"/>
                </a:cubicBezTo>
                <a:cubicBezTo>
                  <a:pt x="99" y="146"/>
                  <a:pt x="95" y="145"/>
                  <a:pt x="90" y="144"/>
                </a:cubicBezTo>
                <a:cubicBezTo>
                  <a:pt x="85" y="143"/>
                  <a:pt x="81" y="142"/>
                  <a:pt x="78" y="141"/>
                </a:cubicBezTo>
                <a:cubicBezTo>
                  <a:pt x="76" y="140"/>
                  <a:pt x="72" y="139"/>
                  <a:pt x="67" y="138"/>
                </a:cubicBezTo>
                <a:cubicBezTo>
                  <a:pt x="59" y="135"/>
                  <a:pt x="54" y="133"/>
                  <a:pt x="52" y="133"/>
                </a:cubicBezTo>
                <a:cubicBezTo>
                  <a:pt x="50" y="133"/>
                  <a:pt x="49" y="133"/>
                  <a:pt x="48" y="132"/>
                </a:cubicBezTo>
                <a:cubicBezTo>
                  <a:pt x="46" y="130"/>
                  <a:pt x="46" y="129"/>
                  <a:pt x="46" y="127"/>
                </a:cubicBezTo>
                <a:cubicBezTo>
                  <a:pt x="46" y="67"/>
                  <a:pt x="46" y="67"/>
                  <a:pt x="46" y="67"/>
                </a:cubicBezTo>
                <a:cubicBezTo>
                  <a:pt x="46" y="65"/>
                  <a:pt x="46" y="64"/>
                  <a:pt x="48" y="63"/>
                </a:cubicBezTo>
                <a:cubicBezTo>
                  <a:pt x="49" y="61"/>
                  <a:pt x="50" y="61"/>
                  <a:pt x="52" y="61"/>
                </a:cubicBezTo>
                <a:cubicBezTo>
                  <a:pt x="53" y="61"/>
                  <a:pt x="56" y="59"/>
                  <a:pt x="59" y="55"/>
                </a:cubicBezTo>
                <a:cubicBezTo>
                  <a:pt x="62" y="52"/>
                  <a:pt x="65" y="48"/>
                  <a:pt x="68" y="44"/>
                </a:cubicBezTo>
                <a:cubicBezTo>
                  <a:pt x="73" y="38"/>
                  <a:pt x="76" y="34"/>
                  <a:pt x="78" y="32"/>
                </a:cubicBezTo>
                <a:cubicBezTo>
                  <a:pt x="79" y="31"/>
                  <a:pt x="80" y="30"/>
                  <a:pt x="81" y="28"/>
                </a:cubicBezTo>
                <a:cubicBezTo>
                  <a:pt x="82" y="26"/>
                  <a:pt x="82" y="24"/>
                  <a:pt x="83" y="23"/>
                </a:cubicBezTo>
                <a:cubicBezTo>
                  <a:pt x="83" y="22"/>
                  <a:pt x="83" y="20"/>
                  <a:pt x="84" y="18"/>
                </a:cubicBezTo>
                <a:cubicBezTo>
                  <a:pt x="84" y="15"/>
                  <a:pt x="85" y="13"/>
                  <a:pt x="85" y="12"/>
                </a:cubicBezTo>
                <a:cubicBezTo>
                  <a:pt x="85" y="10"/>
                  <a:pt x="86" y="9"/>
                  <a:pt x="87" y="7"/>
                </a:cubicBezTo>
                <a:cubicBezTo>
                  <a:pt x="88" y="5"/>
                  <a:pt x="89" y="3"/>
                  <a:pt x="90" y="2"/>
                </a:cubicBezTo>
                <a:cubicBezTo>
                  <a:pt x="91" y="1"/>
                  <a:pt x="93" y="0"/>
                  <a:pt x="94" y="0"/>
                </a:cubicBezTo>
                <a:cubicBezTo>
                  <a:pt x="97" y="0"/>
                  <a:pt x="100" y="1"/>
                  <a:pt x="102" y="1"/>
                </a:cubicBezTo>
                <a:cubicBezTo>
                  <a:pt x="104" y="2"/>
                  <a:pt x="106" y="3"/>
                  <a:pt x="108" y="4"/>
                </a:cubicBezTo>
                <a:cubicBezTo>
                  <a:pt x="109" y="5"/>
                  <a:pt x="111" y="6"/>
                  <a:pt x="112" y="8"/>
                </a:cubicBezTo>
                <a:cubicBezTo>
                  <a:pt x="113" y="9"/>
                  <a:pt x="113" y="11"/>
                  <a:pt x="114" y="12"/>
                </a:cubicBezTo>
                <a:cubicBezTo>
                  <a:pt x="114" y="13"/>
                  <a:pt x="115" y="15"/>
                  <a:pt x="115" y="17"/>
                </a:cubicBezTo>
                <a:cubicBezTo>
                  <a:pt x="115" y="18"/>
                  <a:pt x="115" y="20"/>
                  <a:pt x="115" y="21"/>
                </a:cubicBezTo>
                <a:cubicBezTo>
                  <a:pt x="115" y="22"/>
                  <a:pt x="115" y="23"/>
                  <a:pt x="115" y="25"/>
                </a:cubicBezTo>
                <a:cubicBezTo>
                  <a:pt x="115" y="27"/>
                  <a:pt x="115" y="29"/>
                  <a:pt x="115" y="32"/>
                </a:cubicBezTo>
                <a:cubicBezTo>
                  <a:pt x="114" y="34"/>
                  <a:pt x="113" y="36"/>
                  <a:pt x="113" y="37"/>
                </a:cubicBezTo>
                <a:cubicBezTo>
                  <a:pt x="112" y="39"/>
                  <a:pt x="111" y="41"/>
                  <a:pt x="110" y="43"/>
                </a:cubicBezTo>
                <a:cubicBezTo>
                  <a:pt x="110" y="43"/>
                  <a:pt x="110" y="44"/>
                  <a:pt x="109" y="44"/>
                </a:cubicBezTo>
                <a:cubicBezTo>
                  <a:pt x="109" y="45"/>
                  <a:pt x="108" y="46"/>
                  <a:pt x="108" y="46"/>
                </a:cubicBezTo>
                <a:cubicBezTo>
                  <a:pt x="108" y="47"/>
                  <a:pt x="108" y="48"/>
                  <a:pt x="107" y="49"/>
                </a:cubicBezTo>
                <a:cubicBezTo>
                  <a:pt x="134" y="49"/>
                  <a:pt x="134" y="49"/>
                  <a:pt x="134" y="49"/>
                </a:cubicBezTo>
                <a:cubicBezTo>
                  <a:pt x="139" y="49"/>
                  <a:pt x="143" y="51"/>
                  <a:pt x="146" y="54"/>
                </a:cubicBezTo>
                <a:cubicBezTo>
                  <a:pt x="150" y="58"/>
                  <a:pt x="152" y="62"/>
                  <a:pt x="152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3" name="Freeform 326"/>
          <p:cNvSpPr>
            <a:spLocks noEditPoints="1"/>
          </p:cNvSpPr>
          <p:nvPr/>
        </p:nvSpPr>
        <p:spPr bwMode="auto">
          <a:xfrm>
            <a:off x="1678022" y="3630956"/>
            <a:ext cx="163703" cy="157220"/>
          </a:xfrm>
          <a:custGeom>
            <a:avLst/>
            <a:gdLst>
              <a:gd name="T0" fmla="*/ 33 w 151"/>
              <a:gd name="T1" fmla="*/ 85 h 146"/>
              <a:gd name="T2" fmla="*/ 2 w 151"/>
              <a:gd name="T3" fmla="*/ 83 h 146"/>
              <a:gd name="T4" fmla="*/ 0 w 151"/>
              <a:gd name="T5" fmla="*/ 19 h 146"/>
              <a:gd name="T6" fmla="*/ 6 w 151"/>
              <a:gd name="T7" fmla="*/ 13 h 146"/>
              <a:gd name="T8" fmla="*/ 38 w 151"/>
              <a:gd name="T9" fmla="*/ 14 h 146"/>
              <a:gd name="T10" fmla="*/ 39 w 151"/>
              <a:gd name="T11" fmla="*/ 79 h 146"/>
              <a:gd name="T12" fmla="*/ 23 w 151"/>
              <a:gd name="T13" fmla="*/ 26 h 146"/>
              <a:gd name="T14" fmla="*/ 14 w 151"/>
              <a:gd name="T15" fmla="*/ 26 h 146"/>
              <a:gd name="T16" fmla="*/ 14 w 151"/>
              <a:gd name="T17" fmla="*/ 35 h 146"/>
              <a:gd name="T18" fmla="*/ 23 w 151"/>
              <a:gd name="T19" fmla="*/ 35 h 146"/>
              <a:gd name="T20" fmla="*/ 23 w 151"/>
              <a:gd name="T21" fmla="*/ 26 h 146"/>
              <a:gd name="T22" fmla="*/ 144 w 151"/>
              <a:gd name="T23" fmla="*/ 45 h 146"/>
              <a:gd name="T24" fmla="*/ 138 w 151"/>
              <a:gd name="T25" fmla="*/ 25 h 146"/>
              <a:gd name="T26" fmla="*/ 115 w 151"/>
              <a:gd name="T27" fmla="*/ 0 h 146"/>
              <a:gd name="T28" fmla="*/ 105 w 151"/>
              <a:gd name="T29" fmla="*/ 0 h 146"/>
              <a:gd name="T30" fmla="*/ 89 w 151"/>
              <a:gd name="T31" fmla="*/ 2 h 146"/>
              <a:gd name="T32" fmla="*/ 67 w 151"/>
              <a:gd name="T33" fmla="*/ 8 h 146"/>
              <a:gd name="T34" fmla="*/ 47 w 151"/>
              <a:gd name="T35" fmla="*/ 14 h 146"/>
              <a:gd name="T36" fmla="*/ 46 w 151"/>
              <a:gd name="T37" fmla="*/ 79 h 146"/>
              <a:gd name="T38" fmla="*/ 51 w 151"/>
              <a:gd name="T39" fmla="*/ 85 h 146"/>
              <a:gd name="T40" fmla="*/ 68 w 151"/>
              <a:gd name="T41" fmla="*/ 102 h 146"/>
              <a:gd name="T42" fmla="*/ 80 w 151"/>
              <a:gd name="T43" fmla="*/ 118 h 146"/>
              <a:gd name="T44" fmla="*/ 83 w 151"/>
              <a:gd name="T45" fmla="*/ 128 h 146"/>
              <a:gd name="T46" fmla="*/ 86 w 151"/>
              <a:gd name="T47" fmla="*/ 139 h 146"/>
              <a:gd name="T48" fmla="*/ 94 w 151"/>
              <a:gd name="T49" fmla="*/ 146 h 146"/>
              <a:gd name="T50" fmla="*/ 107 w 151"/>
              <a:gd name="T51" fmla="*/ 142 h 146"/>
              <a:gd name="T52" fmla="*/ 113 w 151"/>
              <a:gd name="T53" fmla="*/ 134 h 146"/>
              <a:gd name="T54" fmla="*/ 115 w 151"/>
              <a:gd name="T55" fmla="*/ 125 h 146"/>
              <a:gd name="T56" fmla="*/ 114 w 151"/>
              <a:gd name="T57" fmla="*/ 114 h 146"/>
              <a:gd name="T58" fmla="*/ 110 w 151"/>
              <a:gd name="T59" fmla="*/ 103 h 146"/>
              <a:gd name="T60" fmla="*/ 108 w 151"/>
              <a:gd name="T61" fmla="*/ 99 h 146"/>
              <a:gd name="T62" fmla="*/ 133 w 151"/>
              <a:gd name="T63" fmla="*/ 97 h 146"/>
              <a:gd name="T64" fmla="*/ 151 w 151"/>
              <a:gd name="T65" fmla="*/ 79 h 146"/>
              <a:gd name="T66" fmla="*/ 148 w 151"/>
              <a:gd name="T67" fmla="*/ 5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46">
                <a:moveTo>
                  <a:pt x="38" y="83"/>
                </a:moveTo>
                <a:cubicBezTo>
                  <a:pt x="36" y="85"/>
                  <a:pt x="35" y="85"/>
                  <a:pt x="33" y="85"/>
                </a:cubicBezTo>
                <a:cubicBezTo>
                  <a:pt x="6" y="85"/>
                  <a:pt x="6" y="85"/>
                  <a:pt x="6" y="85"/>
                </a:cubicBezTo>
                <a:cubicBezTo>
                  <a:pt x="5" y="85"/>
                  <a:pt x="3" y="85"/>
                  <a:pt x="2" y="83"/>
                </a:cubicBezTo>
                <a:cubicBezTo>
                  <a:pt x="1" y="82"/>
                  <a:pt x="0" y="81"/>
                  <a:pt x="0" y="7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7"/>
                  <a:pt x="1" y="16"/>
                  <a:pt x="2" y="14"/>
                </a:cubicBezTo>
                <a:cubicBezTo>
                  <a:pt x="3" y="13"/>
                  <a:pt x="5" y="13"/>
                  <a:pt x="6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5" y="13"/>
                  <a:pt x="36" y="13"/>
                  <a:pt x="38" y="14"/>
                </a:cubicBezTo>
                <a:cubicBezTo>
                  <a:pt x="39" y="16"/>
                  <a:pt x="39" y="17"/>
                  <a:pt x="39" y="19"/>
                </a:cubicBezTo>
                <a:cubicBezTo>
                  <a:pt x="39" y="79"/>
                  <a:pt x="39" y="79"/>
                  <a:pt x="39" y="79"/>
                </a:cubicBezTo>
                <a:cubicBezTo>
                  <a:pt x="39" y="81"/>
                  <a:pt x="39" y="82"/>
                  <a:pt x="38" y="83"/>
                </a:cubicBezTo>
                <a:close/>
                <a:moveTo>
                  <a:pt x="23" y="26"/>
                </a:moveTo>
                <a:cubicBezTo>
                  <a:pt x="21" y="25"/>
                  <a:pt x="20" y="25"/>
                  <a:pt x="18" y="25"/>
                </a:cubicBezTo>
                <a:cubicBezTo>
                  <a:pt x="17" y="25"/>
                  <a:pt x="15" y="25"/>
                  <a:pt x="14" y="26"/>
                </a:cubicBezTo>
                <a:cubicBezTo>
                  <a:pt x="13" y="28"/>
                  <a:pt x="12" y="29"/>
                  <a:pt x="12" y="31"/>
                </a:cubicBezTo>
                <a:cubicBezTo>
                  <a:pt x="12" y="32"/>
                  <a:pt x="13" y="34"/>
                  <a:pt x="14" y="35"/>
                </a:cubicBezTo>
                <a:cubicBezTo>
                  <a:pt x="15" y="36"/>
                  <a:pt x="17" y="37"/>
                  <a:pt x="18" y="37"/>
                </a:cubicBezTo>
                <a:cubicBezTo>
                  <a:pt x="20" y="37"/>
                  <a:pt x="21" y="36"/>
                  <a:pt x="23" y="35"/>
                </a:cubicBezTo>
                <a:cubicBezTo>
                  <a:pt x="24" y="34"/>
                  <a:pt x="24" y="32"/>
                  <a:pt x="24" y="31"/>
                </a:cubicBezTo>
                <a:cubicBezTo>
                  <a:pt x="24" y="29"/>
                  <a:pt x="24" y="28"/>
                  <a:pt x="23" y="26"/>
                </a:cubicBezTo>
                <a:close/>
                <a:moveTo>
                  <a:pt x="148" y="58"/>
                </a:moveTo>
                <a:cubicBezTo>
                  <a:pt x="148" y="53"/>
                  <a:pt x="146" y="49"/>
                  <a:pt x="144" y="45"/>
                </a:cubicBezTo>
                <a:cubicBezTo>
                  <a:pt x="145" y="41"/>
                  <a:pt x="145" y="38"/>
                  <a:pt x="144" y="34"/>
                </a:cubicBezTo>
                <a:cubicBezTo>
                  <a:pt x="143" y="30"/>
                  <a:pt x="141" y="27"/>
                  <a:pt x="138" y="25"/>
                </a:cubicBezTo>
                <a:cubicBezTo>
                  <a:pt x="139" y="18"/>
                  <a:pt x="137" y="12"/>
                  <a:pt x="134" y="8"/>
                </a:cubicBezTo>
                <a:cubicBezTo>
                  <a:pt x="130" y="3"/>
                  <a:pt x="124" y="1"/>
                  <a:pt x="115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4" y="1"/>
                  <a:pt x="89" y="2"/>
                </a:cubicBezTo>
                <a:cubicBezTo>
                  <a:pt x="84" y="3"/>
                  <a:pt x="81" y="4"/>
                  <a:pt x="78" y="5"/>
                </a:cubicBezTo>
                <a:cubicBezTo>
                  <a:pt x="75" y="5"/>
                  <a:pt x="71" y="7"/>
                  <a:pt x="67" y="8"/>
                </a:cubicBezTo>
                <a:cubicBezTo>
                  <a:pt x="59" y="11"/>
                  <a:pt x="54" y="12"/>
                  <a:pt x="52" y="13"/>
                </a:cubicBezTo>
                <a:cubicBezTo>
                  <a:pt x="50" y="13"/>
                  <a:pt x="49" y="13"/>
                  <a:pt x="47" y="14"/>
                </a:cubicBezTo>
                <a:cubicBezTo>
                  <a:pt x="46" y="16"/>
                  <a:pt x="46" y="17"/>
                  <a:pt x="46" y="19"/>
                </a:cubicBezTo>
                <a:cubicBezTo>
                  <a:pt x="46" y="79"/>
                  <a:pt x="46" y="79"/>
                  <a:pt x="46" y="79"/>
                </a:cubicBezTo>
                <a:cubicBezTo>
                  <a:pt x="46" y="81"/>
                  <a:pt x="46" y="82"/>
                  <a:pt x="47" y="83"/>
                </a:cubicBezTo>
                <a:cubicBezTo>
                  <a:pt x="48" y="84"/>
                  <a:pt x="50" y="85"/>
                  <a:pt x="51" y="85"/>
                </a:cubicBezTo>
                <a:cubicBezTo>
                  <a:pt x="53" y="85"/>
                  <a:pt x="55" y="87"/>
                  <a:pt x="58" y="91"/>
                </a:cubicBezTo>
                <a:cubicBezTo>
                  <a:pt x="62" y="94"/>
                  <a:pt x="65" y="98"/>
                  <a:pt x="68" y="102"/>
                </a:cubicBezTo>
                <a:cubicBezTo>
                  <a:pt x="72" y="108"/>
                  <a:pt x="75" y="112"/>
                  <a:pt x="78" y="114"/>
                </a:cubicBezTo>
                <a:cubicBezTo>
                  <a:pt x="79" y="115"/>
                  <a:pt x="80" y="116"/>
                  <a:pt x="80" y="118"/>
                </a:cubicBezTo>
                <a:cubicBezTo>
                  <a:pt x="81" y="120"/>
                  <a:pt x="82" y="122"/>
                  <a:pt x="82" y="123"/>
                </a:cubicBezTo>
                <a:cubicBezTo>
                  <a:pt x="82" y="124"/>
                  <a:pt x="83" y="126"/>
                  <a:pt x="83" y="128"/>
                </a:cubicBezTo>
                <a:cubicBezTo>
                  <a:pt x="84" y="131"/>
                  <a:pt x="84" y="133"/>
                  <a:pt x="85" y="134"/>
                </a:cubicBezTo>
                <a:cubicBezTo>
                  <a:pt x="85" y="136"/>
                  <a:pt x="86" y="137"/>
                  <a:pt x="86" y="139"/>
                </a:cubicBezTo>
                <a:cubicBezTo>
                  <a:pt x="87" y="141"/>
                  <a:pt x="88" y="143"/>
                  <a:pt x="90" y="144"/>
                </a:cubicBezTo>
                <a:cubicBezTo>
                  <a:pt x="91" y="145"/>
                  <a:pt x="92" y="146"/>
                  <a:pt x="94" y="146"/>
                </a:cubicBezTo>
                <a:cubicBezTo>
                  <a:pt x="97" y="146"/>
                  <a:pt x="99" y="145"/>
                  <a:pt x="102" y="145"/>
                </a:cubicBezTo>
                <a:cubicBezTo>
                  <a:pt x="104" y="144"/>
                  <a:pt x="106" y="143"/>
                  <a:pt x="107" y="142"/>
                </a:cubicBezTo>
                <a:cubicBezTo>
                  <a:pt x="109" y="141"/>
                  <a:pt x="110" y="140"/>
                  <a:pt x="111" y="138"/>
                </a:cubicBezTo>
                <a:cubicBezTo>
                  <a:pt x="112" y="137"/>
                  <a:pt x="113" y="135"/>
                  <a:pt x="113" y="134"/>
                </a:cubicBezTo>
                <a:cubicBezTo>
                  <a:pt x="114" y="133"/>
                  <a:pt x="114" y="131"/>
                  <a:pt x="115" y="129"/>
                </a:cubicBezTo>
                <a:cubicBezTo>
                  <a:pt x="115" y="127"/>
                  <a:pt x="115" y="126"/>
                  <a:pt x="115" y="125"/>
                </a:cubicBezTo>
                <a:cubicBezTo>
                  <a:pt x="115" y="124"/>
                  <a:pt x="115" y="123"/>
                  <a:pt x="115" y="121"/>
                </a:cubicBezTo>
                <a:cubicBezTo>
                  <a:pt x="115" y="119"/>
                  <a:pt x="115" y="117"/>
                  <a:pt x="114" y="114"/>
                </a:cubicBezTo>
                <a:cubicBezTo>
                  <a:pt x="114" y="112"/>
                  <a:pt x="113" y="110"/>
                  <a:pt x="112" y="109"/>
                </a:cubicBezTo>
                <a:cubicBezTo>
                  <a:pt x="112" y="107"/>
                  <a:pt x="111" y="106"/>
                  <a:pt x="110" y="103"/>
                </a:cubicBezTo>
                <a:cubicBezTo>
                  <a:pt x="110" y="103"/>
                  <a:pt x="109" y="102"/>
                  <a:pt x="109" y="102"/>
                </a:cubicBezTo>
                <a:cubicBezTo>
                  <a:pt x="108" y="101"/>
                  <a:pt x="108" y="100"/>
                  <a:pt x="108" y="99"/>
                </a:cubicBezTo>
                <a:cubicBezTo>
                  <a:pt x="108" y="99"/>
                  <a:pt x="107" y="98"/>
                  <a:pt x="107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8" y="97"/>
                  <a:pt x="142" y="95"/>
                  <a:pt x="146" y="92"/>
                </a:cubicBezTo>
                <a:cubicBezTo>
                  <a:pt x="150" y="88"/>
                  <a:pt x="151" y="84"/>
                  <a:pt x="151" y="79"/>
                </a:cubicBezTo>
                <a:cubicBezTo>
                  <a:pt x="151" y="74"/>
                  <a:pt x="150" y="69"/>
                  <a:pt x="146" y="65"/>
                </a:cubicBezTo>
                <a:cubicBezTo>
                  <a:pt x="147" y="62"/>
                  <a:pt x="148" y="60"/>
                  <a:pt x="148" y="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4" name="Freeform 327"/>
          <p:cNvSpPr>
            <a:spLocks noEditPoints="1"/>
          </p:cNvSpPr>
          <p:nvPr/>
        </p:nvSpPr>
        <p:spPr bwMode="auto">
          <a:xfrm>
            <a:off x="1895213" y="3617990"/>
            <a:ext cx="157220" cy="157220"/>
          </a:xfrm>
          <a:custGeom>
            <a:avLst/>
            <a:gdLst>
              <a:gd name="T0" fmla="*/ 137 w 145"/>
              <a:gd name="T1" fmla="*/ 138 h 146"/>
              <a:gd name="T2" fmla="*/ 8 w 145"/>
              <a:gd name="T3" fmla="*/ 138 h 146"/>
              <a:gd name="T4" fmla="*/ 8 w 145"/>
              <a:gd name="T5" fmla="*/ 8 h 146"/>
              <a:gd name="T6" fmla="*/ 137 w 145"/>
              <a:gd name="T7" fmla="*/ 8 h 146"/>
              <a:gd name="T8" fmla="*/ 123 w 145"/>
              <a:gd name="T9" fmla="*/ 74 h 146"/>
              <a:gd name="T10" fmla="*/ 72 w 145"/>
              <a:gd name="T11" fmla="*/ 63 h 146"/>
              <a:gd name="T12" fmla="*/ 22 w 145"/>
              <a:gd name="T13" fmla="*/ 74 h 146"/>
              <a:gd name="T14" fmla="*/ 26 w 145"/>
              <a:gd name="T15" fmla="*/ 130 h 146"/>
              <a:gd name="T16" fmla="*/ 111 w 145"/>
              <a:gd name="T17" fmla="*/ 134 h 146"/>
              <a:gd name="T18" fmla="*/ 124 w 145"/>
              <a:gd name="T19" fmla="*/ 99 h 146"/>
              <a:gd name="T20" fmla="*/ 43 w 145"/>
              <a:gd name="T21" fmla="*/ 81 h 146"/>
              <a:gd name="T22" fmla="*/ 36 w 145"/>
              <a:gd name="T23" fmla="*/ 81 h 146"/>
              <a:gd name="T24" fmla="*/ 50 w 145"/>
              <a:gd name="T25" fmla="*/ 75 h 146"/>
              <a:gd name="T26" fmla="*/ 54 w 145"/>
              <a:gd name="T27" fmla="*/ 9 h 146"/>
              <a:gd name="T28" fmla="*/ 37 w 145"/>
              <a:gd name="T29" fmla="*/ 9 h 146"/>
              <a:gd name="T30" fmla="*/ 46 w 145"/>
              <a:gd name="T31" fmla="*/ 37 h 146"/>
              <a:gd name="T32" fmla="*/ 53 w 145"/>
              <a:gd name="T33" fmla="*/ 37 h 146"/>
              <a:gd name="T34" fmla="*/ 63 w 145"/>
              <a:gd name="T35" fmla="*/ 121 h 146"/>
              <a:gd name="T36" fmla="*/ 52 w 145"/>
              <a:gd name="T37" fmla="*/ 119 h 146"/>
              <a:gd name="T38" fmla="*/ 57 w 145"/>
              <a:gd name="T39" fmla="*/ 87 h 146"/>
              <a:gd name="T40" fmla="*/ 59 w 145"/>
              <a:gd name="T41" fmla="*/ 116 h 146"/>
              <a:gd name="T42" fmla="*/ 69 w 145"/>
              <a:gd name="T43" fmla="*/ 87 h 146"/>
              <a:gd name="T44" fmla="*/ 78 w 145"/>
              <a:gd name="T45" fmla="*/ 24 h 146"/>
              <a:gd name="T46" fmla="*/ 62 w 145"/>
              <a:gd name="T47" fmla="*/ 33 h 146"/>
              <a:gd name="T48" fmla="*/ 71 w 145"/>
              <a:gd name="T49" fmla="*/ 57 h 146"/>
              <a:gd name="T50" fmla="*/ 74 w 145"/>
              <a:gd name="T51" fmla="*/ 31 h 146"/>
              <a:gd name="T52" fmla="*/ 68 w 145"/>
              <a:gd name="T53" fmla="*/ 46 h 146"/>
              <a:gd name="T54" fmla="*/ 74 w 145"/>
              <a:gd name="T55" fmla="*/ 31 h 146"/>
              <a:gd name="T56" fmla="*/ 92 w 145"/>
              <a:gd name="T57" fmla="*/ 118 h 146"/>
              <a:gd name="T58" fmla="*/ 81 w 145"/>
              <a:gd name="T59" fmla="*/ 121 h 146"/>
              <a:gd name="T60" fmla="*/ 81 w 145"/>
              <a:gd name="T61" fmla="*/ 75 h 146"/>
              <a:gd name="T62" fmla="*/ 92 w 145"/>
              <a:gd name="T63" fmla="*/ 90 h 146"/>
              <a:gd name="T64" fmla="*/ 87 w 145"/>
              <a:gd name="T65" fmla="*/ 97 h 146"/>
              <a:gd name="T66" fmla="*/ 81 w 145"/>
              <a:gd name="T67" fmla="*/ 115 h 146"/>
              <a:gd name="T68" fmla="*/ 97 w 145"/>
              <a:gd name="T69" fmla="*/ 56 h 146"/>
              <a:gd name="T70" fmla="*/ 97 w 145"/>
              <a:gd name="T71" fmla="*/ 21 h 146"/>
              <a:gd name="T72" fmla="*/ 92 w 145"/>
              <a:gd name="T73" fmla="*/ 49 h 146"/>
              <a:gd name="T74" fmla="*/ 86 w 145"/>
              <a:gd name="T75" fmla="*/ 21 h 146"/>
              <a:gd name="T76" fmla="*/ 90 w 145"/>
              <a:gd name="T77" fmla="*/ 57 h 146"/>
              <a:gd name="T78" fmla="*/ 117 w 145"/>
              <a:gd name="T79" fmla="*/ 109 h 146"/>
              <a:gd name="T80" fmla="*/ 115 w 145"/>
              <a:gd name="T81" fmla="*/ 118 h 146"/>
              <a:gd name="T82" fmla="*/ 98 w 145"/>
              <a:gd name="T83" fmla="*/ 110 h 146"/>
              <a:gd name="T84" fmla="*/ 107 w 145"/>
              <a:gd name="T85" fmla="*/ 86 h 146"/>
              <a:gd name="T86" fmla="*/ 117 w 145"/>
              <a:gd name="T87" fmla="*/ 105 h 146"/>
              <a:gd name="T88" fmla="*/ 107 w 145"/>
              <a:gd name="T89" fmla="*/ 116 h 146"/>
              <a:gd name="T90" fmla="*/ 110 w 145"/>
              <a:gd name="T91" fmla="*/ 111 h 146"/>
              <a:gd name="T92" fmla="*/ 104 w 145"/>
              <a:gd name="T93" fmla="*/ 100 h 146"/>
              <a:gd name="T94" fmla="*/ 107 w 145"/>
              <a:gd name="T95" fmla="*/ 9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4" y="99"/>
                </a:moveTo>
                <a:cubicBezTo>
                  <a:pt x="124" y="88"/>
                  <a:pt x="124" y="79"/>
                  <a:pt x="123" y="74"/>
                </a:cubicBezTo>
                <a:cubicBezTo>
                  <a:pt x="122" y="71"/>
                  <a:pt x="121" y="69"/>
                  <a:pt x="119" y="67"/>
                </a:cubicBezTo>
                <a:cubicBezTo>
                  <a:pt x="116" y="65"/>
                  <a:pt x="114" y="64"/>
                  <a:pt x="111" y="64"/>
                </a:cubicBezTo>
                <a:cubicBezTo>
                  <a:pt x="103" y="63"/>
                  <a:pt x="90" y="63"/>
                  <a:pt x="72" y="63"/>
                </a:cubicBezTo>
                <a:cubicBezTo>
                  <a:pt x="55" y="63"/>
                  <a:pt x="42" y="63"/>
                  <a:pt x="34" y="64"/>
                </a:cubicBezTo>
                <a:cubicBezTo>
                  <a:pt x="31" y="64"/>
                  <a:pt x="28" y="65"/>
                  <a:pt x="26" y="67"/>
                </a:cubicBezTo>
                <a:cubicBezTo>
                  <a:pt x="24" y="69"/>
                  <a:pt x="23" y="71"/>
                  <a:pt x="22" y="74"/>
                </a:cubicBezTo>
                <a:cubicBezTo>
                  <a:pt x="21" y="80"/>
                  <a:pt x="20" y="88"/>
                  <a:pt x="20" y="99"/>
                </a:cubicBezTo>
                <a:cubicBezTo>
                  <a:pt x="20" y="110"/>
                  <a:pt x="21" y="118"/>
                  <a:pt x="22" y="123"/>
                </a:cubicBezTo>
                <a:cubicBezTo>
                  <a:pt x="23" y="126"/>
                  <a:pt x="24" y="128"/>
                  <a:pt x="26" y="130"/>
                </a:cubicBezTo>
                <a:cubicBezTo>
                  <a:pt x="28" y="132"/>
                  <a:pt x="31" y="133"/>
                  <a:pt x="33" y="134"/>
                </a:cubicBezTo>
                <a:cubicBezTo>
                  <a:pt x="42" y="135"/>
                  <a:pt x="55" y="135"/>
                  <a:pt x="72" y="135"/>
                </a:cubicBezTo>
                <a:cubicBezTo>
                  <a:pt x="90" y="135"/>
                  <a:pt x="103" y="135"/>
                  <a:pt x="111" y="134"/>
                </a:cubicBezTo>
                <a:cubicBezTo>
                  <a:pt x="114" y="133"/>
                  <a:pt x="116" y="132"/>
                  <a:pt x="118" y="130"/>
                </a:cubicBezTo>
                <a:cubicBezTo>
                  <a:pt x="121" y="128"/>
                  <a:pt x="122" y="126"/>
                  <a:pt x="122" y="123"/>
                </a:cubicBezTo>
                <a:cubicBezTo>
                  <a:pt x="124" y="118"/>
                  <a:pt x="124" y="110"/>
                  <a:pt x="124" y="99"/>
                </a:cubicBezTo>
                <a:close/>
                <a:moveTo>
                  <a:pt x="50" y="75"/>
                </a:moveTo>
                <a:cubicBezTo>
                  <a:pt x="50" y="81"/>
                  <a:pt x="50" y="81"/>
                  <a:pt x="50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43" y="121"/>
                  <a:pt x="43" y="121"/>
                  <a:pt x="43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81"/>
                  <a:pt x="36" y="81"/>
                  <a:pt x="36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8" y="75"/>
                  <a:pt x="28" y="75"/>
                  <a:pt x="28" y="75"/>
                </a:cubicBezTo>
                <a:lnTo>
                  <a:pt x="50" y="75"/>
                </a:lnTo>
                <a:close/>
                <a:moveTo>
                  <a:pt x="53" y="37"/>
                </a:moveTo>
                <a:cubicBezTo>
                  <a:pt x="62" y="9"/>
                  <a:pt x="62" y="9"/>
                  <a:pt x="62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0" y="28"/>
                  <a:pt x="50" y="28"/>
                  <a:pt x="50" y="28"/>
                </a:cubicBezTo>
                <a:cubicBezTo>
                  <a:pt x="45" y="9"/>
                  <a:pt x="45" y="9"/>
                  <a:pt x="45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8" y="11"/>
                  <a:pt x="38" y="13"/>
                  <a:pt x="39" y="16"/>
                </a:cubicBezTo>
                <a:cubicBezTo>
                  <a:pt x="40" y="19"/>
                  <a:pt x="41" y="21"/>
                  <a:pt x="42" y="22"/>
                </a:cubicBezTo>
                <a:cubicBezTo>
                  <a:pt x="44" y="29"/>
                  <a:pt x="45" y="34"/>
                  <a:pt x="46" y="37"/>
                </a:cubicBezTo>
                <a:cubicBezTo>
                  <a:pt x="46" y="56"/>
                  <a:pt x="46" y="56"/>
                  <a:pt x="46" y="56"/>
                </a:cubicBezTo>
                <a:cubicBezTo>
                  <a:pt x="53" y="56"/>
                  <a:pt x="53" y="56"/>
                  <a:pt x="53" y="56"/>
                </a:cubicBezTo>
                <a:lnTo>
                  <a:pt x="53" y="37"/>
                </a:lnTo>
                <a:close/>
                <a:moveTo>
                  <a:pt x="69" y="87"/>
                </a:moveTo>
                <a:cubicBezTo>
                  <a:pt x="69" y="121"/>
                  <a:pt x="69" y="121"/>
                  <a:pt x="69" y="121"/>
                </a:cubicBezTo>
                <a:cubicBezTo>
                  <a:pt x="63" y="121"/>
                  <a:pt x="63" y="121"/>
                  <a:pt x="63" y="121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0" y="120"/>
                  <a:pt x="58" y="122"/>
                  <a:pt x="56" y="122"/>
                </a:cubicBezTo>
                <a:cubicBezTo>
                  <a:pt x="53" y="122"/>
                  <a:pt x="52" y="121"/>
                  <a:pt x="52" y="119"/>
                </a:cubicBezTo>
                <a:cubicBezTo>
                  <a:pt x="51" y="118"/>
                  <a:pt x="51" y="116"/>
                  <a:pt x="51" y="114"/>
                </a:cubicBezTo>
                <a:cubicBezTo>
                  <a:pt x="51" y="87"/>
                  <a:pt x="51" y="87"/>
                  <a:pt x="51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4"/>
                  <a:pt x="57" y="114"/>
                  <a:pt x="57" y="115"/>
                </a:cubicBezTo>
                <a:cubicBezTo>
                  <a:pt x="57" y="116"/>
                  <a:pt x="58" y="116"/>
                  <a:pt x="59" y="116"/>
                </a:cubicBezTo>
                <a:cubicBezTo>
                  <a:pt x="60" y="116"/>
                  <a:pt x="61" y="115"/>
                  <a:pt x="63" y="113"/>
                </a:cubicBezTo>
                <a:cubicBezTo>
                  <a:pt x="63" y="87"/>
                  <a:pt x="63" y="87"/>
                  <a:pt x="63" y="87"/>
                </a:cubicBezTo>
                <a:lnTo>
                  <a:pt x="69" y="87"/>
                </a:lnTo>
                <a:close/>
                <a:moveTo>
                  <a:pt x="80" y="45"/>
                </a:moveTo>
                <a:cubicBezTo>
                  <a:pt x="80" y="33"/>
                  <a:pt x="80" y="33"/>
                  <a:pt x="80" y="33"/>
                </a:cubicBezTo>
                <a:cubicBezTo>
                  <a:pt x="80" y="29"/>
                  <a:pt x="80" y="26"/>
                  <a:pt x="78" y="24"/>
                </a:cubicBezTo>
                <a:cubicBezTo>
                  <a:pt x="77" y="22"/>
                  <a:pt x="74" y="21"/>
                  <a:pt x="71" y="21"/>
                </a:cubicBezTo>
                <a:cubicBezTo>
                  <a:pt x="68" y="21"/>
                  <a:pt x="65" y="22"/>
                  <a:pt x="64" y="24"/>
                </a:cubicBezTo>
                <a:cubicBezTo>
                  <a:pt x="62" y="26"/>
                  <a:pt x="62" y="29"/>
                  <a:pt x="62" y="33"/>
                </a:cubicBezTo>
                <a:cubicBezTo>
                  <a:pt x="62" y="45"/>
                  <a:pt x="62" y="45"/>
                  <a:pt x="62" y="45"/>
                </a:cubicBezTo>
                <a:cubicBezTo>
                  <a:pt x="62" y="49"/>
                  <a:pt x="62" y="51"/>
                  <a:pt x="64" y="53"/>
                </a:cubicBezTo>
                <a:cubicBezTo>
                  <a:pt x="65" y="56"/>
                  <a:pt x="68" y="57"/>
                  <a:pt x="71" y="57"/>
                </a:cubicBezTo>
                <a:cubicBezTo>
                  <a:pt x="74" y="57"/>
                  <a:pt x="77" y="56"/>
                  <a:pt x="78" y="53"/>
                </a:cubicBezTo>
                <a:cubicBezTo>
                  <a:pt x="80" y="51"/>
                  <a:pt x="80" y="49"/>
                  <a:pt x="80" y="45"/>
                </a:cubicBezTo>
                <a:close/>
                <a:moveTo>
                  <a:pt x="74" y="31"/>
                </a:moveTo>
                <a:cubicBezTo>
                  <a:pt x="74" y="46"/>
                  <a:pt x="74" y="46"/>
                  <a:pt x="74" y="46"/>
                </a:cubicBezTo>
                <a:cubicBezTo>
                  <a:pt x="74" y="49"/>
                  <a:pt x="73" y="51"/>
                  <a:pt x="71" y="51"/>
                </a:cubicBezTo>
                <a:cubicBezTo>
                  <a:pt x="69" y="51"/>
                  <a:pt x="68" y="49"/>
                  <a:pt x="68" y="46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28"/>
                  <a:pt x="69" y="26"/>
                  <a:pt x="71" y="26"/>
                </a:cubicBezTo>
                <a:cubicBezTo>
                  <a:pt x="73" y="26"/>
                  <a:pt x="74" y="28"/>
                  <a:pt x="74" y="31"/>
                </a:cubicBezTo>
                <a:close/>
                <a:moveTo>
                  <a:pt x="93" y="97"/>
                </a:moveTo>
                <a:cubicBezTo>
                  <a:pt x="93" y="111"/>
                  <a:pt x="93" y="111"/>
                  <a:pt x="93" y="111"/>
                </a:cubicBezTo>
                <a:cubicBezTo>
                  <a:pt x="93" y="114"/>
                  <a:pt x="93" y="117"/>
                  <a:pt x="92" y="118"/>
                </a:cubicBezTo>
                <a:cubicBezTo>
                  <a:pt x="91" y="120"/>
                  <a:pt x="90" y="122"/>
                  <a:pt x="87" y="122"/>
                </a:cubicBezTo>
                <a:cubicBezTo>
                  <a:pt x="85" y="122"/>
                  <a:pt x="83" y="121"/>
                  <a:pt x="81" y="118"/>
                </a:cubicBezTo>
                <a:cubicBezTo>
                  <a:pt x="81" y="121"/>
                  <a:pt x="81" y="121"/>
                  <a:pt x="81" y="121"/>
                </a:cubicBezTo>
                <a:cubicBezTo>
                  <a:pt x="74" y="121"/>
                  <a:pt x="74" y="121"/>
                  <a:pt x="74" y="121"/>
                </a:cubicBezTo>
                <a:cubicBezTo>
                  <a:pt x="74" y="75"/>
                  <a:pt x="74" y="75"/>
                  <a:pt x="74" y="75"/>
                </a:cubicBezTo>
                <a:cubicBezTo>
                  <a:pt x="81" y="75"/>
                  <a:pt x="81" y="75"/>
                  <a:pt x="81" y="75"/>
                </a:cubicBezTo>
                <a:cubicBezTo>
                  <a:pt x="81" y="90"/>
                  <a:pt x="81" y="90"/>
                  <a:pt x="81" y="90"/>
                </a:cubicBezTo>
                <a:cubicBezTo>
                  <a:pt x="83" y="87"/>
                  <a:pt x="85" y="86"/>
                  <a:pt x="87" y="86"/>
                </a:cubicBezTo>
                <a:cubicBezTo>
                  <a:pt x="90" y="86"/>
                  <a:pt x="91" y="87"/>
                  <a:pt x="92" y="90"/>
                </a:cubicBezTo>
                <a:cubicBezTo>
                  <a:pt x="93" y="91"/>
                  <a:pt x="93" y="94"/>
                  <a:pt x="93" y="97"/>
                </a:cubicBezTo>
                <a:close/>
                <a:moveTo>
                  <a:pt x="87" y="111"/>
                </a:moveTo>
                <a:cubicBezTo>
                  <a:pt x="87" y="97"/>
                  <a:pt x="87" y="97"/>
                  <a:pt x="87" y="97"/>
                </a:cubicBezTo>
                <a:cubicBezTo>
                  <a:pt x="87" y="93"/>
                  <a:pt x="86" y="92"/>
                  <a:pt x="84" y="92"/>
                </a:cubicBezTo>
                <a:cubicBezTo>
                  <a:pt x="83" y="92"/>
                  <a:pt x="82" y="92"/>
                  <a:pt x="81" y="93"/>
                </a:cubicBezTo>
                <a:cubicBezTo>
                  <a:pt x="81" y="115"/>
                  <a:pt x="81" y="115"/>
                  <a:pt x="81" y="115"/>
                </a:cubicBezTo>
                <a:cubicBezTo>
                  <a:pt x="82" y="116"/>
                  <a:pt x="83" y="116"/>
                  <a:pt x="84" y="116"/>
                </a:cubicBezTo>
                <a:cubicBezTo>
                  <a:pt x="86" y="116"/>
                  <a:pt x="87" y="114"/>
                  <a:pt x="87" y="111"/>
                </a:cubicBezTo>
                <a:close/>
                <a:moveTo>
                  <a:pt x="97" y="56"/>
                </a:moveTo>
                <a:cubicBezTo>
                  <a:pt x="104" y="56"/>
                  <a:pt x="104" y="56"/>
                  <a:pt x="104" y="56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97" y="21"/>
                  <a:pt x="97" y="21"/>
                  <a:pt x="97" y="21"/>
                </a:cubicBezTo>
                <a:cubicBezTo>
                  <a:pt x="97" y="48"/>
                  <a:pt x="97" y="48"/>
                  <a:pt x="97" y="48"/>
                </a:cubicBezTo>
                <a:cubicBezTo>
                  <a:pt x="96" y="50"/>
                  <a:pt x="95" y="51"/>
                  <a:pt x="93" y="51"/>
                </a:cubicBezTo>
                <a:cubicBezTo>
                  <a:pt x="93" y="51"/>
                  <a:pt x="92" y="50"/>
                  <a:pt x="92" y="49"/>
                </a:cubicBezTo>
                <a:cubicBezTo>
                  <a:pt x="92" y="49"/>
                  <a:pt x="92" y="49"/>
                  <a:pt x="92" y="47"/>
                </a:cubicBezTo>
                <a:cubicBezTo>
                  <a:pt x="92" y="21"/>
                  <a:pt x="92" y="21"/>
                  <a:pt x="92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86" y="49"/>
                  <a:pt x="86" y="49"/>
                  <a:pt x="86" y="49"/>
                </a:cubicBezTo>
                <a:cubicBezTo>
                  <a:pt x="86" y="51"/>
                  <a:pt x="86" y="53"/>
                  <a:pt x="86" y="54"/>
                </a:cubicBezTo>
                <a:cubicBezTo>
                  <a:pt x="87" y="56"/>
                  <a:pt x="88" y="57"/>
                  <a:pt x="90" y="57"/>
                </a:cubicBezTo>
                <a:cubicBezTo>
                  <a:pt x="92" y="57"/>
                  <a:pt x="95" y="55"/>
                  <a:pt x="97" y="53"/>
                </a:cubicBezTo>
                <a:lnTo>
                  <a:pt x="97" y="56"/>
                </a:lnTo>
                <a:close/>
                <a:moveTo>
                  <a:pt x="117" y="109"/>
                </a:moveTo>
                <a:cubicBezTo>
                  <a:pt x="117" y="110"/>
                  <a:pt x="117" y="110"/>
                  <a:pt x="117" y="110"/>
                </a:cubicBezTo>
                <a:cubicBezTo>
                  <a:pt x="117" y="112"/>
                  <a:pt x="117" y="113"/>
                  <a:pt x="116" y="114"/>
                </a:cubicBezTo>
                <a:cubicBezTo>
                  <a:pt x="116" y="116"/>
                  <a:pt x="116" y="117"/>
                  <a:pt x="115" y="118"/>
                </a:cubicBezTo>
                <a:cubicBezTo>
                  <a:pt x="113" y="121"/>
                  <a:pt x="111" y="122"/>
                  <a:pt x="107" y="122"/>
                </a:cubicBezTo>
                <a:cubicBezTo>
                  <a:pt x="104" y="122"/>
                  <a:pt x="102" y="121"/>
                  <a:pt x="100" y="118"/>
                </a:cubicBezTo>
                <a:cubicBezTo>
                  <a:pt x="98" y="117"/>
                  <a:pt x="98" y="114"/>
                  <a:pt x="98" y="110"/>
                </a:cubicBezTo>
                <a:cubicBezTo>
                  <a:pt x="98" y="98"/>
                  <a:pt x="98" y="98"/>
                  <a:pt x="98" y="98"/>
                </a:cubicBezTo>
                <a:cubicBezTo>
                  <a:pt x="98" y="94"/>
                  <a:pt x="98" y="91"/>
                  <a:pt x="100" y="90"/>
                </a:cubicBezTo>
                <a:cubicBezTo>
                  <a:pt x="102" y="87"/>
                  <a:pt x="104" y="86"/>
                  <a:pt x="107" y="86"/>
                </a:cubicBezTo>
                <a:cubicBezTo>
                  <a:pt x="110" y="86"/>
                  <a:pt x="113" y="87"/>
                  <a:pt x="115" y="90"/>
                </a:cubicBezTo>
                <a:cubicBezTo>
                  <a:pt x="116" y="92"/>
                  <a:pt x="117" y="94"/>
                  <a:pt x="117" y="98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04" y="105"/>
                  <a:pt x="104" y="105"/>
                  <a:pt x="104" y="105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104" y="114"/>
                  <a:pt x="105" y="116"/>
                  <a:pt x="107" y="116"/>
                </a:cubicBezTo>
                <a:cubicBezTo>
                  <a:pt x="109" y="116"/>
                  <a:pt x="110" y="115"/>
                  <a:pt x="110" y="114"/>
                </a:cubicBezTo>
                <a:cubicBezTo>
                  <a:pt x="110" y="114"/>
                  <a:pt x="110" y="113"/>
                  <a:pt x="110" y="113"/>
                </a:cubicBezTo>
                <a:cubicBezTo>
                  <a:pt x="110" y="113"/>
                  <a:pt x="110" y="112"/>
                  <a:pt x="110" y="111"/>
                </a:cubicBezTo>
                <a:cubicBezTo>
                  <a:pt x="110" y="111"/>
                  <a:pt x="110" y="110"/>
                  <a:pt x="110" y="109"/>
                </a:cubicBezTo>
                <a:lnTo>
                  <a:pt x="117" y="109"/>
                </a:lnTo>
                <a:close/>
                <a:moveTo>
                  <a:pt x="104" y="100"/>
                </a:moveTo>
                <a:cubicBezTo>
                  <a:pt x="110" y="100"/>
                  <a:pt x="110" y="100"/>
                  <a:pt x="110" y="100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0" y="93"/>
                  <a:pt x="109" y="92"/>
                  <a:pt x="107" y="92"/>
                </a:cubicBezTo>
                <a:cubicBezTo>
                  <a:pt x="105" y="92"/>
                  <a:pt x="104" y="93"/>
                  <a:pt x="104" y="97"/>
                </a:cubicBezTo>
                <a:lnTo>
                  <a:pt x="104" y="1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5" name="Freeform 328"/>
          <p:cNvSpPr>
            <a:spLocks noEditPoints="1"/>
          </p:cNvSpPr>
          <p:nvPr/>
        </p:nvSpPr>
        <p:spPr bwMode="auto">
          <a:xfrm>
            <a:off x="2102677" y="3605023"/>
            <a:ext cx="150737" cy="183153"/>
          </a:xfrm>
          <a:custGeom>
            <a:avLst/>
            <a:gdLst>
              <a:gd name="T0" fmla="*/ 132 w 140"/>
              <a:gd name="T1" fmla="*/ 163 h 170"/>
              <a:gd name="T2" fmla="*/ 17 w 140"/>
              <a:gd name="T3" fmla="*/ 168 h 170"/>
              <a:gd name="T4" fmla="*/ 0 w 140"/>
              <a:gd name="T5" fmla="*/ 121 h 170"/>
              <a:gd name="T6" fmla="*/ 18 w 140"/>
              <a:gd name="T7" fmla="*/ 74 h 170"/>
              <a:gd name="T8" fmla="*/ 132 w 140"/>
              <a:gd name="T9" fmla="*/ 78 h 170"/>
              <a:gd name="T10" fmla="*/ 30 w 140"/>
              <a:gd name="T11" fmla="*/ 97 h 170"/>
              <a:gd name="T12" fmla="*/ 10 w 140"/>
              <a:gd name="T13" fmla="*/ 88 h 170"/>
              <a:gd name="T14" fmla="*/ 20 w 140"/>
              <a:gd name="T15" fmla="*/ 151 h 170"/>
              <a:gd name="T16" fmla="*/ 46 w 140"/>
              <a:gd name="T17" fmla="*/ 0 h 170"/>
              <a:gd name="T18" fmla="*/ 44 w 140"/>
              <a:gd name="T19" fmla="*/ 64 h 170"/>
              <a:gd name="T20" fmla="*/ 29 w 140"/>
              <a:gd name="T21" fmla="*/ 18 h 170"/>
              <a:gd name="T22" fmla="*/ 39 w 140"/>
              <a:gd name="T23" fmla="*/ 25 h 170"/>
              <a:gd name="T24" fmla="*/ 65 w 140"/>
              <a:gd name="T25" fmla="*/ 151 h 170"/>
              <a:gd name="T26" fmla="*/ 57 w 140"/>
              <a:gd name="T27" fmla="*/ 140 h 170"/>
              <a:gd name="T28" fmla="*/ 49 w 140"/>
              <a:gd name="T29" fmla="*/ 139 h 170"/>
              <a:gd name="T30" fmla="*/ 41 w 140"/>
              <a:gd name="T31" fmla="*/ 141 h 170"/>
              <a:gd name="T32" fmla="*/ 57 w 140"/>
              <a:gd name="T33" fmla="*/ 146 h 170"/>
              <a:gd name="T34" fmla="*/ 81 w 140"/>
              <a:gd name="T35" fmla="*/ 48 h 170"/>
              <a:gd name="T36" fmla="*/ 58 w 140"/>
              <a:gd name="T37" fmla="*/ 59 h 170"/>
              <a:gd name="T38" fmla="*/ 58 w 140"/>
              <a:gd name="T39" fmla="*/ 21 h 170"/>
              <a:gd name="T40" fmla="*/ 81 w 140"/>
              <a:gd name="T41" fmla="*/ 32 h 170"/>
              <a:gd name="T42" fmla="*/ 68 w 140"/>
              <a:gd name="T43" fmla="*/ 23 h 170"/>
              <a:gd name="T44" fmla="*/ 68 w 140"/>
              <a:gd name="T45" fmla="*/ 56 h 170"/>
              <a:gd name="T46" fmla="*/ 98 w 140"/>
              <a:gd name="T47" fmla="*/ 118 h 170"/>
              <a:gd name="T48" fmla="*/ 81 w 140"/>
              <a:gd name="T49" fmla="*/ 109 h 170"/>
              <a:gd name="T50" fmla="*/ 73 w 140"/>
              <a:gd name="T51" fmla="*/ 151 h 170"/>
              <a:gd name="T52" fmla="*/ 90 w 140"/>
              <a:gd name="T53" fmla="*/ 152 h 170"/>
              <a:gd name="T54" fmla="*/ 89 w 140"/>
              <a:gd name="T55" fmla="*/ 118 h 170"/>
              <a:gd name="T56" fmla="*/ 81 w 140"/>
              <a:gd name="T57" fmla="*/ 142 h 170"/>
              <a:gd name="T58" fmla="*/ 89 w 140"/>
              <a:gd name="T59" fmla="*/ 118 h 170"/>
              <a:gd name="T60" fmla="*/ 104 w 140"/>
              <a:gd name="T61" fmla="*/ 64 h 170"/>
              <a:gd name="T62" fmla="*/ 88 w 140"/>
              <a:gd name="T63" fmla="*/ 61 h 170"/>
              <a:gd name="T64" fmla="*/ 96 w 140"/>
              <a:gd name="T65" fmla="*/ 16 h 170"/>
              <a:gd name="T66" fmla="*/ 98 w 140"/>
              <a:gd name="T67" fmla="*/ 56 h 170"/>
              <a:gd name="T68" fmla="*/ 112 w 140"/>
              <a:gd name="T69" fmla="*/ 16 h 170"/>
              <a:gd name="T70" fmla="*/ 121 w 140"/>
              <a:gd name="T71" fmla="*/ 135 h 170"/>
              <a:gd name="T72" fmla="*/ 113 w 140"/>
              <a:gd name="T73" fmla="*/ 138 h 170"/>
              <a:gd name="T74" fmla="*/ 129 w 140"/>
              <a:gd name="T75" fmla="*/ 120 h 170"/>
              <a:gd name="T76" fmla="*/ 107 w 140"/>
              <a:gd name="T77" fmla="*/ 109 h 170"/>
              <a:gd name="T78" fmla="*/ 107 w 140"/>
              <a:gd name="T79" fmla="*/ 147 h 170"/>
              <a:gd name="T80" fmla="*/ 129 w 140"/>
              <a:gd name="T81" fmla="*/ 142 h 170"/>
              <a:gd name="T82" fmla="*/ 121 w 140"/>
              <a:gd name="T83" fmla="*/ 122 h 170"/>
              <a:gd name="T84" fmla="*/ 117 w 140"/>
              <a:gd name="T85" fmla="*/ 11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0" h="170">
                <a:moveTo>
                  <a:pt x="140" y="121"/>
                </a:moveTo>
                <a:cubicBezTo>
                  <a:pt x="140" y="136"/>
                  <a:pt x="139" y="147"/>
                  <a:pt x="138" y="154"/>
                </a:cubicBezTo>
                <a:cubicBezTo>
                  <a:pt x="137" y="158"/>
                  <a:pt x="135" y="161"/>
                  <a:pt x="132" y="163"/>
                </a:cubicBezTo>
                <a:cubicBezTo>
                  <a:pt x="129" y="166"/>
                  <a:pt x="126" y="167"/>
                  <a:pt x="122" y="168"/>
                </a:cubicBezTo>
                <a:cubicBezTo>
                  <a:pt x="111" y="169"/>
                  <a:pt x="93" y="170"/>
                  <a:pt x="70" y="170"/>
                </a:cubicBezTo>
                <a:cubicBezTo>
                  <a:pt x="47" y="170"/>
                  <a:pt x="29" y="169"/>
                  <a:pt x="17" y="168"/>
                </a:cubicBezTo>
                <a:cubicBezTo>
                  <a:pt x="14" y="167"/>
                  <a:pt x="11" y="166"/>
                  <a:pt x="8" y="163"/>
                </a:cubicBezTo>
                <a:cubicBezTo>
                  <a:pt x="5" y="161"/>
                  <a:pt x="3" y="158"/>
                  <a:pt x="2" y="154"/>
                </a:cubicBezTo>
                <a:cubicBezTo>
                  <a:pt x="1" y="147"/>
                  <a:pt x="0" y="136"/>
                  <a:pt x="0" y="121"/>
                </a:cubicBezTo>
                <a:cubicBezTo>
                  <a:pt x="0" y="106"/>
                  <a:pt x="1" y="95"/>
                  <a:pt x="2" y="88"/>
                </a:cubicBezTo>
                <a:cubicBezTo>
                  <a:pt x="3" y="84"/>
                  <a:pt x="5" y="81"/>
                  <a:pt x="8" y="78"/>
                </a:cubicBezTo>
                <a:cubicBezTo>
                  <a:pt x="11" y="76"/>
                  <a:pt x="14" y="74"/>
                  <a:pt x="18" y="74"/>
                </a:cubicBezTo>
                <a:cubicBezTo>
                  <a:pt x="29" y="73"/>
                  <a:pt x="47" y="72"/>
                  <a:pt x="70" y="72"/>
                </a:cubicBezTo>
                <a:cubicBezTo>
                  <a:pt x="93" y="72"/>
                  <a:pt x="111" y="73"/>
                  <a:pt x="122" y="74"/>
                </a:cubicBezTo>
                <a:cubicBezTo>
                  <a:pt x="126" y="74"/>
                  <a:pt x="129" y="76"/>
                  <a:pt x="132" y="78"/>
                </a:cubicBezTo>
                <a:cubicBezTo>
                  <a:pt x="135" y="81"/>
                  <a:pt x="137" y="84"/>
                  <a:pt x="138" y="88"/>
                </a:cubicBezTo>
                <a:cubicBezTo>
                  <a:pt x="139" y="95"/>
                  <a:pt x="140" y="106"/>
                  <a:pt x="140" y="121"/>
                </a:cubicBezTo>
                <a:close/>
                <a:moveTo>
                  <a:pt x="30" y="97"/>
                </a:moveTo>
                <a:cubicBezTo>
                  <a:pt x="40" y="97"/>
                  <a:pt x="40" y="97"/>
                  <a:pt x="40" y="97"/>
                </a:cubicBezTo>
                <a:cubicBezTo>
                  <a:pt x="40" y="88"/>
                  <a:pt x="40" y="88"/>
                  <a:pt x="40" y="88"/>
                </a:cubicBezTo>
                <a:cubicBezTo>
                  <a:pt x="10" y="88"/>
                  <a:pt x="10" y="88"/>
                  <a:pt x="10" y="88"/>
                </a:cubicBezTo>
                <a:cubicBezTo>
                  <a:pt x="10" y="97"/>
                  <a:pt x="10" y="97"/>
                  <a:pt x="1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151"/>
                  <a:pt x="20" y="151"/>
                  <a:pt x="20" y="151"/>
                </a:cubicBezTo>
                <a:cubicBezTo>
                  <a:pt x="30" y="151"/>
                  <a:pt x="30" y="151"/>
                  <a:pt x="30" y="151"/>
                </a:cubicBezTo>
                <a:lnTo>
                  <a:pt x="30" y="97"/>
                </a:lnTo>
                <a:close/>
                <a:moveTo>
                  <a:pt x="46" y="0"/>
                </a:moveTo>
                <a:cubicBezTo>
                  <a:pt x="55" y="0"/>
                  <a:pt x="55" y="0"/>
                  <a:pt x="55" y="0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64"/>
                  <a:pt x="44" y="64"/>
                  <a:pt x="44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3"/>
                  <a:pt x="32" y="27"/>
                  <a:pt x="29" y="18"/>
                </a:cubicBezTo>
                <a:cubicBezTo>
                  <a:pt x="26" y="11"/>
                  <a:pt x="24" y="6"/>
                  <a:pt x="2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9" y="25"/>
                  <a:pt x="39" y="25"/>
                  <a:pt x="39" y="25"/>
                </a:cubicBezTo>
                <a:lnTo>
                  <a:pt x="46" y="0"/>
                </a:lnTo>
                <a:close/>
                <a:moveTo>
                  <a:pt x="57" y="151"/>
                </a:moveTo>
                <a:cubicBezTo>
                  <a:pt x="65" y="151"/>
                  <a:pt x="65" y="151"/>
                  <a:pt x="65" y="151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5" y="143"/>
                  <a:pt x="53" y="144"/>
                  <a:pt x="52" y="144"/>
                </a:cubicBezTo>
                <a:cubicBezTo>
                  <a:pt x="50" y="144"/>
                  <a:pt x="50" y="143"/>
                  <a:pt x="50" y="142"/>
                </a:cubicBezTo>
                <a:cubicBezTo>
                  <a:pt x="50" y="142"/>
                  <a:pt x="49" y="141"/>
                  <a:pt x="49" y="139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41" y="144"/>
                  <a:pt x="41" y="147"/>
                  <a:pt x="42" y="148"/>
                </a:cubicBezTo>
                <a:cubicBezTo>
                  <a:pt x="43" y="151"/>
                  <a:pt x="44" y="152"/>
                  <a:pt x="47" y="152"/>
                </a:cubicBezTo>
                <a:cubicBezTo>
                  <a:pt x="50" y="152"/>
                  <a:pt x="54" y="150"/>
                  <a:pt x="57" y="146"/>
                </a:cubicBezTo>
                <a:lnTo>
                  <a:pt x="57" y="151"/>
                </a:lnTo>
                <a:close/>
                <a:moveTo>
                  <a:pt x="81" y="32"/>
                </a:moveTo>
                <a:cubicBezTo>
                  <a:pt x="81" y="48"/>
                  <a:pt x="81" y="48"/>
                  <a:pt x="81" y="48"/>
                </a:cubicBezTo>
                <a:cubicBezTo>
                  <a:pt x="81" y="53"/>
                  <a:pt x="80" y="57"/>
                  <a:pt x="78" y="59"/>
                </a:cubicBezTo>
                <a:cubicBezTo>
                  <a:pt x="76" y="63"/>
                  <a:pt x="72" y="64"/>
                  <a:pt x="68" y="64"/>
                </a:cubicBezTo>
                <a:cubicBezTo>
                  <a:pt x="64" y="64"/>
                  <a:pt x="60" y="63"/>
                  <a:pt x="58" y="59"/>
                </a:cubicBezTo>
                <a:cubicBezTo>
                  <a:pt x="56" y="57"/>
                  <a:pt x="55" y="53"/>
                  <a:pt x="55" y="48"/>
                </a:cubicBezTo>
                <a:cubicBezTo>
                  <a:pt x="55" y="32"/>
                  <a:pt x="55" y="32"/>
                  <a:pt x="55" y="32"/>
                </a:cubicBezTo>
                <a:cubicBezTo>
                  <a:pt x="55" y="27"/>
                  <a:pt x="56" y="23"/>
                  <a:pt x="58" y="21"/>
                </a:cubicBezTo>
                <a:cubicBezTo>
                  <a:pt x="60" y="17"/>
                  <a:pt x="64" y="16"/>
                  <a:pt x="68" y="16"/>
                </a:cubicBezTo>
                <a:cubicBezTo>
                  <a:pt x="72" y="16"/>
                  <a:pt x="76" y="17"/>
                  <a:pt x="78" y="21"/>
                </a:cubicBezTo>
                <a:cubicBezTo>
                  <a:pt x="80" y="23"/>
                  <a:pt x="81" y="27"/>
                  <a:pt x="81" y="32"/>
                </a:cubicBezTo>
                <a:close/>
                <a:moveTo>
                  <a:pt x="72" y="50"/>
                </a:moveTo>
                <a:cubicBezTo>
                  <a:pt x="72" y="30"/>
                  <a:pt x="72" y="30"/>
                  <a:pt x="72" y="30"/>
                </a:cubicBezTo>
                <a:cubicBezTo>
                  <a:pt x="72" y="26"/>
                  <a:pt x="71" y="23"/>
                  <a:pt x="68" y="23"/>
                </a:cubicBezTo>
                <a:cubicBezTo>
                  <a:pt x="65" y="23"/>
                  <a:pt x="64" y="26"/>
                  <a:pt x="64" y="3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4"/>
                  <a:pt x="65" y="56"/>
                  <a:pt x="68" y="56"/>
                </a:cubicBezTo>
                <a:cubicBezTo>
                  <a:pt x="71" y="56"/>
                  <a:pt x="72" y="54"/>
                  <a:pt x="72" y="50"/>
                </a:cubicBezTo>
                <a:close/>
                <a:moveTo>
                  <a:pt x="98" y="137"/>
                </a:moveTo>
                <a:cubicBezTo>
                  <a:pt x="98" y="118"/>
                  <a:pt x="98" y="118"/>
                  <a:pt x="98" y="118"/>
                </a:cubicBezTo>
                <a:cubicBezTo>
                  <a:pt x="98" y="114"/>
                  <a:pt x="97" y="111"/>
                  <a:pt x="97" y="109"/>
                </a:cubicBezTo>
                <a:cubicBezTo>
                  <a:pt x="96" y="106"/>
                  <a:pt x="93" y="104"/>
                  <a:pt x="90" y="104"/>
                </a:cubicBezTo>
                <a:cubicBezTo>
                  <a:pt x="87" y="104"/>
                  <a:pt x="84" y="106"/>
                  <a:pt x="81" y="109"/>
                </a:cubicBezTo>
                <a:cubicBezTo>
                  <a:pt x="81" y="88"/>
                  <a:pt x="81" y="88"/>
                  <a:pt x="81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81" y="151"/>
                  <a:pt x="81" y="151"/>
                  <a:pt x="81" y="151"/>
                </a:cubicBezTo>
                <a:cubicBezTo>
                  <a:pt x="81" y="147"/>
                  <a:pt x="81" y="147"/>
                  <a:pt x="81" y="147"/>
                </a:cubicBezTo>
                <a:cubicBezTo>
                  <a:pt x="84" y="150"/>
                  <a:pt x="87" y="152"/>
                  <a:pt x="90" y="152"/>
                </a:cubicBezTo>
                <a:cubicBezTo>
                  <a:pt x="93" y="152"/>
                  <a:pt x="96" y="150"/>
                  <a:pt x="97" y="147"/>
                </a:cubicBezTo>
                <a:cubicBezTo>
                  <a:pt x="97" y="145"/>
                  <a:pt x="98" y="142"/>
                  <a:pt x="98" y="137"/>
                </a:cubicBezTo>
                <a:close/>
                <a:moveTo>
                  <a:pt x="89" y="118"/>
                </a:moveTo>
                <a:cubicBezTo>
                  <a:pt x="89" y="138"/>
                  <a:pt x="89" y="138"/>
                  <a:pt x="89" y="138"/>
                </a:cubicBezTo>
                <a:cubicBezTo>
                  <a:pt x="89" y="142"/>
                  <a:pt x="88" y="144"/>
                  <a:pt x="85" y="144"/>
                </a:cubicBezTo>
                <a:cubicBezTo>
                  <a:pt x="84" y="144"/>
                  <a:pt x="83" y="143"/>
                  <a:pt x="81" y="142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83" y="112"/>
                  <a:pt x="84" y="111"/>
                  <a:pt x="85" y="111"/>
                </a:cubicBezTo>
                <a:cubicBezTo>
                  <a:pt x="88" y="111"/>
                  <a:pt x="89" y="114"/>
                  <a:pt x="89" y="118"/>
                </a:cubicBezTo>
                <a:close/>
                <a:moveTo>
                  <a:pt x="112" y="16"/>
                </a:moveTo>
                <a:cubicBezTo>
                  <a:pt x="112" y="64"/>
                  <a:pt x="112" y="64"/>
                  <a:pt x="112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0" y="62"/>
                  <a:pt x="97" y="64"/>
                  <a:pt x="94" y="64"/>
                </a:cubicBezTo>
                <a:cubicBezTo>
                  <a:pt x="91" y="64"/>
                  <a:pt x="89" y="63"/>
                  <a:pt x="88" y="61"/>
                </a:cubicBezTo>
                <a:cubicBezTo>
                  <a:pt x="88" y="59"/>
                  <a:pt x="88" y="57"/>
                  <a:pt x="88" y="54"/>
                </a:cubicBezTo>
                <a:cubicBezTo>
                  <a:pt x="88" y="16"/>
                  <a:pt x="88" y="16"/>
                  <a:pt x="88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51"/>
                  <a:pt x="96" y="51"/>
                  <a:pt x="96" y="51"/>
                </a:cubicBezTo>
                <a:cubicBezTo>
                  <a:pt x="96" y="53"/>
                  <a:pt x="96" y="54"/>
                  <a:pt x="96" y="54"/>
                </a:cubicBezTo>
                <a:cubicBezTo>
                  <a:pt x="96" y="56"/>
                  <a:pt x="97" y="56"/>
                  <a:pt x="98" y="56"/>
                </a:cubicBezTo>
                <a:cubicBezTo>
                  <a:pt x="100" y="56"/>
                  <a:pt x="102" y="55"/>
                  <a:pt x="104" y="52"/>
                </a:cubicBezTo>
                <a:cubicBezTo>
                  <a:pt x="104" y="16"/>
                  <a:pt x="104" y="16"/>
                  <a:pt x="104" y="16"/>
                </a:cubicBezTo>
                <a:lnTo>
                  <a:pt x="112" y="16"/>
                </a:lnTo>
                <a:close/>
                <a:moveTo>
                  <a:pt x="129" y="136"/>
                </a:moveTo>
                <a:cubicBezTo>
                  <a:pt x="129" y="135"/>
                  <a:pt x="129" y="135"/>
                  <a:pt x="129" y="135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1" y="138"/>
                  <a:pt x="121" y="140"/>
                  <a:pt x="121" y="141"/>
                </a:cubicBezTo>
                <a:cubicBezTo>
                  <a:pt x="120" y="143"/>
                  <a:pt x="119" y="144"/>
                  <a:pt x="117" y="144"/>
                </a:cubicBezTo>
                <a:cubicBezTo>
                  <a:pt x="114" y="144"/>
                  <a:pt x="113" y="142"/>
                  <a:pt x="113" y="138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29" y="120"/>
                  <a:pt x="129" y="120"/>
                  <a:pt x="129" y="120"/>
                </a:cubicBezTo>
                <a:cubicBezTo>
                  <a:pt x="129" y="115"/>
                  <a:pt x="129" y="111"/>
                  <a:pt x="127" y="109"/>
                </a:cubicBezTo>
                <a:cubicBezTo>
                  <a:pt x="124" y="105"/>
                  <a:pt x="121" y="104"/>
                  <a:pt x="117" y="104"/>
                </a:cubicBezTo>
                <a:cubicBezTo>
                  <a:pt x="113" y="104"/>
                  <a:pt x="109" y="105"/>
                  <a:pt x="107" y="109"/>
                </a:cubicBezTo>
                <a:cubicBezTo>
                  <a:pt x="105" y="111"/>
                  <a:pt x="104" y="115"/>
                  <a:pt x="104" y="120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41"/>
                  <a:pt x="105" y="145"/>
                  <a:pt x="107" y="147"/>
                </a:cubicBezTo>
                <a:cubicBezTo>
                  <a:pt x="109" y="150"/>
                  <a:pt x="113" y="152"/>
                  <a:pt x="117" y="152"/>
                </a:cubicBezTo>
                <a:cubicBezTo>
                  <a:pt x="122" y="152"/>
                  <a:pt x="125" y="150"/>
                  <a:pt x="127" y="147"/>
                </a:cubicBezTo>
                <a:cubicBezTo>
                  <a:pt x="128" y="145"/>
                  <a:pt x="129" y="143"/>
                  <a:pt x="129" y="142"/>
                </a:cubicBezTo>
                <a:cubicBezTo>
                  <a:pt x="129" y="141"/>
                  <a:pt x="129" y="139"/>
                  <a:pt x="129" y="136"/>
                </a:cubicBezTo>
                <a:close/>
                <a:moveTo>
                  <a:pt x="121" y="118"/>
                </a:moveTo>
                <a:cubicBezTo>
                  <a:pt x="121" y="122"/>
                  <a:pt x="121" y="122"/>
                  <a:pt x="121" y="122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13" y="118"/>
                  <a:pt x="113" y="118"/>
                  <a:pt x="113" y="118"/>
                </a:cubicBezTo>
                <a:cubicBezTo>
                  <a:pt x="113" y="114"/>
                  <a:pt x="114" y="111"/>
                  <a:pt x="117" y="111"/>
                </a:cubicBezTo>
                <a:cubicBezTo>
                  <a:pt x="120" y="111"/>
                  <a:pt x="121" y="114"/>
                  <a:pt x="121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6" name="Freeform 329"/>
          <p:cNvSpPr>
            <a:spLocks noEditPoints="1"/>
          </p:cNvSpPr>
          <p:nvPr/>
        </p:nvSpPr>
        <p:spPr bwMode="auto">
          <a:xfrm>
            <a:off x="2303659" y="3606645"/>
            <a:ext cx="142632" cy="168566"/>
          </a:xfrm>
          <a:custGeom>
            <a:avLst/>
            <a:gdLst>
              <a:gd name="T0" fmla="*/ 56 w 133"/>
              <a:gd name="T1" fmla="*/ 62 h 157"/>
              <a:gd name="T2" fmla="*/ 32 w 133"/>
              <a:gd name="T3" fmla="*/ 105 h 157"/>
              <a:gd name="T4" fmla="*/ 26 w 133"/>
              <a:gd name="T5" fmla="*/ 110 h 157"/>
              <a:gd name="T6" fmla="*/ 3 w 133"/>
              <a:gd name="T7" fmla="*/ 110 h 157"/>
              <a:gd name="T8" fmla="*/ 0 w 133"/>
              <a:gd name="T9" fmla="*/ 108 h 157"/>
              <a:gd name="T10" fmla="*/ 0 w 133"/>
              <a:gd name="T11" fmla="*/ 105 h 157"/>
              <a:gd name="T12" fmla="*/ 24 w 133"/>
              <a:gd name="T13" fmla="*/ 62 h 157"/>
              <a:gd name="T14" fmla="*/ 24 w 133"/>
              <a:gd name="T15" fmla="*/ 62 h 157"/>
              <a:gd name="T16" fmla="*/ 9 w 133"/>
              <a:gd name="T17" fmla="*/ 36 h 157"/>
              <a:gd name="T18" fmla="*/ 9 w 133"/>
              <a:gd name="T19" fmla="*/ 32 h 157"/>
              <a:gd name="T20" fmla="*/ 12 w 133"/>
              <a:gd name="T21" fmla="*/ 31 h 157"/>
              <a:gd name="T22" fmla="*/ 35 w 133"/>
              <a:gd name="T23" fmla="*/ 31 h 157"/>
              <a:gd name="T24" fmla="*/ 41 w 133"/>
              <a:gd name="T25" fmla="*/ 35 h 157"/>
              <a:gd name="T26" fmla="*/ 56 w 133"/>
              <a:gd name="T27" fmla="*/ 62 h 157"/>
              <a:gd name="T28" fmla="*/ 132 w 133"/>
              <a:gd name="T29" fmla="*/ 2 h 157"/>
              <a:gd name="T30" fmla="*/ 132 w 133"/>
              <a:gd name="T31" fmla="*/ 5 h 157"/>
              <a:gd name="T32" fmla="*/ 83 w 133"/>
              <a:gd name="T33" fmla="*/ 93 h 157"/>
              <a:gd name="T34" fmla="*/ 83 w 133"/>
              <a:gd name="T35" fmla="*/ 93 h 157"/>
              <a:gd name="T36" fmla="*/ 114 w 133"/>
              <a:gd name="T37" fmla="*/ 152 h 157"/>
              <a:gd name="T38" fmla="*/ 114 w 133"/>
              <a:gd name="T39" fmla="*/ 155 h 157"/>
              <a:gd name="T40" fmla="*/ 111 w 133"/>
              <a:gd name="T41" fmla="*/ 157 h 157"/>
              <a:gd name="T42" fmla="*/ 89 w 133"/>
              <a:gd name="T43" fmla="*/ 157 h 157"/>
              <a:gd name="T44" fmla="*/ 83 w 133"/>
              <a:gd name="T45" fmla="*/ 152 h 157"/>
              <a:gd name="T46" fmla="*/ 51 w 133"/>
              <a:gd name="T47" fmla="*/ 93 h 157"/>
              <a:gd name="T48" fmla="*/ 101 w 133"/>
              <a:gd name="T49" fmla="*/ 4 h 157"/>
              <a:gd name="T50" fmla="*/ 107 w 133"/>
              <a:gd name="T51" fmla="*/ 0 h 157"/>
              <a:gd name="T52" fmla="*/ 130 w 133"/>
              <a:gd name="T53" fmla="*/ 0 h 157"/>
              <a:gd name="T54" fmla="*/ 132 w 133"/>
              <a:gd name="T55" fmla="*/ 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3" h="157">
                <a:moveTo>
                  <a:pt x="56" y="62"/>
                </a:moveTo>
                <a:cubicBezTo>
                  <a:pt x="56" y="63"/>
                  <a:pt x="48" y="78"/>
                  <a:pt x="32" y="105"/>
                </a:cubicBezTo>
                <a:cubicBezTo>
                  <a:pt x="30" y="108"/>
                  <a:pt x="28" y="110"/>
                  <a:pt x="26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2" y="110"/>
                  <a:pt x="1" y="109"/>
                  <a:pt x="0" y="108"/>
                </a:cubicBezTo>
                <a:cubicBezTo>
                  <a:pt x="0" y="107"/>
                  <a:pt x="0" y="106"/>
                  <a:pt x="0" y="10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9" y="36"/>
                  <a:pt x="9" y="36"/>
                  <a:pt x="9" y="36"/>
                </a:cubicBezTo>
                <a:cubicBezTo>
                  <a:pt x="8" y="35"/>
                  <a:pt x="8" y="33"/>
                  <a:pt x="9" y="32"/>
                </a:cubicBezTo>
                <a:cubicBezTo>
                  <a:pt x="9" y="31"/>
                  <a:pt x="10" y="31"/>
                  <a:pt x="12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7" y="31"/>
                  <a:pt x="39" y="32"/>
                  <a:pt x="41" y="35"/>
                </a:cubicBezTo>
                <a:lnTo>
                  <a:pt x="56" y="62"/>
                </a:lnTo>
                <a:close/>
                <a:moveTo>
                  <a:pt x="132" y="2"/>
                </a:moveTo>
                <a:cubicBezTo>
                  <a:pt x="133" y="3"/>
                  <a:pt x="133" y="4"/>
                  <a:pt x="132" y="5"/>
                </a:cubicBezTo>
                <a:cubicBezTo>
                  <a:pt x="83" y="93"/>
                  <a:pt x="83" y="93"/>
                  <a:pt x="83" y="93"/>
                </a:cubicBezTo>
                <a:cubicBezTo>
                  <a:pt x="83" y="93"/>
                  <a:pt x="83" y="93"/>
                  <a:pt x="83" y="93"/>
                </a:cubicBezTo>
                <a:cubicBezTo>
                  <a:pt x="114" y="152"/>
                  <a:pt x="114" y="152"/>
                  <a:pt x="114" y="152"/>
                </a:cubicBezTo>
                <a:cubicBezTo>
                  <a:pt x="115" y="153"/>
                  <a:pt x="115" y="154"/>
                  <a:pt x="114" y="155"/>
                </a:cubicBezTo>
                <a:cubicBezTo>
                  <a:pt x="114" y="156"/>
                  <a:pt x="113" y="157"/>
                  <a:pt x="111" y="157"/>
                </a:cubicBezTo>
                <a:cubicBezTo>
                  <a:pt x="89" y="157"/>
                  <a:pt x="89" y="157"/>
                  <a:pt x="89" y="157"/>
                </a:cubicBezTo>
                <a:cubicBezTo>
                  <a:pt x="86" y="157"/>
                  <a:pt x="84" y="155"/>
                  <a:pt x="83" y="152"/>
                </a:cubicBezTo>
                <a:cubicBezTo>
                  <a:pt x="51" y="93"/>
                  <a:pt x="51" y="93"/>
                  <a:pt x="51" y="93"/>
                </a:cubicBezTo>
                <a:cubicBezTo>
                  <a:pt x="52" y="91"/>
                  <a:pt x="68" y="62"/>
                  <a:pt x="101" y="4"/>
                </a:cubicBezTo>
                <a:cubicBezTo>
                  <a:pt x="102" y="2"/>
                  <a:pt x="104" y="0"/>
                  <a:pt x="10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1" y="0"/>
                  <a:pt x="132" y="1"/>
                  <a:pt x="132" y="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7" name="Freeform 330"/>
          <p:cNvSpPr>
            <a:spLocks noEditPoints="1"/>
          </p:cNvSpPr>
          <p:nvPr/>
        </p:nvSpPr>
        <p:spPr bwMode="auto">
          <a:xfrm>
            <a:off x="2493297" y="3617990"/>
            <a:ext cx="155598" cy="157220"/>
          </a:xfrm>
          <a:custGeom>
            <a:avLst/>
            <a:gdLst>
              <a:gd name="T0" fmla="*/ 145 w 145"/>
              <a:gd name="T1" fmla="*/ 28 h 146"/>
              <a:gd name="T2" fmla="*/ 145 w 145"/>
              <a:gd name="T3" fmla="*/ 118 h 146"/>
              <a:gd name="T4" fmla="*/ 138 w 145"/>
              <a:gd name="T5" fmla="*/ 138 h 146"/>
              <a:gd name="T6" fmla="*/ 118 w 145"/>
              <a:gd name="T7" fmla="*/ 146 h 146"/>
              <a:gd name="T8" fmla="*/ 27 w 145"/>
              <a:gd name="T9" fmla="*/ 146 h 146"/>
              <a:gd name="T10" fmla="*/ 8 w 145"/>
              <a:gd name="T11" fmla="*/ 138 h 146"/>
              <a:gd name="T12" fmla="*/ 0 w 145"/>
              <a:gd name="T13" fmla="*/ 118 h 146"/>
              <a:gd name="T14" fmla="*/ 0 w 145"/>
              <a:gd name="T15" fmla="*/ 28 h 146"/>
              <a:gd name="T16" fmla="*/ 8 w 145"/>
              <a:gd name="T17" fmla="*/ 8 h 146"/>
              <a:gd name="T18" fmla="*/ 27 w 145"/>
              <a:gd name="T19" fmla="*/ 0 h 146"/>
              <a:gd name="T20" fmla="*/ 118 w 145"/>
              <a:gd name="T21" fmla="*/ 0 h 146"/>
              <a:gd name="T22" fmla="*/ 138 w 145"/>
              <a:gd name="T23" fmla="*/ 8 h 146"/>
              <a:gd name="T24" fmla="*/ 145 w 145"/>
              <a:gd name="T25" fmla="*/ 28 h 146"/>
              <a:gd name="T26" fmla="*/ 65 w 145"/>
              <a:gd name="T27" fmla="*/ 61 h 146"/>
              <a:gd name="T28" fmla="*/ 53 w 145"/>
              <a:gd name="T29" fmla="*/ 40 h 146"/>
              <a:gd name="T30" fmla="*/ 48 w 145"/>
              <a:gd name="T31" fmla="*/ 36 h 146"/>
              <a:gd name="T32" fmla="*/ 31 w 145"/>
              <a:gd name="T33" fmla="*/ 36 h 146"/>
              <a:gd name="T34" fmla="*/ 28 w 145"/>
              <a:gd name="T35" fmla="*/ 37 h 146"/>
              <a:gd name="T36" fmla="*/ 28 w 145"/>
              <a:gd name="T37" fmla="*/ 40 h 146"/>
              <a:gd name="T38" fmla="*/ 40 w 145"/>
              <a:gd name="T39" fmla="*/ 61 h 146"/>
              <a:gd name="T40" fmla="*/ 40 w 145"/>
              <a:gd name="T41" fmla="*/ 61 h 146"/>
              <a:gd name="T42" fmla="*/ 22 w 145"/>
              <a:gd name="T43" fmla="*/ 93 h 146"/>
              <a:gd name="T44" fmla="*/ 22 w 145"/>
              <a:gd name="T45" fmla="*/ 96 h 146"/>
              <a:gd name="T46" fmla="*/ 24 w 145"/>
              <a:gd name="T47" fmla="*/ 97 h 146"/>
              <a:gd name="T48" fmla="*/ 41 w 145"/>
              <a:gd name="T49" fmla="*/ 97 h 146"/>
              <a:gd name="T50" fmla="*/ 46 w 145"/>
              <a:gd name="T51" fmla="*/ 94 h 146"/>
              <a:gd name="T52" fmla="*/ 65 w 145"/>
              <a:gd name="T53" fmla="*/ 61 h 146"/>
              <a:gd name="T54" fmla="*/ 124 w 145"/>
              <a:gd name="T55" fmla="*/ 14 h 146"/>
              <a:gd name="T56" fmla="*/ 122 w 145"/>
              <a:gd name="T57" fmla="*/ 12 h 146"/>
              <a:gd name="T58" fmla="*/ 104 w 145"/>
              <a:gd name="T59" fmla="*/ 12 h 146"/>
              <a:gd name="T60" fmla="*/ 99 w 145"/>
              <a:gd name="T61" fmla="*/ 16 h 146"/>
              <a:gd name="T62" fmla="*/ 61 w 145"/>
              <a:gd name="T63" fmla="*/ 85 h 146"/>
              <a:gd name="T64" fmla="*/ 85 w 145"/>
              <a:gd name="T65" fmla="*/ 130 h 146"/>
              <a:gd name="T66" fmla="*/ 90 w 145"/>
              <a:gd name="T67" fmla="*/ 133 h 146"/>
              <a:gd name="T68" fmla="*/ 108 w 145"/>
              <a:gd name="T69" fmla="*/ 133 h 146"/>
              <a:gd name="T70" fmla="*/ 110 w 145"/>
              <a:gd name="T71" fmla="*/ 132 h 146"/>
              <a:gd name="T72" fmla="*/ 110 w 145"/>
              <a:gd name="T73" fmla="*/ 130 h 146"/>
              <a:gd name="T74" fmla="*/ 85 w 145"/>
              <a:gd name="T75" fmla="*/ 85 h 146"/>
              <a:gd name="T76" fmla="*/ 85 w 145"/>
              <a:gd name="T77" fmla="*/ 85 h 146"/>
              <a:gd name="T78" fmla="*/ 124 w 145"/>
              <a:gd name="T79" fmla="*/ 16 h 146"/>
              <a:gd name="T80" fmla="*/ 124 w 145"/>
              <a:gd name="T81" fmla="*/ 1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5" y="20"/>
                  <a:pt x="145" y="28"/>
                </a:cubicBezTo>
                <a:close/>
                <a:moveTo>
                  <a:pt x="65" y="61"/>
                </a:moveTo>
                <a:cubicBezTo>
                  <a:pt x="65" y="60"/>
                  <a:pt x="61" y="53"/>
                  <a:pt x="53" y="40"/>
                </a:cubicBezTo>
                <a:cubicBezTo>
                  <a:pt x="52" y="37"/>
                  <a:pt x="50" y="36"/>
                  <a:pt x="4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0" y="36"/>
                  <a:pt x="29" y="37"/>
                  <a:pt x="28" y="37"/>
                </a:cubicBezTo>
                <a:cubicBezTo>
                  <a:pt x="28" y="38"/>
                  <a:pt x="28" y="39"/>
                  <a:pt x="28" y="40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22" y="93"/>
                  <a:pt x="22" y="93"/>
                  <a:pt x="22" y="93"/>
                </a:cubicBezTo>
                <a:cubicBezTo>
                  <a:pt x="21" y="94"/>
                  <a:pt x="21" y="95"/>
                  <a:pt x="22" y="96"/>
                </a:cubicBezTo>
                <a:cubicBezTo>
                  <a:pt x="22" y="97"/>
                  <a:pt x="23" y="97"/>
                  <a:pt x="24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3" y="97"/>
                  <a:pt x="45" y="96"/>
                  <a:pt x="46" y="94"/>
                </a:cubicBezTo>
                <a:lnTo>
                  <a:pt x="65" y="61"/>
                </a:lnTo>
                <a:close/>
                <a:moveTo>
                  <a:pt x="124" y="14"/>
                </a:moveTo>
                <a:cubicBezTo>
                  <a:pt x="124" y="13"/>
                  <a:pt x="123" y="12"/>
                  <a:pt x="12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2" y="12"/>
                  <a:pt x="101" y="14"/>
                  <a:pt x="99" y="16"/>
                </a:cubicBezTo>
                <a:cubicBezTo>
                  <a:pt x="61" y="85"/>
                  <a:pt x="61" y="85"/>
                  <a:pt x="61" y="85"/>
                </a:cubicBezTo>
                <a:cubicBezTo>
                  <a:pt x="61" y="85"/>
                  <a:pt x="69" y="100"/>
                  <a:pt x="85" y="130"/>
                </a:cubicBezTo>
                <a:cubicBezTo>
                  <a:pt x="87" y="132"/>
                  <a:pt x="88" y="133"/>
                  <a:pt x="90" y="133"/>
                </a:cubicBezTo>
                <a:cubicBezTo>
                  <a:pt x="108" y="133"/>
                  <a:pt x="108" y="133"/>
                  <a:pt x="108" y="133"/>
                </a:cubicBezTo>
                <a:cubicBezTo>
                  <a:pt x="109" y="133"/>
                  <a:pt x="110" y="133"/>
                  <a:pt x="110" y="132"/>
                </a:cubicBezTo>
                <a:cubicBezTo>
                  <a:pt x="111" y="131"/>
                  <a:pt x="111" y="131"/>
                  <a:pt x="110" y="130"/>
                </a:cubicBezTo>
                <a:cubicBezTo>
                  <a:pt x="85" y="85"/>
                  <a:pt x="85" y="85"/>
                  <a:pt x="85" y="85"/>
                </a:cubicBezTo>
                <a:cubicBezTo>
                  <a:pt x="85" y="85"/>
                  <a:pt x="85" y="85"/>
                  <a:pt x="85" y="85"/>
                </a:cubicBezTo>
                <a:cubicBezTo>
                  <a:pt x="124" y="16"/>
                  <a:pt x="124" y="16"/>
                  <a:pt x="124" y="16"/>
                </a:cubicBezTo>
                <a:cubicBezTo>
                  <a:pt x="125" y="15"/>
                  <a:pt x="125" y="14"/>
                  <a:pt x="124" y="1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8" name="Freeform 331"/>
          <p:cNvSpPr>
            <a:spLocks noEditPoints="1"/>
          </p:cNvSpPr>
          <p:nvPr/>
        </p:nvSpPr>
        <p:spPr bwMode="auto">
          <a:xfrm>
            <a:off x="2697520" y="3630956"/>
            <a:ext cx="181532" cy="131287"/>
          </a:xfrm>
          <a:custGeom>
            <a:avLst/>
            <a:gdLst>
              <a:gd name="T0" fmla="*/ 169 w 169"/>
              <a:gd name="T1" fmla="*/ 47 h 121"/>
              <a:gd name="T2" fmla="*/ 169 w 169"/>
              <a:gd name="T3" fmla="*/ 61 h 121"/>
              <a:gd name="T4" fmla="*/ 169 w 169"/>
              <a:gd name="T5" fmla="*/ 75 h 121"/>
              <a:gd name="T6" fmla="*/ 168 w 169"/>
              <a:gd name="T7" fmla="*/ 88 h 121"/>
              <a:gd name="T8" fmla="*/ 166 w 169"/>
              <a:gd name="T9" fmla="*/ 102 h 121"/>
              <a:gd name="T10" fmla="*/ 160 w 169"/>
              <a:gd name="T11" fmla="*/ 114 h 121"/>
              <a:gd name="T12" fmla="*/ 148 w 169"/>
              <a:gd name="T13" fmla="*/ 119 h 121"/>
              <a:gd name="T14" fmla="*/ 85 w 169"/>
              <a:gd name="T15" fmla="*/ 121 h 121"/>
              <a:gd name="T16" fmla="*/ 21 w 169"/>
              <a:gd name="T17" fmla="*/ 119 h 121"/>
              <a:gd name="T18" fmla="*/ 9 w 169"/>
              <a:gd name="T19" fmla="*/ 114 h 121"/>
              <a:gd name="T20" fmla="*/ 3 w 169"/>
              <a:gd name="T21" fmla="*/ 102 h 121"/>
              <a:gd name="T22" fmla="*/ 1 w 169"/>
              <a:gd name="T23" fmla="*/ 88 h 121"/>
              <a:gd name="T24" fmla="*/ 0 w 169"/>
              <a:gd name="T25" fmla="*/ 75 h 121"/>
              <a:gd name="T26" fmla="*/ 0 w 169"/>
              <a:gd name="T27" fmla="*/ 61 h 121"/>
              <a:gd name="T28" fmla="*/ 0 w 169"/>
              <a:gd name="T29" fmla="*/ 47 h 121"/>
              <a:gd name="T30" fmla="*/ 1 w 169"/>
              <a:gd name="T31" fmla="*/ 34 h 121"/>
              <a:gd name="T32" fmla="*/ 3 w 169"/>
              <a:gd name="T33" fmla="*/ 20 h 121"/>
              <a:gd name="T34" fmla="*/ 9 w 169"/>
              <a:gd name="T35" fmla="*/ 8 h 121"/>
              <a:gd name="T36" fmla="*/ 21 w 169"/>
              <a:gd name="T37" fmla="*/ 3 h 121"/>
              <a:gd name="T38" fmla="*/ 85 w 169"/>
              <a:gd name="T39" fmla="*/ 0 h 121"/>
              <a:gd name="T40" fmla="*/ 148 w 169"/>
              <a:gd name="T41" fmla="*/ 3 h 121"/>
              <a:gd name="T42" fmla="*/ 160 w 169"/>
              <a:gd name="T43" fmla="*/ 8 h 121"/>
              <a:gd name="T44" fmla="*/ 166 w 169"/>
              <a:gd name="T45" fmla="*/ 20 h 121"/>
              <a:gd name="T46" fmla="*/ 168 w 169"/>
              <a:gd name="T47" fmla="*/ 34 h 121"/>
              <a:gd name="T48" fmla="*/ 169 w 169"/>
              <a:gd name="T49" fmla="*/ 47 h 121"/>
              <a:gd name="T50" fmla="*/ 121 w 169"/>
              <a:gd name="T51" fmla="*/ 61 h 121"/>
              <a:gd name="T52" fmla="*/ 118 w 169"/>
              <a:gd name="T53" fmla="*/ 56 h 121"/>
              <a:gd name="T54" fmla="*/ 70 w 169"/>
              <a:gd name="T55" fmla="*/ 26 h 121"/>
              <a:gd name="T56" fmla="*/ 63 w 169"/>
              <a:gd name="T57" fmla="*/ 25 h 121"/>
              <a:gd name="T58" fmla="*/ 60 w 169"/>
              <a:gd name="T59" fmla="*/ 31 h 121"/>
              <a:gd name="T60" fmla="*/ 60 w 169"/>
              <a:gd name="T61" fmla="*/ 91 h 121"/>
              <a:gd name="T62" fmla="*/ 63 w 169"/>
              <a:gd name="T63" fmla="*/ 96 h 121"/>
              <a:gd name="T64" fmla="*/ 66 w 169"/>
              <a:gd name="T65" fmla="*/ 97 h 121"/>
              <a:gd name="T66" fmla="*/ 70 w 169"/>
              <a:gd name="T67" fmla="*/ 96 h 121"/>
              <a:gd name="T68" fmla="*/ 118 w 169"/>
              <a:gd name="T69" fmla="*/ 66 h 121"/>
              <a:gd name="T70" fmla="*/ 121 w 169"/>
              <a:gd name="T71" fmla="*/ 6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9" h="121">
                <a:moveTo>
                  <a:pt x="169" y="47"/>
                </a:moveTo>
                <a:cubicBezTo>
                  <a:pt x="169" y="50"/>
                  <a:pt x="169" y="55"/>
                  <a:pt x="169" y="61"/>
                </a:cubicBezTo>
                <a:cubicBezTo>
                  <a:pt x="169" y="67"/>
                  <a:pt x="169" y="72"/>
                  <a:pt x="169" y="75"/>
                </a:cubicBezTo>
                <a:cubicBezTo>
                  <a:pt x="169" y="79"/>
                  <a:pt x="169" y="83"/>
                  <a:pt x="168" y="88"/>
                </a:cubicBezTo>
                <a:cubicBezTo>
                  <a:pt x="168" y="93"/>
                  <a:pt x="167" y="98"/>
                  <a:pt x="166" y="102"/>
                </a:cubicBezTo>
                <a:cubicBezTo>
                  <a:pt x="165" y="107"/>
                  <a:pt x="163" y="110"/>
                  <a:pt x="160" y="114"/>
                </a:cubicBezTo>
                <a:cubicBezTo>
                  <a:pt x="156" y="117"/>
                  <a:pt x="152" y="119"/>
                  <a:pt x="148" y="119"/>
                </a:cubicBezTo>
                <a:cubicBezTo>
                  <a:pt x="134" y="121"/>
                  <a:pt x="113" y="121"/>
                  <a:pt x="85" y="121"/>
                </a:cubicBezTo>
                <a:cubicBezTo>
                  <a:pt x="56" y="121"/>
                  <a:pt x="35" y="121"/>
                  <a:pt x="21" y="119"/>
                </a:cubicBezTo>
                <a:cubicBezTo>
                  <a:pt x="17" y="119"/>
                  <a:pt x="13" y="117"/>
                  <a:pt x="9" y="114"/>
                </a:cubicBezTo>
                <a:cubicBezTo>
                  <a:pt x="6" y="110"/>
                  <a:pt x="4" y="107"/>
                  <a:pt x="3" y="102"/>
                </a:cubicBezTo>
                <a:cubicBezTo>
                  <a:pt x="2" y="98"/>
                  <a:pt x="1" y="93"/>
                  <a:pt x="1" y="88"/>
                </a:cubicBezTo>
                <a:cubicBezTo>
                  <a:pt x="0" y="83"/>
                  <a:pt x="0" y="79"/>
                  <a:pt x="0" y="75"/>
                </a:cubicBezTo>
                <a:cubicBezTo>
                  <a:pt x="0" y="72"/>
                  <a:pt x="0" y="67"/>
                  <a:pt x="0" y="61"/>
                </a:cubicBezTo>
                <a:cubicBezTo>
                  <a:pt x="0" y="55"/>
                  <a:pt x="0" y="50"/>
                  <a:pt x="0" y="47"/>
                </a:cubicBezTo>
                <a:cubicBezTo>
                  <a:pt x="0" y="43"/>
                  <a:pt x="0" y="39"/>
                  <a:pt x="1" y="34"/>
                </a:cubicBezTo>
                <a:cubicBezTo>
                  <a:pt x="1" y="29"/>
                  <a:pt x="2" y="24"/>
                  <a:pt x="3" y="20"/>
                </a:cubicBezTo>
                <a:cubicBezTo>
                  <a:pt x="4" y="15"/>
                  <a:pt x="6" y="11"/>
                  <a:pt x="9" y="8"/>
                </a:cubicBezTo>
                <a:cubicBezTo>
                  <a:pt x="13" y="5"/>
                  <a:pt x="17" y="3"/>
                  <a:pt x="21" y="3"/>
                </a:cubicBezTo>
                <a:cubicBezTo>
                  <a:pt x="35" y="1"/>
                  <a:pt x="56" y="0"/>
                  <a:pt x="85" y="0"/>
                </a:cubicBezTo>
                <a:cubicBezTo>
                  <a:pt x="113" y="0"/>
                  <a:pt x="134" y="1"/>
                  <a:pt x="148" y="3"/>
                </a:cubicBezTo>
                <a:cubicBezTo>
                  <a:pt x="152" y="3"/>
                  <a:pt x="156" y="5"/>
                  <a:pt x="160" y="8"/>
                </a:cubicBezTo>
                <a:cubicBezTo>
                  <a:pt x="163" y="11"/>
                  <a:pt x="165" y="15"/>
                  <a:pt x="166" y="20"/>
                </a:cubicBezTo>
                <a:cubicBezTo>
                  <a:pt x="167" y="24"/>
                  <a:pt x="168" y="29"/>
                  <a:pt x="168" y="34"/>
                </a:cubicBezTo>
                <a:cubicBezTo>
                  <a:pt x="169" y="39"/>
                  <a:pt x="169" y="43"/>
                  <a:pt x="169" y="47"/>
                </a:cubicBezTo>
                <a:close/>
                <a:moveTo>
                  <a:pt x="121" y="61"/>
                </a:moveTo>
                <a:cubicBezTo>
                  <a:pt x="121" y="59"/>
                  <a:pt x="120" y="57"/>
                  <a:pt x="118" y="56"/>
                </a:cubicBezTo>
                <a:cubicBezTo>
                  <a:pt x="70" y="26"/>
                  <a:pt x="70" y="26"/>
                  <a:pt x="70" y="26"/>
                </a:cubicBezTo>
                <a:cubicBezTo>
                  <a:pt x="68" y="24"/>
                  <a:pt x="66" y="24"/>
                  <a:pt x="63" y="25"/>
                </a:cubicBezTo>
                <a:cubicBezTo>
                  <a:pt x="61" y="27"/>
                  <a:pt x="60" y="28"/>
                  <a:pt x="60" y="31"/>
                </a:cubicBezTo>
                <a:cubicBezTo>
                  <a:pt x="60" y="91"/>
                  <a:pt x="60" y="91"/>
                  <a:pt x="60" y="91"/>
                </a:cubicBezTo>
                <a:cubicBezTo>
                  <a:pt x="60" y="94"/>
                  <a:pt x="61" y="95"/>
                  <a:pt x="63" y="96"/>
                </a:cubicBezTo>
                <a:cubicBezTo>
                  <a:pt x="64" y="97"/>
                  <a:pt x="65" y="97"/>
                  <a:pt x="66" y="97"/>
                </a:cubicBezTo>
                <a:cubicBezTo>
                  <a:pt x="68" y="97"/>
                  <a:pt x="69" y="97"/>
                  <a:pt x="70" y="96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20" y="65"/>
                  <a:pt x="121" y="63"/>
                  <a:pt x="121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9" name="Freeform 332"/>
          <p:cNvSpPr>
            <a:spLocks noEditPoints="1"/>
          </p:cNvSpPr>
          <p:nvPr/>
        </p:nvSpPr>
        <p:spPr bwMode="auto">
          <a:xfrm>
            <a:off x="2934160" y="3617990"/>
            <a:ext cx="168566" cy="157220"/>
          </a:xfrm>
          <a:custGeom>
            <a:avLst/>
            <a:gdLst>
              <a:gd name="T0" fmla="*/ 31 w 104"/>
              <a:gd name="T1" fmla="*/ 0 h 97"/>
              <a:gd name="T2" fmla="*/ 52 w 104"/>
              <a:gd name="T3" fmla="*/ 18 h 97"/>
              <a:gd name="T4" fmla="*/ 21 w 104"/>
              <a:gd name="T5" fmla="*/ 37 h 97"/>
              <a:gd name="T6" fmla="*/ 0 w 104"/>
              <a:gd name="T7" fmla="*/ 20 h 97"/>
              <a:gd name="T8" fmla="*/ 31 w 104"/>
              <a:gd name="T9" fmla="*/ 0 h 97"/>
              <a:gd name="T10" fmla="*/ 21 w 104"/>
              <a:gd name="T11" fmla="*/ 37 h 97"/>
              <a:gd name="T12" fmla="*/ 52 w 104"/>
              <a:gd name="T13" fmla="*/ 56 h 97"/>
              <a:gd name="T14" fmla="*/ 31 w 104"/>
              <a:gd name="T15" fmla="*/ 74 h 97"/>
              <a:gd name="T16" fmla="*/ 0 w 104"/>
              <a:gd name="T17" fmla="*/ 54 h 97"/>
              <a:gd name="T18" fmla="*/ 21 w 104"/>
              <a:gd name="T19" fmla="*/ 37 h 97"/>
              <a:gd name="T20" fmla="*/ 83 w 104"/>
              <a:gd name="T21" fmla="*/ 72 h 97"/>
              <a:gd name="T22" fmla="*/ 83 w 104"/>
              <a:gd name="T23" fmla="*/ 79 h 97"/>
              <a:gd name="T24" fmla="*/ 52 w 104"/>
              <a:gd name="T25" fmla="*/ 97 h 97"/>
              <a:gd name="T26" fmla="*/ 52 w 104"/>
              <a:gd name="T27" fmla="*/ 97 h 97"/>
              <a:gd name="T28" fmla="*/ 52 w 104"/>
              <a:gd name="T29" fmla="*/ 97 h 97"/>
              <a:gd name="T30" fmla="*/ 52 w 104"/>
              <a:gd name="T31" fmla="*/ 97 h 97"/>
              <a:gd name="T32" fmla="*/ 52 w 104"/>
              <a:gd name="T33" fmla="*/ 97 h 97"/>
              <a:gd name="T34" fmla="*/ 21 w 104"/>
              <a:gd name="T35" fmla="*/ 79 h 97"/>
              <a:gd name="T36" fmla="*/ 21 w 104"/>
              <a:gd name="T37" fmla="*/ 72 h 97"/>
              <a:gd name="T38" fmla="*/ 31 w 104"/>
              <a:gd name="T39" fmla="*/ 78 h 97"/>
              <a:gd name="T40" fmla="*/ 52 w 104"/>
              <a:gd name="T41" fmla="*/ 60 h 97"/>
              <a:gd name="T42" fmla="*/ 52 w 104"/>
              <a:gd name="T43" fmla="*/ 60 h 97"/>
              <a:gd name="T44" fmla="*/ 52 w 104"/>
              <a:gd name="T45" fmla="*/ 60 h 97"/>
              <a:gd name="T46" fmla="*/ 52 w 104"/>
              <a:gd name="T47" fmla="*/ 60 h 97"/>
              <a:gd name="T48" fmla="*/ 52 w 104"/>
              <a:gd name="T49" fmla="*/ 60 h 97"/>
              <a:gd name="T50" fmla="*/ 74 w 104"/>
              <a:gd name="T51" fmla="*/ 78 h 97"/>
              <a:gd name="T52" fmla="*/ 83 w 104"/>
              <a:gd name="T53" fmla="*/ 72 h 97"/>
              <a:gd name="T54" fmla="*/ 74 w 104"/>
              <a:gd name="T55" fmla="*/ 0 h 97"/>
              <a:gd name="T56" fmla="*/ 104 w 104"/>
              <a:gd name="T57" fmla="*/ 20 h 97"/>
              <a:gd name="T58" fmla="*/ 83 w 104"/>
              <a:gd name="T59" fmla="*/ 37 h 97"/>
              <a:gd name="T60" fmla="*/ 52 w 104"/>
              <a:gd name="T61" fmla="*/ 18 h 97"/>
              <a:gd name="T62" fmla="*/ 74 w 104"/>
              <a:gd name="T63" fmla="*/ 0 h 97"/>
              <a:gd name="T64" fmla="*/ 83 w 104"/>
              <a:gd name="T65" fmla="*/ 37 h 97"/>
              <a:gd name="T66" fmla="*/ 104 w 104"/>
              <a:gd name="T67" fmla="*/ 54 h 97"/>
              <a:gd name="T68" fmla="*/ 74 w 104"/>
              <a:gd name="T69" fmla="*/ 74 h 97"/>
              <a:gd name="T70" fmla="*/ 52 w 104"/>
              <a:gd name="T71" fmla="*/ 56 h 97"/>
              <a:gd name="T72" fmla="*/ 83 w 104"/>
              <a:gd name="T73" fmla="*/ 3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97">
                <a:moveTo>
                  <a:pt x="31" y="0"/>
                </a:moveTo>
                <a:lnTo>
                  <a:pt x="52" y="18"/>
                </a:lnTo>
                <a:lnTo>
                  <a:pt x="21" y="37"/>
                </a:lnTo>
                <a:lnTo>
                  <a:pt x="0" y="20"/>
                </a:lnTo>
                <a:lnTo>
                  <a:pt x="31" y="0"/>
                </a:lnTo>
                <a:close/>
                <a:moveTo>
                  <a:pt x="21" y="37"/>
                </a:moveTo>
                <a:lnTo>
                  <a:pt x="52" y="56"/>
                </a:lnTo>
                <a:lnTo>
                  <a:pt x="31" y="74"/>
                </a:lnTo>
                <a:lnTo>
                  <a:pt x="0" y="54"/>
                </a:lnTo>
                <a:lnTo>
                  <a:pt x="21" y="37"/>
                </a:lnTo>
                <a:close/>
                <a:moveTo>
                  <a:pt x="83" y="72"/>
                </a:moveTo>
                <a:lnTo>
                  <a:pt x="83" y="79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52" y="97"/>
                </a:lnTo>
                <a:lnTo>
                  <a:pt x="21" y="79"/>
                </a:lnTo>
                <a:lnTo>
                  <a:pt x="21" y="72"/>
                </a:lnTo>
                <a:lnTo>
                  <a:pt x="31" y="78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52" y="60"/>
                </a:lnTo>
                <a:lnTo>
                  <a:pt x="74" y="78"/>
                </a:lnTo>
                <a:lnTo>
                  <a:pt x="83" y="72"/>
                </a:lnTo>
                <a:close/>
                <a:moveTo>
                  <a:pt x="74" y="0"/>
                </a:moveTo>
                <a:lnTo>
                  <a:pt x="104" y="20"/>
                </a:lnTo>
                <a:lnTo>
                  <a:pt x="83" y="37"/>
                </a:lnTo>
                <a:lnTo>
                  <a:pt x="52" y="18"/>
                </a:lnTo>
                <a:lnTo>
                  <a:pt x="74" y="0"/>
                </a:lnTo>
                <a:close/>
                <a:moveTo>
                  <a:pt x="83" y="37"/>
                </a:moveTo>
                <a:lnTo>
                  <a:pt x="104" y="54"/>
                </a:lnTo>
                <a:lnTo>
                  <a:pt x="74" y="74"/>
                </a:lnTo>
                <a:lnTo>
                  <a:pt x="52" y="56"/>
                </a:lnTo>
                <a:lnTo>
                  <a:pt x="83" y="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0" name="Freeform 333"/>
          <p:cNvSpPr>
            <a:spLocks noEditPoints="1"/>
          </p:cNvSpPr>
          <p:nvPr/>
        </p:nvSpPr>
        <p:spPr bwMode="auto">
          <a:xfrm>
            <a:off x="3156212" y="3605023"/>
            <a:ext cx="144254" cy="183153"/>
          </a:xfrm>
          <a:custGeom>
            <a:avLst/>
            <a:gdLst>
              <a:gd name="T0" fmla="*/ 74 w 89"/>
              <a:gd name="T1" fmla="*/ 67 h 113"/>
              <a:gd name="T2" fmla="*/ 74 w 89"/>
              <a:gd name="T3" fmla="*/ 111 h 113"/>
              <a:gd name="T4" fmla="*/ 74 w 89"/>
              <a:gd name="T5" fmla="*/ 113 h 113"/>
              <a:gd name="T6" fmla="*/ 74 w 89"/>
              <a:gd name="T7" fmla="*/ 113 h 113"/>
              <a:gd name="T8" fmla="*/ 3 w 89"/>
              <a:gd name="T9" fmla="*/ 113 h 113"/>
              <a:gd name="T10" fmla="*/ 0 w 89"/>
              <a:gd name="T11" fmla="*/ 113 h 113"/>
              <a:gd name="T12" fmla="*/ 0 w 89"/>
              <a:gd name="T13" fmla="*/ 113 h 113"/>
              <a:gd name="T14" fmla="*/ 0 w 89"/>
              <a:gd name="T15" fmla="*/ 67 h 113"/>
              <a:gd name="T16" fmla="*/ 8 w 89"/>
              <a:gd name="T17" fmla="*/ 67 h 113"/>
              <a:gd name="T18" fmla="*/ 8 w 89"/>
              <a:gd name="T19" fmla="*/ 105 h 113"/>
              <a:gd name="T20" fmla="*/ 66 w 89"/>
              <a:gd name="T21" fmla="*/ 105 h 113"/>
              <a:gd name="T22" fmla="*/ 66 w 89"/>
              <a:gd name="T23" fmla="*/ 67 h 113"/>
              <a:gd name="T24" fmla="*/ 74 w 89"/>
              <a:gd name="T25" fmla="*/ 67 h 113"/>
              <a:gd name="T26" fmla="*/ 59 w 89"/>
              <a:gd name="T27" fmla="*/ 89 h 113"/>
              <a:gd name="T28" fmla="*/ 59 w 89"/>
              <a:gd name="T29" fmla="*/ 98 h 113"/>
              <a:gd name="T30" fmla="*/ 14 w 89"/>
              <a:gd name="T31" fmla="*/ 98 h 113"/>
              <a:gd name="T32" fmla="*/ 14 w 89"/>
              <a:gd name="T33" fmla="*/ 89 h 113"/>
              <a:gd name="T34" fmla="*/ 59 w 89"/>
              <a:gd name="T35" fmla="*/ 89 h 113"/>
              <a:gd name="T36" fmla="*/ 16 w 89"/>
              <a:gd name="T37" fmla="*/ 72 h 113"/>
              <a:gd name="T38" fmla="*/ 60 w 89"/>
              <a:gd name="T39" fmla="*/ 76 h 113"/>
              <a:gd name="T40" fmla="*/ 59 w 89"/>
              <a:gd name="T41" fmla="*/ 86 h 113"/>
              <a:gd name="T42" fmla="*/ 15 w 89"/>
              <a:gd name="T43" fmla="*/ 81 h 113"/>
              <a:gd name="T44" fmla="*/ 16 w 89"/>
              <a:gd name="T45" fmla="*/ 72 h 113"/>
              <a:gd name="T46" fmla="*/ 20 w 89"/>
              <a:gd name="T47" fmla="*/ 52 h 113"/>
              <a:gd name="T48" fmla="*/ 63 w 89"/>
              <a:gd name="T49" fmla="*/ 64 h 113"/>
              <a:gd name="T50" fmla="*/ 60 w 89"/>
              <a:gd name="T51" fmla="*/ 73 h 113"/>
              <a:gd name="T52" fmla="*/ 18 w 89"/>
              <a:gd name="T53" fmla="*/ 62 h 113"/>
              <a:gd name="T54" fmla="*/ 20 w 89"/>
              <a:gd name="T55" fmla="*/ 52 h 113"/>
              <a:gd name="T56" fmla="*/ 30 w 89"/>
              <a:gd name="T57" fmla="*/ 30 h 113"/>
              <a:gd name="T58" fmla="*/ 68 w 89"/>
              <a:gd name="T59" fmla="*/ 53 h 113"/>
              <a:gd name="T60" fmla="*/ 63 w 89"/>
              <a:gd name="T61" fmla="*/ 62 h 113"/>
              <a:gd name="T62" fmla="*/ 26 w 89"/>
              <a:gd name="T63" fmla="*/ 39 h 113"/>
              <a:gd name="T64" fmla="*/ 30 w 89"/>
              <a:gd name="T65" fmla="*/ 30 h 113"/>
              <a:gd name="T66" fmla="*/ 53 w 89"/>
              <a:gd name="T67" fmla="*/ 10 h 113"/>
              <a:gd name="T68" fmla="*/ 78 w 89"/>
              <a:gd name="T69" fmla="*/ 46 h 113"/>
              <a:gd name="T70" fmla="*/ 70 w 89"/>
              <a:gd name="T71" fmla="*/ 52 h 113"/>
              <a:gd name="T72" fmla="*/ 45 w 89"/>
              <a:gd name="T73" fmla="*/ 15 h 113"/>
              <a:gd name="T74" fmla="*/ 53 w 89"/>
              <a:gd name="T75" fmla="*/ 10 h 113"/>
              <a:gd name="T76" fmla="*/ 81 w 89"/>
              <a:gd name="T77" fmla="*/ 0 h 113"/>
              <a:gd name="T78" fmla="*/ 89 w 89"/>
              <a:gd name="T79" fmla="*/ 44 h 113"/>
              <a:gd name="T80" fmla="*/ 79 w 89"/>
              <a:gd name="T81" fmla="*/ 46 h 113"/>
              <a:gd name="T82" fmla="*/ 72 w 89"/>
              <a:gd name="T83" fmla="*/ 2 h 113"/>
              <a:gd name="T84" fmla="*/ 81 w 89"/>
              <a:gd name="T85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9" h="113">
                <a:moveTo>
                  <a:pt x="74" y="67"/>
                </a:moveTo>
                <a:lnTo>
                  <a:pt x="74" y="111"/>
                </a:lnTo>
                <a:lnTo>
                  <a:pt x="74" y="113"/>
                </a:lnTo>
                <a:lnTo>
                  <a:pt x="74" y="113"/>
                </a:lnTo>
                <a:lnTo>
                  <a:pt x="3" y="113"/>
                </a:lnTo>
                <a:lnTo>
                  <a:pt x="0" y="113"/>
                </a:lnTo>
                <a:lnTo>
                  <a:pt x="0" y="113"/>
                </a:lnTo>
                <a:lnTo>
                  <a:pt x="0" y="67"/>
                </a:lnTo>
                <a:lnTo>
                  <a:pt x="8" y="67"/>
                </a:lnTo>
                <a:lnTo>
                  <a:pt x="8" y="105"/>
                </a:lnTo>
                <a:lnTo>
                  <a:pt x="66" y="105"/>
                </a:lnTo>
                <a:lnTo>
                  <a:pt x="66" y="67"/>
                </a:lnTo>
                <a:lnTo>
                  <a:pt x="74" y="67"/>
                </a:lnTo>
                <a:close/>
                <a:moveTo>
                  <a:pt x="59" y="89"/>
                </a:moveTo>
                <a:lnTo>
                  <a:pt x="59" y="98"/>
                </a:lnTo>
                <a:lnTo>
                  <a:pt x="14" y="98"/>
                </a:lnTo>
                <a:lnTo>
                  <a:pt x="14" y="89"/>
                </a:lnTo>
                <a:lnTo>
                  <a:pt x="59" y="89"/>
                </a:lnTo>
                <a:close/>
                <a:moveTo>
                  <a:pt x="16" y="72"/>
                </a:moveTo>
                <a:lnTo>
                  <a:pt x="60" y="76"/>
                </a:lnTo>
                <a:lnTo>
                  <a:pt x="59" y="86"/>
                </a:lnTo>
                <a:lnTo>
                  <a:pt x="15" y="81"/>
                </a:lnTo>
                <a:lnTo>
                  <a:pt x="16" y="72"/>
                </a:lnTo>
                <a:close/>
                <a:moveTo>
                  <a:pt x="20" y="52"/>
                </a:moveTo>
                <a:lnTo>
                  <a:pt x="63" y="64"/>
                </a:lnTo>
                <a:lnTo>
                  <a:pt x="60" y="73"/>
                </a:lnTo>
                <a:lnTo>
                  <a:pt x="18" y="62"/>
                </a:lnTo>
                <a:lnTo>
                  <a:pt x="20" y="52"/>
                </a:lnTo>
                <a:close/>
                <a:moveTo>
                  <a:pt x="30" y="30"/>
                </a:moveTo>
                <a:lnTo>
                  <a:pt x="68" y="53"/>
                </a:lnTo>
                <a:lnTo>
                  <a:pt x="63" y="62"/>
                </a:lnTo>
                <a:lnTo>
                  <a:pt x="26" y="39"/>
                </a:lnTo>
                <a:lnTo>
                  <a:pt x="30" y="30"/>
                </a:lnTo>
                <a:close/>
                <a:moveTo>
                  <a:pt x="53" y="10"/>
                </a:moveTo>
                <a:lnTo>
                  <a:pt x="78" y="46"/>
                </a:lnTo>
                <a:lnTo>
                  <a:pt x="70" y="52"/>
                </a:lnTo>
                <a:lnTo>
                  <a:pt x="45" y="15"/>
                </a:lnTo>
                <a:lnTo>
                  <a:pt x="53" y="10"/>
                </a:lnTo>
                <a:close/>
                <a:moveTo>
                  <a:pt x="81" y="0"/>
                </a:moveTo>
                <a:lnTo>
                  <a:pt x="89" y="44"/>
                </a:lnTo>
                <a:lnTo>
                  <a:pt x="79" y="46"/>
                </a:lnTo>
                <a:lnTo>
                  <a:pt x="72" y="2"/>
                </a:lnTo>
                <a:lnTo>
                  <a:pt x="8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1" name="Freeform 334"/>
          <p:cNvSpPr>
            <a:spLocks noEditPoints="1"/>
          </p:cNvSpPr>
          <p:nvPr/>
        </p:nvSpPr>
        <p:spPr bwMode="auto">
          <a:xfrm>
            <a:off x="3347469" y="3617990"/>
            <a:ext cx="157220" cy="157220"/>
          </a:xfrm>
          <a:custGeom>
            <a:avLst/>
            <a:gdLst>
              <a:gd name="T0" fmla="*/ 145 w 145"/>
              <a:gd name="T1" fmla="*/ 19 h 146"/>
              <a:gd name="T2" fmla="*/ 145 w 145"/>
              <a:gd name="T3" fmla="*/ 127 h 146"/>
              <a:gd name="T4" fmla="*/ 139 w 145"/>
              <a:gd name="T5" fmla="*/ 140 h 146"/>
              <a:gd name="T6" fmla="*/ 126 w 145"/>
              <a:gd name="T7" fmla="*/ 146 h 146"/>
              <a:gd name="T8" fmla="*/ 18 w 145"/>
              <a:gd name="T9" fmla="*/ 146 h 146"/>
              <a:gd name="T10" fmla="*/ 5 w 145"/>
              <a:gd name="T11" fmla="*/ 140 h 146"/>
              <a:gd name="T12" fmla="*/ 0 w 145"/>
              <a:gd name="T13" fmla="*/ 127 h 146"/>
              <a:gd name="T14" fmla="*/ 0 w 145"/>
              <a:gd name="T15" fmla="*/ 19 h 146"/>
              <a:gd name="T16" fmla="*/ 5 w 145"/>
              <a:gd name="T17" fmla="*/ 6 h 146"/>
              <a:gd name="T18" fmla="*/ 18 w 145"/>
              <a:gd name="T19" fmla="*/ 0 h 146"/>
              <a:gd name="T20" fmla="*/ 126 w 145"/>
              <a:gd name="T21" fmla="*/ 0 h 146"/>
              <a:gd name="T22" fmla="*/ 139 w 145"/>
              <a:gd name="T23" fmla="*/ 6 h 146"/>
              <a:gd name="T24" fmla="*/ 145 w 145"/>
              <a:gd name="T25" fmla="*/ 19 h 146"/>
              <a:gd name="T26" fmla="*/ 128 w 145"/>
              <a:gd name="T27" fmla="*/ 123 h 146"/>
              <a:gd name="T28" fmla="*/ 128 w 145"/>
              <a:gd name="T29" fmla="*/ 62 h 146"/>
              <a:gd name="T30" fmla="*/ 116 w 145"/>
              <a:gd name="T31" fmla="*/ 62 h 146"/>
              <a:gd name="T32" fmla="*/ 118 w 145"/>
              <a:gd name="T33" fmla="*/ 74 h 146"/>
              <a:gd name="T34" fmla="*/ 112 w 145"/>
              <a:gd name="T35" fmla="*/ 96 h 146"/>
              <a:gd name="T36" fmla="*/ 95 w 145"/>
              <a:gd name="T37" fmla="*/ 112 h 146"/>
              <a:gd name="T38" fmla="*/ 72 w 145"/>
              <a:gd name="T39" fmla="*/ 118 h 146"/>
              <a:gd name="T40" fmla="*/ 41 w 145"/>
              <a:gd name="T41" fmla="*/ 105 h 146"/>
              <a:gd name="T42" fmla="*/ 27 w 145"/>
              <a:gd name="T43" fmla="*/ 74 h 146"/>
              <a:gd name="T44" fmla="*/ 29 w 145"/>
              <a:gd name="T45" fmla="*/ 62 h 146"/>
              <a:gd name="T46" fmla="*/ 16 w 145"/>
              <a:gd name="T47" fmla="*/ 62 h 146"/>
              <a:gd name="T48" fmla="*/ 16 w 145"/>
              <a:gd name="T49" fmla="*/ 123 h 146"/>
              <a:gd name="T50" fmla="*/ 18 w 145"/>
              <a:gd name="T51" fmla="*/ 127 h 146"/>
              <a:gd name="T52" fmla="*/ 22 w 145"/>
              <a:gd name="T53" fmla="*/ 129 h 146"/>
              <a:gd name="T54" fmla="*/ 123 w 145"/>
              <a:gd name="T55" fmla="*/ 129 h 146"/>
              <a:gd name="T56" fmla="*/ 127 w 145"/>
              <a:gd name="T57" fmla="*/ 127 h 146"/>
              <a:gd name="T58" fmla="*/ 128 w 145"/>
              <a:gd name="T59" fmla="*/ 123 h 146"/>
              <a:gd name="T60" fmla="*/ 93 w 145"/>
              <a:gd name="T61" fmla="*/ 93 h 146"/>
              <a:gd name="T62" fmla="*/ 102 w 145"/>
              <a:gd name="T63" fmla="*/ 73 h 146"/>
              <a:gd name="T64" fmla="*/ 93 w 145"/>
              <a:gd name="T65" fmla="*/ 53 h 146"/>
              <a:gd name="T66" fmla="*/ 72 w 145"/>
              <a:gd name="T67" fmla="*/ 44 h 146"/>
              <a:gd name="T68" fmla="*/ 52 w 145"/>
              <a:gd name="T69" fmla="*/ 53 h 146"/>
              <a:gd name="T70" fmla="*/ 43 w 145"/>
              <a:gd name="T71" fmla="*/ 73 h 146"/>
              <a:gd name="T72" fmla="*/ 52 w 145"/>
              <a:gd name="T73" fmla="*/ 93 h 146"/>
              <a:gd name="T74" fmla="*/ 72 w 145"/>
              <a:gd name="T75" fmla="*/ 101 h 146"/>
              <a:gd name="T76" fmla="*/ 93 w 145"/>
              <a:gd name="T77" fmla="*/ 93 h 146"/>
              <a:gd name="T78" fmla="*/ 128 w 145"/>
              <a:gd name="T79" fmla="*/ 39 h 146"/>
              <a:gd name="T80" fmla="*/ 128 w 145"/>
              <a:gd name="T81" fmla="*/ 23 h 146"/>
              <a:gd name="T82" fmla="*/ 127 w 145"/>
              <a:gd name="T83" fmla="*/ 18 h 146"/>
              <a:gd name="T84" fmla="*/ 122 w 145"/>
              <a:gd name="T85" fmla="*/ 16 h 146"/>
              <a:gd name="T86" fmla="*/ 106 w 145"/>
              <a:gd name="T87" fmla="*/ 16 h 146"/>
              <a:gd name="T88" fmla="*/ 101 w 145"/>
              <a:gd name="T89" fmla="*/ 18 h 146"/>
              <a:gd name="T90" fmla="*/ 99 w 145"/>
              <a:gd name="T91" fmla="*/ 23 h 146"/>
              <a:gd name="T92" fmla="*/ 99 w 145"/>
              <a:gd name="T93" fmla="*/ 39 h 146"/>
              <a:gd name="T94" fmla="*/ 101 w 145"/>
              <a:gd name="T95" fmla="*/ 43 h 146"/>
              <a:gd name="T96" fmla="*/ 106 w 145"/>
              <a:gd name="T97" fmla="*/ 45 h 146"/>
              <a:gd name="T98" fmla="*/ 122 w 145"/>
              <a:gd name="T99" fmla="*/ 45 h 146"/>
              <a:gd name="T100" fmla="*/ 127 w 145"/>
              <a:gd name="T101" fmla="*/ 43 h 146"/>
              <a:gd name="T102" fmla="*/ 128 w 145"/>
              <a:gd name="T103" fmla="*/ 3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5" h="146">
                <a:moveTo>
                  <a:pt x="145" y="19"/>
                </a:moveTo>
                <a:cubicBezTo>
                  <a:pt x="145" y="127"/>
                  <a:pt x="145" y="127"/>
                  <a:pt x="145" y="127"/>
                </a:cubicBezTo>
                <a:cubicBezTo>
                  <a:pt x="145" y="132"/>
                  <a:pt x="143" y="136"/>
                  <a:pt x="139" y="140"/>
                </a:cubicBezTo>
                <a:cubicBezTo>
                  <a:pt x="136" y="144"/>
                  <a:pt x="131" y="146"/>
                  <a:pt x="126" y="146"/>
                </a:cubicBezTo>
                <a:cubicBezTo>
                  <a:pt x="18" y="146"/>
                  <a:pt x="18" y="146"/>
                  <a:pt x="18" y="146"/>
                </a:cubicBezTo>
                <a:cubicBezTo>
                  <a:pt x="13" y="146"/>
                  <a:pt x="9" y="144"/>
                  <a:pt x="5" y="140"/>
                </a:cubicBezTo>
                <a:cubicBezTo>
                  <a:pt x="2" y="136"/>
                  <a:pt x="0" y="132"/>
                  <a:pt x="0" y="12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4"/>
                  <a:pt x="2" y="9"/>
                  <a:pt x="5" y="6"/>
                </a:cubicBezTo>
                <a:cubicBezTo>
                  <a:pt x="9" y="2"/>
                  <a:pt x="13" y="0"/>
                  <a:pt x="1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1" y="0"/>
                  <a:pt x="136" y="2"/>
                  <a:pt x="139" y="6"/>
                </a:cubicBezTo>
                <a:cubicBezTo>
                  <a:pt x="143" y="9"/>
                  <a:pt x="145" y="14"/>
                  <a:pt x="145" y="19"/>
                </a:cubicBezTo>
                <a:close/>
                <a:moveTo>
                  <a:pt x="128" y="123"/>
                </a:moveTo>
                <a:cubicBezTo>
                  <a:pt x="128" y="62"/>
                  <a:pt x="128" y="62"/>
                  <a:pt x="128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7" y="66"/>
                  <a:pt x="118" y="70"/>
                  <a:pt x="118" y="74"/>
                </a:cubicBezTo>
                <a:cubicBezTo>
                  <a:pt x="118" y="82"/>
                  <a:pt x="116" y="89"/>
                  <a:pt x="112" y="96"/>
                </a:cubicBezTo>
                <a:cubicBezTo>
                  <a:pt x="108" y="103"/>
                  <a:pt x="102" y="108"/>
                  <a:pt x="95" y="112"/>
                </a:cubicBezTo>
                <a:cubicBezTo>
                  <a:pt x="88" y="116"/>
                  <a:pt x="81" y="118"/>
                  <a:pt x="72" y="118"/>
                </a:cubicBezTo>
                <a:cubicBezTo>
                  <a:pt x="60" y="118"/>
                  <a:pt x="49" y="114"/>
                  <a:pt x="41" y="105"/>
                </a:cubicBezTo>
                <a:cubicBezTo>
                  <a:pt x="32" y="97"/>
                  <a:pt x="27" y="86"/>
                  <a:pt x="27" y="74"/>
                </a:cubicBezTo>
                <a:cubicBezTo>
                  <a:pt x="27" y="70"/>
                  <a:pt x="28" y="66"/>
                  <a:pt x="29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123"/>
                  <a:pt x="16" y="123"/>
                  <a:pt x="16" y="123"/>
                </a:cubicBezTo>
                <a:cubicBezTo>
                  <a:pt x="16" y="125"/>
                  <a:pt x="16" y="126"/>
                  <a:pt x="18" y="127"/>
                </a:cubicBezTo>
                <a:cubicBezTo>
                  <a:pt x="19" y="128"/>
                  <a:pt x="20" y="129"/>
                  <a:pt x="22" y="129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4" y="129"/>
                  <a:pt x="126" y="128"/>
                  <a:pt x="127" y="127"/>
                </a:cubicBezTo>
                <a:cubicBezTo>
                  <a:pt x="128" y="126"/>
                  <a:pt x="128" y="125"/>
                  <a:pt x="128" y="123"/>
                </a:cubicBezTo>
                <a:close/>
                <a:moveTo>
                  <a:pt x="93" y="93"/>
                </a:moveTo>
                <a:cubicBezTo>
                  <a:pt x="99" y="87"/>
                  <a:pt x="102" y="80"/>
                  <a:pt x="102" y="73"/>
                </a:cubicBezTo>
                <a:cubicBezTo>
                  <a:pt x="102" y="65"/>
                  <a:pt x="99" y="58"/>
                  <a:pt x="93" y="53"/>
                </a:cubicBezTo>
                <a:cubicBezTo>
                  <a:pt x="87" y="47"/>
                  <a:pt x="80" y="44"/>
                  <a:pt x="72" y="44"/>
                </a:cubicBezTo>
                <a:cubicBezTo>
                  <a:pt x="64" y="44"/>
                  <a:pt x="58" y="47"/>
                  <a:pt x="52" y="53"/>
                </a:cubicBezTo>
                <a:cubicBezTo>
                  <a:pt x="46" y="58"/>
                  <a:pt x="43" y="65"/>
                  <a:pt x="43" y="73"/>
                </a:cubicBezTo>
                <a:cubicBezTo>
                  <a:pt x="43" y="80"/>
                  <a:pt x="46" y="87"/>
                  <a:pt x="52" y="93"/>
                </a:cubicBezTo>
                <a:cubicBezTo>
                  <a:pt x="58" y="98"/>
                  <a:pt x="64" y="101"/>
                  <a:pt x="72" y="101"/>
                </a:cubicBezTo>
                <a:cubicBezTo>
                  <a:pt x="80" y="101"/>
                  <a:pt x="87" y="98"/>
                  <a:pt x="93" y="93"/>
                </a:cubicBezTo>
                <a:close/>
                <a:moveTo>
                  <a:pt x="128" y="39"/>
                </a:moveTo>
                <a:cubicBezTo>
                  <a:pt x="128" y="23"/>
                  <a:pt x="128" y="23"/>
                  <a:pt x="128" y="23"/>
                </a:cubicBezTo>
                <a:cubicBezTo>
                  <a:pt x="128" y="21"/>
                  <a:pt x="128" y="20"/>
                  <a:pt x="127" y="18"/>
                </a:cubicBezTo>
                <a:cubicBezTo>
                  <a:pt x="125" y="17"/>
                  <a:pt x="124" y="16"/>
                  <a:pt x="122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104" y="16"/>
                  <a:pt x="102" y="17"/>
                  <a:pt x="101" y="18"/>
                </a:cubicBezTo>
                <a:cubicBezTo>
                  <a:pt x="100" y="20"/>
                  <a:pt x="99" y="21"/>
                  <a:pt x="99" y="23"/>
                </a:cubicBezTo>
                <a:cubicBezTo>
                  <a:pt x="99" y="39"/>
                  <a:pt x="99" y="39"/>
                  <a:pt x="99" y="39"/>
                </a:cubicBezTo>
                <a:cubicBezTo>
                  <a:pt x="99" y="40"/>
                  <a:pt x="100" y="42"/>
                  <a:pt x="101" y="43"/>
                </a:cubicBezTo>
                <a:cubicBezTo>
                  <a:pt x="102" y="44"/>
                  <a:pt x="104" y="45"/>
                  <a:pt x="106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4" y="45"/>
                  <a:pt x="125" y="44"/>
                  <a:pt x="127" y="43"/>
                </a:cubicBezTo>
                <a:cubicBezTo>
                  <a:pt x="128" y="42"/>
                  <a:pt x="128" y="40"/>
                  <a:pt x="128" y="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2" name="Freeform 335"/>
          <p:cNvSpPr>
            <a:spLocks noEditPoints="1"/>
          </p:cNvSpPr>
          <p:nvPr/>
        </p:nvSpPr>
        <p:spPr bwMode="auto">
          <a:xfrm>
            <a:off x="3551692" y="3617990"/>
            <a:ext cx="155598" cy="157220"/>
          </a:xfrm>
          <a:custGeom>
            <a:avLst/>
            <a:gdLst>
              <a:gd name="T0" fmla="*/ 118 w 145"/>
              <a:gd name="T1" fmla="*/ 0 h 146"/>
              <a:gd name="T2" fmla="*/ 137 w 145"/>
              <a:gd name="T3" fmla="*/ 8 h 146"/>
              <a:gd name="T4" fmla="*/ 145 w 145"/>
              <a:gd name="T5" fmla="*/ 28 h 146"/>
              <a:gd name="T6" fmla="*/ 145 w 145"/>
              <a:gd name="T7" fmla="*/ 118 h 146"/>
              <a:gd name="T8" fmla="*/ 137 w 145"/>
              <a:gd name="T9" fmla="*/ 138 h 146"/>
              <a:gd name="T10" fmla="*/ 118 w 145"/>
              <a:gd name="T11" fmla="*/ 146 h 146"/>
              <a:gd name="T12" fmla="*/ 27 w 145"/>
              <a:gd name="T13" fmla="*/ 146 h 146"/>
              <a:gd name="T14" fmla="*/ 8 w 145"/>
              <a:gd name="T15" fmla="*/ 138 h 146"/>
              <a:gd name="T16" fmla="*/ 0 w 145"/>
              <a:gd name="T17" fmla="*/ 118 h 146"/>
              <a:gd name="T18" fmla="*/ 0 w 145"/>
              <a:gd name="T19" fmla="*/ 28 h 146"/>
              <a:gd name="T20" fmla="*/ 8 w 145"/>
              <a:gd name="T21" fmla="*/ 8 h 146"/>
              <a:gd name="T22" fmla="*/ 27 w 145"/>
              <a:gd name="T23" fmla="*/ 0 h 146"/>
              <a:gd name="T24" fmla="*/ 118 w 145"/>
              <a:gd name="T25" fmla="*/ 0 h 146"/>
              <a:gd name="T26" fmla="*/ 60 w 145"/>
              <a:gd name="T27" fmla="*/ 87 h 146"/>
              <a:gd name="T28" fmla="*/ 66 w 145"/>
              <a:gd name="T29" fmla="*/ 73 h 146"/>
              <a:gd name="T30" fmla="*/ 60 w 145"/>
              <a:gd name="T31" fmla="*/ 59 h 146"/>
              <a:gd name="T32" fmla="*/ 46 w 145"/>
              <a:gd name="T33" fmla="*/ 53 h 146"/>
              <a:gd name="T34" fmla="*/ 32 w 145"/>
              <a:gd name="T35" fmla="*/ 59 h 146"/>
              <a:gd name="T36" fmla="*/ 26 w 145"/>
              <a:gd name="T37" fmla="*/ 73 h 146"/>
              <a:gd name="T38" fmla="*/ 32 w 145"/>
              <a:gd name="T39" fmla="*/ 87 h 146"/>
              <a:gd name="T40" fmla="*/ 46 w 145"/>
              <a:gd name="T41" fmla="*/ 93 h 146"/>
              <a:gd name="T42" fmla="*/ 60 w 145"/>
              <a:gd name="T43" fmla="*/ 87 h 146"/>
              <a:gd name="T44" fmla="*/ 114 w 145"/>
              <a:gd name="T45" fmla="*/ 87 h 146"/>
              <a:gd name="T46" fmla="*/ 120 w 145"/>
              <a:gd name="T47" fmla="*/ 73 h 146"/>
              <a:gd name="T48" fmla="*/ 114 w 145"/>
              <a:gd name="T49" fmla="*/ 59 h 146"/>
              <a:gd name="T50" fmla="*/ 100 w 145"/>
              <a:gd name="T51" fmla="*/ 53 h 146"/>
              <a:gd name="T52" fmla="*/ 85 w 145"/>
              <a:gd name="T53" fmla="*/ 59 h 146"/>
              <a:gd name="T54" fmla="*/ 79 w 145"/>
              <a:gd name="T55" fmla="*/ 73 h 146"/>
              <a:gd name="T56" fmla="*/ 85 w 145"/>
              <a:gd name="T57" fmla="*/ 87 h 146"/>
              <a:gd name="T58" fmla="*/ 100 w 145"/>
              <a:gd name="T59" fmla="*/ 93 h 146"/>
              <a:gd name="T60" fmla="*/ 114 w 145"/>
              <a:gd name="T61" fmla="*/ 8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46">
                <a:moveTo>
                  <a:pt x="118" y="0"/>
                </a:moveTo>
                <a:cubicBezTo>
                  <a:pt x="126" y="0"/>
                  <a:pt x="132" y="3"/>
                  <a:pt x="137" y="8"/>
                </a:cubicBezTo>
                <a:cubicBezTo>
                  <a:pt x="143" y="14"/>
                  <a:pt x="145" y="20"/>
                  <a:pt x="145" y="28"/>
                </a:cubicBez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3" y="132"/>
                  <a:pt x="137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7" y="0"/>
                </a:cubicBezTo>
                <a:lnTo>
                  <a:pt x="118" y="0"/>
                </a:lnTo>
                <a:close/>
                <a:moveTo>
                  <a:pt x="60" y="87"/>
                </a:moveTo>
                <a:cubicBezTo>
                  <a:pt x="64" y="83"/>
                  <a:pt x="66" y="78"/>
                  <a:pt x="66" y="73"/>
                </a:cubicBezTo>
                <a:cubicBezTo>
                  <a:pt x="66" y="67"/>
                  <a:pt x="64" y="63"/>
                  <a:pt x="60" y="59"/>
                </a:cubicBezTo>
                <a:cubicBezTo>
                  <a:pt x="56" y="55"/>
                  <a:pt x="52" y="53"/>
                  <a:pt x="46" y="53"/>
                </a:cubicBezTo>
                <a:cubicBezTo>
                  <a:pt x="41" y="53"/>
                  <a:pt x="36" y="55"/>
                  <a:pt x="32" y="59"/>
                </a:cubicBezTo>
                <a:cubicBezTo>
                  <a:pt x="28" y="63"/>
                  <a:pt x="26" y="67"/>
                  <a:pt x="26" y="73"/>
                </a:cubicBezTo>
                <a:cubicBezTo>
                  <a:pt x="26" y="78"/>
                  <a:pt x="28" y="83"/>
                  <a:pt x="32" y="87"/>
                </a:cubicBezTo>
                <a:cubicBezTo>
                  <a:pt x="36" y="91"/>
                  <a:pt x="41" y="93"/>
                  <a:pt x="46" y="93"/>
                </a:cubicBezTo>
                <a:cubicBezTo>
                  <a:pt x="52" y="93"/>
                  <a:pt x="56" y="91"/>
                  <a:pt x="60" y="87"/>
                </a:cubicBezTo>
                <a:close/>
                <a:moveTo>
                  <a:pt x="114" y="87"/>
                </a:moveTo>
                <a:cubicBezTo>
                  <a:pt x="118" y="83"/>
                  <a:pt x="120" y="78"/>
                  <a:pt x="120" y="73"/>
                </a:cubicBezTo>
                <a:cubicBezTo>
                  <a:pt x="120" y="67"/>
                  <a:pt x="118" y="63"/>
                  <a:pt x="114" y="59"/>
                </a:cubicBezTo>
                <a:cubicBezTo>
                  <a:pt x="110" y="55"/>
                  <a:pt x="105" y="53"/>
                  <a:pt x="100" y="53"/>
                </a:cubicBezTo>
                <a:cubicBezTo>
                  <a:pt x="94" y="53"/>
                  <a:pt x="89" y="55"/>
                  <a:pt x="85" y="59"/>
                </a:cubicBezTo>
                <a:cubicBezTo>
                  <a:pt x="81" y="63"/>
                  <a:pt x="79" y="67"/>
                  <a:pt x="79" y="73"/>
                </a:cubicBezTo>
                <a:cubicBezTo>
                  <a:pt x="79" y="78"/>
                  <a:pt x="81" y="83"/>
                  <a:pt x="85" y="87"/>
                </a:cubicBezTo>
                <a:cubicBezTo>
                  <a:pt x="89" y="91"/>
                  <a:pt x="94" y="93"/>
                  <a:pt x="100" y="93"/>
                </a:cubicBezTo>
                <a:cubicBezTo>
                  <a:pt x="105" y="93"/>
                  <a:pt x="110" y="91"/>
                  <a:pt x="114" y="8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3" name="Freeform 336"/>
          <p:cNvSpPr>
            <a:spLocks noEditPoints="1"/>
          </p:cNvSpPr>
          <p:nvPr/>
        </p:nvSpPr>
        <p:spPr bwMode="auto">
          <a:xfrm>
            <a:off x="3755916" y="3617990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10 w 145"/>
              <a:gd name="T13" fmla="*/ 109 h 146"/>
              <a:gd name="T14" fmla="*/ 0 w 145"/>
              <a:gd name="T15" fmla="*/ 73 h 146"/>
              <a:gd name="T16" fmla="*/ 10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107 w 145"/>
              <a:gd name="T27" fmla="*/ 97 h 146"/>
              <a:gd name="T28" fmla="*/ 116 w 145"/>
              <a:gd name="T29" fmla="*/ 97 h 146"/>
              <a:gd name="T30" fmla="*/ 72 w 145"/>
              <a:gd name="T31" fmla="*/ 32 h 146"/>
              <a:gd name="T32" fmla="*/ 29 w 145"/>
              <a:gd name="T33" fmla="*/ 97 h 146"/>
              <a:gd name="T34" fmla="*/ 38 w 145"/>
              <a:gd name="T35" fmla="*/ 97 h 146"/>
              <a:gd name="T36" fmla="*/ 48 w 145"/>
              <a:gd name="T37" fmla="*/ 82 h 146"/>
              <a:gd name="T38" fmla="*/ 97 w 145"/>
              <a:gd name="T39" fmla="*/ 82 h 146"/>
              <a:gd name="T40" fmla="*/ 107 w 145"/>
              <a:gd name="T41" fmla="*/ 97 h 146"/>
              <a:gd name="T42" fmla="*/ 72 w 145"/>
              <a:gd name="T43" fmla="*/ 47 h 146"/>
              <a:gd name="T44" fmla="*/ 91 w 145"/>
              <a:gd name="T45" fmla="*/ 76 h 146"/>
              <a:gd name="T46" fmla="*/ 53 w 145"/>
              <a:gd name="T47" fmla="*/ 76 h 146"/>
              <a:gd name="T48" fmla="*/ 72 w 145"/>
              <a:gd name="T49" fmla="*/ 4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10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10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107" y="97"/>
                </a:moveTo>
                <a:cubicBezTo>
                  <a:pt x="116" y="97"/>
                  <a:pt x="116" y="97"/>
                  <a:pt x="116" y="97"/>
                </a:cubicBezTo>
                <a:cubicBezTo>
                  <a:pt x="72" y="32"/>
                  <a:pt x="72" y="32"/>
                  <a:pt x="72" y="32"/>
                </a:cubicBezTo>
                <a:cubicBezTo>
                  <a:pt x="29" y="97"/>
                  <a:pt x="29" y="97"/>
                  <a:pt x="29" y="97"/>
                </a:cubicBezTo>
                <a:cubicBezTo>
                  <a:pt x="38" y="97"/>
                  <a:pt x="38" y="97"/>
                  <a:pt x="38" y="97"/>
                </a:cubicBezTo>
                <a:cubicBezTo>
                  <a:pt x="48" y="82"/>
                  <a:pt x="48" y="82"/>
                  <a:pt x="48" y="82"/>
                </a:cubicBezTo>
                <a:cubicBezTo>
                  <a:pt x="97" y="82"/>
                  <a:pt x="97" y="82"/>
                  <a:pt x="97" y="82"/>
                </a:cubicBezTo>
                <a:lnTo>
                  <a:pt x="107" y="97"/>
                </a:lnTo>
                <a:close/>
                <a:moveTo>
                  <a:pt x="72" y="47"/>
                </a:moveTo>
                <a:cubicBezTo>
                  <a:pt x="91" y="76"/>
                  <a:pt x="91" y="76"/>
                  <a:pt x="91" y="76"/>
                </a:cubicBezTo>
                <a:cubicBezTo>
                  <a:pt x="53" y="76"/>
                  <a:pt x="53" y="76"/>
                  <a:pt x="53" y="76"/>
                </a:cubicBezTo>
                <a:lnTo>
                  <a:pt x="72" y="4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4" name="Freeform 337"/>
          <p:cNvSpPr>
            <a:spLocks noEditPoints="1"/>
          </p:cNvSpPr>
          <p:nvPr/>
        </p:nvSpPr>
        <p:spPr bwMode="auto">
          <a:xfrm>
            <a:off x="3958520" y="3613128"/>
            <a:ext cx="144254" cy="166945"/>
          </a:xfrm>
          <a:custGeom>
            <a:avLst/>
            <a:gdLst>
              <a:gd name="T0" fmla="*/ 122 w 134"/>
              <a:gd name="T1" fmla="*/ 90 h 155"/>
              <a:gd name="T2" fmla="*/ 116 w 134"/>
              <a:gd name="T3" fmla="*/ 99 h 155"/>
              <a:gd name="T4" fmla="*/ 53 w 134"/>
              <a:gd name="T5" fmla="*/ 110 h 155"/>
              <a:gd name="T6" fmla="*/ 13 w 134"/>
              <a:gd name="T7" fmla="*/ 95 h 155"/>
              <a:gd name="T8" fmla="*/ 11 w 134"/>
              <a:gd name="T9" fmla="*/ 88 h 155"/>
              <a:gd name="T10" fmla="*/ 10 w 134"/>
              <a:gd name="T11" fmla="*/ 81 h 155"/>
              <a:gd name="T12" fmla="*/ 5 w 134"/>
              <a:gd name="T13" fmla="*/ 52 h 155"/>
              <a:gd name="T14" fmla="*/ 0 w 134"/>
              <a:gd name="T15" fmla="*/ 23 h 155"/>
              <a:gd name="T16" fmla="*/ 5 w 134"/>
              <a:gd name="T17" fmla="*/ 15 h 155"/>
              <a:gd name="T18" fmla="*/ 14 w 134"/>
              <a:gd name="T19" fmla="*/ 10 h 155"/>
              <a:gd name="T20" fmla="*/ 48 w 134"/>
              <a:gd name="T21" fmla="*/ 2 h 155"/>
              <a:gd name="T22" fmla="*/ 132 w 134"/>
              <a:gd name="T23" fmla="*/ 18 h 155"/>
              <a:gd name="T24" fmla="*/ 133 w 134"/>
              <a:gd name="T25" fmla="*/ 28 h 155"/>
              <a:gd name="T26" fmla="*/ 114 w 134"/>
              <a:gd name="T27" fmla="*/ 126 h 155"/>
              <a:gd name="T28" fmla="*/ 110 w 134"/>
              <a:gd name="T29" fmla="*/ 141 h 155"/>
              <a:gd name="T30" fmla="*/ 87 w 134"/>
              <a:gd name="T31" fmla="*/ 153 h 155"/>
              <a:gd name="T32" fmla="*/ 49 w 134"/>
              <a:gd name="T33" fmla="*/ 153 h 155"/>
              <a:gd name="T34" fmla="*/ 34 w 134"/>
              <a:gd name="T35" fmla="*/ 149 h 155"/>
              <a:gd name="T36" fmla="*/ 22 w 134"/>
              <a:gd name="T37" fmla="*/ 139 h 155"/>
              <a:gd name="T38" fmla="*/ 17 w 134"/>
              <a:gd name="T39" fmla="*/ 110 h 155"/>
              <a:gd name="T40" fmla="*/ 67 w 134"/>
              <a:gd name="T41" fmla="*/ 123 h 155"/>
              <a:gd name="T42" fmla="*/ 117 w 134"/>
              <a:gd name="T43" fmla="*/ 111 h 155"/>
              <a:gd name="T44" fmla="*/ 116 w 134"/>
              <a:gd name="T45" fmla="*/ 119 h 155"/>
              <a:gd name="T46" fmla="*/ 105 w 134"/>
              <a:gd name="T47" fmla="*/ 17 h 155"/>
              <a:gd name="T48" fmla="*/ 93 w 134"/>
              <a:gd name="T49" fmla="*/ 14 h 155"/>
              <a:gd name="T50" fmla="*/ 33 w 134"/>
              <a:gd name="T51" fmla="*/ 15 h 155"/>
              <a:gd name="T52" fmla="*/ 23 w 134"/>
              <a:gd name="T53" fmla="*/ 21 h 155"/>
              <a:gd name="T54" fmla="*/ 37 w 134"/>
              <a:gd name="T55" fmla="*/ 28 h 155"/>
              <a:gd name="T56" fmla="*/ 88 w 134"/>
              <a:gd name="T57" fmla="*/ 29 h 155"/>
              <a:gd name="T58" fmla="*/ 103 w 134"/>
              <a:gd name="T59" fmla="*/ 26 h 155"/>
              <a:gd name="T60" fmla="*/ 88 w 134"/>
              <a:gd name="T61" fmla="*/ 72 h 155"/>
              <a:gd name="T62" fmla="*/ 59 w 134"/>
              <a:gd name="T63" fmla="*/ 56 h 155"/>
              <a:gd name="T64" fmla="*/ 46 w 134"/>
              <a:gd name="T65" fmla="*/ 76 h 155"/>
              <a:gd name="T66" fmla="*/ 69 w 134"/>
              <a:gd name="T67" fmla="*/ 96 h 155"/>
              <a:gd name="T68" fmla="*/ 88 w 134"/>
              <a:gd name="T69" fmla="*/ 72 h 155"/>
              <a:gd name="T70" fmla="*/ 73 w 134"/>
              <a:gd name="T71" fmla="*/ 84 h 155"/>
              <a:gd name="T72" fmla="*/ 57 w 134"/>
              <a:gd name="T73" fmla="*/ 79 h 155"/>
              <a:gd name="T74" fmla="*/ 62 w 134"/>
              <a:gd name="T75" fmla="*/ 66 h 155"/>
              <a:gd name="T76" fmla="*/ 75 w 134"/>
              <a:gd name="T77" fmla="*/ 6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4" h="155">
                <a:moveTo>
                  <a:pt x="133" y="28"/>
                </a:moveTo>
                <a:cubicBezTo>
                  <a:pt x="131" y="39"/>
                  <a:pt x="128" y="59"/>
                  <a:pt x="122" y="90"/>
                </a:cubicBezTo>
                <a:cubicBezTo>
                  <a:pt x="122" y="92"/>
                  <a:pt x="121" y="94"/>
                  <a:pt x="120" y="95"/>
                </a:cubicBezTo>
                <a:cubicBezTo>
                  <a:pt x="119" y="97"/>
                  <a:pt x="117" y="98"/>
                  <a:pt x="116" y="99"/>
                </a:cubicBezTo>
                <a:cubicBezTo>
                  <a:pt x="114" y="100"/>
                  <a:pt x="113" y="101"/>
                  <a:pt x="111" y="102"/>
                </a:cubicBezTo>
                <a:cubicBezTo>
                  <a:pt x="95" y="110"/>
                  <a:pt x="76" y="113"/>
                  <a:pt x="53" y="110"/>
                </a:cubicBezTo>
                <a:cubicBezTo>
                  <a:pt x="37" y="109"/>
                  <a:pt x="25" y="104"/>
                  <a:pt x="16" y="97"/>
                </a:cubicBezTo>
                <a:cubicBezTo>
                  <a:pt x="15" y="97"/>
                  <a:pt x="14" y="96"/>
                  <a:pt x="13" y="95"/>
                </a:cubicBezTo>
                <a:cubicBezTo>
                  <a:pt x="13" y="94"/>
                  <a:pt x="12" y="93"/>
                  <a:pt x="12" y="91"/>
                </a:cubicBezTo>
                <a:cubicBezTo>
                  <a:pt x="11" y="90"/>
                  <a:pt x="11" y="89"/>
                  <a:pt x="11" y="88"/>
                </a:cubicBezTo>
                <a:cubicBezTo>
                  <a:pt x="11" y="87"/>
                  <a:pt x="11" y="86"/>
                  <a:pt x="10" y="85"/>
                </a:cubicBezTo>
                <a:cubicBezTo>
                  <a:pt x="10" y="83"/>
                  <a:pt x="10" y="82"/>
                  <a:pt x="10" y="81"/>
                </a:cubicBezTo>
                <a:cubicBezTo>
                  <a:pt x="9" y="78"/>
                  <a:pt x="8" y="73"/>
                  <a:pt x="7" y="67"/>
                </a:cubicBezTo>
                <a:cubicBezTo>
                  <a:pt x="6" y="61"/>
                  <a:pt x="5" y="56"/>
                  <a:pt x="5" y="52"/>
                </a:cubicBezTo>
                <a:cubicBezTo>
                  <a:pt x="4" y="48"/>
                  <a:pt x="3" y="43"/>
                  <a:pt x="2" y="38"/>
                </a:cubicBezTo>
                <a:cubicBezTo>
                  <a:pt x="2" y="32"/>
                  <a:pt x="1" y="27"/>
                  <a:pt x="0" y="23"/>
                </a:cubicBezTo>
                <a:cubicBezTo>
                  <a:pt x="1" y="21"/>
                  <a:pt x="1" y="20"/>
                  <a:pt x="2" y="18"/>
                </a:cubicBezTo>
                <a:cubicBezTo>
                  <a:pt x="3" y="17"/>
                  <a:pt x="4" y="16"/>
                  <a:pt x="5" y="15"/>
                </a:cubicBezTo>
                <a:cubicBezTo>
                  <a:pt x="6" y="14"/>
                  <a:pt x="7" y="13"/>
                  <a:pt x="9" y="12"/>
                </a:cubicBezTo>
                <a:cubicBezTo>
                  <a:pt x="11" y="11"/>
                  <a:pt x="12" y="10"/>
                  <a:pt x="14" y="10"/>
                </a:cubicBezTo>
                <a:cubicBezTo>
                  <a:pt x="15" y="9"/>
                  <a:pt x="16" y="9"/>
                  <a:pt x="18" y="8"/>
                </a:cubicBezTo>
                <a:cubicBezTo>
                  <a:pt x="26" y="5"/>
                  <a:pt x="36" y="3"/>
                  <a:pt x="48" y="2"/>
                </a:cubicBezTo>
                <a:cubicBezTo>
                  <a:pt x="72" y="0"/>
                  <a:pt x="93" y="1"/>
                  <a:pt x="112" y="7"/>
                </a:cubicBezTo>
                <a:cubicBezTo>
                  <a:pt x="121" y="10"/>
                  <a:pt x="128" y="13"/>
                  <a:pt x="132" y="18"/>
                </a:cubicBezTo>
                <a:cubicBezTo>
                  <a:pt x="133" y="20"/>
                  <a:pt x="133" y="21"/>
                  <a:pt x="133" y="23"/>
                </a:cubicBezTo>
                <a:cubicBezTo>
                  <a:pt x="134" y="25"/>
                  <a:pt x="133" y="27"/>
                  <a:pt x="133" y="28"/>
                </a:cubicBezTo>
                <a:close/>
                <a:moveTo>
                  <a:pt x="116" y="119"/>
                </a:moveTo>
                <a:cubicBezTo>
                  <a:pt x="115" y="121"/>
                  <a:pt x="115" y="123"/>
                  <a:pt x="114" y="126"/>
                </a:cubicBezTo>
                <a:cubicBezTo>
                  <a:pt x="114" y="129"/>
                  <a:pt x="113" y="132"/>
                  <a:pt x="113" y="134"/>
                </a:cubicBezTo>
                <a:cubicBezTo>
                  <a:pt x="113" y="136"/>
                  <a:pt x="112" y="139"/>
                  <a:pt x="110" y="141"/>
                </a:cubicBezTo>
                <a:cubicBezTo>
                  <a:pt x="109" y="143"/>
                  <a:pt x="107" y="145"/>
                  <a:pt x="105" y="146"/>
                </a:cubicBezTo>
                <a:cubicBezTo>
                  <a:pt x="99" y="149"/>
                  <a:pt x="93" y="151"/>
                  <a:pt x="87" y="153"/>
                </a:cubicBezTo>
                <a:cubicBezTo>
                  <a:pt x="80" y="154"/>
                  <a:pt x="74" y="155"/>
                  <a:pt x="68" y="155"/>
                </a:cubicBezTo>
                <a:cubicBezTo>
                  <a:pt x="62" y="155"/>
                  <a:pt x="55" y="154"/>
                  <a:pt x="49" y="153"/>
                </a:cubicBezTo>
                <a:cubicBezTo>
                  <a:pt x="46" y="153"/>
                  <a:pt x="43" y="152"/>
                  <a:pt x="41" y="152"/>
                </a:cubicBezTo>
                <a:cubicBezTo>
                  <a:pt x="39" y="151"/>
                  <a:pt x="36" y="150"/>
                  <a:pt x="34" y="149"/>
                </a:cubicBezTo>
                <a:cubicBezTo>
                  <a:pt x="31" y="148"/>
                  <a:pt x="29" y="147"/>
                  <a:pt x="27" y="145"/>
                </a:cubicBezTo>
                <a:cubicBezTo>
                  <a:pt x="25" y="143"/>
                  <a:pt x="23" y="141"/>
                  <a:pt x="22" y="139"/>
                </a:cubicBezTo>
                <a:cubicBezTo>
                  <a:pt x="20" y="133"/>
                  <a:pt x="19" y="124"/>
                  <a:pt x="17" y="111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33" y="118"/>
                  <a:pt x="49" y="123"/>
                  <a:pt x="67" y="123"/>
                </a:cubicBezTo>
                <a:cubicBezTo>
                  <a:pt x="85" y="123"/>
                  <a:pt x="101" y="118"/>
                  <a:pt x="115" y="109"/>
                </a:cubicBezTo>
                <a:cubicBezTo>
                  <a:pt x="116" y="109"/>
                  <a:pt x="117" y="110"/>
                  <a:pt x="117" y="111"/>
                </a:cubicBezTo>
                <a:cubicBezTo>
                  <a:pt x="117" y="112"/>
                  <a:pt x="117" y="114"/>
                  <a:pt x="117" y="116"/>
                </a:cubicBezTo>
                <a:cubicBezTo>
                  <a:pt x="116" y="117"/>
                  <a:pt x="116" y="118"/>
                  <a:pt x="116" y="119"/>
                </a:cubicBezTo>
                <a:close/>
                <a:moveTo>
                  <a:pt x="110" y="21"/>
                </a:moveTo>
                <a:cubicBezTo>
                  <a:pt x="109" y="19"/>
                  <a:pt x="107" y="18"/>
                  <a:pt x="105" y="17"/>
                </a:cubicBezTo>
                <a:cubicBezTo>
                  <a:pt x="103" y="16"/>
                  <a:pt x="101" y="15"/>
                  <a:pt x="100" y="15"/>
                </a:cubicBezTo>
                <a:cubicBezTo>
                  <a:pt x="98" y="15"/>
                  <a:pt x="96" y="14"/>
                  <a:pt x="93" y="14"/>
                </a:cubicBezTo>
                <a:cubicBezTo>
                  <a:pt x="75" y="11"/>
                  <a:pt x="57" y="11"/>
                  <a:pt x="39" y="14"/>
                </a:cubicBezTo>
                <a:cubicBezTo>
                  <a:pt x="37" y="14"/>
                  <a:pt x="35" y="15"/>
                  <a:pt x="33" y="15"/>
                </a:cubicBezTo>
                <a:cubicBezTo>
                  <a:pt x="32" y="15"/>
                  <a:pt x="30" y="16"/>
                  <a:pt x="28" y="17"/>
                </a:cubicBezTo>
                <a:cubicBezTo>
                  <a:pt x="26" y="18"/>
                  <a:pt x="24" y="20"/>
                  <a:pt x="23" y="21"/>
                </a:cubicBezTo>
                <a:cubicBezTo>
                  <a:pt x="25" y="23"/>
                  <a:pt x="28" y="24"/>
                  <a:pt x="30" y="25"/>
                </a:cubicBezTo>
                <a:cubicBezTo>
                  <a:pt x="33" y="27"/>
                  <a:pt x="36" y="27"/>
                  <a:pt x="37" y="28"/>
                </a:cubicBezTo>
                <a:cubicBezTo>
                  <a:pt x="39" y="28"/>
                  <a:pt x="42" y="28"/>
                  <a:pt x="46" y="29"/>
                </a:cubicBezTo>
                <a:cubicBezTo>
                  <a:pt x="60" y="30"/>
                  <a:pt x="74" y="31"/>
                  <a:pt x="88" y="29"/>
                </a:cubicBezTo>
                <a:cubicBezTo>
                  <a:pt x="92" y="28"/>
                  <a:pt x="95" y="28"/>
                  <a:pt x="97" y="28"/>
                </a:cubicBezTo>
                <a:cubicBezTo>
                  <a:pt x="98" y="27"/>
                  <a:pt x="100" y="27"/>
                  <a:pt x="103" y="26"/>
                </a:cubicBezTo>
                <a:cubicBezTo>
                  <a:pt x="106" y="24"/>
                  <a:pt x="109" y="23"/>
                  <a:pt x="110" y="21"/>
                </a:cubicBezTo>
                <a:close/>
                <a:moveTo>
                  <a:pt x="88" y="72"/>
                </a:moveTo>
                <a:cubicBezTo>
                  <a:pt x="87" y="66"/>
                  <a:pt x="83" y="61"/>
                  <a:pt x="77" y="57"/>
                </a:cubicBezTo>
                <a:cubicBezTo>
                  <a:pt x="71" y="53"/>
                  <a:pt x="65" y="53"/>
                  <a:pt x="59" y="56"/>
                </a:cubicBezTo>
                <a:cubicBezTo>
                  <a:pt x="55" y="57"/>
                  <a:pt x="51" y="60"/>
                  <a:pt x="49" y="64"/>
                </a:cubicBezTo>
                <a:cubicBezTo>
                  <a:pt x="47" y="68"/>
                  <a:pt x="46" y="72"/>
                  <a:pt x="46" y="76"/>
                </a:cubicBezTo>
                <a:cubicBezTo>
                  <a:pt x="46" y="82"/>
                  <a:pt x="48" y="87"/>
                  <a:pt x="53" y="91"/>
                </a:cubicBezTo>
                <a:cubicBezTo>
                  <a:pt x="58" y="95"/>
                  <a:pt x="63" y="97"/>
                  <a:pt x="69" y="96"/>
                </a:cubicBezTo>
                <a:cubicBezTo>
                  <a:pt x="75" y="96"/>
                  <a:pt x="79" y="93"/>
                  <a:pt x="83" y="88"/>
                </a:cubicBezTo>
                <a:cubicBezTo>
                  <a:pt x="87" y="84"/>
                  <a:pt x="89" y="78"/>
                  <a:pt x="88" y="72"/>
                </a:cubicBezTo>
                <a:close/>
                <a:moveTo>
                  <a:pt x="77" y="74"/>
                </a:moveTo>
                <a:cubicBezTo>
                  <a:pt x="78" y="78"/>
                  <a:pt x="76" y="82"/>
                  <a:pt x="73" y="84"/>
                </a:cubicBezTo>
                <a:cubicBezTo>
                  <a:pt x="69" y="86"/>
                  <a:pt x="65" y="87"/>
                  <a:pt x="62" y="85"/>
                </a:cubicBezTo>
                <a:cubicBezTo>
                  <a:pt x="60" y="83"/>
                  <a:pt x="58" y="82"/>
                  <a:pt x="57" y="79"/>
                </a:cubicBezTo>
                <a:cubicBezTo>
                  <a:pt x="56" y="76"/>
                  <a:pt x="56" y="74"/>
                  <a:pt x="57" y="71"/>
                </a:cubicBezTo>
                <a:cubicBezTo>
                  <a:pt x="58" y="69"/>
                  <a:pt x="59" y="67"/>
                  <a:pt x="62" y="66"/>
                </a:cubicBezTo>
                <a:cubicBezTo>
                  <a:pt x="64" y="65"/>
                  <a:pt x="66" y="64"/>
                  <a:pt x="69" y="65"/>
                </a:cubicBezTo>
                <a:cubicBezTo>
                  <a:pt x="71" y="65"/>
                  <a:pt x="73" y="66"/>
                  <a:pt x="75" y="68"/>
                </a:cubicBezTo>
                <a:cubicBezTo>
                  <a:pt x="77" y="70"/>
                  <a:pt x="77" y="72"/>
                  <a:pt x="77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5" name="Freeform 338"/>
          <p:cNvSpPr>
            <a:spLocks noEditPoints="1"/>
          </p:cNvSpPr>
          <p:nvPr/>
        </p:nvSpPr>
        <p:spPr bwMode="auto">
          <a:xfrm>
            <a:off x="4149777" y="3617990"/>
            <a:ext cx="155598" cy="157220"/>
          </a:xfrm>
          <a:custGeom>
            <a:avLst/>
            <a:gdLst>
              <a:gd name="T0" fmla="*/ 145 w 145"/>
              <a:gd name="T1" fmla="*/ 118 h 146"/>
              <a:gd name="T2" fmla="*/ 118 w 145"/>
              <a:gd name="T3" fmla="*/ 146 h 146"/>
              <a:gd name="T4" fmla="*/ 8 w 145"/>
              <a:gd name="T5" fmla="*/ 138 h 146"/>
              <a:gd name="T6" fmla="*/ 0 w 145"/>
              <a:gd name="T7" fmla="*/ 28 h 146"/>
              <a:gd name="T8" fmla="*/ 27 w 145"/>
              <a:gd name="T9" fmla="*/ 0 h 146"/>
              <a:gd name="T10" fmla="*/ 137 w 145"/>
              <a:gd name="T11" fmla="*/ 8 h 146"/>
              <a:gd name="T12" fmla="*/ 120 w 145"/>
              <a:gd name="T13" fmla="*/ 37 h 146"/>
              <a:gd name="T14" fmla="*/ 105 w 145"/>
              <a:gd name="T15" fmla="*/ 22 h 146"/>
              <a:gd name="T16" fmla="*/ 37 w 145"/>
              <a:gd name="T17" fmla="*/ 23 h 146"/>
              <a:gd name="T18" fmla="*/ 27 w 145"/>
              <a:gd name="T19" fmla="*/ 28 h 146"/>
              <a:gd name="T20" fmla="*/ 26 w 145"/>
              <a:gd name="T21" fmla="*/ 46 h 146"/>
              <a:gd name="T22" fmla="*/ 31 w 145"/>
              <a:gd name="T23" fmla="*/ 75 h 146"/>
              <a:gd name="T24" fmla="*/ 32 w 145"/>
              <a:gd name="T25" fmla="*/ 82 h 146"/>
              <a:gd name="T26" fmla="*/ 35 w 145"/>
              <a:gd name="T27" fmla="*/ 87 h 146"/>
              <a:gd name="T28" fmla="*/ 104 w 145"/>
              <a:gd name="T29" fmla="*/ 90 h 146"/>
              <a:gd name="T30" fmla="*/ 111 w 145"/>
              <a:gd name="T31" fmla="*/ 85 h 146"/>
              <a:gd name="T32" fmla="*/ 120 w 145"/>
              <a:gd name="T33" fmla="*/ 37 h 146"/>
              <a:gd name="T34" fmla="*/ 108 w 145"/>
              <a:gd name="T35" fmla="*/ 100 h 146"/>
              <a:gd name="T36" fmla="*/ 107 w 145"/>
              <a:gd name="T37" fmla="*/ 95 h 146"/>
              <a:gd name="T38" fmla="*/ 38 w 145"/>
              <a:gd name="T39" fmla="*/ 95 h 146"/>
              <a:gd name="T40" fmla="*/ 36 w 145"/>
              <a:gd name="T41" fmla="*/ 97 h 146"/>
              <a:gd name="T42" fmla="*/ 59 w 145"/>
              <a:gd name="T43" fmla="*/ 127 h 146"/>
              <a:gd name="T44" fmla="*/ 104 w 145"/>
              <a:gd name="T45" fmla="*/ 117 h 146"/>
              <a:gd name="T46" fmla="*/ 108 w 145"/>
              <a:gd name="T47" fmla="*/ 103 h 146"/>
              <a:gd name="T48" fmla="*/ 99 w 145"/>
              <a:gd name="T49" fmla="*/ 35 h 146"/>
              <a:gd name="T50" fmla="*/ 88 w 145"/>
              <a:gd name="T51" fmla="*/ 37 h 146"/>
              <a:gd name="T52" fmla="*/ 51 w 145"/>
              <a:gd name="T53" fmla="*/ 37 h 146"/>
              <a:gd name="T54" fmla="*/ 41 w 145"/>
              <a:gd name="T55" fmla="*/ 32 h 146"/>
              <a:gd name="T56" fmla="*/ 48 w 145"/>
              <a:gd name="T57" fmla="*/ 28 h 146"/>
              <a:gd name="T58" fmla="*/ 91 w 145"/>
              <a:gd name="T59" fmla="*/ 27 h 146"/>
              <a:gd name="T60" fmla="*/ 100 w 145"/>
              <a:gd name="T61" fmla="*/ 29 h 146"/>
              <a:gd name="T62" fmla="*/ 87 w 145"/>
              <a:gd name="T63" fmla="*/ 69 h 146"/>
              <a:gd name="T64" fmla="*/ 74 w 145"/>
              <a:gd name="T65" fmla="*/ 86 h 146"/>
              <a:gd name="T66" fmla="*/ 57 w 145"/>
              <a:gd name="T67" fmla="*/ 72 h 146"/>
              <a:gd name="T68" fmla="*/ 66 w 145"/>
              <a:gd name="T69" fmla="*/ 57 h 146"/>
              <a:gd name="T70" fmla="*/ 87 w 145"/>
              <a:gd name="T71" fmla="*/ 69 h 146"/>
              <a:gd name="T72" fmla="*/ 76 w 145"/>
              <a:gd name="T73" fmla="*/ 64 h 146"/>
              <a:gd name="T74" fmla="*/ 65 w 145"/>
              <a:gd name="T75" fmla="*/ 71 h 146"/>
              <a:gd name="T76" fmla="*/ 77 w 145"/>
              <a:gd name="T77" fmla="*/ 7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0" y="37"/>
                </a:moveTo>
                <a:cubicBezTo>
                  <a:pt x="121" y="34"/>
                  <a:pt x="120" y="31"/>
                  <a:pt x="119" y="30"/>
                </a:cubicBezTo>
                <a:cubicBezTo>
                  <a:pt x="117" y="26"/>
                  <a:pt x="112" y="24"/>
                  <a:pt x="105" y="22"/>
                </a:cubicBezTo>
                <a:cubicBezTo>
                  <a:pt x="91" y="18"/>
                  <a:pt x="76" y="16"/>
                  <a:pt x="59" y="18"/>
                </a:cubicBezTo>
                <a:cubicBezTo>
                  <a:pt x="50" y="19"/>
                  <a:pt x="43" y="20"/>
                  <a:pt x="37" y="23"/>
                </a:cubicBezTo>
                <a:cubicBezTo>
                  <a:pt x="35" y="23"/>
                  <a:pt x="33" y="24"/>
                  <a:pt x="32" y="25"/>
                </a:cubicBezTo>
                <a:cubicBezTo>
                  <a:pt x="30" y="26"/>
                  <a:pt x="29" y="27"/>
                  <a:pt x="27" y="28"/>
                </a:cubicBezTo>
                <a:cubicBezTo>
                  <a:pt x="26" y="30"/>
                  <a:pt x="25" y="31"/>
                  <a:pt x="24" y="33"/>
                </a:cubicBezTo>
                <a:cubicBezTo>
                  <a:pt x="25" y="37"/>
                  <a:pt x="25" y="42"/>
                  <a:pt x="26" y="46"/>
                </a:cubicBezTo>
                <a:cubicBezTo>
                  <a:pt x="27" y="51"/>
                  <a:pt x="28" y="56"/>
                  <a:pt x="29" y="62"/>
                </a:cubicBezTo>
                <a:cubicBezTo>
                  <a:pt x="30" y="69"/>
                  <a:pt x="31" y="73"/>
                  <a:pt x="31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2" y="80"/>
                  <a:pt x="32" y="81"/>
                  <a:pt x="32" y="82"/>
                </a:cubicBezTo>
                <a:cubicBezTo>
                  <a:pt x="32" y="82"/>
                  <a:pt x="33" y="83"/>
                  <a:pt x="33" y="84"/>
                </a:cubicBezTo>
                <a:cubicBezTo>
                  <a:pt x="34" y="85"/>
                  <a:pt x="35" y="86"/>
                  <a:pt x="35" y="87"/>
                </a:cubicBezTo>
                <a:cubicBezTo>
                  <a:pt x="42" y="92"/>
                  <a:pt x="51" y="95"/>
                  <a:pt x="62" y="96"/>
                </a:cubicBezTo>
                <a:cubicBezTo>
                  <a:pt x="79" y="98"/>
                  <a:pt x="93" y="96"/>
                  <a:pt x="104" y="90"/>
                </a:cubicBezTo>
                <a:cubicBezTo>
                  <a:pt x="105" y="90"/>
                  <a:pt x="107" y="89"/>
                  <a:pt x="108" y="88"/>
                </a:cubicBezTo>
                <a:cubicBezTo>
                  <a:pt x="109" y="88"/>
                  <a:pt x="110" y="87"/>
                  <a:pt x="111" y="85"/>
                </a:cubicBezTo>
                <a:cubicBezTo>
                  <a:pt x="112" y="84"/>
                  <a:pt x="112" y="83"/>
                  <a:pt x="112" y="82"/>
                </a:cubicBezTo>
                <a:cubicBezTo>
                  <a:pt x="115" y="65"/>
                  <a:pt x="118" y="50"/>
                  <a:pt x="120" y="37"/>
                </a:cubicBezTo>
                <a:close/>
                <a:moveTo>
                  <a:pt x="108" y="103"/>
                </a:moveTo>
                <a:cubicBezTo>
                  <a:pt x="108" y="102"/>
                  <a:pt x="108" y="101"/>
                  <a:pt x="108" y="100"/>
                </a:cubicBezTo>
                <a:cubicBezTo>
                  <a:pt x="109" y="99"/>
                  <a:pt x="109" y="98"/>
                  <a:pt x="109" y="97"/>
                </a:cubicBezTo>
                <a:cubicBezTo>
                  <a:pt x="108" y="96"/>
                  <a:pt x="108" y="96"/>
                  <a:pt x="107" y="95"/>
                </a:cubicBezTo>
                <a:cubicBezTo>
                  <a:pt x="97" y="102"/>
                  <a:pt x="85" y="105"/>
                  <a:pt x="72" y="105"/>
                </a:cubicBezTo>
                <a:cubicBezTo>
                  <a:pt x="60" y="105"/>
                  <a:pt x="48" y="102"/>
                  <a:pt x="38" y="95"/>
                </a:cubicBezTo>
                <a:cubicBezTo>
                  <a:pt x="37" y="96"/>
                  <a:pt x="37" y="96"/>
                  <a:pt x="37" y="96"/>
                </a:cubicBezTo>
                <a:cubicBezTo>
                  <a:pt x="36" y="97"/>
                  <a:pt x="36" y="97"/>
                  <a:pt x="36" y="97"/>
                </a:cubicBezTo>
                <a:cubicBezTo>
                  <a:pt x="38" y="107"/>
                  <a:pt x="39" y="113"/>
                  <a:pt x="40" y="117"/>
                </a:cubicBezTo>
                <a:cubicBezTo>
                  <a:pt x="43" y="122"/>
                  <a:pt x="49" y="125"/>
                  <a:pt x="59" y="127"/>
                </a:cubicBezTo>
                <a:cubicBezTo>
                  <a:pt x="75" y="130"/>
                  <a:pt x="89" y="128"/>
                  <a:pt x="100" y="122"/>
                </a:cubicBezTo>
                <a:cubicBezTo>
                  <a:pt x="102" y="121"/>
                  <a:pt x="103" y="119"/>
                  <a:pt x="104" y="117"/>
                </a:cubicBezTo>
                <a:cubicBezTo>
                  <a:pt x="105" y="115"/>
                  <a:pt x="106" y="113"/>
                  <a:pt x="107" y="109"/>
                </a:cubicBezTo>
                <a:cubicBezTo>
                  <a:pt x="107" y="106"/>
                  <a:pt x="107" y="104"/>
                  <a:pt x="108" y="103"/>
                </a:cubicBezTo>
                <a:close/>
                <a:moveTo>
                  <a:pt x="104" y="32"/>
                </a:moveTo>
                <a:cubicBezTo>
                  <a:pt x="102" y="33"/>
                  <a:pt x="101" y="34"/>
                  <a:pt x="99" y="35"/>
                </a:cubicBezTo>
                <a:cubicBezTo>
                  <a:pt x="97" y="36"/>
                  <a:pt x="95" y="37"/>
                  <a:pt x="94" y="37"/>
                </a:cubicBezTo>
                <a:cubicBezTo>
                  <a:pt x="92" y="37"/>
                  <a:pt x="90" y="37"/>
                  <a:pt x="88" y="37"/>
                </a:cubicBezTo>
                <a:cubicBezTo>
                  <a:pt x="78" y="39"/>
                  <a:pt x="68" y="39"/>
                  <a:pt x="57" y="37"/>
                </a:cubicBezTo>
                <a:cubicBezTo>
                  <a:pt x="54" y="37"/>
                  <a:pt x="52" y="37"/>
                  <a:pt x="51" y="37"/>
                </a:cubicBezTo>
                <a:cubicBezTo>
                  <a:pt x="50" y="36"/>
                  <a:pt x="48" y="36"/>
                  <a:pt x="46" y="35"/>
                </a:cubicBezTo>
                <a:cubicBezTo>
                  <a:pt x="44" y="34"/>
                  <a:pt x="42" y="33"/>
                  <a:pt x="41" y="32"/>
                </a:cubicBezTo>
                <a:cubicBezTo>
                  <a:pt x="42" y="31"/>
                  <a:pt x="43" y="30"/>
                  <a:pt x="44" y="29"/>
                </a:cubicBezTo>
                <a:cubicBezTo>
                  <a:pt x="46" y="28"/>
                  <a:pt x="47" y="28"/>
                  <a:pt x="48" y="28"/>
                </a:cubicBezTo>
                <a:cubicBezTo>
                  <a:pt x="49" y="27"/>
                  <a:pt x="51" y="27"/>
                  <a:pt x="53" y="27"/>
                </a:cubicBezTo>
                <a:cubicBezTo>
                  <a:pt x="65" y="25"/>
                  <a:pt x="78" y="25"/>
                  <a:pt x="91" y="27"/>
                </a:cubicBezTo>
                <a:cubicBezTo>
                  <a:pt x="93" y="27"/>
                  <a:pt x="95" y="27"/>
                  <a:pt x="96" y="27"/>
                </a:cubicBezTo>
                <a:cubicBezTo>
                  <a:pt x="97" y="28"/>
                  <a:pt x="98" y="28"/>
                  <a:pt x="100" y="29"/>
                </a:cubicBezTo>
                <a:cubicBezTo>
                  <a:pt x="102" y="30"/>
                  <a:pt x="103" y="31"/>
                  <a:pt x="104" y="32"/>
                </a:cubicBezTo>
                <a:close/>
                <a:moveTo>
                  <a:pt x="87" y="69"/>
                </a:moveTo>
                <a:cubicBezTo>
                  <a:pt x="88" y="73"/>
                  <a:pt x="87" y="77"/>
                  <a:pt x="84" y="80"/>
                </a:cubicBezTo>
                <a:cubicBezTo>
                  <a:pt x="81" y="84"/>
                  <a:pt x="78" y="86"/>
                  <a:pt x="74" y="86"/>
                </a:cubicBezTo>
                <a:cubicBezTo>
                  <a:pt x="70" y="87"/>
                  <a:pt x="66" y="85"/>
                  <a:pt x="62" y="82"/>
                </a:cubicBezTo>
                <a:cubicBezTo>
                  <a:pt x="59" y="79"/>
                  <a:pt x="57" y="76"/>
                  <a:pt x="57" y="72"/>
                </a:cubicBezTo>
                <a:cubicBezTo>
                  <a:pt x="57" y="69"/>
                  <a:pt x="58" y="66"/>
                  <a:pt x="60" y="63"/>
                </a:cubicBezTo>
                <a:cubicBezTo>
                  <a:pt x="61" y="60"/>
                  <a:pt x="64" y="58"/>
                  <a:pt x="66" y="57"/>
                </a:cubicBezTo>
                <a:cubicBezTo>
                  <a:pt x="71" y="55"/>
                  <a:pt x="75" y="55"/>
                  <a:pt x="80" y="58"/>
                </a:cubicBezTo>
                <a:cubicBezTo>
                  <a:pt x="84" y="60"/>
                  <a:pt x="87" y="64"/>
                  <a:pt x="87" y="69"/>
                </a:cubicBezTo>
                <a:close/>
                <a:moveTo>
                  <a:pt x="80" y="70"/>
                </a:moveTo>
                <a:cubicBezTo>
                  <a:pt x="80" y="68"/>
                  <a:pt x="79" y="66"/>
                  <a:pt x="76" y="64"/>
                </a:cubicBezTo>
                <a:cubicBezTo>
                  <a:pt x="73" y="63"/>
                  <a:pt x="71" y="63"/>
                  <a:pt x="69" y="64"/>
                </a:cubicBezTo>
                <a:cubicBezTo>
                  <a:pt x="66" y="65"/>
                  <a:pt x="65" y="68"/>
                  <a:pt x="65" y="71"/>
                </a:cubicBezTo>
                <a:cubicBezTo>
                  <a:pt x="65" y="74"/>
                  <a:pt x="66" y="77"/>
                  <a:pt x="69" y="78"/>
                </a:cubicBezTo>
                <a:cubicBezTo>
                  <a:pt x="71" y="79"/>
                  <a:pt x="74" y="79"/>
                  <a:pt x="77" y="77"/>
                </a:cubicBezTo>
                <a:cubicBezTo>
                  <a:pt x="79" y="76"/>
                  <a:pt x="80" y="73"/>
                  <a:pt x="80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6" name="Freeform 339"/>
          <p:cNvSpPr>
            <a:spLocks/>
          </p:cNvSpPr>
          <p:nvPr/>
        </p:nvSpPr>
        <p:spPr bwMode="auto">
          <a:xfrm>
            <a:off x="4360484" y="3605023"/>
            <a:ext cx="97249" cy="170187"/>
          </a:xfrm>
          <a:custGeom>
            <a:avLst/>
            <a:gdLst>
              <a:gd name="T0" fmla="*/ 83 w 90"/>
              <a:gd name="T1" fmla="*/ 126 h 158"/>
              <a:gd name="T2" fmla="*/ 90 w 90"/>
              <a:gd name="T3" fmla="*/ 148 h 158"/>
              <a:gd name="T4" fmla="*/ 80 w 90"/>
              <a:gd name="T5" fmla="*/ 155 h 158"/>
              <a:gd name="T6" fmla="*/ 63 w 90"/>
              <a:gd name="T7" fmla="*/ 158 h 158"/>
              <a:gd name="T8" fmla="*/ 45 w 90"/>
              <a:gd name="T9" fmla="*/ 155 h 158"/>
              <a:gd name="T10" fmla="*/ 31 w 90"/>
              <a:gd name="T11" fmla="*/ 148 h 158"/>
              <a:gd name="T12" fmla="*/ 22 w 90"/>
              <a:gd name="T13" fmla="*/ 138 h 158"/>
              <a:gd name="T14" fmla="*/ 17 w 90"/>
              <a:gd name="T15" fmla="*/ 127 h 158"/>
              <a:gd name="T16" fmla="*/ 16 w 90"/>
              <a:gd name="T17" fmla="*/ 116 h 158"/>
              <a:gd name="T18" fmla="*/ 16 w 90"/>
              <a:gd name="T19" fmla="*/ 64 h 158"/>
              <a:gd name="T20" fmla="*/ 0 w 90"/>
              <a:gd name="T21" fmla="*/ 64 h 158"/>
              <a:gd name="T22" fmla="*/ 0 w 90"/>
              <a:gd name="T23" fmla="*/ 44 h 158"/>
              <a:gd name="T24" fmla="*/ 12 w 90"/>
              <a:gd name="T25" fmla="*/ 37 h 158"/>
              <a:gd name="T26" fmla="*/ 21 w 90"/>
              <a:gd name="T27" fmla="*/ 29 h 158"/>
              <a:gd name="T28" fmla="*/ 26 w 90"/>
              <a:gd name="T29" fmla="*/ 19 h 158"/>
              <a:gd name="T30" fmla="*/ 29 w 90"/>
              <a:gd name="T31" fmla="*/ 10 h 158"/>
              <a:gd name="T32" fmla="*/ 31 w 90"/>
              <a:gd name="T33" fmla="*/ 1 h 158"/>
              <a:gd name="T34" fmla="*/ 31 w 90"/>
              <a:gd name="T35" fmla="*/ 1 h 158"/>
              <a:gd name="T36" fmla="*/ 32 w 90"/>
              <a:gd name="T37" fmla="*/ 0 h 158"/>
              <a:gd name="T38" fmla="*/ 55 w 90"/>
              <a:gd name="T39" fmla="*/ 0 h 158"/>
              <a:gd name="T40" fmla="*/ 55 w 90"/>
              <a:gd name="T41" fmla="*/ 40 h 158"/>
              <a:gd name="T42" fmla="*/ 86 w 90"/>
              <a:gd name="T43" fmla="*/ 40 h 158"/>
              <a:gd name="T44" fmla="*/ 86 w 90"/>
              <a:gd name="T45" fmla="*/ 64 h 158"/>
              <a:gd name="T46" fmla="*/ 55 w 90"/>
              <a:gd name="T47" fmla="*/ 64 h 158"/>
              <a:gd name="T48" fmla="*/ 55 w 90"/>
              <a:gd name="T49" fmla="*/ 113 h 158"/>
              <a:gd name="T50" fmla="*/ 55 w 90"/>
              <a:gd name="T51" fmla="*/ 118 h 158"/>
              <a:gd name="T52" fmla="*/ 57 w 90"/>
              <a:gd name="T53" fmla="*/ 123 h 158"/>
              <a:gd name="T54" fmla="*/ 62 w 90"/>
              <a:gd name="T55" fmla="*/ 127 h 158"/>
              <a:gd name="T56" fmla="*/ 70 w 90"/>
              <a:gd name="T57" fmla="*/ 129 h 158"/>
              <a:gd name="T58" fmla="*/ 83 w 90"/>
              <a:gd name="T59" fmla="*/ 12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0" h="158">
                <a:moveTo>
                  <a:pt x="83" y="126"/>
                </a:moveTo>
                <a:cubicBezTo>
                  <a:pt x="90" y="148"/>
                  <a:pt x="90" y="148"/>
                  <a:pt x="90" y="148"/>
                </a:cubicBezTo>
                <a:cubicBezTo>
                  <a:pt x="89" y="150"/>
                  <a:pt x="85" y="153"/>
                  <a:pt x="80" y="155"/>
                </a:cubicBezTo>
                <a:cubicBezTo>
                  <a:pt x="74" y="156"/>
                  <a:pt x="68" y="157"/>
                  <a:pt x="63" y="158"/>
                </a:cubicBezTo>
                <a:cubicBezTo>
                  <a:pt x="56" y="158"/>
                  <a:pt x="50" y="157"/>
                  <a:pt x="45" y="155"/>
                </a:cubicBezTo>
                <a:cubicBezTo>
                  <a:pt x="39" y="153"/>
                  <a:pt x="35" y="151"/>
                  <a:pt x="31" y="148"/>
                </a:cubicBezTo>
                <a:cubicBezTo>
                  <a:pt x="28" y="145"/>
                  <a:pt x="25" y="142"/>
                  <a:pt x="22" y="138"/>
                </a:cubicBezTo>
                <a:cubicBezTo>
                  <a:pt x="20" y="134"/>
                  <a:pt x="18" y="130"/>
                  <a:pt x="17" y="127"/>
                </a:cubicBezTo>
                <a:cubicBezTo>
                  <a:pt x="16" y="123"/>
                  <a:pt x="16" y="119"/>
                  <a:pt x="16" y="116"/>
                </a:cubicBezTo>
                <a:cubicBezTo>
                  <a:pt x="16" y="64"/>
                  <a:pt x="16" y="64"/>
                  <a:pt x="16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44"/>
                  <a:pt x="0" y="44"/>
                  <a:pt x="0" y="44"/>
                </a:cubicBezTo>
                <a:cubicBezTo>
                  <a:pt x="4" y="42"/>
                  <a:pt x="8" y="40"/>
                  <a:pt x="12" y="37"/>
                </a:cubicBezTo>
                <a:cubicBezTo>
                  <a:pt x="16" y="34"/>
                  <a:pt x="18" y="32"/>
                  <a:pt x="21" y="29"/>
                </a:cubicBezTo>
                <a:cubicBezTo>
                  <a:pt x="23" y="26"/>
                  <a:pt x="24" y="23"/>
                  <a:pt x="26" y="19"/>
                </a:cubicBezTo>
                <a:cubicBezTo>
                  <a:pt x="28" y="16"/>
                  <a:pt x="29" y="12"/>
                  <a:pt x="29" y="10"/>
                </a:cubicBezTo>
                <a:cubicBezTo>
                  <a:pt x="30" y="7"/>
                  <a:pt x="30" y="4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0"/>
                  <a:pt x="32" y="0"/>
                  <a:pt x="32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40"/>
                  <a:pt x="55" y="40"/>
                  <a:pt x="55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64"/>
                  <a:pt x="86" y="64"/>
                  <a:pt x="86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5"/>
                  <a:pt x="55" y="117"/>
                  <a:pt x="55" y="118"/>
                </a:cubicBezTo>
                <a:cubicBezTo>
                  <a:pt x="56" y="120"/>
                  <a:pt x="56" y="122"/>
                  <a:pt x="57" y="123"/>
                </a:cubicBezTo>
                <a:cubicBezTo>
                  <a:pt x="58" y="125"/>
                  <a:pt x="60" y="126"/>
                  <a:pt x="62" y="127"/>
                </a:cubicBezTo>
                <a:cubicBezTo>
                  <a:pt x="64" y="128"/>
                  <a:pt x="67" y="129"/>
                  <a:pt x="70" y="129"/>
                </a:cubicBezTo>
                <a:cubicBezTo>
                  <a:pt x="75" y="128"/>
                  <a:pt x="79" y="128"/>
                  <a:pt x="83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7" name="Freeform 340"/>
          <p:cNvSpPr>
            <a:spLocks noEditPoints="1"/>
          </p:cNvSpPr>
          <p:nvPr/>
        </p:nvSpPr>
        <p:spPr bwMode="auto">
          <a:xfrm>
            <a:off x="4504737" y="3617990"/>
            <a:ext cx="157220" cy="157220"/>
          </a:xfrm>
          <a:custGeom>
            <a:avLst/>
            <a:gdLst>
              <a:gd name="T0" fmla="*/ 146 w 146"/>
              <a:gd name="T1" fmla="*/ 28 h 146"/>
              <a:gd name="T2" fmla="*/ 146 w 146"/>
              <a:gd name="T3" fmla="*/ 118 h 146"/>
              <a:gd name="T4" fmla="*/ 138 w 146"/>
              <a:gd name="T5" fmla="*/ 138 h 146"/>
              <a:gd name="T6" fmla="*/ 118 w 146"/>
              <a:gd name="T7" fmla="*/ 146 h 146"/>
              <a:gd name="T8" fmla="*/ 28 w 146"/>
              <a:gd name="T9" fmla="*/ 146 h 146"/>
              <a:gd name="T10" fmla="*/ 8 w 146"/>
              <a:gd name="T11" fmla="*/ 138 h 146"/>
              <a:gd name="T12" fmla="*/ 0 w 146"/>
              <a:gd name="T13" fmla="*/ 118 h 146"/>
              <a:gd name="T14" fmla="*/ 0 w 146"/>
              <a:gd name="T15" fmla="*/ 28 h 146"/>
              <a:gd name="T16" fmla="*/ 8 w 146"/>
              <a:gd name="T17" fmla="*/ 8 h 146"/>
              <a:gd name="T18" fmla="*/ 28 w 146"/>
              <a:gd name="T19" fmla="*/ 0 h 146"/>
              <a:gd name="T20" fmla="*/ 118 w 146"/>
              <a:gd name="T21" fmla="*/ 0 h 146"/>
              <a:gd name="T22" fmla="*/ 138 w 146"/>
              <a:gd name="T23" fmla="*/ 8 h 146"/>
              <a:gd name="T24" fmla="*/ 146 w 146"/>
              <a:gd name="T25" fmla="*/ 28 h 146"/>
              <a:gd name="T26" fmla="*/ 108 w 146"/>
              <a:gd name="T27" fmla="*/ 126 h 146"/>
              <a:gd name="T28" fmla="*/ 102 w 146"/>
              <a:gd name="T29" fmla="*/ 109 h 146"/>
              <a:gd name="T30" fmla="*/ 92 w 146"/>
              <a:gd name="T31" fmla="*/ 111 h 146"/>
              <a:gd name="T32" fmla="*/ 86 w 146"/>
              <a:gd name="T33" fmla="*/ 110 h 146"/>
              <a:gd name="T34" fmla="*/ 83 w 146"/>
              <a:gd name="T35" fmla="*/ 107 h 146"/>
              <a:gd name="T36" fmla="*/ 81 w 146"/>
              <a:gd name="T37" fmla="*/ 103 h 146"/>
              <a:gd name="T38" fmla="*/ 81 w 146"/>
              <a:gd name="T39" fmla="*/ 99 h 146"/>
              <a:gd name="T40" fmla="*/ 81 w 146"/>
              <a:gd name="T41" fmla="*/ 62 h 146"/>
              <a:gd name="T42" fmla="*/ 105 w 146"/>
              <a:gd name="T43" fmla="*/ 62 h 146"/>
              <a:gd name="T44" fmla="*/ 105 w 146"/>
              <a:gd name="T45" fmla="*/ 43 h 146"/>
              <a:gd name="T46" fmla="*/ 81 w 146"/>
              <a:gd name="T47" fmla="*/ 43 h 146"/>
              <a:gd name="T48" fmla="*/ 81 w 146"/>
              <a:gd name="T49" fmla="*/ 12 h 146"/>
              <a:gd name="T50" fmla="*/ 63 w 146"/>
              <a:gd name="T51" fmla="*/ 12 h 146"/>
              <a:gd name="T52" fmla="*/ 62 w 146"/>
              <a:gd name="T53" fmla="*/ 13 h 146"/>
              <a:gd name="T54" fmla="*/ 60 w 146"/>
              <a:gd name="T55" fmla="*/ 22 h 146"/>
              <a:gd name="T56" fmla="*/ 57 w 146"/>
              <a:gd name="T57" fmla="*/ 31 h 146"/>
              <a:gd name="T58" fmla="*/ 49 w 146"/>
              <a:gd name="T59" fmla="*/ 40 h 146"/>
              <a:gd name="T60" fmla="*/ 38 w 146"/>
              <a:gd name="T61" fmla="*/ 46 h 146"/>
              <a:gd name="T62" fmla="*/ 38 w 146"/>
              <a:gd name="T63" fmla="*/ 62 h 146"/>
              <a:gd name="T64" fmla="*/ 51 w 146"/>
              <a:gd name="T65" fmla="*/ 62 h 146"/>
              <a:gd name="T66" fmla="*/ 51 w 146"/>
              <a:gd name="T67" fmla="*/ 101 h 146"/>
              <a:gd name="T68" fmla="*/ 53 w 146"/>
              <a:gd name="T69" fmla="*/ 112 h 146"/>
              <a:gd name="T70" fmla="*/ 59 w 146"/>
              <a:gd name="T71" fmla="*/ 122 h 146"/>
              <a:gd name="T72" fmla="*/ 70 w 146"/>
              <a:gd name="T73" fmla="*/ 131 h 146"/>
              <a:gd name="T74" fmla="*/ 87 w 146"/>
              <a:gd name="T75" fmla="*/ 133 h 146"/>
              <a:gd name="T76" fmla="*/ 100 w 146"/>
              <a:gd name="T77" fmla="*/ 131 h 146"/>
              <a:gd name="T78" fmla="*/ 108 w 146"/>
              <a:gd name="T79" fmla="*/ 12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6" h="146">
                <a:moveTo>
                  <a:pt x="146" y="28"/>
                </a:moveTo>
                <a:cubicBezTo>
                  <a:pt x="146" y="118"/>
                  <a:pt x="146" y="118"/>
                  <a:pt x="146" y="118"/>
                </a:cubicBezTo>
                <a:cubicBezTo>
                  <a:pt x="146" y="126"/>
                  <a:pt x="143" y="132"/>
                  <a:pt x="138" y="138"/>
                </a:cubicBezTo>
                <a:cubicBezTo>
                  <a:pt x="132" y="143"/>
                  <a:pt x="126" y="146"/>
                  <a:pt x="118" y="14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0" y="146"/>
                  <a:pt x="14" y="143"/>
                  <a:pt x="8" y="138"/>
                </a:cubicBezTo>
                <a:cubicBezTo>
                  <a:pt x="3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3" y="14"/>
                  <a:pt x="8" y="8"/>
                </a:cubicBezTo>
                <a:cubicBezTo>
                  <a:pt x="14" y="3"/>
                  <a:pt x="20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6" y="0"/>
                  <a:pt x="132" y="3"/>
                  <a:pt x="138" y="8"/>
                </a:cubicBezTo>
                <a:cubicBezTo>
                  <a:pt x="143" y="14"/>
                  <a:pt x="146" y="20"/>
                  <a:pt x="146" y="28"/>
                </a:cubicBezTo>
                <a:close/>
                <a:moveTo>
                  <a:pt x="108" y="126"/>
                </a:moveTo>
                <a:cubicBezTo>
                  <a:pt x="102" y="109"/>
                  <a:pt x="102" y="109"/>
                  <a:pt x="102" y="109"/>
                </a:cubicBezTo>
                <a:cubicBezTo>
                  <a:pt x="99" y="110"/>
                  <a:pt x="96" y="111"/>
                  <a:pt x="92" y="111"/>
                </a:cubicBezTo>
                <a:cubicBezTo>
                  <a:pt x="90" y="111"/>
                  <a:pt x="88" y="111"/>
                  <a:pt x="86" y="110"/>
                </a:cubicBezTo>
                <a:cubicBezTo>
                  <a:pt x="85" y="109"/>
                  <a:pt x="84" y="108"/>
                  <a:pt x="83" y="107"/>
                </a:cubicBezTo>
                <a:cubicBezTo>
                  <a:pt x="82" y="106"/>
                  <a:pt x="81" y="105"/>
                  <a:pt x="81" y="103"/>
                </a:cubicBezTo>
                <a:cubicBezTo>
                  <a:pt x="81" y="102"/>
                  <a:pt x="81" y="101"/>
                  <a:pt x="81" y="99"/>
                </a:cubicBezTo>
                <a:cubicBezTo>
                  <a:pt x="81" y="62"/>
                  <a:pt x="81" y="62"/>
                  <a:pt x="81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43"/>
                  <a:pt x="105" y="43"/>
                  <a:pt x="105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12"/>
                  <a:pt x="81" y="12"/>
                  <a:pt x="81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2" y="12"/>
                  <a:pt x="62" y="13"/>
                  <a:pt x="62" y="13"/>
                </a:cubicBezTo>
                <a:cubicBezTo>
                  <a:pt x="62" y="16"/>
                  <a:pt x="61" y="19"/>
                  <a:pt x="60" y="22"/>
                </a:cubicBezTo>
                <a:cubicBezTo>
                  <a:pt x="60" y="24"/>
                  <a:pt x="58" y="27"/>
                  <a:pt x="57" y="31"/>
                </a:cubicBezTo>
                <a:cubicBezTo>
                  <a:pt x="55" y="34"/>
                  <a:pt x="53" y="37"/>
                  <a:pt x="49" y="40"/>
                </a:cubicBezTo>
                <a:cubicBezTo>
                  <a:pt x="46" y="42"/>
                  <a:pt x="43" y="44"/>
                  <a:pt x="38" y="46"/>
                </a:cubicBezTo>
                <a:cubicBezTo>
                  <a:pt x="38" y="62"/>
                  <a:pt x="38" y="62"/>
                  <a:pt x="38" y="62"/>
                </a:cubicBezTo>
                <a:cubicBezTo>
                  <a:pt x="51" y="62"/>
                  <a:pt x="51" y="62"/>
                  <a:pt x="51" y="62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5"/>
                  <a:pt x="51" y="108"/>
                  <a:pt x="53" y="112"/>
                </a:cubicBezTo>
                <a:cubicBezTo>
                  <a:pt x="54" y="116"/>
                  <a:pt x="56" y="119"/>
                  <a:pt x="59" y="122"/>
                </a:cubicBezTo>
                <a:cubicBezTo>
                  <a:pt x="61" y="126"/>
                  <a:pt x="65" y="128"/>
                  <a:pt x="70" y="131"/>
                </a:cubicBezTo>
                <a:cubicBezTo>
                  <a:pt x="75" y="133"/>
                  <a:pt x="81" y="134"/>
                  <a:pt x="87" y="133"/>
                </a:cubicBezTo>
                <a:cubicBezTo>
                  <a:pt x="91" y="133"/>
                  <a:pt x="95" y="133"/>
                  <a:pt x="100" y="131"/>
                </a:cubicBezTo>
                <a:cubicBezTo>
                  <a:pt x="104" y="130"/>
                  <a:pt x="107" y="128"/>
                  <a:pt x="108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8" name="Freeform 341"/>
          <p:cNvSpPr>
            <a:spLocks/>
          </p:cNvSpPr>
          <p:nvPr/>
        </p:nvSpPr>
        <p:spPr bwMode="auto">
          <a:xfrm>
            <a:off x="4708960" y="3605023"/>
            <a:ext cx="77800" cy="176670"/>
          </a:xfrm>
          <a:custGeom>
            <a:avLst/>
            <a:gdLst>
              <a:gd name="T0" fmla="*/ 72 w 73"/>
              <a:gd name="T1" fmla="*/ 123 h 164"/>
              <a:gd name="T2" fmla="*/ 72 w 73"/>
              <a:gd name="T3" fmla="*/ 126 h 164"/>
              <a:gd name="T4" fmla="*/ 39 w 73"/>
              <a:gd name="T5" fmla="*/ 163 h 164"/>
              <a:gd name="T6" fmla="*/ 37 w 73"/>
              <a:gd name="T7" fmla="*/ 164 h 164"/>
              <a:gd name="T8" fmla="*/ 34 w 73"/>
              <a:gd name="T9" fmla="*/ 163 h 164"/>
              <a:gd name="T10" fmla="*/ 1 w 73"/>
              <a:gd name="T11" fmla="*/ 126 h 164"/>
              <a:gd name="T12" fmla="*/ 0 w 73"/>
              <a:gd name="T13" fmla="*/ 123 h 164"/>
              <a:gd name="T14" fmla="*/ 3 w 73"/>
              <a:gd name="T15" fmla="*/ 121 h 164"/>
              <a:gd name="T16" fmla="*/ 24 w 73"/>
              <a:gd name="T17" fmla="*/ 121 h 164"/>
              <a:gd name="T18" fmla="*/ 24 w 73"/>
              <a:gd name="T19" fmla="*/ 3 h 164"/>
              <a:gd name="T20" fmla="*/ 25 w 73"/>
              <a:gd name="T21" fmla="*/ 1 h 164"/>
              <a:gd name="T22" fmla="*/ 27 w 73"/>
              <a:gd name="T23" fmla="*/ 0 h 164"/>
              <a:gd name="T24" fmla="*/ 45 w 73"/>
              <a:gd name="T25" fmla="*/ 0 h 164"/>
              <a:gd name="T26" fmla="*/ 48 w 73"/>
              <a:gd name="T27" fmla="*/ 1 h 164"/>
              <a:gd name="T28" fmla="*/ 48 w 73"/>
              <a:gd name="T29" fmla="*/ 3 h 164"/>
              <a:gd name="T30" fmla="*/ 48 w 73"/>
              <a:gd name="T31" fmla="*/ 121 h 164"/>
              <a:gd name="T32" fmla="*/ 70 w 73"/>
              <a:gd name="T33" fmla="*/ 121 h 164"/>
              <a:gd name="T34" fmla="*/ 72 w 73"/>
              <a:gd name="T35" fmla="*/ 12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64">
                <a:moveTo>
                  <a:pt x="72" y="123"/>
                </a:moveTo>
                <a:cubicBezTo>
                  <a:pt x="73" y="124"/>
                  <a:pt x="73" y="125"/>
                  <a:pt x="72" y="126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8" y="163"/>
                  <a:pt x="37" y="164"/>
                  <a:pt x="37" y="164"/>
                </a:cubicBezTo>
                <a:cubicBezTo>
                  <a:pt x="36" y="164"/>
                  <a:pt x="35" y="163"/>
                  <a:pt x="34" y="163"/>
                </a:cubicBezTo>
                <a:cubicBezTo>
                  <a:pt x="1" y="126"/>
                  <a:pt x="1" y="126"/>
                  <a:pt x="1" y="126"/>
                </a:cubicBezTo>
                <a:cubicBezTo>
                  <a:pt x="0" y="125"/>
                  <a:pt x="0" y="124"/>
                  <a:pt x="0" y="123"/>
                </a:cubicBezTo>
                <a:cubicBezTo>
                  <a:pt x="1" y="122"/>
                  <a:pt x="2" y="121"/>
                  <a:pt x="3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2"/>
                  <a:pt x="25" y="1"/>
                </a:cubicBezTo>
                <a:cubicBezTo>
                  <a:pt x="26" y="0"/>
                  <a:pt x="26" y="0"/>
                  <a:pt x="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48" y="2"/>
                  <a:pt x="48" y="2"/>
                  <a:pt x="48" y="3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1" y="121"/>
                  <a:pt x="72" y="122"/>
                  <a:pt x="72" y="1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9" name="Freeform 342"/>
          <p:cNvSpPr>
            <a:spLocks/>
          </p:cNvSpPr>
          <p:nvPr/>
        </p:nvSpPr>
        <p:spPr bwMode="auto">
          <a:xfrm>
            <a:off x="4833763" y="3611507"/>
            <a:ext cx="79421" cy="176670"/>
          </a:xfrm>
          <a:custGeom>
            <a:avLst/>
            <a:gdLst>
              <a:gd name="T0" fmla="*/ 72 w 73"/>
              <a:gd name="T1" fmla="*/ 41 h 164"/>
              <a:gd name="T2" fmla="*/ 69 w 73"/>
              <a:gd name="T3" fmla="*/ 43 h 164"/>
              <a:gd name="T4" fmla="*/ 48 w 73"/>
              <a:gd name="T5" fmla="*/ 43 h 164"/>
              <a:gd name="T6" fmla="*/ 48 w 73"/>
              <a:gd name="T7" fmla="*/ 161 h 164"/>
              <a:gd name="T8" fmla="*/ 47 w 73"/>
              <a:gd name="T9" fmla="*/ 163 h 164"/>
              <a:gd name="T10" fmla="*/ 45 w 73"/>
              <a:gd name="T11" fmla="*/ 164 h 164"/>
              <a:gd name="T12" fmla="*/ 27 w 73"/>
              <a:gd name="T13" fmla="*/ 164 h 164"/>
              <a:gd name="T14" fmla="*/ 25 w 73"/>
              <a:gd name="T15" fmla="*/ 163 h 164"/>
              <a:gd name="T16" fmla="*/ 24 w 73"/>
              <a:gd name="T17" fmla="*/ 161 h 164"/>
              <a:gd name="T18" fmla="*/ 24 w 73"/>
              <a:gd name="T19" fmla="*/ 43 h 164"/>
              <a:gd name="T20" fmla="*/ 3 w 73"/>
              <a:gd name="T21" fmla="*/ 43 h 164"/>
              <a:gd name="T22" fmla="*/ 0 w 73"/>
              <a:gd name="T23" fmla="*/ 41 h 164"/>
              <a:gd name="T24" fmla="*/ 1 w 73"/>
              <a:gd name="T25" fmla="*/ 38 h 164"/>
              <a:gd name="T26" fmla="*/ 34 w 73"/>
              <a:gd name="T27" fmla="*/ 1 h 164"/>
              <a:gd name="T28" fmla="*/ 36 w 73"/>
              <a:gd name="T29" fmla="*/ 0 h 164"/>
              <a:gd name="T30" fmla="*/ 38 w 73"/>
              <a:gd name="T31" fmla="*/ 1 h 164"/>
              <a:gd name="T32" fmla="*/ 72 w 73"/>
              <a:gd name="T33" fmla="*/ 38 h 164"/>
              <a:gd name="T34" fmla="*/ 72 w 73"/>
              <a:gd name="T35" fmla="*/ 4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64">
                <a:moveTo>
                  <a:pt x="72" y="41"/>
                </a:moveTo>
                <a:cubicBezTo>
                  <a:pt x="72" y="42"/>
                  <a:pt x="71" y="43"/>
                  <a:pt x="69" y="43"/>
                </a:cubicBezTo>
                <a:cubicBezTo>
                  <a:pt x="48" y="43"/>
                  <a:pt x="48" y="43"/>
                  <a:pt x="48" y="43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48" y="161"/>
                  <a:pt x="48" y="162"/>
                  <a:pt x="47" y="163"/>
                </a:cubicBezTo>
                <a:cubicBezTo>
                  <a:pt x="47" y="163"/>
                  <a:pt x="46" y="164"/>
                  <a:pt x="45" y="164"/>
                </a:cubicBezTo>
                <a:cubicBezTo>
                  <a:pt x="27" y="164"/>
                  <a:pt x="27" y="164"/>
                  <a:pt x="27" y="164"/>
                </a:cubicBezTo>
                <a:cubicBezTo>
                  <a:pt x="26" y="164"/>
                  <a:pt x="25" y="163"/>
                  <a:pt x="25" y="163"/>
                </a:cubicBezTo>
                <a:cubicBezTo>
                  <a:pt x="24" y="162"/>
                  <a:pt x="24" y="161"/>
                  <a:pt x="24" y="161"/>
                </a:cubicBezTo>
                <a:cubicBezTo>
                  <a:pt x="24" y="43"/>
                  <a:pt x="24" y="43"/>
                  <a:pt x="24" y="43"/>
                </a:cubicBezTo>
                <a:cubicBezTo>
                  <a:pt x="3" y="43"/>
                  <a:pt x="3" y="43"/>
                  <a:pt x="3" y="43"/>
                </a:cubicBezTo>
                <a:cubicBezTo>
                  <a:pt x="2" y="43"/>
                  <a:pt x="1" y="42"/>
                  <a:pt x="0" y="41"/>
                </a:cubicBezTo>
                <a:cubicBezTo>
                  <a:pt x="0" y="40"/>
                  <a:pt x="0" y="39"/>
                  <a:pt x="1" y="38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5" y="0"/>
                  <a:pt x="36" y="0"/>
                </a:cubicBezTo>
                <a:cubicBezTo>
                  <a:pt x="37" y="0"/>
                  <a:pt x="38" y="1"/>
                  <a:pt x="38" y="1"/>
                </a:cubicBezTo>
                <a:cubicBezTo>
                  <a:pt x="72" y="38"/>
                  <a:pt x="72" y="38"/>
                  <a:pt x="72" y="38"/>
                </a:cubicBezTo>
                <a:cubicBezTo>
                  <a:pt x="73" y="39"/>
                  <a:pt x="73" y="40"/>
                  <a:pt x="72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0" name="Freeform 343"/>
          <p:cNvSpPr>
            <a:spLocks/>
          </p:cNvSpPr>
          <p:nvPr/>
        </p:nvSpPr>
        <p:spPr bwMode="auto">
          <a:xfrm>
            <a:off x="4966671" y="3656890"/>
            <a:ext cx="175049" cy="79420"/>
          </a:xfrm>
          <a:custGeom>
            <a:avLst/>
            <a:gdLst>
              <a:gd name="T0" fmla="*/ 163 w 163"/>
              <a:gd name="T1" fmla="*/ 28 h 73"/>
              <a:gd name="T2" fmla="*/ 163 w 163"/>
              <a:gd name="T3" fmla="*/ 46 h 73"/>
              <a:gd name="T4" fmla="*/ 162 w 163"/>
              <a:gd name="T5" fmla="*/ 48 h 73"/>
              <a:gd name="T6" fmla="*/ 160 w 163"/>
              <a:gd name="T7" fmla="*/ 49 h 73"/>
              <a:gd name="T8" fmla="*/ 42 w 163"/>
              <a:gd name="T9" fmla="*/ 49 h 73"/>
              <a:gd name="T10" fmla="*/ 42 w 163"/>
              <a:gd name="T11" fmla="*/ 70 h 73"/>
              <a:gd name="T12" fmla="*/ 40 w 163"/>
              <a:gd name="T13" fmla="*/ 73 h 73"/>
              <a:gd name="T14" fmla="*/ 37 w 163"/>
              <a:gd name="T15" fmla="*/ 72 h 73"/>
              <a:gd name="T16" fmla="*/ 1 w 163"/>
              <a:gd name="T17" fmla="*/ 39 h 73"/>
              <a:gd name="T18" fmla="*/ 0 w 163"/>
              <a:gd name="T19" fmla="*/ 37 h 73"/>
              <a:gd name="T20" fmla="*/ 1 w 163"/>
              <a:gd name="T21" fmla="*/ 35 h 73"/>
              <a:gd name="T22" fmla="*/ 37 w 163"/>
              <a:gd name="T23" fmla="*/ 1 h 73"/>
              <a:gd name="T24" fmla="*/ 40 w 163"/>
              <a:gd name="T25" fmla="*/ 1 h 73"/>
              <a:gd name="T26" fmla="*/ 42 w 163"/>
              <a:gd name="T27" fmla="*/ 4 h 73"/>
              <a:gd name="T28" fmla="*/ 42 w 163"/>
              <a:gd name="T29" fmla="*/ 25 h 73"/>
              <a:gd name="T30" fmla="*/ 160 w 163"/>
              <a:gd name="T31" fmla="*/ 25 h 73"/>
              <a:gd name="T32" fmla="*/ 162 w 163"/>
              <a:gd name="T33" fmla="*/ 26 h 73"/>
              <a:gd name="T34" fmla="*/ 163 w 163"/>
              <a:gd name="T35" fmla="*/ 2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73">
                <a:moveTo>
                  <a:pt x="163" y="28"/>
                </a:moveTo>
                <a:cubicBezTo>
                  <a:pt x="163" y="46"/>
                  <a:pt x="163" y="46"/>
                  <a:pt x="163" y="46"/>
                </a:cubicBezTo>
                <a:cubicBezTo>
                  <a:pt x="163" y="47"/>
                  <a:pt x="163" y="48"/>
                  <a:pt x="162" y="48"/>
                </a:cubicBezTo>
                <a:cubicBezTo>
                  <a:pt x="162" y="49"/>
                  <a:pt x="161" y="49"/>
                  <a:pt x="160" y="49"/>
                </a:cubicBezTo>
                <a:cubicBezTo>
                  <a:pt x="42" y="49"/>
                  <a:pt x="42" y="49"/>
                  <a:pt x="42" y="49"/>
                </a:cubicBezTo>
                <a:cubicBezTo>
                  <a:pt x="42" y="70"/>
                  <a:pt x="42" y="70"/>
                  <a:pt x="42" y="70"/>
                </a:cubicBezTo>
                <a:cubicBezTo>
                  <a:pt x="42" y="72"/>
                  <a:pt x="42" y="72"/>
                  <a:pt x="40" y="73"/>
                </a:cubicBezTo>
                <a:cubicBezTo>
                  <a:pt x="39" y="73"/>
                  <a:pt x="38" y="73"/>
                  <a:pt x="37" y="72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39"/>
                  <a:pt x="0" y="38"/>
                  <a:pt x="0" y="37"/>
                </a:cubicBezTo>
                <a:cubicBezTo>
                  <a:pt x="0" y="36"/>
                  <a:pt x="0" y="36"/>
                  <a:pt x="1" y="35"/>
                </a:cubicBezTo>
                <a:cubicBezTo>
                  <a:pt x="37" y="1"/>
                  <a:pt x="37" y="1"/>
                  <a:pt x="37" y="1"/>
                </a:cubicBezTo>
                <a:cubicBezTo>
                  <a:pt x="38" y="1"/>
                  <a:pt x="39" y="0"/>
                  <a:pt x="40" y="1"/>
                </a:cubicBezTo>
                <a:cubicBezTo>
                  <a:pt x="42" y="1"/>
                  <a:pt x="42" y="2"/>
                  <a:pt x="42" y="4"/>
                </a:cubicBezTo>
                <a:cubicBezTo>
                  <a:pt x="42" y="25"/>
                  <a:pt x="42" y="25"/>
                  <a:pt x="42" y="25"/>
                </a:cubicBezTo>
                <a:cubicBezTo>
                  <a:pt x="160" y="25"/>
                  <a:pt x="160" y="25"/>
                  <a:pt x="160" y="25"/>
                </a:cubicBezTo>
                <a:cubicBezTo>
                  <a:pt x="161" y="25"/>
                  <a:pt x="162" y="25"/>
                  <a:pt x="162" y="26"/>
                </a:cubicBezTo>
                <a:cubicBezTo>
                  <a:pt x="163" y="26"/>
                  <a:pt x="163" y="27"/>
                  <a:pt x="163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1" name="Freeform 344"/>
          <p:cNvSpPr>
            <a:spLocks/>
          </p:cNvSpPr>
          <p:nvPr/>
        </p:nvSpPr>
        <p:spPr bwMode="auto">
          <a:xfrm>
            <a:off x="5190345" y="3656890"/>
            <a:ext cx="175049" cy="79420"/>
          </a:xfrm>
          <a:custGeom>
            <a:avLst/>
            <a:gdLst>
              <a:gd name="T0" fmla="*/ 163 w 163"/>
              <a:gd name="T1" fmla="*/ 37 h 73"/>
              <a:gd name="T2" fmla="*/ 162 w 163"/>
              <a:gd name="T3" fmla="*/ 39 h 73"/>
              <a:gd name="T4" fmla="*/ 126 w 163"/>
              <a:gd name="T5" fmla="*/ 72 h 73"/>
              <a:gd name="T6" fmla="*/ 122 w 163"/>
              <a:gd name="T7" fmla="*/ 73 h 73"/>
              <a:gd name="T8" fmla="*/ 121 w 163"/>
              <a:gd name="T9" fmla="*/ 70 h 73"/>
              <a:gd name="T10" fmla="*/ 121 w 163"/>
              <a:gd name="T11" fmla="*/ 49 h 73"/>
              <a:gd name="T12" fmla="*/ 3 w 163"/>
              <a:gd name="T13" fmla="*/ 49 h 73"/>
              <a:gd name="T14" fmla="*/ 0 w 163"/>
              <a:gd name="T15" fmla="*/ 48 h 73"/>
              <a:gd name="T16" fmla="*/ 0 w 163"/>
              <a:gd name="T17" fmla="*/ 46 h 73"/>
              <a:gd name="T18" fmla="*/ 0 w 163"/>
              <a:gd name="T19" fmla="*/ 28 h 73"/>
              <a:gd name="T20" fmla="*/ 0 w 163"/>
              <a:gd name="T21" fmla="*/ 26 h 73"/>
              <a:gd name="T22" fmla="*/ 3 w 163"/>
              <a:gd name="T23" fmla="*/ 25 h 73"/>
              <a:gd name="T24" fmla="*/ 121 w 163"/>
              <a:gd name="T25" fmla="*/ 25 h 73"/>
              <a:gd name="T26" fmla="*/ 121 w 163"/>
              <a:gd name="T27" fmla="*/ 4 h 73"/>
              <a:gd name="T28" fmla="*/ 122 w 163"/>
              <a:gd name="T29" fmla="*/ 1 h 73"/>
              <a:gd name="T30" fmla="*/ 126 w 163"/>
              <a:gd name="T31" fmla="*/ 1 h 73"/>
              <a:gd name="T32" fmla="*/ 162 w 163"/>
              <a:gd name="T33" fmla="*/ 34 h 73"/>
              <a:gd name="T34" fmla="*/ 163 w 163"/>
              <a:gd name="T35" fmla="*/ 3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73">
                <a:moveTo>
                  <a:pt x="163" y="37"/>
                </a:moveTo>
                <a:cubicBezTo>
                  <a:pt x="163" y="38"/>
                  <a:pt x="163" y="38"/>
                  <a:pt x="162" y="39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5" y="73"/>
                  <a:pt x="124" y="73"/>
                  <a:pt x="122" y="73"/>
                </a:cubicBezTo>
                <a:cubicBezTo>
                  <a:pt x="121" y="72"/>
                  <a:pt x="121" y="71"/>
                  <a:pt x="121" y="70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3" y="49"/>
                  <a:pt x="3" y="49"/>
                  <a:pt x="3" y="49"/>
                </a:cubicBezTo>
                <a:cubicBezTo>
                  <a:pt x="2" y="49"/>
                  <a:pt x="1" y="49"/>
                  <a:pt x="0" y="48"/>
                </a:cubicBezTo>
                <a:cubicBezTo>
                  <a:pt x="0" y="48"/>
                  <a:pt x="0" y="47"/>
                  <a:pt x="0" y="4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6"/>
                  <a:pt x="0" y="26"/>
                </a:cubicBezTo>
                <a:cubicBezTo>
                  <a:pt x="1" y="25"/>
                  <a:pt x="2" y="25"/>
                  <a:pt x="3" y="25"/>
                </a:cubicBezTo>
                <a:cubicBezTo>
                  <a:pt x="121" y="25"/>
                  <a:pt x="121" y="25"/>
                  <a:pt x="121" y="25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2"/>
                  <a:pt x="121" y="1"/>
                  <a:pt x="122" y="1"/>
                </a:cubicBezTo>
                <a:cubicBezTo>
                  <a:pt x="124" y="0"/>
                  <a:pt x="125" y="1"/>
                  <a:pt x="126" y="1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3" y="35"/>
                  <a:pt x="163" y="36"/>
                  <a:pt x="163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2" name="Freeform 345"/>
          <p:cNvSpPr>
            <a:spLocks noEditPoints="1"/>
          </p:cNvSpPr>
          <p:nvPr/>
        </p:nvSpPr>
        <p:spPr bwMode="auto">
          <a:xfrm>
            <a:off x="5418879" y="3605023"/>
            <a:ext cx="142632" cy="170187"/>
          </a:xfrm>
          <a:custGeom>
            <a:avLst/>
            <a:gdLst>
              <a:gd name="T0" fmla="*/ 132 w 132"/>
              <a:gd name="T1" fmla="*/ 115 h 158"/>
              <a:gd name="T2" fmla="*/ 120 w 132"/>
              <a:gd name="T3" fmla="*/ 139 h 158"/>
              <a:gd name="T4" fmla="*/ 96 w 132"/>
              <a:gd name="T5" fmla="*/ 157 h 158"/>
              <a:gd name="T6" fmla="*/ 83 w 132"/>
              <a:gd name="T7" fmla="*/ 154 h 158"/>
              <a:gd name="T8" fmla="*/ 69 w 132"/>
              <a:gd name="T9" fmla="*/ 151 h 158"/>
              <a:gd name="T10" fmla="*/ 55 w 132"/>
              <a:gd name="T11" fmla="*/ 154 h 158"/>
              <a:gd name="T12" fmla="*/ 43 w 132"/>
              <a:gd name="T13" fmla="*/ 158 h 158"/>
              <a:gd name="T14" fmla="*/ 14 w 132"/>
              <a:gd name="T15" fmla="*/ 133 h 158"/>
              <a:gd name="T16" fmla="*/ 0 w 132"/>
              <a:gd name="T17" fmla="*/ 85 h 158"/>
              <a:gd name="T18" fmla="*/ 11 w 132"/>
              <a:gd name="T19" fmla="*/ 50 h 158"/>
              <a:gd name="T20" fmla="*/ 38 w 132"/>
              <a:gd name="T21" fmla="*/ 37 h 158"/>
              <a:gd name="T22" fmla="*/ 55 w 132"/>
              <a:gd name="T23" fmla="*/ 39 h 158"/>
              <a:gd name="T24" fmla="*/ 68 w 132"/>
              <a:gd name="T25" fmla="*/ 42 h 158"/>
              <a:gd name="T26" fmla="*/ 81 w 132"/>
              <a:gd name="T27" fmla="*/ 39 h 158"/>
              <a:gd name="T28" fmla="*/ 97 w 132"/>
              <a:gd name="T29" fmla="*/ 36 h 158"/>
              <a:gd name="T30" fmla="*/ 118 w 132"/>
              <a:gd name="T31" fmla="*/ 42 h 158"/>
              <a:gd name="T32" fmla="*/ 127 w 132"/>
              <a:gd name="T33" fmla="*/ 51 h 158"/>
              <a:gd name="T34" fmla="*/ 117 w 132"/>
              <a:gd name="T35" fmla="*/ 63 h 158"/>
              <a:gd name="T36" fmla="*/ 111 w 132"/>
              <a:gd name="T37" fmla="*/ 82 h 158"/>
              <a:gd name="T38" fmla="*/ 117 w 132"/>
              <a:gd name="T39" fmla="*/ 103 h 158"/>
              <a:gd name="T40" fmla="*/ 132 w 132"/>
              <a:gd name="T41" fmla="*/ 115 h 158"/>
              <a:gd name="T42" fmla="*/ 96 w 132"/>
              <a:gd name="T43" fmla="*/ 4 h 158"/>
              <a:gd name="T44" fmla="*/ 94 w 132"/>
              <a:gd name="T45" fmla="*/ 17 h 158"/>
              <a:gd name="T46" fmla="*/ 85 w 132"/>
              <a:gd name="T47" fmla="*/ 30 h 158"/>
              <a:gd name="T48" fmla="*/ 75 w 132"/>
              <a:gd name="T49" fmla="*/ 37 h 158"/>
              <a:gd name="T50" fmla="*/ 65 w 132"/>
              <a:gd name="T51" fmla="*/ 38 h 158"/>
              <a:gd name="T52" fmla="*/ 72 w 132"/>
              <a:gd name="T53" fmla="*/ 14 h 158"/>
              <a:gd name="T54" fmla="*/ 96 w 132"/>
              <a:gd name="T55" fmla="*/ 0 h 158"/>
              <a:gd name="T56" fmla="*/ 96 w 132"/>
              <a:gd name="T57" fmla="*/ 1 h 158"/>
              <a:gd name="T58" fmla="*/ 96 w 132"/>
              <a:gd name="T59" fmla="*/ 2 h 158"/>
              <a:gd name="T60" fmla="*/ 96 w 132"/>
              <a:gd name="T61" fmla="*/ 3 h 158"/>
              <a:gd name="T62" fmla="*/ 96 w 132"/>
              <a:gd name="T63" fmla="*/ 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58">
                <a:moveTo>
                  <a:pt x="132" y="115"/>
                </a:moveTo>
                <a:cubicBezTo>
                  <a:pt x="130" y="123"/>
                  <a:pt x="126" y="131"/>
                  <a:pt x="120" y="139"/>
                </a:cubicBezTo>
                <a:cubicBezTo>
                  <a:pt x="112" y="151"/>
                  <a:pt x="104" y="157"/>
                  <a:pt x="96" y="157"/>
                </a:cubicBezTo>
                <a:cubicBezTo>
                  <a:pt x="93" y="157"/>
                  <a:pt x="89" y="156"/>
                  <a:pt x="83" y="154"/>
                </a:cubicBezTo>
                <a:cubicBezTo>
                  <a:pt x="77" y="152"/>
                  <a:pt x="73" y="151"/>
                  <a:pt x="69" y="151"/>
                </a:cubicBezTo>
                <a:cubicBezTo>
                  <a:pt x="65" y="151"/>
                  <a:pt x="60" y="152"/>
                  <a:pt x="55" y="154"/>
                </a:cubicBezTo>
                <a:cubicBezTo>
                  <a:pt x="50" y="156"/>
                  <a:pt x="46" y="158"/>
                  <a:pt x="43" y="158"/>
                </a:cubicBezTo>
                <a:cubicBezTo>
                  <a:pt x="33" y="158"/>
                  <a:pt x="24" y="149"/>
                  <a:pt x="14" y="133"/>
                </a:cubicBezTo>
                <a:cubicBezTo>
                  <a:pt x="5" y="117"/>
                  <a:pt x="0" y="101"/>
                  <a:pt x="0" y="85"/>
                </a:cubicBezTo>
                <a:cubicBezTo>
                  <a:pt x="0" y="71"/>
                  <a:pt x="4" y="59"/>
                  <a:pt x="11" y="50"/>
                </a:cubicBezTo>
                <a:cubicBezTo>
                  <a:pt x="18" y="41"/>
                  <a:pt x="27" y="37"/>
                  <a:pt x="38" y="37"/>
                </a:cubicBezTo>
                <a:cubicBezTo>
                  <a:pt x="42" y="37"/>
                  <a:pt x="48" y="37"/>
                  <a:pt x="55" y="39"/>
                </a:cubicBezTo>
                <a:cubicBezTo>
                  <a:pt x="61" y="41"/>
                  <a:pt x="65" y="42"/>
                  <a:pt x="68" y="42"/>
                </a:cubicBezTo>
                <a:cubicBezTo>
                  <a:pt x="70" y="42"/>
                  <a:pt x="75" y="41"/>
                  <a:pt x="81" y="39"/>
                </a:cubicBezTo>
                <a:cubicBezTo>
                  <a:pt x="88" y="37"/>
                  <a:pt x="93" y="36"/>
                  <a:pt x="97" y="36"/>
                </a:cubicBezTo>
                <a:cubicBezTo>
                  <a:pt x="105" y="36"/>
                  <a:pt x="112" y="38"/>
                  <a:pt x="118" y="42"/>
                </a:cubicBezTo>
                <a:cubicBezTo>
                  <a:pt x="121" y="44"/>
                  <a:pt x="124" y="47"/>
                  <a:pt x="127" y="51"/>
                </a:cubicBezTo>
                <a:cubicBezTo>
                  <a:pt x="122" y="56"/>
                  <a:pt x="119" y="59"/>
                  <a:pt x="117" y="63"/>
                </a:cubicBezTo>
                <a:cubicBezTo>
                  <a:pt x="113" y="68"/>
                  <a:pt x="111" y="75"/>
                  <a:pt x="111" y="82"/>
                </a:cubicBezTo>
                <a:cubicBezTo>
                  <a:pt x="111" y="90"/>
                  <a:pt x="113" y="97"/>
                  <a:pt x="117" y="103"/>
                </a:cubicBezTo>
                <a:cubicBezTo>
                  <a:pt x="121" y="109"/>
                  <a:pt x="126" y="113"/>
                  <a:pt x="132" y="115"/>
                </a:cubicBezTo>
                <a:close/>
                <a:moveTo>
                  <a:pt x="96" y="4"/>
                </a:moveTo>
                <a:cubicBezTo>
                  <a:pt x="96" y="8"/>
                  <a:pt x="96" y="12"/>
                  <a:pt x="94" y="17"/>
                </a:cubicBezTo>
                <a:cubicBezTo>
                  <a:pt x="92" y="22"/>
                  <a:pt x="89" y="26"/>
                  <a:pt x="85" y="30"/>
                </a:cubicBezTo>
                <a:cubicBezTo>
                  <a:pt x="81" y="33"/>
                  <a:pt x="78" y="36"/>
                  <a:pt x="75" y="37"/>
                </a:cubicBezTo>
                <a:cubicBezTo>
                  <a:pt x="72" y="38"/>
                  <a:pt x="69" y="38"/>
                  <a:pt x="65" y="38"/>
                </a:cubicBezTo>
                <a:cubicBezTo>
                  <a:pt x="65" y="29"/>
                  <a:pt x="67" y="21"/>
                  <a:pt x="72" y="14"/>
                </a:cubicBezTo>
                <a:cubicBezTo>
                  <a:pt x="77" y="7"/>
                  <a:pt x="85" y="3"/>
                  <a:pt x="96" y="0"/>
                </a:cubicBezTo>
                <a:cubicBezTo>
                  <a:pt x="96" y="0"/>
                  <a:pt x="96" y="1"/>
                  <a:pt x="96" y="1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3"/>
                  <a:pt x="96" y="3"/>
                  <a:pt x="96" y="3"/>
                </a:cubicBezTo>
                <a:cubicBezTo>
                  <a:pt x="96" y="4"/>
                  <a:pt x="96" y="4"/>
                  <a:pt x="96" y="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3" name="Freeform 346"/>
          <p:cNvSpPr>
            <a:spLocks noEditPoints="1"/>
          </p:cNvSpPr>
          <p:nvPr/>
        </p:nvSpPr>
        <p:spPr bwMode="auto">
          <a:xfrm>
            <a:off x="5610137" y="3617990"/>
            <a:ext cx="168566" cy="170187"/>
          </a:xfrm>
          <a:custGeom>
            <a:avLst/>
            <a:gdLst>
              <a:gd name="T0" fmla="*/ 43 w 104"/>
              <a:gd name="T1" fmla="*/ 9 h 105"/>
              <a:gd name="T2" fmla="*/ 43 w 104"/>
              <a:gd name="T3" fmla="*/ 50 h 105"/>
              <a:gd name="T4" fmla="*/ 0 w 104"/>
              <a:gd name="T5" fmla="*/ 50 h 105"/>
              <a:gd name="T6" fmla="*/ 0 w 104"/>
              <a:gd name="T7" fmla="*/ 15 h 105"/>
              <a:gd name="T8" fmla="*/ 43 w 104"/>
              <a:gd name="T9" fmla="*/ 9 h 105"/>
              <a:gd name="T10" fmla="*/ 43 w 104"/>
              <a:gd name="T11" fmla="*/ 55 h 105"/>
              <a:gd name="T12" fmla="*/ 43 w 104"/>
              <a:gd name="T13" fmla="*/ 97 h 105"/>
              <a:gd name="T14" fmla="*/ 0 w 104"/>
              <a:gd name="T15" fmla="*/ 91 h 105"/>
              <a:gd name="T16" fmla="*/ 0 w 104"/>
              <a:gd name="T17" fmla="*/ 55 h 105"/>
              <a:gd name="T18" fmla="*/ 43 w 104"/>
              <a:gd name="T19" fmla="*/ 55 h 105"/>
              <a:gd name="T20" fmla="*/ 104 w 104"/>
              <a:gd name="T21" fmla="*/ 0 h 105"/>
              <a:gd name="T22" fmla="*/ 104 w 104"/>
              <a:gd name="T23" fmla="*/ 50 h 105"/>
              <a:gd name="T24" fmla="*/ 47 w 104"/>
              <a:gd name="T25" fmla="*/ 50 h 105"/>
              <a:gd name="T26" fmla="*/ 47 w 104"/>
              <a:gd name="T27" fmla="*/ 8 h 105"/>
              <a:gd name="T28" fmla="*/ 104 w 104"/>
              <a:gd name="T29" fmla="*/ 0 h 105"/>
              <a:gd name="T30" fmla="*/ 104 w 104"/>
              <a:gd name="T31" fmla="*/ 55 h 105"/>
              <a:gd name="T32" fmla="*/ 104 w 104"/>
              <a:gd name="T33" fmla="*/ 105 h 105"/>
              <a:gd name="T34" fmla="*/ 47 w 104"/>
              <a:gd name="T35" fmla="*/ 97 h 105"/>
              <a:gd name="T36" fmla="*/ 47 w 104"/>
              <a:gd name="T37" fmla="*/ 55 h 105"/>
              <a:gd name="T38" fmla="*/ 104 w 104"/>
              <a:gd name="T39" fmla="*/ 5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105">
                <a:moveTo>
                  <a:pt x="43" y="9"/>
                </a:moveTo>
                <a:lnTo>
                  <a:pt x="43" y="50"/>
                </a:lnTo>
                <a:lnTo>
                  <a:pt x="0" y="50"/>
                </a:lnTo>
                <a:lnTo>
                  <a:pt x="0" y="15"/>
                </a:lnTo>
                <a:lnTo>
                  <a:pt x="43" y="9"/>
                </a:lnTo>
                <a:close/>
                <a:moveTo>
                  <a:pt x="43" y="55"/>
                </a:moveTo>
                <a:lnTo>
                  <a:pt x="43" y="97"/>
                </a:lnTo>
                <a:lnTo>
                  <a:pt x="0" y="91"/>
                </a:lnTo>
                <a:lnTo>
                  <a:pt x="0" y="55"/>
                </a:lnTo>
                <a:lnTo>
                  <a:pt x="43" y="55"/>
                </a:lnTo>
                <a:close/>
                <a:moveTo>
                  <a:pt x="104" y="0"/>
                </a:moveTo>
                <a:lnTo>
                  <a:pt x="104" y="50"/>
                </a:lnTo>
                <a:lnTo>
                  <a:pt x="47" y="50"/>
                </a:lnTo>
                <a:lnTo>
                  <a:pt x="47" y="8"/>
                </a:lnTo>
                <a:lnTo>
                  <a:pt x="104" y="0"/>
                </a:lnTo>
                <a:close/>
                <a:moveTo>
                  <a:pt x="104" y="55"/>
                </a:moveTo>
                <a:lnTo>
                  <a:pt x="104" y="105"/>
                </a:lnTo>
                <a:lnTo>
                  <a:pt x="47" y="97"/>
                </a:lnTo>
                <a:lnTo>
                  <a:pt x="47" y="55"/>
                </a:lnTo>
                <a:lnTo>
                  <a:pt x="104" y="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4" name="Freeform 347"/>
          <p:cNvSpPr>
            <a:spLocks noEditPoints="1"/>
          </p:cNvSpPr>
          <p:nvPr/>
        </p:nvSpPr>
        <p:spPr bwMode="auto">
          <a:xfrm>
            <a:off x="5827327" y="3617990"/>
            <a:ext cx="142632" cy="170187"/>
          </a:xfrm>
          <a:custGeom>
            <a:avLst/>
            <a:gdLst>
              <a:gd name="T0" fmla="*/ 17 w 133"/>
              <a:gd name="T1" fmla="*/ 54 h 158"/>
              <a:gd name="T2" fmla="*/ 20 w 133"/>
              <a:gd name="T3" fmla="*/ 102 h 158"/>
              <a:gd name="T4" fmla="*/ 10 w 133"/>
              <a:gd name="T5" fmla="*/ 111 h 158"/>
              <a:gd name="T6" fmla="*/ 0 w 133"/>
              <a:gd name="T7" fmla="*/ 102 h 158"/>
              <a:gd name="T8" fmla="*/ 3 w 133"/>
              <a:gd name="T9" fmla="*/ 54 h 158"/>
              <a:gd name="T10" fmla="*/ 88 w 133"/>
              <a:gd name="T11" fmla="*/ 15 h 158"/>
              <a:gd name="T12" fmla="*/ 111 w 133"/>
              <a:gd name="T13" fmla="*/ 50 h 158"/>
              <a:gd name="T14" fmla="*/ 29 w 133"/>
              <a:gd name="T15" fmla="*/ 29 h 158"/>
              <a:gd name="T16" fmla="*/ 39 w 133"/>
              <a:gd name="T17" fmla="*/ 2 h 158"/>
              <a:gd name="T18" fmla="*/ 41 w 133"/>
              <a:gd name="T19" fmla="*/ 1 h 158"/>
              <a:gd name="T20" fmla="*/ 67 w 133"/>
              <a:gd name="T21" fmla="*/ 10 h 158"/>
              <a:gd name="T22" fmla="*/ 93 w 133"/>
              <a:gd name="T23" fmla="*/ 1 h 158"/>
              <a:gd name="T24" fmla="*/ 95 w 133"/>
              <a:gd name="T25" fmla="*/ 2 h 158"/>
              <a:gd name="T26" fmla="*/ 110 w 133"/>
              <a:gd name="T27" fmla="*/ 53 h 158"/>
              <a:gd name="T28" fmla="*/ 107 w 133"/>
              <a:gd name="T29" fmla="*/ 123 h 158"/>
              <a:gd name="T30" fmla="*/ 93 w 133"/>
              <a:gd name="T31" fmla="*/ 126 h 158"/>
              <a:gd name="T32" fmla="*/ 90 w 133"/>
              <a:gd name="T33" fmla="*/ 155 h 158"/>
              <a:gd name="T34" fmla="*/ 76 w 133"/>
              <a:gd name="T35" fmla="*/ 155 h 158"/>
              <a:gd name="T36" fmla="*/ 73 w 133"/>
              <a:gd name="T37" fmla="*/ 126 h 158"/>
              <a:gd name="T38" fmla="*/ 60 w 133"/>
              <a:gd name="T39" fmla="*/ 148 h 158"/>
              <a:gd name="T40" fmla="*/ 51 w 133"/>
              <a:gd name="T41" fmla="*/ 158 h 158"/>
              <a:gd name="T42" fmla="*/ 41 w 133"/>
              <a:gd name="T43" fmla="*/ 148 h 158"/>
              <a:gd name="T44" fmla="*/ 34 w 133"/>
              <a:gd name="T45" fmla="*/ 126 h 158"/>
              <a:gd name="T46" fmla="*/ 23 w 133"/>
              <a:gd name="T47" fmla="*/ 116 h 158"/>
              <a:gd name="T48" fmla="*/ 110 w 133"/>
              <a:gd name="T49" fmla="*/ 53 h 158"/>
              <a:gd name="T50" fmla="*/ 47 w 133"/>
              <a:gd name="T51" fmla="*/ 34 h 158"/>
              <a:gd name="T52" fmla="*/ 51 w 133"/>
              <a:gd name="T53" fmla="*/ 30 h 158"/>
              <a:gd name="T54" fmla="*/ 47 w 133"/>
              <a:gd name="T55" fmla="*/ 26 h 158"/>
              <a:gd name="T56" fmla="*/ 43 w 133"/>
              <a:gd name="T57" fmla="*/ 30 h 158"/>
              <a:gd name="T58" fmla="*/ 84 w 133"/>
              <a:gd name="T59" fmla="*/ 33 h 158"/>
              <a:gd name="T60" fmla="*/ 89 w 133"/>
              <a:gd name="T61" fmla="*/ 33 h 158"/>
              <a:gd name="T62" fmla="*/ 89 w 133"/>
              <a:gd name="T63" fmla="*/ 28 h 158"/>
              <a:gd name="T64" fmla="*/ 84 w 133"/>
              <a:gd name="T65" fmla="*/ 28 h 158"/>
              <a:gd name="T66" fmla="*/ 84 w 133"/>
              <a:gd name="T67" fmla="*/ 33 h 158"/>
              <a:gd name="T68" fmla="*/ 133 w 133"/>
              <a:gd name="T69" fmla="*/ 102 h 158"/>
              <a:gd name="T70" fmla="*/ 124 w 133"/>
              <a:gd name="T71" fmla="*/ 111 h 158"/>
              <a:gd name="T72" fmla="*/ 114 w 133"/>
              <a:gd name="T73" fmla="*/ 102 h 158"/>
              <a:gd name="T74" fmla="*/ 117 w 133"/>
              <a:gd name="T75" fmla="*/ 54 h 158"/>
              <a:gd name="T76" fmla="*/ 131 w 133"/>
              <a:gd name="T77" fmla="*/ 54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" h="158">
                <a:moveTo>
                  <a:pt x="10" y="51"/>
                </a:moveTo>
                <a:cubicBezTo>
                  <a:pt x="13" y="51"/>
                  <a:pt x="15" y="52"/>
                  <a:pt x="17" y="54"/>
                </a:cubicBezTo>
                <a:cubicBezTo>
                  <a:pt x="19" y="56"/>
                  <a:pt x="20" y="58"/>
                  <a:pt x="20" y="61"/>
                </a:cubicBezTo>
                <a:cubicBezTo>
                  <a:pt x="20" y="102"/>
                  <a:pt x="20" y="102"/>
                  <a:pt x="20" y="102"/>
                </a:cubicBezTo>
                <a:cubicBezTo>
                  <a:pt x="20" y="104"/>
                  <a:pt x="19" y="107"/>
                  <a:pt x="17" y="108"/>
                </a:cubicBezTo>
                <a:cubicBezTo>
                  <a:pt x="15" y="110"/>
                  <a:pt x="13" y="111"/>
                  <a:pt x="10" y="111"/>
                </a:cubicBezTo>
                <a:cubicBezTo>
                  <a:pt x="7" y="111"/>
                  <a:pt x="5" y="110"/>
                  <a:pt x="3" y="108"/>
                </a:cubicBezTo>
                <a:cubicBezTo>
                  <a:pt x="1" y="107"/>
                  <a:pt x="0" y="104"/>
                  <a:pt x="0" y="102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8"/>
                  <a:pt x="1" y="56"/>
                  <a:pt x="3" y="54"/>
                </a:cubicBezTo>
                <a:cubicBezTo>
                  <a:pt x="5" y="52"/>
                  <a:pt x="7" y="51"/>
                  <a:pt x="10" y="51"/>
                </a:cubicBezTo>
                <a:close/>
                <a:moveTo>
                  <a:pt x="88" y="15"/>
                </a:moveTo>
                <a:cubicBezTo>
                  <a:pt x="95" y="18"/>
                  <a:pt x="100" y="23"/>
                  <a:pt x="105" y="29"/>
                </a:cubicBezTo>
                <a:cubicBezTo>
                  <a:pt x="109" y="35"/>
                  <a:pt x="111" y="42"/>
                  <a:pt x="111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2"/>
                  <a:pt x="25" y="35"/>
                  <a:pt x="29" y="29"/>
                </a:cubicBezTo>
                <a:cubicBezTo>
                  <a:pt x="33" y="23"/>
                  <a:pt x="39" y="18"/>
                  <a:pt x="45" y="15"/>
                </a:cubicBezTo>
                <a:cubicBezTo>
                  <a:pt x="39" y="2"/>
                  <a:pt x="39" y="2"/>
                  <a:pt x="39" y="2"/>
                </a:cubicBezTo>
                <a:cubicBezTo>
                  <a:pt x="38" y="2"/>
                  <a:pt x="38" y="1"/>
                  <a:pt x="39" y="0"/>
                </a:cubicBezTo>
                <a:cubicBezTo>
                  <a:pt x="40" y="0"/>
                  <a:pt x="41" y="0"/>
                  <a:pt x="41" y="1"/>
                </a:cubicBezTo>
                <a:cubicBezTo>
                  <a:pt x="48" y="14"/>
                  <a:pt x="48" y="14"/>
                  <a:pt x="48" y="14"/>
                </a:cubicBezTo>
                <a:cubicBezTo>
                  <a:pt x="54" y="11"/>
                  <a:pt x="60" y="10"/>
                  <a:pt x="67" y="10"/>
                </a:cubicBezTo>
                <a:cubicBezTo>
                  <a:pt x="74" y="10"/>
                  <a:pt x="80" y="11"/>
                  <a:pt x="86" y="14"/>
                </a:cubicBezTo>
                <a:cubicBezTo>
                  <a:pt x="93" y="1"/>
                  <a:pt x="93" y="1"/>
                  <a:pt x="93" y="1"/>
                </a:cubicBezTo>
                <a:cubicBezTo>
                  <a:pt x="93" y="0"/>
                  <a:pt x="94" y="0"/>
                  <a:pt x="95" y="0"/>
                </a:cubicBezTo>
                <a:cubicBezTo>
                  <a:pt x="95" y="1"/>
                  <a:pt x="96" y="2"/>
                  <a:pt x="95" y="2"/>
                </a:cubicBezTo>
                <a:lnTo>
                  <a:pt x="88" y="15"/>
                </a:lnTo>
                <a:close/>
                <a:moveTo>
                  <a:pt x="110" y="53"/>
                </a:moveTo>
                <a:cubicBezTo>
                  <a:pt x="110" y="116"/>
                  <a:pt x="110" y="116"/>
                  <a:pt x="110" y="116"/>
                </a:cubicBezTo>
                <a:cubicBezTo>
                  <a:pt x="110" y="119"/>
                  <a:pt x="109" y="121"/>
                  <a:pt x="107" y="123"/>
                </a:cubicBezTo>
                <a:cubicBezTo>
                  <a:pt x="105" y="125"/>
                  <a:pt x="103" y="126"/>
                  <a:pt x="100" y="126"/>
                </a:cubicBezTo>
                <a:cubicBezTo>
                  <a:pt x="93" y="126"/>
                  <a:pt x="93" y="126"/>
                  <a:pt x="93" y="12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93" y="151"/>
                  <a:pt x="92" y="153"/>
                  <a:pt x="90" y="155"/>
                </a:cubicBezTo>
                <a:cubicBezTo>
                  <a:pt x="88" y="157"/>
                  <a:pt x="86" y="158"/>
                  <a:pt x="83" y="158"/>
                </a:cubicBezTo>
                <a:cubicBezTo>
                  <a:pt x="80" y="158"/>
                  <a:pt x="78" y="157"/>
                  <a:pt x="76" y="155"/>
                </a:cubicBezTo>
                <a:cubicBezTo>
                  <a:pt x="74" y="153"/>
                  <a:pt x="73" y="151"/>
                  <a:pt x="73" y="148"/>
                </a:cubicBezTo>
                <a:cubicBezTo>
                  <a:pt x="73" y="126"/>
                  <a:pt x="73" y="126"/>
                  <a:pt x="73" y="126"/>
                </a:cubicBezTo>
                <a:cubicBezTo>
                  <a:pt x="60" y="126"/>
                  <a:pt x="60" y="126"/>
                  <a:pt x="60" y="126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60" y="151"/>
                  <a:pt x="59" y="153"/>
                  <a:pt x="58" y="155"/>
                </a:cubicBezTo>
                <a:cubicBezTo>
                  <a:pt x="56" y="157"/>
                  <a:pt x="53" y="158"/>
                  <a:pt x="51" y="158"/>
                </a:cubicBezTo>
                <a:cubicBezTo>
                  <a:pt x="48" y="158"/>
                  <a:pt x="46" y="157"/>
                  <a:pt x="44" y="155"/>
                </a:cubicBezTo>
                <a:cubicBezTo>
                  <a:pt x="42" y="153"/>
                  <a:pt x="41" y="151"/>
                  <a:pt x="41" y="148"/>
                </a:cubicBezTo>
                <a:cubicBezTo>
                  <a:pt x="41" y="126"/>
                  <a:pt x="41" y="126"/>
                  <a:pt x="41" y="126"/>
                </a:cubicBezTo>
                <a:cubicBezTo>
                  <a:pt x="34" y="126"/>
                  <a:pt x="34" y="126"/>
                  <a:pt x="34" y="126"/>
                </a:cubicBezTo>
                <a:cubicBezTo>
                  <a:pt x="31" y="126"/>
                  <a:pt x="29" y="125"/>
                  <a:pt x="27" y="123"/>
                </a:cubicBezTo>
                <a:cubicBezTo>
                  <a:pt x="25" y="121"/>
                  <a:pt x="23" y="119"/>
                  <a:pt x="23" y="116"/>
                </a:cubicBezTo>
                <a:cubicBezTo>
                  <a:pt x="23" y="53"/>
                  <a:pt x="23" y="53"/>
                  <a:pt x="23" y="53"/>
                </a:cubicBezTo>
                <a:lnTo>
                  <a:pt x="110" y="53"/>
                </a:lnTo>
                <a:close/>
                <a:moveTo>
                  <a:pt x="44" y="33"/>
                </a:moveTo>
                <a:cubicBezTo>
                  <a:pt x="45" y="34"/>
                  <a:pt x="46" y="34"/>
                  <a:pt x="47" y="34"/>
                </a:cubicBezTo>
                <a:cubicBezTo>
                  <a:pt x="48" y="34"/>
                  <a:pt x="49" y="34"/>
                  <a:pt x="50" y="33"/>
                </a:cubicBezTo>
                <a:cubicBezTo>
                  <a:pt x="50" y="32"/>
                  <a:pt x="51" y="31"/>
                  <a:pt x="51" y="30"/>
                </a:cubicBezTo>
                <a:cubicBezTo>
                  <a:pt x="51" y="29"/>
                  <a:pt x="50" y="28"/>
                  <a:pt x="50" y="28"/>
                </a:cubicBezTo>
                <a:cubicBezTo>
                  <a:pt x="49" y="27"/>
                  <a:pt x="48" y="26"/>
                  <a:pt x="47" y="26"/>
                </a:cubicBezTo>
                <a:cubicBezTo>
                  <a:pt x="46" y="26"/>
                  <a:pt x="45" y="27"/>
                  <a:pt x="44" y="28"/>
                </a:cubicBezTo>
                <a:cubicBezTo>
                  <a:pt x="44" y="28"/>
                  <a:pt x="43" y="29"/>
                  <a:pt x="43" y="30"/>
                </a:cubicBezTo>
                <a:cubicBezTo>
                  <a:pt x="43" y="31"/>
                  <a:pt x="44" y="32"/>
                  <a:pt x="44" y="33"/>
                </a:cubicBezTo>
                <a:close/>
                <a:moveTo>
                  <a:pt x="84" y="33"/>
                </a:moveTo>
                <a:cubicBezTo>
                  <a:pt x="85" y="34"/>
                  <a:pt x="86" y="34"/>
                  <a:pt x="87" y="34"/>
                </a:cubicBezTo>
                <a:cubicBezTo>
                  <a:pt x="88" y="34"/>
                  <a:pt x="89" y="34"/>
                  <a:pt x="89" y="33"/>
                </a:cubicBezTo>
                <a:cubicBezTo>
                  <a:pt x="90" y="32"/>
                  <a:pt x="90" y="31"/>
                  <a:pt x="90" y="30"/>
                </a:cubicBezTo>
                <a:cubicBezTo>
                  <a:pt x="90" y="29"/>
                  <a:pt x="90" y="28"/>
                  <a:pt x="89" y="28"/>
                </a:cubicBezTo>
                <a:cubicBezTo>
                  <a:pt x="89" y="27"/>
                  <a:pt x="88" y="26"/>
                  <a:pt x="87" y="26"/>
                </a:cubicBezTo>
                <a:cubicBezTo>
                  <a:pt x="86" y="26"/>
                  <a:pt x="85" y="27"/>
                  <a:pt x="84" y="28"/>
                </a:cubicBezTo>
                <a:cubicBezTo>
                  <a:pt x="84" y="28"/>
                  <a:pt x="83" y="29"/>
                  <a:pt x="83" y="30"/>
                </a:cubicBezTo>
                <a:cubicBezTo>
                  <a:pt x="83" y="31"/>
                  <a:pt x="84" y="32"/>
                  <a:pt x="84" y="33"/>
                </a:cubicBezTo>
                <a:close/>
                <a:moveTo>
                  <a:pt x="133" y="61"/>
                </a:moveTo>
                <a:cubicBezTo>
                  <a:pt x="133" y="102"/>
                  <a:pt x="133" y="102"/>
                  <a:pt x="133" y="102"/>
                </a:cubicBezTo>
                <a:cubicBezTo>
                  <a:pt x="133" y="104"/>
                  <a:pt x="133" y="107"/>
                  <a:pt x="131" y="108"/>
                </a:cubicBezTo>
                <a:cubicBezTo>
                  <a:pt x="129" y="110"/>
                  <a:pt x="126" y="111"/>
                  <a:pt x="124" y="111"/>
                </a:cubicBezTo>
                <a:cubicBezTo>
                  <a:pt x="121" y="111"/>
                  <a:pt x="119" y="110"/>
                  <a:pt x="117" y="108"/>
                </a:cubicBezTo>
                <a:cubicBezTo>
                  <a:pt x="115" y="107"/>
                  <a:pt x="114" y="104"/>
                  <a:pt x="114" y="102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4" y="58"/>
                  <a:pt x="115" y="56"/>
                  <a:pt x="117" y="54"/>
                </a:cubicBezTo>
                <a:cubicBezTo>
                  <a:pt x="119" y="52"/>
                  <a:pt x="121" y="51"/>
                  <a:pt x="124" y="51"/>
                </a:cubicBezTo>
                <a:cubicBezTo>
                  <a:pt x="126" y="51"/>
                  <a:pt x="129" y="52"/>
                  <a:pt x="131" y="54"/>
                </a:cubicBezTo>
                <a:cubicBezTo>
                  <a:pt x="133" y="56"/>
                  <a:pt x="133" y="58"/>
                  <a:pt x="133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5" name="Freeform 348"/>
          <p:cNvSpPr>
            <a:spLocks noEditPoints="1"/>
          </p:cNvSpPr>
          <p:nvPr/>
        </p:nvSpPr>
        <p:spPr bwMode="auto">
          <a:xfrm>
            <a:off x="6018584" y="3605023"/>
            <a:ext cx="153979" cy="183153"/>
          </a:xfrm>
          <a:custGeom>
            <a:avLst/>
            <a:gdLst>
              <a:gd name="T0" fmla="*/ 140 w 144"/>
              <a:gd name="T1" fmla="*/ 150 h 170"/>
              <a:gd name="T2" fmla="*/ 114 w 144"/>
              <a:gd name="T3" fmla="*/ 168 h 170"/>
              <a:gd name="T4" fmla="*/ 88 w 144"/>
              <a:gd name="T5" fmla="*/ 161 h 170"/>
              <a:gd name="T6" fmla="*/ 48 w 144"/>
              <a:gd name="T7" fmla="*/ 168 h 170"/>
              <a:gd name="T8" fmla="*/ 6 w 144"/>
              <a:gd name="T9" fmla="*/ 160 h 170"/>
              <a:gd name="T10" fmla="*/ 2 w 144"/>
              <a:gd name="T11" fmla="*/ 137 h 170"/>
              <a:gd name="T12" fmla="*/ 19 w 144"/>
              <a:gd name="T13" fmla="*/ 120 h 170"/>
              <a:gd name="T14" fmla="*/ 6 w 144"/>
              <a:gd name="T15" fmla="*/ 142 h 170"/>
              <a:gd name="T16" fmla="*/ 15 w 144"/>
              <a:gd name="T17" fmla="*/ 159 h 170"/>
              <a:gd name="T18" fmla="*/ 52 w 144"/>
              <a:gd name="T19" fmla="*/ 158 h 170"/>
              <a:gd name="T20" fmla="*/ 20 w 144"/>
              <a:gd name="T21" fmla="*/ 116 h 170"/>
              <a:gd name="T22" fmla="*/ 30 w 144"/>
              <a:gd name="T23" fmla="*/ 85 h 170"/>
              <a:gd name="T24" fmla="*/ 59 w 144"/>
              <a:gd name="T25" fmla="*/ 2 h 170"/>
              <a:gd name="T26" fmla="*/ 102 w 144"/>
              <a:gd name="T27" fmla="*/ 51 h 170"/>
              <a:gd name="T28" fmla="*/ 127 w 144"/>
              <a:gd name="T29" fmla="*/ 120 h 170"/>
              <a:gd name="T30" fmla="*/ 108 w 144"/>
              <a:gd name="T31" fmla="*/ 128 h 170"/>
              <a:gd name="T32" fmla="*/ 98 w 144"/>
              <a:gd name="T33" fmla="*/ 134 h 170"/>
              <a:gd name="T34" fmla="*/ 133 w 144"/>
              <a:gd name="T35" fmla="*/ 151 h 170"/>
              <a:gd name="T36" fmla="*/ 129 w 144"/>
              <a:gd name="T37" fmla="*/ 128 h 170"/>
              <a:gd name="T38" fmla="*/ 139 w 144"/>
              <a:gd name="T39" fmla="*/ 139 h 170"/>
              <a:gd name="T40" fmla="*/ 115 w 144"/>
              <a:gd name="T41" fmla="*/ 104 h 170"/>
              <a:gd name="T42" fmla="*/ 113 w 144"/>
              <a:gd name="T43" fmla="*/ 91 h 170"/>
              <a:gd name="T44" fmla="*/ 104 w 144"/>
              <a:gd name="T45" fmla="*/ 110 h 170"/>
              <a:gd name="T46" fmla="*/ 96 w 144"/>
              <a:gd name="T47" fmla="*/ 78 h 170"/>
              <a:gd name="T48" fmla="*/ 86 w 144"/>
              <a:gd name="T49" fmla="*/ 50 h 170"/>
              <a:gd name="T50" fmla="*/ 74 w 144"/>
              <a:gd name="T51" fmla="*/ 33 h 170"/>
              <a:gd name="T52" fmla="*/ 87 w 144"/>
              <a:gd name="T53" fmla="*/ 37 h 170"/>
              <a:gd name="T54" fmla="*/ 70 w 144"/>
              <a:gd name="T55" fmla="*/ 37 h 170"/>
              <a:gd name="T56" fmla="*/ 57 w 144"/>
              <a:gd name="T57" fmla="*/ 25 h 170"/>
              <a:gd name="T58" fmla="*/ 56 w 144"/>
              <a:gd name="T59" fmla="*/ 40 h 170"/>
              <a:gd name="T60" fmla="*/ 60 w 144"/>
              <a:gd name="T61" fmla="*/ 32 h 170"/>
              <a:gd name="T62" fmla="*/ 52 w 144"/>
              <a:gd name="T63" fmla="*/ 47 h 170"/>
              <a:gd name="T64" fmla="*/ 71 w 144"/>
              <a:gd name="T65" fmla="*/ 52 h 170"/>
              <a:gd name="T66" fmla="*/ 84 w 144"/>
              <a:gd name="T67" fmla="*/ 48 h 170"/>
              <a:gd name="T68" fmla="*/ 58 w 144"/>
              <a:gd name="T69" fmla="*/ 56 h 170"/>
              <a:gd name="T70" fmla="*/ 75 w 144"/>
              <a:gd name="T71" fmla="*/ 56 h 170"/>
              <a:gd name="T72" fmla="*/ 82 w 144"/>
              <a:gd name="T73" fmla="*/ 55 h 170"/>
              <a:gd name="T74" fmla="*/ 72 w 144"/>
              <a:gd name="T75" fmla="*/ 62 h 170"/>
              <a:gd name="T76" fmla="*/ 51 w 144"/>
              <a:gd name="T77" fmla="*/ 63 h 170"/>
              <a:gd name="T78" fmla="*/ 37 w 144"/>
              <a:gd name="T79" fmla="*/ 108 h 170"/>
              <a:gd name="T80" fmla="*/ 30 w 144"/>
              <a:gd name="T81" fmla="*/ 99 h 170"/>
              <a:gd name="T82" fmla="*/ 56 w 144"/>
              <a:gd name="T83" fmla="*/ 138 h 170"/>
              <a:gd name="T84" fmla="*/ 57 w 144"/>
              <a:gd name="T85" fmla="*/ 152 h 170"/>
              <a:gd name="T86" fmla="*/ 74 w 144"/>
              <a:gd name="T87" fmla="*/ 151 h 170"/>
              <a:gd name="T88" fmla="*/ 94 w 144"/>
              <a:gd name="T89" fmla="*/ 159 h 170"/>
              <a:gd name="T90" fmla="*/ 103 w 144"/>
              <a:gd name="T91" fmla="*/ 119 h 170"/>
              <a:gd name="T92" fmla="*/ 37 w 144"/>
              <a:gd name="T93" fmla="*/ 82 h 170"/>
              <a:gd name="T94" fmla="*/ 37 w 144"/>
              <a:gd name="T95" fmla="*/ 83 h 170"/>
              <a:gd name="T96" fmla="*/ 37 w 144"/>
              <a:gd name="T97" fmla="*/ 81 h 170"/>
              <a:gd name="T98" fmla="*/ 58 w 144"/>
              <a:gd name="T99" fmla="*/ 35 h 170"/>
              <a:gd name="T100" fmla="*/ 60 w 144"/>
              <a:gd name="T101" fmla="*/ 40 h 170"/>
              <a:gd name="T102" fmla="*/ 71 w 144"/>
              <a:gd name="T103" fmla="*/ 40 h 170"/>
              <a:gd name="T104" fmla="*/ 79 w 144"/>
              <a:gd name="T105" fmla="*/ 32 h 170"/>
              <a:gd name="T106" fmla="*/ 86 w 144"/>
              <a:gd name="T107" fmla="*/ 12 h 170"/>
              <a:gd name="T108" fmla="*/ 81 w 144"/>
              <a:gd name="T109" fmla="*/ 14 h 170"/>
              <a:gd name="T110" fmla="*/ 85 w 144"/>
              <a:gd name="T111" fmla="*/ 14 h 170"/>
              <a:gd name="T112" fmla="*/ 95 w 144"/>
              <a:gd name="T113" fmla="*/ 53 h 170"/>
              <a:gd name="T114" fmla="*/ 93 w 144"/>
              <a:gd name="T115" fmla="*/ 5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170">
                <a:moveTo>
                  <a:pt x="140" y="140"/>
                </a:moveTo>
                <a:cubicBezTo>
                  <a:pt x="142" y="141"/>
                  <a:pt x="143" y="141"/>
                  <a:pt x="143" y="142"/>
                </a:cubicBezTo>
                <a:cubicBezTo>
                  <a:pt x="144" y="143"/>
                  <a:pt x="144" y="144"/>
                  <a:pt x="144" y="144"/>
                </a:cubicBezTo>
                <a:cubicBezTo>
                  <a:pt x="144" y="145"/>
                  <a:pt x="144" y="146"/>
                  <a:pt x="144" y="146"/>
                </a:cubicBezTo>
                <a:cubicBezTo>
                  <a:pt x="144" y="147"/>
                  <a:pt x="143" y="148"/>
                  <a:pt x="143" y="149"/>
                </a:cubicBezTo>
                <a:cubicBezTo>
                  <a:pt x="142" y="149"/>
                  <a:pt x="141" y="150"/>
                  <a:pt x="140" y="150"/>
                </a:cubicBezTo>
                <a:cubicBezTo>
                  <a:pt x="140" y="151"/>
                  <a:pt x="139" y="152"/>
                  <a:pt x="138" y="152"/>
                </a:cubicBezTo>
                <a:cubicBezTo>
                  <a:pt x="136" y="153"/>
                  <a:pt x="135" y="153"/>
                  <a:pt x="135" y="154"/>
                </a:cubicBezTo>
                <a:cubicBezTo>
                  <a:pt x="134" y="154"/>
                  <a:pt x="133" y="155"/>
                  <a:pt x="132" y="155"/>
                </a:cubicBezTo>
                <a:cubicBezTo>
                  <a:pt x="130" y="156"/>
                  <a:pt x="130" y="156"/>
                  <a:pt x="129" y="156"/>
                </a:cubicBezTo>
                <a:cubicBezTo>
                  <a:pt x="127" y="158"/>
                  <a:pt x="124" y="159"/>
                  <a:pt x="121" y="162"/>
                </a:cubicBezTo>
                <a:cubicBezTo>
                  <a:pt x="118" y="164"/>
                  <a:pt x="116" y="166"/>
                  <a:pt x="114" y="168"/>
                </a:cubicBezTo>
                <a:cubicBezTo>
                  <a:pt x="113" y="169"/>
                  <a:pt x="111" y="169"/>
                  <a:pt x="107" y="170"/>
                </a:cubicBezTo>
                <a:cubicBezTo>
                  <a:pt x="104" y="170"/>
                  <a:pt x="101" y="169"/>
                  <a:pt x="99" y="168"/>
                </a:cubicBezTo>
                <a:cubicBezTo>
                  <a:pt x="98" y="168"/>
                  <a:pt x="97" y="167"/>
                  <a:pt x="96" y="166"/>
                </a:cubicBezTo>
                <a:cubicBezTo>
                  <a:pt x="95" y="165"/>
                  <a:pt x="95" y="164"/>
                  <a:pt x="95" y="164"/>
                </a:cubicBezTo>
                <a:cubicBezTo>
                  <a:pt x="94" y="163"/>
                  <a:pt x="94" y="162"/>
                  <a:pt x="93" y="162"/>
                </a:cubicBezTo>
                <a:cubicBezTo>
                  <a:pt x="91" y="161"/>
                  <a:pt x="90" y="161"/>
                  <a:pt x="88" y="161"/>
                </a:cubicBezTo>
                <a:cubicBezTo>
                  <a:pt x="85" y="161"/>
                  <a:pt x="81" y="161"/>
                  <a:pt x="76" y="161"/>
                </a:cubicBezTo>
                <a:cubicBezTo>
                  <a:pt x="75" y="161"/>
                  <a:pt x="73" y="161"/>
                  <a:pt x="70" y="161"/>
                </a:cubicBezTo>
                <a:cubicBezTo>
                  <a:pt x="68" y="161"/>
                  <a:pt x="66" y="161"/>
                  <a:pt x="65" y="161"/>
                </a:cubicBezTo>
                <a:cubicBezTo>
                  <a:pt x="62" y="161"/>
                  <a:pt x="60" y="162"/>
                  <a:pt x="57" y="163"/>
                </a:cubicBezTo>
                <a:cubicBezTo>
                  <a:pt x="55" y="163"/>
                  <a:pt x="53" y="164"/>
                  <a:pt x="52" y="165"/>
                </a:cubicBezTo>
                <a:cubicBezTo>
                  <a:pt x="51" y="166"/>
                  <a:pt x="50" y="167"/>
                  <a:pt x="48" y="168"/>
                </a:cubicBezTo>
                <a:cubicBezTo>
                  <a:pt x="47" y="169"/>
                  <a:pt x="45" y="169"/>
                  <a:pt x="43" y="169"/>
                </a:cubicBezTo>
                <a:cubicBezTo>
                  <a:pt x="41" y="169"/>
                  <a:pt x="38" y="168"/>
                  <a:pt x="33" y="166"/>
                </a:cubicBezTo>
                <a:cubicBezTo>
                  <a:pt x="27" y="164"/>
                  <a:pt x="23" y="163"/>
                  <a:pt x="19" y="162"/>
                </a:cubicBezTo>
                <a:cubicBezTo>
                  <a:pt x="18" y="162"/>
                  <a:pt x="16" y="162"/>
                  <a:pt x="14" y="161"/>
                </a:cubicBezTo>
                <a:cubicBezTo>
                  <a:pt x="12" y="161"/>
                  <a:pt x="10" y="161"/>
                  <a:pt x="9" y="160"/>
                </a:cubicBezTo>
                <a:cubicBezTo>
                  <a:pt x="8" y="160"/>
                  <a:pt x="7" y="160"/>
                  <a:pt x="6" y="160"/>
                </a:cubicBezTo>
                <a:cubicBezTo>
                  <a:pt x="4" y="159"/>
                  <a:pt x="3" y="159"/>
                  <a:pt x="2" y="158"/>
                </a:cubicBezTo>
                <a:cubicBezTo>
                  <a:pt x="2" y="158"/>
                  <a:pt x="1" y="157"/>
                  <a:pt x="1" y="156"/>
                </a:cubicBezTo>
                <a:cubicBezTo>
                  <a:pt x="0" y="155"/>
                  <a:pt x="0" y="153"/>
                  <a:pt x="1" y="150"/>
                </a:cubicBezTo>
                <a:cubicBezTo>
                  <a:pt x="3" y="147"/>
                  <a:pt x="3" y="146"/>
                  <a:pt x="3" y="145"/>
                </a:cubicBezTo>
                <a:cubicBezTo>
                  <a:pt x="3" y="144"/>
                  <a:pt x="3" y="143"/>
                  <a:pt x="3" y="141"/>
                </a:cubicBezTo>
                <a:cubicBezTo>
                  <a:pt x="2" y="140"/>
                  <a:pt x="2" y="138"/>
                  <a:pt x="2" y="137"/>
                </a:cubicBezTo>
                <a:cubicBezTo>
                  <a:pt x="2" y="136"/>
                  <a:pt x="1" y="135"/>
                  <a:pt x="1" y="134"/>
                </a:cubicBezTo>
                <a:cubicBezTo>
                  <a:pt x="1" y="132"/>
                  <a:pt x="2" y="132"/>
                  <a:pt x="2" y="131"/>
                </a:cubicBezTo>
                <a:cubicBezTo>
                  <a:pt x="3" y="130"/>
                  <a:pt x="5" y="130"/>
                  <a:pt x="8" y="130"/>
                </a:cubicBezTo>
                <a:cubicBezTo>
                  <a:pt x="11" y="130"/>
                  <a:pt x="12" y="129"/>
                  <a:pt x="13" y="129"/>
                </a:cubicBezTo>
                <a:cubicBezTo>
                  <a:pt x="15" y="127"/>
                  <a:pt x="17" y="126"/>
                  <a:pt x="17" y="125"/>
                </a:cubicBezTo>
                <a:cubicBezTo>
                  <a:pt x="18" y="124"/>
                  <a:pt x="19" y="123"/>
                  <a:pt x="19" y="120"/>
                </a:cubicBezTo>
                <a:cubicBezTo>
                  <a:pt x="20" y="125"/>
                  <a:pt x="19" y="128"/>
                  <a:pt x="16" y="130"/>
                </a:cubicBezTo>
                <a:cubicBezTo>
                  <a:pt x="14" y="132"/>
                  <a:pt x="11" y="132"/>
                  <a:pt x="8" y="132"/>
                </a:cubicBezTo>
                <a:cubicBezTo>
                  <a:pt x="6" y="132"/>
                  <a:pt x="4" y="132"/>
                  <a:pt x="4" y="133"/>
                </a:cubicBezTo>
                <a:cubicBezTo>
                  <a:pt x="3" y="134"/>
                  <a:pt x="3" y="136"/>
                  <a:pt x="4" y="138"/>
                </a:cubicBezTo>
                <a:cubicBezTo>
                  <a:pt x="4" y="139"/>
                  <a:pt x="5" y="139"/>
                  <a:pt x="5" y="140"/>
                </a:cubicBezTo>
                <a:cubicBezTo>
                  <a:pt x="5" y="141"/>
                  <a:pt x="6" y="141"/>
                  <a:pt x="6" y="142"/>
                </a:cubicBezTo>
                <a:cubicBezTo>
                  <a:pt x="6" y="142"/>
                  <a:pt x="6" y="143"/>
                  <a:pt x="6" y="143"/>
                </a:cubicBezTo>
                <a:cubicBezTo>
                  <a:pt x="6" y="144"/>
                  <a:pt x="6" y="145"/>
                  <a:pt x="6" y="145"/>
                </a:cubicBezTo>
                <a:cubicBezTo>
                  <a:pt x="6" y="146"/>
                  <a:pt x="6" y="148"/>
                  <a:pt x="5" y="150"/>
                </a:cubicBezTo>
                <a:cubicBezTo>
                  <a:pt x="4" y="152"/>
                  <a:pt x="3" y="154"/>
                  <a:pt x="3" y="155"/>
                </a:cubicBezTo>
                <a:cubicBezTo>
                  <a:pt x="3" y="156"/>
                  <a:pt x="5" y="156"/>
                  <a:pt x="7" y="157"/>
                </a:cubicBezTo>
                <a:cubicBezTo>
                  <a:pt x="8" y="157"/>
                  <a:pt x="11" y="158"/>
                  <a:pt x="15" y="159"/>
                </a:cubicBezTo>
                <a:cubicBezTo>
                  <a:pt x="19" y="160"/>
                  <a:pt x="22" y="160"/>
                  <a:pt x="24" y="161"/>
                </a:cubicBezTo>
                <a:cubicBezTo>
                  <a:pt x="26" y="161"/>
                  <a:pt x="28" y="162"/>
                  <a:pt x="31" y="163"/>
                </a:cubicBezTo>
                <a:cubicBezTo>
                  <a:pt x="34" y="164"/>
                  <a:pt x="37" y="164"/>
                  <a:pt x="39" y="165"/>
                </a:cubicBezTo>
                <a:cubicBezTo>
                  <a:pt x="41" y="165"/>
                  <a:pt x="43" y="165"/>
                  <a:pt x="44" y="165"/>
                </a:cubicBezTo>
                <a:cubicBezTo>
                  <a:pt x="47" y="165"/>
                  <a:pt x="49" y="164"/>
                  <a:pt x="50" y="163"/>
                </a:cubicBezTo>
                <a:cubicBezTo>
                  <a:pt x="52" y="161"/>
                  <a:pt x="52" y="160"/>
                  <a:pt x="52" y="158"/>
                </a:cubicBezTo>
                <a:cubicBezTo>
                  <a:pt x="53" y="156"/>
                  <a:pt x="52" y="155"/>
                  <a:pt x="52" y="153"/>
                </a:cubicBezTo>
                <a:cubicBezTo>
                  <a:pt x="51" y="151"/>
                  <a:pt x="51" y="149"/>
                  <a:pt x="50" y="148"/>
                </a:cubicBezTo>
                <a:cubicBezTo>
                  <a:pt x="49" y="146"/>
                  <a:pt x="49" y="145"/>
                  <a:pt x="48" y="144"/>
                </a:cubicBezTo>
                <a:cubicBezTo>
                  <a:pt x="40" y="132"/>
                  <a:pt x="35" y="125"/>
                  <a:pt x="32" y="121"/>
                </a:cubicBezTo>
                <a:cubicBezTo>
                  <a:pt x="28" y="117"/>
                  <a:pt x="24" y="115"/>
                  <a:pt x="21" y="118"/>
                </a:cubicBezTo>
                <a:cubicBezTo>
                  <a:pt x="21" y="118"/>
                  <a:pt x="20" y="118"/>
                  <a:pt x="20" y="116"/>
                </a:cubicBezTo>
                <a:cubicBezTo>
                  <a:pt x="20" y="115"/>
                  <a:pt x="20" y="114"/>
                  <a:pt x="20" y="113"/>
                </a:cubicBezTo>
                <a:cubicBezTo>
                  <a:pt x="20" y="111"/>
                  <a:pt x="20" y="109"/>
                  <a:pt x="21" y="108"/>
                </a:cubicBezTo>
                <a:cubicBezTo>
                  <a:pt x="21" y="106"/>
                  <a:pt x="22" y="105"/>
                  <a:pt x="23" y="103"/>
                </a:cubicBezTo>
                <a:cubicBezTo>
                  <a:pt x="24" y="102"/>
                  <a:pt x="25" y="100"/>
                  <a:pt x="25" y="99"/>
                </a:cubicBezTo>
                <a:cubicBezTo>
                  <a:pt x="26" y="98"/>
                  <a:pt x="26" y="96"/>
                  <a:pt x="28" y="92"/>
                </a:cubicBezTo>
                <a:cubicBezTo>
                  <a:pt x="29" y="89"/>
                  <a:pt x="30" y="87"/>
                  <a:pt x="30" y="85"/>
                </a:cubicBezTo>
                <a:cubicBezTo>
                  <a:pt x="31" y="83"/>
                  <a:pt x="32" y="81"/>
                  <a:pt x="33" y="79"/>
                </a:cubicBezTo>
                <a:cubicBezTo>
                  <a:pt x="34" y="77"/>
                  <a:pt x="36" y="75"/>
                  <a:pt x="37" y="74"/>
                </a:cubicBezTo>
                <a:cubicBezTo>
                  <a:pt x="44" y="65"/>
                  <a:pt x="48" y="59"/>
                  <a:pt x="49" y="56"/>
                </a:cubicBezTo>
                <a:cubicBezTo>
                  <a:pt x="48" y="49"/>
                  <a:pt x="47" y="39"/>
                  <a:pt x="47" y="26"/>
                </a:cubicBezTo>
                <a:cubicBezTo>
                  <a:pt x="47" y="21"/>
                  <a:pt x="48" y="16"/>
                  <a:pt x="49" y="12"/>
                </a:cubicBezTo>
                <a:cubicBezTo>
                  <a:pt x="51" y="8"/>
                  <a:pt x="54" y="5"/>
                  <a:pt x="59" y="2"/>
                </a:cubicBezTo>
                <a:cubicBezTo>
                  <a:pt x="62" y="1"/>
                  <a:pt x="65" y="0"/>
                  <a:pt x="69" y="0"/>
                </a:cubicBezTo>
                <a:cubicBezTo>
                  <a:pt x="73" y="0"/>
                  <a:pt x="76" y="1"/>
                  <a:pt x="79" y="1"/>
                </a:cubicBezTo>
                <a:cubicBezTo>
                  <a:pt x="83" y="2"/>
                  <a:pt x="85" y="4"/>
                  <a:pt x="88" y="5"/>
                </a:cubicBezTo>
                <a:cubicBezTo>
                  <a:pt x="91" y="8"/>
                  <a:pt x="94" y="12"/>
                  <a:pt x="96" y="17"/>
                </a:cubicBezTo>
                <a:cubicBezTo>
                  <a:pt x="99" y="22"/>
                  <a:pt x="99" y="27"/>
                  <a:pt x="99" y="31"/>
                </a:cubicBezTo>
                <a:cubicBezTo>
                  <a:pt x="99" y="37"/>
                  <a:pt x="100" y="44"/>
                  <a:pt x="102" y="51"/>
                </a:cubicBezTo>
                <a:cubicBezTo>
                  <a:pt x="104" y="58"/>
                  <a:pt x="108" y="65"/>
                  <a:pt x="115" y="72"/>
                </a:cubicBezTo>
                <a:cubicBezTo>
                  <a:pt x="118" y="75"/>
                  <a:pt x="121" y="81"/>
                  <a:pt x="124" y="87"/>
                </a:cubicBezTo>
                <a:cubicBezTo>
                  <a:pt x="127" y="94"/>
                  <a:pt x="129" y="100"/>
                  <a:pt x="130" y="105"/>
                </a:cubicBezTo>
                <a:cubicBezTo>
                  <a:pt x="130" y="108"/>
                  <a:pt x="130" y="111"/>
                  <a:pt x="130" y="113"/>
                </a:cubicBezTo>
                <a:cubicBezTo>
                  <a:pt x="130" y="115"/>
                  <a:pt x="129" y="117"/>
                  <a:pt x="129" y="118"/>
                </a:cubicBezTo>
                <a:cubicBezTo>
                  <a:pt x="128" y="120"/>
                  <a:pt x="128" y="120"/>
                  <a:pt x="127" y="120"/>
                </a:cubicBezTo>
                <a:cubicBezTo>
                  <a:pt x="126" y="121"/>
                  <a:pt x="126" y="121"/>
                  <a:pt x="125" y="122"/>
                </a:cubicBezTo>
                <a:cubicBezTo>
                  <a:pt x="124" y="123"/>
                  <a:pt x="123" y="124"/>
                  <a:pt x="122" y="126"/>
                </a:cubicBezTo>
                <a:cubicBezTo>
                  <a:pt x="121" y="127"/>
                  <a:pt x="120" y="128"/>
                  <a:pt x="118" y="129"/>
                </a:cubicBezTo>
                <a:cubicBezTo>
                  <a:pt x="117" y="130"/>
                  <a:pt x="115" y="130"/>
                  <a:pt x="113" y="130"/>
                </a:cubicBezTo>
                <a:cubicBezTo>
                  <a:pt x="112" y="130"/>
                  <a:pt x="111" y="130"/>
                  <a:pt x="110" y="130"/>
                </a:cubicBezTo>
                <a:cubicBezTo>
                  <a:pt x="109" y="129"/>
                  <a:pt x="108" y="129"/>
                  <a:pt x="108" y="128"/>
                </a:cubicBezTo>
                <a:cubicBezTo>
                  <a:pt x="107" y="128"/>
                  <a:pt x="107" y="127"/>
                  <a:pt x="106" y="127"/>
                </a:cubicBezTo>
                <a:cubicBezTo>
                  <a:pt x="106" y="127"/>
                  <a:pt x="106" y="126"/>
                  <a:pt x="105" y="125"/>
                </a:cubicBezTo>
                <a:cubicBezTo>
                  <a:pt x="105" y="124"/>
                  <a:pt x="104" y="123"/>
                  <a:pt x="104" y="123"/>
                </a:cubicBezTo>
                <a:cubicBezTo>
                  <a:pt x="103" y="121"/>
                  <a:pt x="102" y="120"/>
                  <a:pt x="100" y="120"/>
                </a:cubicBezTo>
                <a:cubicBezTo>
                  <a:pt x="99" y="121"/>
                  <a:pt x="98" y="122"/>
                  <a:pt x="98" y="125"/>
                </a:cubicBezTo>
                <a:cubicBezTo>
                  <a:pt x="97" y="128"/>
                  <a:pt x="97" y="131"/>
                  <a:pt x="98" y="134"/>
                </a:cubicBezTo>
                <a:cubicBezTo>
                  <a:pt x="100" y="139"/>
                  <a:pt x="100" y="145"/>
                  <a:pt x="99" y="153"/>
                </a:cubicBezTo>
                <a:cubicBezTo>
                  <a:pt x="98" y="157"/>
                  <a:pt x="99" y="160"/>
                  <a:pt x="100" y="162"/>
                </a:cubicBezTo>
                <a:cubicBezTo>
                  <a:pt x="102" y="164"/>
                  <a:pt x="104" y="165"/>
                  <a:pt x="107" y="165"/>
                </a:cubicBezTo>
                <a:cubicBezTo>
                  <a:pt x="110" y="165"/>
                  <a:pt x="113" y="164"/>
                  <a:pt x="115" y="162"/>
                </a:cubicBezTo>
                <a:cubicBezTo>
                  <a:pt x="119" y="159"/>
                  <a:pt x="122" y="157"/>
                  <a:pt x="124" y="156"/>
                </a:cubicBezTo>
                <a:cubicBezTo>
                  <a:pt x="126" y="154"/>
                  <a:pt x="129" y="153"/>
                  <a:pt x="133" y="151"/>
                </a:cubicBezTo>
                <a:cubicBezTo>
                  <a:pt x="137" y="150"/>
                  <a:pt x="139" y="149"/>
                  <a:pt x="141" y="148"/>
                </a:cubicBezTo>
                <a:cubicBezTo>
                  <a:pt x="142" y="147"/>
                  <a:pt x="143" y="146"/>
                  <a:pt x="142" y="145"/>
                </a:cubicBezTo>
                <a:cubicBezTo>
                  <a:pt x="142" y="144"/>
                  <a:pt x="141" y="143"/>
                  <a:pt x="140" y="142"/>
                </a:cubicBezTo>
                <a:cubicBezTo>
                  <a:pt x="139" y="141"/>
                  <a:pt x="137" y="141"/>
                  <a:pt x="135" y="140"/>
                </a:cubicBezTo>
                <a:cubicBezTo>
                  <a:pt x="133" y="139"/>
                  <a:pt x="132" y="138"/>
                  <a:pt x="131" y="135"/>
                </a:cubicBezTo>
                <a:cubicBezTo>
                  <a:pt x="130" y="133"/>
                  <a:pt x="129" y="131"/>
                  <a:pt x="129" y="128"/>
                </a:cubicBezTo>
                <a:cubicBezTo>
                  <a:pt x="129" y="126"/>
                  <a:pt x="130" y="125"/>
                  <a:pt x="131" y="124"/>
                </a:cubicBezTo>
                <a:cubicBezTo>
                  <a:pt x="131" y="126"/>
                  <a:pt x="131" y="128"/>
                  <a:pt x="131" y="129"/>
                </a:cubicBezTo>
                <a:cubicBezTo>
                  <a:pt x="132" y="131"/>
                  <a:pt x="132" y="132"/>
                  <a:pt x="133" y="133"/>
                </a:cubicBezTo>
                <a:cubicBezTo>
                  <a:pt x="133" y="134"/>
                  <a:pt x="134" y="135"/>
                  <a:pt x="135" y="136"/>
                </a:cubicBezTo>
                <a:cubicBezTo>
                  <a:pt x="136" y="137"/>
                  <a:pt x="136" y="137"/>
                  <a:pt x="137" y="138"/>
                </a:cubicBezTo>
                <a:cubicBezTo>
                  <a:pt x="137" y="138"/>
                  <a:pt x="138" y="138"/>
                  <a:pt x="139" y="139"/>
                </a:cubicBezTo>
                <a:cubicBezTo>
                  <a:pt x="140" y="139"/>
                  <a:pt x="140" y="140"/>
                  <a:pt x="140" y="140"/>
                </a:cubicBezTo>
                <a:close/>
                <a:moveTo>
                  <a:pt x="118" y="115"/>
                </a:moveTo>
                <a:cubicBezTo>
                  <a:pt x="118" y="114"/>
                  <a:pt x="117" y="112"/>
                  <a:pt x="113" y="111"/>
                </a:cubicBezTo>
                <a:cubicBezTo>
                  <a:pt x="113" y="110"/>
                  <a:pt x="114" y="109"/>
                  <a:pt x="114" y="108"/>
                </a:cubicBezTo>
                <a:cubicBezTo>
                  <a:pt x="114" y="107"/>
                  <a:pt x="114" y="107"/>
                  <a:pt x="114" y="106"/>
                </a:cubicBezTo>
                <a:cubicBezTo>
                  <a:pt x="114" y="105"/>
                  <a:pt x="115" y="104"/>
                  <a:pt x="115" y="104"/>
                </a:cubicBezTo>
                <a:cubicBezTo>
                  <a:pt x="115" y="103"/>
                  <a:pt x="115" y="102"/>
                  <a:pt x="115" y="102"/>
                </a:cubicBezTo>
                <a:cubicBezTo>
                  <a:pt x="115" y="101"/>
                  <a:pt x="115" y="100"/>
                  <a:pt x="115" y="100"/>
                </a:cubicBezTo>
                <a:cubicBezTo>
                  <a:pt x="115" y="99"/>
                  <a:pt x="114" y="99"/>
                  <a:pt x="114" y="98"/>
                </a:cubicBezTo>
                <a:cubicBezTo>
                  <a:pt x="114" y="97"/>
                  <a:pt x="114" y="96"/>
                  <a:pt x="114" y="96"/>
                </a:cubicBezTo>
                <a:cubicBezTo>
                  <a:pt x="114" y="95"/>
                  <a:pt x="114" y="95"/>
                  <a:pt x="113" y="93"/>
                </a:cubicBezTo>
                <a:cubicBezTo>
                  <a:pt x="113" y="92"/>
                  <a:pt x="113" y="91"/>
                  <a:pt x="113" y="91"/>
                </a:cubicBezTo>
                <a:cubicBezTo>
                  <a:pt x="112" y="88"/>
                  <a:pt x="111" y="85"/>
                  <a:pt x="108" y="81"/>
                </a:cubicBezTo>
                <a:cubicBezTo>
                  <a:pt x="106" y="78"/>
                  <a:pt x="104" y="75"/>
                  <a:pt x="102" y="74"/>
                </a:cubicBezTo>
                <a:cubicBezTo>
                  <a:pt x="103" y="75"/>
                  <a:pt x="105" y="78"/>
                  <a:pt x="107" y="82"/>
                </a:cubicBezTo>
                <a:cubicBezTo>
                  <a:pt x="112" y="92"/>
                  <a:pt x="114" y="101"/>
                  <a:pt x="112" y="108"/>
                </a:cubicBezTo>
                <a:cubicBezTo>
                  <a:pt x="111" y="111"/>
                  <a:pt x="110" y="112"/>
                  <a:pt x="107" y="112"/>
                </a:cubicBezTo>
                <a:cubicBezTo>
                  <a:pt x="105" y="112"/>
                  <a:pt x="104" y="112"/>
                  <a:pt x="104" y="110"/>
                </a:cubicBezTo>
                <a:cubicBezTo>
                  <a:pt x="103" y="109"/>
                  <a:pt x="103" y="106"/>
                  <a:pt x="103" y="102"/>
                </a:cubicBezTo>
                <a:cubicBezTo>
                  <a:pt x="103" y="99"/>
                  <a:pt x="103" y="95"/>
                  <a:pt x="102" y="92"/>
                </a:cubicBezTo>
                <a:cubicBezTo>
                  <a:pt x="101" y="90"/>
                  <a:pt x="101" y="88"/>
                  <a:pt x="100" y="86"/>
                </a:cubicBezTo>
                <a:cubicBezTo>
                  <a:pt x="99" y="84"/>
                  <a:pt x="99" y="82"/>
                  <a:pt x="98" y="81"/>
                </a:cubicBezTo>
                <a:cubicBezTo>
                  <a:pt x="98" y="80"/>
                  <a:pt x="97" y="80"/>
                  <a:pt x="97" y="79"/>
                </a:cubicBezTo>
                <a:cubicBezTo>
                  <a:pt x="96" y="79"/>
                  <a:pt x="96" y="78"/>
                  <a:pt x="96" y="78"/>
                </a:cubicBezTo>
                <a:cubicBezTo>
                  <a:pt x="95" y="77"/>
                  <a:pt x="95" y="77"/>
                  <a:pt x="95" y="77"/>
                </a:cubicBezTo>
                <a:cubicBezTo>
                  <a:pt x="94" y="73"/>
                  <a:pt x="93" y="70"/>
                  <a:pt x="92" y="67"/>
                </a:cubicBezTo>
                <a:cubicBezTo>
                  <a:pt x="91" y="65"/>
                  <a:pt x="90" y="63"/>
                  <a:pt x="89" y="62"/>
                </a:cubicBezTo>
                <a:cubicBezTo>
                  <a:pt x="88" y="61"/>
                  <a:pt x="88" y="60"/>
                  <a:pt x="87" y="59"/>
                </a:cubicBezTo>
                <a:cubicBezTo>
                  <a:pt x="86" y="58"/>
                  <a:pt x="86" y="57"/>
                  <a:pt x="85" y="55"/>
                </a:cubicBezTo>
                <a:cubicBezTo>
                  <a:pt x="85" y="54"/>
                  <a:pt x="85" y="52"/>
                  <a:pt x="86" y="50"/>
                </a:cubicBezTo>
                <a:cubicBezTo>
                  <a:pt x="87" y="48"/>
                  <a:pt x="87" y="46"/>
                  <a:pt x="86" y="45"/>
                </a:cubicBezTo>
                <a:cubicBezTo>
                  <a:pt x="86" y="44"/>
                  <a:pt x="85" y="44"/>
                  <a:pt x="82" y="43"/>
                </a:cubicBezTo>
                <a:cubicBezTo>
                  <a:pt x="81" y="43"/>
                  <a:pt x="80" y="42"/>
                  <a:pt x="78" y="41"/>
                </a:cubicBezTo>
                <a:cubicBezTo>
                  <a:pt x="76" y="40"/>
                  <a:pt x="75" y="40"/>
                  <a:pt x="75" y="40"/>
                </a:cubicBezTo>
                <a:cubicBezTo>
                  <a:pt x="74" y="40"/>
                  <a:pt x="74" y="39"/>
                  <a:pt x="74" y="37"/>
                </a:cubicBezTo>
                <a:cubicBezTo>
                  <a:pt x="73" y="36"/>
                  <a:pt x="74" y="34"/>
                  <a:pt x="74" y="33"/>
                </a:cubicBezTo>
                <a:cubicBezTo>
                  <a:pt x="75" y="31"/>
                  <a:pt x="76" y="30"/>
                  <a:pt x="78" y="30"/>
                </a:cubicBezTo>
                <a:cubicBezTo>
                  <a:pt x="80" y="30"/>
                  <a:pt x="82" y="31"/>
                  <a:pt x="83" y="33"/>
                </a:cubicBezTo>
                <a:cubicBezTo>
                  <a:pt x="83" y="35"/>
                  <a:pt x="84" y="37"/>
                  <a:pt x="83" y="38"/>
                </a:cubicBezTo>
                <a:cubicBezTo>
                  <a:pt x="82" y="40"/>
                  <a:pt x="82" y="40"/>
                  <a:pt x="83" y="41"/>
                </a:cubicBezTo>
                <a:cubicBezTo>
                  <a:pt x="83" y="41"/>
                  <a:pt x="84" y="41"/>
                  <a:pt x="86" y="41"/>
                </a:cubicBezTo>
                <a:cubicBezTo>
                  <a:pt x="86" y="41"/>
                  <a:pt x="87" y="39"/>
                  <a:pt x="87" y="37"/>
                </a:cubicBezTo>
                <a:cubicBezTo>
                  <a:pt x="87" y="35"/>
                  <a:pt x="87" y="34"/>
                  <a:pt x="87" y="34"/>
                </a:cubicBezTo>
                <a:cubicBezTo>
                  <a:pt x="87" y="32"/>
                  <a:pt x="86" y="30"/>
                  <a:pt x="86" y="29"/>
                </a:cubicBezTo>
                <a:cubicBezTo>
                  <a:pt x="85" y="28"/>
                  <a:pt x="84" y="27"/>
                  <a:pt x="84" y="26"/>
                </a:cubicBezTo>
                <a:cubicBezTo>
                  <a:pt x="83" y="26"/>
                  <a:pt x="82" y="25"/>
                  <a:pt x="81" y="25"/>
                </a:cubicBezTo>
                <a:cubicBezTo>
                  <a:pt x="81" y="25"/>
                  <a:pt x="80" y="24"/>
                  <a:pt x="79" y="24"/>
                </a:cubicBezTo>
                <a:cubicBezTo>
                  <a:pt x="72" y="25"/>
                  <a:pt x="69" y="29"/>
                  <a:pt x="70" y="37"/>
                </a:cubicBezTo>
                <a:cubicBezTo>
                  <a:pt x="70" y="38"/>
                  <a:pt x="70" y="38"/>
                  <a:pt x="70" y="38"/>
                </a:cubicBezTo>
                <a:cubicBezTo>
                  <a:pt x="70" y="38"/>
                  <a:pt x="69" y="37"/>
                  <a:pt x="68" y="37"/>
                </a:cubicBezTo>
                <a:cubicBezTo>
                  <a:pt x="66" y="37"/>
                  <a:pt x="65" y="37"/>
                  <a:pt x="64" y="37"/>
                </a:cubicBezTo>
                <a:cubicBezTo>
                  <a:pt x="64" y="37"/>
                  <a:pt x="63" y="37"/>
                  <a:pt x="63" y="37"/>
                </a:cubicBezTo>
                <a:cubicBezTo>
                  <a:pt x="63" y="33"/>
                  <a:pt x="62" y="30"/>
                  <a:pt x="61" y="28"/>
                </a:cubicBezTo>
                <a:cubicBezTo>
                  <a:pt x="60" y="26"/>
                  <a:pt x="59" y="25"/>
                  <a:pt x="57" y="25"/>
                </a:cubicBezTo>
                <a:cubicBezTo>
                  <a:pt x="55" y="25"/>
                  <a:pt x="54" y="26"/>
                  <a:pt x="53" y="28"/>
                </a:cubicBezTo>
                <a:cubicBezTo>
                  <a:pt x="52" y="30"/>
                  <a:pt x="52" y="31"/>
                  <a:pt x="52" y="33"/>
                </a:cubicBezTo>
                <a:cubicBezTo>
                  <a:pt x="52" y="34"/>
                  <a:pt x="52" y="36"/>
                  <a:pt x="52" y="37"/>
                </a:cubicBezTo>
                <a:cubicBezTo>
                  <a:pt x="52" y="38"/>
                  <a:pt x="53" y="39"/>
                  <a:pt x="53" y="40"/>
                </a:cubicBezTo>
                <a:cubicBezTo>
                  <a:pt x="54" y="41"/>
                  <a:pt x="54" y="42"/>
                  <a:pt x="55" y="42"/>
                </a:cubicBezTo>
                <a:cubicBezTo>
                  <a:pt x="55" y="42"/>
                  <a:pt x="56" y="41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5" y="40"/>
                  <a:pt x="55" y="39"/>
                  <a:pt x="54" y="38"/>
                </a:cubicBezTo>
                <a:cubicBezTo>
                  <a:pt x="54" y="37"/>
                  <a:pt x="53" y="36"/>
                  <a:pt x="53" y="35"/>
                </a:cubicBezTo>
                <a:cubicBezTo>
                  <a:pt x="53" y="34"/>
                  <a:pt x="53" y="33"/>
                  <a:pt x="54" y="32"/>
                </a:cubicBezTo>
                <a:cubicBezTo>
                  <a:pt x="55" y="31"/>
                  <a:pt x="56" y="30"/>
                  <a:pt x="57" y="30"/>
                </a:cubicBezTo>
                <a:cubicBezTo>
                  <a:pt x="58" y="30"/>
                  <a:pt x="59" y="31"/>
                  <a:pt x="60" y="32"/>
                </a:cubicBezTo>
                <a:cubicBezTo>
                  <a:pt x="60" y="34"/>
                  <a:pt x="61" y="35"/>
                  <a:pt x="61" y="36"/>
                </a:cubicBezTo>
                <a:cubicBezTo>
                  <a:pt x="61" y="37"/>
                  <a:pt x="61" y="38"/>
                  <a:pt x="61" y="38"/>
                </a:cubicBezTo>
                <a:cubicBezTo>
                  <a:pt x="59" y="39"/>
                  <a:pt x="58" y="40"/>
                  <a:pt x="58" y="41"/>
                </a:cubicBezTo>
                <a:cubicBezTo>
                  <a:pt x="57" y="42"/>
                  <a:pt x="56" y="42"/>
                  <a:pt x="55" y="43"/>
                </a:cubicBezTo>
                <a:cubicBezTo>
                  <a:pt x="54" y="44"/>
                  <a:pt x="53" y="44"/>
                  <a:pt x="53" y="44"/>
                </a:cubicBezTo>
                <a:cubicBezTo>
                  <a:pt x="52" y="45"/>
                  <a:pt x="52" y="46"/>
                  <a:pt x="52" y="47"/>
                </a:cubicBezTo>
                <a:cubicBezTo>
                  <a:pt x="51" y="48"/>
                  <a:pt x="52" y="48"/>
                  <a:pt x="52" y="48"/>
                </a:cubicBezTo>
                <a:cubicBezTo>
                  <a:pt x="53" y="49"/>
                  <a:pt x="54" y="50"/>
                  <a:pt x="55" y="50"/>
                </a:cubicBezTo>
                <a:cubicBezTo>
                  <a:pt x="55" y="51"/>
                  <a:pt x="56" y="52"/>
                  <a:pt x="56" y="52"/>
                </a:cubicBezTo>
                <a:cubicBezTo>
                  <a:pt x="57" y="53"/>
                  <a:pt x="57" y="53"/>
                  <a:pt x="58" y="53"/>
                </a:cubicBezTo>
                <a:cubicBezTo>
                  <a:pt x="59" y="54"/>
                  <a:pt x="60" y="54"/>
                  <a:pt x="61" y="54"/>
                </a:cubicBezTo>
                <a:cubicBezTo>
                  <a:pt x="64" y="54"/>
                  <a:pt x="68" y="54"/>
                  <a:pt x="71" y="52"/>
                </a:cubicBezTo>
                <a:cubicBezTo>
                  <a:pt x="71" y="52"/>
                  <a:pt x="72" y="52"/>
                  <a:pt x="73" y="52"/>
                </a:cubicBezTo>
                <a:cubicBezTo>
                  <a:pt x="74" y="51"/>
                  <a:pt x="76" y="51"/>
                  <a:pt x="76" y="51"/>
                </a:cubicBezTo>
                <a:cubicBezTo>
                  <a:pt x="77" y="51"/>
                  <a:pt x="78" y="50"/>
                  <a:pt x="79" y="50"/>
                </a:cubicBezTo>
                <a:cubicBezTo>
                  <a:pt x="80" y="49"/>
                  <a:pt x="81" y="49"/>
                  <a:pt x="81" y="48"/>
                </a:cubicBezTo>
                <a:cubicBezTo>
                  <a:pt x="82" y="47"/>
                  <a:pt x="82" y="47"/>
                  <a:pt x="83" y="47"/>
                </a:cubicBezTo>
                <a:cubicBezTo>
                  <a:pt x="83" y="47"/>
                  <a:pt x="84" y="48"/>
                  <a:pt x="84" y="48"/>
                </a:cubicBezTo>
                <a:cubicBezTo>
                  <a:pt x="84" y="48"/>
                  <a:pt x="84" y="49"/>
                  <a:pt x="83" y="49"/>
                </a:cubicBezTo>
                <a:cubicBezTo>
                  <a:pt x="83" y="50"/>
                  <a:pt x="83" y="50"/>
                  <a:pt x="82" y="50"/>
                </a:cubicBezTo>
                <a:cubicBezTo>
                  <a:pt x="81" y="50"/>
                  <a:pt x="79" y="51"/>
                  <a:pt x="76" y="52"/>
                </a:cubicBezTo>
                <a:cubicBezTo>
                  <a:pt x="74" y="53"/>
                  <a:pt x="73" y="54"/>
                  <a:pt x="72" y="54"/>
                </a:cubicBezTo>
                <a:cubicBezTo>
                  <a:pt x="69" y="55"/>
                  <a:pt x="67" y="56"/>
                  <a:pt x="66" y="56"/>
                </a:cubicBezTo>
                <a:cubicBezTo>
                  <a:pt x="64" y="56"/>
                  <a:pt x="62" y="56"/>
                  <a:pt x="5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8" y="57"/>
                  <a:pt x="59" y="58"/>
                </a:cubicBezTo>
                <a:cubicBezTo>
                  <a:pt x="60" y="59"/>
                  <a:pt x="63" y="60"/>
                  <a:pt x="65" y="60"/>
                </a:cubicBezTo>
                <a:cubicBezTo>
                  <a:pt x="66" y="60"/>
                  <a:pt x="67" y="60"/>
                  <a:pt x="69" y="59"/>
                </a:cubicBezTo>
                <a:cubicBezTo>
                  <a:pt x="70" y="59"/>
                  <a:pt x="71" y="58"/>
                  <a:pt x="72" y="58"/>
                </a:cubicBezTo>
                <a:cubicBezTo>
                  <a:pt x="73" y="57"/>
                  <a:pt x="74" y="57"/>
                  <a:pt x="75" y="56"/>
                </a:cubicBezTo>
                <a:cubicBezTo>
                  <a:pt x="76" y="56"/>
                  <a:pt x="77" y="55"/>
                  <a:pt x="78" y="55"/>
                </a:cubicBezTo>
                <a:cubicBezTo>
                  <a:pt x="79" y="54"/>
                  <a:pt x="80" y="54"/>
                  <a:pt x="80" y="54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3" y="54"/>
                  <a:pt x="83" y="54"/>
                </a:cubicBezTo>
                <a:cubicBezTo>
                  <a:pt x="83" y="55"/>
                  <a:pt x="83" y="55"/>
                  <a:pt x="83" y="55"/>
                </a:cubicBezTo>
                <a:cubicBezTo>
                  <a:pt x="83" y="55"/>
                  <a:pt x="82" y="55"/>
                  <a:pt x="82" y="55"/>
                </a:cubicBezTo>
                <a:cubicBezTo>
                  <a:pt x="82" y="55"/>
                  <a:pt x="82" y="56"/>
                  <a:pt x="82" y="56"/>
                </a:cubicBezTo>
                <a:cubicBezTo>
                  <a:pt x="82" y="56"/>
                  <a:pt x="81" y="56"/>
                  <a:pt x="81" y="56"/>
                </a:cubicBezTo>
                <a:cubicBezTo>
                  <a:pt x="81" y="56"/>
                  <a:pt x="80" y="57"/>
                  <a:pt x="80" y="57"/>
                </a:cubicBezTo>
                <a:cubicBezTo>
                  <a:pt x="80" y="57"/>
                  <a:pt x="80" y="57"/>
                  <a:pt x="79" y="57"/>
                </a:cubicBezTo>
                <a:cubicBezTo>
                  <a:pt x="79" y="57"/>
                  <a:pt x="78" y="57"/>
                  <a:pt x="78" y="58"/>
                </a:cubicBezTo>
                <a:cubicBezTo>
                  <a:pt x="76" y="58"/>
                  <a:pt x="74" y="60"/>
                  <a:pt x="72" y="62"/>
                </a:cubicBezTo>
                <a:cubicBezTo>
                  <a:pt x="69" y="64"/>
                  <a:pt x="67" y="65"/>
                  <a:pt x="66" y="66"/>
                </a:cubicBezTo>
                <a:cubicBezTo>
                  <a:pt x="64" y="67"/>
                  <a:pt x="62" y="67"/>
                  <a:pt x="61" y="66"/>
                </a:cubicBezTo>
                <a:cubicBezTo>
                  <a:pt x="60" y="65"/>
                  <a:pt x="58" y="63"/>
                  <a:pt x="55" y="59"/>
                </a:cubicBezTo>
                <a:cubicBezTo>
                  <a:pt x="54" y="57"/>
                  <a:pt x="53" y="56"/>
                  <a:pt x="53" y="57"/>
                </a:cubicBezTo>
                <a:cubicBezTo>
                  <a:pt x="53" y="57"/>
                  <a:pt x="53" y="57"/>
                  <a:pt x="53" y="58"/>
                </a:cubicBezTo>
                <a:cubicBezTo>
                  <a:pt x="53" y="59"/>
                  <a:pt x="52" y="61"/>
                  <a:pt x="51" y="63"/>
                </a:cubicBezTo>
                <a:cubicBezTo>
                  <a:pt x="50" y="65"/>
                  <a:pt x="49" y="67"/>
                  <a:pt x="48" y="68"/>
                </a:cubicBezTo>
                <a:cubicBezTo>
                  <a:pt x="47" y="70"/>
                  <a:pt x="47" y="72"/>
                  <a:pt x="46" y="74"/>
                </a:cubicBezTo>
                <a:cubicBezTo>
                  <a:pt x="46" y="76"/>
                  <a:pt x="46" y="78"/>
                  <a:pt x="47" y="80"/>
                </a:cubicBezTo>
                <a:cubicBezTo>
                  <a:pt x="46" y="80"/>
                  <a:pt x="44" y="83"/>
                  <a:pt x="42" y="88"/>
                </a:cubicBezTo>
                <a:cubicBezTo>
                  <a:pt x="39" y="94"/>
                  <a:pt x="38" y="98"/>
                  <a:pt x="37" y="102"/>
                </a:cubicBezTo>
                <a:cubicBezTo>
                  <a:pt x="37" y="103"/>
                  <a:pt x="37" y="105"/>
                  <a:pt x="37" y="108"/>
                </a:cubicBezTo>
                <a:cubicBezTo>
                  <a:pt x="37" y="111"/>
                  <a:pt x="37" y="113"/>
                  <a:pt x="36" y="114"/>
                </a:cubicBezTo>
                <a:cubicBezTo>
                  <a:pt x="36" y="115"/>
                  <a:pt x="35" y="115"/>
                  <a:pt x="34" y="114"/>
                </a:cubicBezTo>
                <a:cubicBezTo>
                  <a:pt x="32" y="112"/>
                  <a:pt x="30" y="109"/>
                  <a:pt x="30" y="105"/>
                </a:cubicBezTo>
                <a:cubicBezTo>
                  <a:pt x="30" y="103"/>
                  <a:pt x="30" y="102"/>
                  <a:pt x="31" y="100"/>
                </a:cubicBezTo>
                <a:cubicBezTo>
                  <a:pt x="31" y="99"/>
                  <a:pt x="31" y="98"/>
                  <a:pt x="30" y="98"/>
                </a:cubicBezTo>
                <a:cubicBezTo>
                  <a:pt x="30" y="99"/>
                  <a:pt x="30" y="99"/>
                  <a:pt x="30" y="99"/>
                </a:cubicBezTo>
                <a:cubicBezTo>
                  <a:pt x="28" y="103"/>
                  <a:pt x="28" y="108"/>
                  <a:pt x="31" y="114"/>
                </a:cubicBezTo>
                <a:cubicBezTo>
                  <a:pt x="31" y="115"/>
                  <a:pt x="32" y="116"/>
                  <a:pt x="33" y="117"/>
                </a:cubicBezTo>
                <a:cubicBezTo>
                  <a:pt x="35" y="118"/>
                  <a:pt x="35" y="119"/>
                  <a:pt x="36" y="119"/>
                </a:cubicBezTo>
                <a:cubicBezTo>
                  <a:pt x="37" y="120"/>
                  <a:pt x="40" y="123"/>
                  <a:pt x="46" y="127"/>
                </a:cubicBezTo>
                <a:cubicBezTo>
                  <a:pt x="51" y="132"/>
                  <a:pt x="54" y="134"/>
                  <a:pt x="54" y="135"/>
                </a:cubicBezTo>
                <a:cubicBezTo>
                  <a:pt x="55" y="136"/>
                  <a:pt x="56" y="137"/>
                  <a:pt x="56" y="138"/>
                </a:cubicBezTo>
                <a:cubicBezTo>
                  <a:pt x="56" y="140"/>
                  <a:pt x="56" y="141"/>
                  <a:pt x="55" y="142"/>
                </a:cubicBezTo>
                <a:cubicBezTo>
                  <a:pt x="54" y="144"/>
                  <a:pt x="52" y="144"/>
                  <a:pt x="50" y="144"/>
                </a:cubicBezTo>
                <a:cubicBezTo>
                  <a:pt x="51" y="145"/>
                  <a:pt x="52" y="147"/>
                  <a:pt x="53" y="149"/>
                </a:cubicBezTo>
                <a:cubicBezTo>
                  <a:pt x="54" y="151"/>
                  <a:pt x="55" y="152"/>
                  <a:pt x="56" y="154"/>
                </a:cubicBezTo>
                <a:cubicBezTo>
                  <a:pt x="56" y="155"/>
                  <a:pt x="56" y="158"/>
                  <a:pt x="56" y="160"/>
                </a:cubicBezTo>
                <a:cubicBezTo>
                  <a:pt x="59" y="159"/>
                  <a:pt x="60" y="156"/>
                  <a:pt x="57" y="152"/>
                </a:cubicBezTo>
                <a:cubicBezTo>
                  <a:pt x="57" y="151"/>
                  <a:pt x="56" y="151"/>
                  <a:pt x="56" y="150"/>
                </a:cubicBezTo>
                <a:cubicBezTo>
                  <a:pt x="56" y="150"/>
                  <a:pt x="55" y="149"/>
                  <a:pt x="55" y="149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55" y="148"/>
                  <a:pt x="56" y="148"/>
                  <a:pt x="56" y="148"/>
                </a:cubicBezTo>
                <a:cubicBezTo>
                  <a:pt x="57" y="147"/>
                  <a:pt x="57" y="147"/>
                  <a:pt x="58" y="148"/>
                </a:cubicBezTo>
                <a:cubicBezTo>
                  <a:pt x="61" y="151"/>
                  <a:pt x="66" y="152"/>
                  <a:pt x="74" y="151"/>
                </a:cubicBezTo>
                <a:cubicBezTo>
                  <a:pt x="82" y="150"/>
                  <a:pt x="88" y="148"/>
                  <a:pt x="91" y="143"/>
                </a:cubicBezTo>
                <a:cubicBezTo>
                  <a:pt x="92" y="141"/>
                  <a:pt x="93" y="140"/>
                  <a:pt x="94" y="140"/>
                </a:cubicBezTo>
                <a:cubicBezTo>
                  <a:pt x="95" y="141"/>
                  <a:pt x="95" y="142"/>
                  <a:pt x="95" y="145"/>
                </a:cubicBezTo>
                <a:cubicBezTo>
                  <a:pt x="95" y="147"/>
                  <a:pt x="94" y="150"/>
                  <a:pt x="93" y="154"/>
                </a:cubicBezTo>
                <a:cubicBezTo>
                  <a:pt x="92" y="155"/>
                  <a:pt x="92" y="156"/>
                  <a:pt x="92" y="157"/>
                </a:cubicBezTo>
                <a:cubicBezTo>
                  <a:pt x="92" y="158"/>
                  <a:pt x="93" y="159"/>
                  <a:pt x="94" y="159"/>
                </a:cubicBezTo>
                <a:cubicBezTo>
                  <a:pt x="94" y="158"/>
                  <a:pt x="95" y="155"/>
                  <a:pt x="96" y="152"/>
                </a:cubicBezTo>
                <a:cubicBezTo>
                  <a:pt x="96" y="148"/>
                  <a:pt x="97" y="145"/>
                  <a:pt x="97" y="143"/>
                </a:cubicBezTo>
                <a:cubicBezTo>
                  <a:pt x="97" y="142"/>
                  <a:pt x="97" y="139"/>
                  <a:pt x="96" y="136"/>
                </a:cubicBezTo>
                <a:cubicBezTo>
                  <a:pt x="96" y="133"/>
                  <a:pt x="95" y="130"/>
                  <a:pt x="96" y="127"/>
                </a:cubicBezTo>
                <a:cubicBezTo>
                  <a:pt x="96" y="124"/>
                  <a:pt x="96" y="122"/>
                  <a:pt x="98" y="120"/>
                </a:cubicBezTo>
                <a:cubicBezTo>
                  <a:pt x="99" y="119"/>
                  <a:pt x="100" y="119"/>
                  <a:pt x="103" y="119"/>
                </a:cubicBezTo>
                <a:cubicBezTo>
                  <a:pt x="103" y="116"/>
                  <a:pt x="104" y="115"/>
                  <a:pt x="106" y="114"/>
                </a:cubicBezTo>
                <a:cubicBezTo>
                  <a:pt x="108" y="113"/>
                  <a:pt x="110" y="112"/>
                  <a:pt x="113" y="113"/>
                </a:cubicBezTo>
                <a:cubicBezTo>
                  <a:pt x="115" y="113"/>
                  <a:pt x="117" y="114"/>
                  <a:pt x="118" y="115"/>
                </a:cubicBezTo>
                <a:close/>
                <a:moveTo>
                  <a:pt x="37" y="81"/>
                </a:moveTo>
                <a:cubicBezTo>
                  <a:pt x="37" y="81"/>
                  <a:pt x="37" y="81"/>
                  <a:pt x="37" y="81"/>
                </a:cubicBezTo>
                <a:cubicBezTo>
                  <a:pt x="37" y="81"/>
                  <a:pt x="37" y="82"/>
                  <a:pt x="37" y="82"/>
                </a:cubicBezTo>
                <a:cubicBezTo>
                  <a:pt x="36" y="83"/>
                  <a:pt x="36" y="83"/>
                  <a:pt x="36" y="84"/>
                </a:cubicBezTo>
                <a:cubicBezTo>
                  <a:pt x="36" y="84"/>
                  <a:pt x="35" y="84"/>
                  <a:pt x="35" y="85"/>
                </a:cubicBezTo>
                <a:cubicBezTo>
                  <a:pt x="35" y="85"/>
                  <a:pt x="35" y="86"/>
                  <a:pt x="35" y="86"/>
                </a:cubicBezTo>
                <a:cubicBezTo>
                  <a:pt x="35" y="86"/>
                  <a:pt x="36" y="86"/>
                  <a:pt x="36" y="85"/>
                </a:cubicBezTo>
                <a:cubicBezTo>
                  <a:pt x="37" y="85"/>
                  <a:pt x="37" y="84"/>
                  <a:pt x="37" y="84"/>
                </a:cubicBezTo>
                <a:cubicBezTo>
                  <a:pt x="37" y="83"/>
                  <a:pt x="37" y="83"/>
                  <a:pt x="37" y="83"/>
                </a:cubicBezTo>
                <a:cubicBezTo>
                  <a:pt x="38" y="83"/>
                  <a:pt x="38" y="82"/>
                  <a:pt x="38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82"/>
                  <a:pt x="38" y="82"/>
                  <a:pt x="38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8" y="81"/>
                  <a:pt x="38" y="81"/>
                  <a:pt x="37" y="81"/>
                </a:cubicBezTo>
                <a:close/>
                <a:moveTo>
                  <a:pt x="59" y="37"/>
                </a:moveTo>
                <a:cubicBezTo>
                  <a:pt x="59" y="35"/>
                  <a:pt x="59" y="34"/>
                  <a:pt x="59" y="34"/>
                </a:cubicBezTo>
                <a:cubicBezTo>
                  <a:pt x="58" y="33"/>
                  <a:pt x="58" y="32"/>
                  <a:pt x="58" y="32"/>
                </a:cubicBezTo>
                <a:cubicBezTo>
                  <a:pt x="57" y="32"/>
                  <a:pt x="57" y="32"/>
                  <a:pt x="57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8" y="33"/>
                  <a:pt x="58" y="34"/>
                  <a:pt x="58" y="35"/>
                </a:cubicBezTo>
                <a:cubicBezTo>
                  <a:pt x="58" y="36"/>
                  <a:pt x="58" y="37"/>
                  <a:pt x="59" y="37"/>
                </a:cubicBezTo>
                <a:cubicBezTo>
                  <a:pt x="59" y="37"/>
                  <a:pt x="59" y="37"/>
                  <a:pt x="59" y="37"/>
                </a:cubicBezTo>
                <a:close/>
                <a:moveTo>
                  <a:pt x="62" y="39"/>
                </a:moveTo>
                <a:cubicBezTo>
                  <a:pt x="62" y="39"/>
                  <a:pt x="61" y="39"/>
                  <a:pt x="61" y="40"/>
                </a:cubicBezTo>
                <a:cubicBezTo>
                  <a:pt x="61" y="41"/>
                  <a:pt x="60" y="41"/>
                  <a:pt x="60" y="41"/>
                </a:cubicBezTo>
                <a:cubicBezTo>
                  <a:pt x="60" y="41"/>
                  <a:pt x="60" y="41"/>
                  <a:pt x="60" y="40"/>
                </a:cubicBezTo>
                <a:cubicBezTo>
                  <a:pt x="60" y="40"/>
                  <a:pt x="60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lose/>
                <a:moveTo>
                  <a:pt x="71" y="40"/>
                </a:moveTo>
                <a:cubicBezTo>
                  <a:pt x="70" y="40"/>
                  <a:pt x="70" y="40"/>
                  <a:pt x="70" y="40"/>
                </a:cubicBezTo>
                <a:cubicBezTo>
                  <a:pt x="69" y="39"/>
                  <a:pt x="69" y="39"/>
                  <a:pt x="68" y="39"/>
                </a:cubicBezTo>
                <a:cubicBezTo>
                  <a:pt x="69" y="39"/>
                  <a:pt x="70" y="39"/>
                  <a:pt x="71" y="40"/>
                </a:cubicBezTo>
                <a:cubicBezTo>
                  <a:pt x="71" y="40"/>
                  <a:pt x="71" y="40"/>
                  <a:pt x="71" y="40"/>
                </a:cubicBezTo>
                <a:close/>
                <a:moveTo>
                  <a:pt x="82" y="35"/>
                </a:moveTo>
                <a:cubicBezTo>
                  <a:pt x="82" y="34"/>
                  <a:pt x="82" y="34"/>
                  <a:pt x="81" y="33"/>
                </a:cubicBezTo>
                <a:cubicBezTo>
                  <a:pt x="81" y="33"/>
                  <a:pt x="81" y="32"/>
                  <a:pt x="80" y="32"/>
                </a:cubicBezTo>
                <a:cubicBezTo>
                  <a:pt x="80" y="32"/>
                  <a:pt x="80" y="32"/>
                  <a:pt x="79" y="32"/>
                </a:cubicBezTo>
                <a:cubicBezTo>
                  <a:pt x="78" y="32"/>
                  <a:pt x="78" y="32"/>
                  <a:pt x="79" y="32"/>
                </a:cubicBezTo>
                <a:cubicBezTo>
                  <a:pt x="79" y="32"/>
                  <a:pt x="79" y="32"/>
                  <a:pt x="79" y="33"/>
                </a:cubicBezTo>
                <a:cubicBezTo>
                  <a:pt x="80" y="33"/>
                  <a:pt x="81" y="34"/>
                  <a:pt x="81" y="35"/>
                </a:cubicBezTo>
                <a:cubicBezTo>
                  <a:pt x="81" y="36"/>
                  <a:pt x="81" y="36"/>
                  <a:pt x="82" y="35"/>
                </a:cubicBezTo>
                <a:close/>
                <a:moveTo>
                  <a:pt x="87" y="13"/>
                </a:moveTo>
                <a:cubicBezTo>
                  <a:pt x="87" y="13"/>
                  <a:pt x="87" y="13"/>
                  <a:pt x="87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5" y="12"/>
                  <a:pt x="85" y="11"/>
                  <a:pt x="85" y="11"/>
                </a:cubicBezTo>
                <a:cubicBezTo>
                  <a:pt x="84" y="10"/>
                  <a:pt x="83" y="10"/>
                  <a:pt x="83" y="10"/>
                </a:cubicBezTo>
                <a:cubicBezTo>
                  <a:pt x="82" y="10"/>
                  <a:pt x="82" y="10"/>
                  <a:pt x="82" y="11"/>
                </a:cubicBezTo>
                <a:cubicBezTo>
                  <a:pt x="81" y="11"/>
                  <a:pt x="81" y="11"/>
                  <a:pt x="81" y="12"/>
                </a:cubicBezTo>
                <a:cubicBezTo>
                  <a:pt x="82" y="12"/>
                  <a:pt x="81" y="13"/>
                  <a:pt x="81" y="13"/>
                </a:cubicBezTo>
                <a:cubicBezTo>
                  <a:pt x="81" y="13"/>
                  <a:pt x="81" y="14"/>
                  <a:pt x="81" y="14"/>
                </a:cubicBezTo>
                <a:cubicBezTo>
                  <a:pt x="80" y="14"/>
                  <a:pt x="80" y="15"/>
                  <a:pt x="80" y="15"/>
                </a:cubicBezTo>
                <a:cubicBezTo>
                  <a:pt x="80" y="15"/>
                  <a:pt x="80" y="15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2" y="15"/>
                  <a:pt x="82" y="15"/>
                  <a:pt x="82" y="15"/>
                </a:cubicBezTo>
                <a:cubicBezTo>
                  <a:pt x="83" y="14"/>
                  <a:pt x="83" y="14"/>
                  <a:pt x="84" y="14"/>
                </a:cubicBezTo>
                <a:cubicBezTo>
                  <a:pt x="84" y="14"/>
                  <a:pt x="84" y="14"/>
                  <a:pt x="85" y="14"/>
                </a:cubicBezTo>
                <a:cubicBezTo>
                  <a:pt x="85" y="14"/>
                  <a:pt x="86" y="14"/>
                  <a:pt x="86" y="14"/>
                </a:cubicBezTo>
                <a:cubicBezTo>
                  <a:pt x="86" y="14"/>
                  <a:pt x="87" y="13"/>
                  <a:pt x="87" y="13"/>
                </a:cubicBezTo>
                <a:close/>
                <a:moveTo>
                  <a:pt x="99" y="55"/>
                </a:moveTo>
                <a:cubicBezTo>
                  <a:pt x="98" y="55"/>
                  <a:pt x="98" y="54"/>
                  <a:pt x="98" y="54"/>
                </a:cubicBezTo>
                <a:cubicBezTo>
                  <a:pt x="98" y="54"/>
                  <a:pt x="97" y="54"/>
                  <a:pt x="97" y="54"/>
                </a:cubicBezTo>
                <a:cubicBezTo>
                  <a:pt x="96" y="53"/>
                  <a:pt x="96" y="53"/>
                  <a:pt x="95" y="53"/>
                </a:cubicBezTo>
                <a:cubicBezTo>
                  <a:pt x="95" y="53"/>
                  <a:pt x="95" y="53"/>
                  <a:pt x="94" y="52"/>
                </a:cubicBezTo>
                <a:cubicBezTo>
                  <a:pt x="94" y="52"/>
                  <a:pt x="94" y="52"/>
                  <a:pt x="94" y="52"/>
                </a:cubicBezTo>
                <a:cubicBezTo>
                  <a:pt x="94" y="51"/>
                  <a:pt x="93" y="51"/>
                  <a:pt x="93" y="51"/>
                </a:cubicBezTo>
                <a:cubicBezTo>
                  <a:pt x="93" y="51"/>
                  <a:pt x="93" y="51"/>
                  <a:pt x="93" y="51"/>
                </a:cubicBezTo>
                <a:cubicBezTo>
                  <a:pt x="93" y="51"/>
                  <a:pt x="93" y="51"/>
                  <a:pt x="93" y="51"/>
                </a:cubicBezTo>
                <a:cubicBezTo>
                  <a:pt x="92" y="52"/>
                  <a:pt x="92" y="53"/>
                  <a:pt x="93" y="55"/>
                </a:cubicBezTo>
                <a:cubicBezTo>
                  <a:pt x="95" y="57"/>
                  <a:pt x="96" y="58"/>
                  <a:pt x="97" y="58"/>
                </a:cubicBezTo>
                <a:cubicBezTo>
                  <a:pt x="97" y="58"/>
                  <a:pt x="98" y="58"/>
                  <a:pt x="98" y="57"/>
                </a:cubicBezTo>
                <a:cubicBezTo>
                  <a:pt x="99" y="56"/>
                  <a:pt x="99" y="56"/>
                  <a:pt x="99" y="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6" name="Freeform 349"/>
          <p:cNvSpPr>
            <a:spLocks noEditPoints="1"/>
          </p:cNvSpPr>
          <p:nvPr/>
        </p:nvSpPr>
        <p:spPr bwMode="auto">
          <a:xfrm>
            <a:off x="6221188" y="3617990"/>
            <a:ext cx="157220" cy="157220"/>
          </a:xfrm>
          <a:custGeom>
            <a:avLst/>
            <a:gdLst>
              <a:gd name="T0" fmla="*/ 146 w 146"/>
              <a:gd name="T1" fmla="*/ 73 h 146"/>
              <a:gd name="T2" fmla="*/ 109 w 146"/>
              <a:gd name="T3" fmla="*/ 136 h 146"/>
              <a:gd name="T4" fmla="*/ 36 w 146"/>
              <a:gd name="T5" fmla="*/ 136 h 146"/>
              <a:gd name="T6" fmla="*/ 0 w 146"/>
              <a:gd name="T7" fmla="*/ 73 h 146"/>
              <a:gd name="T8" fmla="*/ 36 w 146"/>
              <a:gd name="T9" fmla="*/ 10 h 146"/>
              <a:gd name="T10" fmla="*/ 109 w 146"/>
              <a:gd name="T11" fmla="*/ 10 h 146"/>
              <a:gd name="T12" fmla="*/ 80 w 146"/>
              <a:gd name="T13" fmla="*/ 73 h 146"/>
              <a:gd name="T14" fmla="*/ 11 w 146"/>
              <a:gd name="T15" fmla="*/ 71 h 146"/>
              <a:gd name="T16" fmla="*/ 15 w 146"/>
              <a:gd name="T17" fmla="*/ 95 h 146"/>
              <a:gd name="T18" fmla="*/ 38 w 146"/>
              <a:gd name="T19" fmla="*/ 99 h 146"/>
              <a:gd name="T20" fmla="*/ 64 w 146"/>
              <a:gd name="T21" fmla="*/ 79 h 146"/>
              <a:gd name="T22" fmla="*/ 77 w 146"/>
              <a:gd name="T23" fmla="*/ 73 h 146"/>
              <a:gd name="T24" fmla="*/ 80 w 146"/>
              <a:gd name="T25" fmla="*/ 73 h 146"/>
              <a:gd name="T26" fmla="*/ 46 w 146"/>
              <a:gd name="T27" fmla="*/ 17 h 146"/>
              <a:gd name="T28" fmla="*/ 12 w 146"/>
              <a:gd name="T29" fmla="*/ 60 h 146"/>
              <a:gd name="T30" fmla="*/ 97 w 146"/>
              <a:gd name="T31" fmla="*/ 130 h 146"/>
              <a:gd name="T32" fmla="*/ 84 w 146"/>
              <a:gd name="T33" fmla="*/ 83 h 146"/>
              <a:gd name="T34" fmla="*/ 79 w 146"/>
              <a:gd name="T35" fmla="*/ 85 h 146"/>
              <a:gd name="T36" fmla="*/ 57 w 146"/>
              <a:gd name="T37" fmla="*/ 97 h 146"/>
              <a:gd name="T38" fmla="*/ 35 w 146"/>
              <a:gd name="T39" fmla="*/ 122 h 146"/>
              <a:gd name="T40" fmla="*/ 73 w 146"/>
              <a:gd name="T41" fmla="*/ 135 h 146"/>
              <a:gd name="T42" fmla="*/ 58 w 146"/>
              <a:gd name="T43" fmla="*/ 13 h 146"/>
              <a:gd name="T44" fmla="*/ 58 w 146"/>
              <a:gd name="T45" fmla="*/ 13 h 146"/>
              <a:gd name="T46" fmla="*/ 73 w 146"/>
              <a:gd name="T47" fmla="*/ 11 h 146"/>
              <a:gd name="T48" fmla="*/ 82 w 146"/>
              <a:gd name="T49" fmla="*/ 49 h 146"/>
              <a:gd name="T50" fmla="*/ 103 w 146"/>
              <a:gd name="T51" fmla="*/ 37 h 146"/>
              <a:gd name="T52" fmla="*/ 113 w 146"/>
              <a:gd name="T53" fmla="*/ 28 h 146"/>
              <a:gd name="T54" fmla="*/ 135 w 146"/>
              <a:gd name="T55" fmla="*/ 72 h 146"/>
              <a:gd name="T56" fmla="*/ 121 w 146"/>
              <a:gd name="T57" fmla="*/ 34 h 146"/>
              <a:gd name="T58" fmla="*/ 115 w 146"/>
              <a:gd name="T59" fmla="*/ 40 h 146"/>
              <a:gd name="T60" fmla="*/ 99 w 146"/>
              <a:gd name="T61" fmla="*/ 52 h 146"/>
              <a:gd name="T62" fmla="*/ 90 w 146"/>
              <a:gd name="T63" fmla="*/ 67 h 146"/>
              <a:gd name="T64" fmla="*/ 92 w 146"/>
              <a:gd name="T65" fmla="*/ 70 h 146"/>
              <a:gd name="T66" fmla="*/ 106 w 146"/>
              <a:gd name="T67" fmla="*/ 69 h 146"/>
              <a:gd name="T68" fmla="*/ 118 w 146"/>
              <a:gd name="T69" fmla="*/ 70 h 146"/>
              <a:gd name="T70" fmla="*/ 128 w 146"/>
              <a:gd name="T71" fmla="*/ 71 h 146"/>
              <a:gd name="T72" fmla="*/ 134 w 146"/>
              <a:gd name="T73" fmla="*/ 72 h 146"/>
              <a:gd name="T74" fmla="*/ 134 w 146"/>
              <a:gd name="T75" fmla="*/ 83 h 146"/>
              <a:gd name="T76" fmla="*/ 108 w 146"/>
              <a:gd name="T77" fmla="*/ 124 h 146"/>
              <a:gd name="T78" fmla="*/ 134 w 146"/>
              <a:gd name="T79" fmla="*/ 8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6" h="146">
                <a:moveTo>
                  <a:pt x="136" y="36"/>
                </a:moveTo>
                <a:cubicBezTo>
                  <a:pt x="142" y="48"/>
                  <a:pt x="146" y="60"/>
                  <a:pt x="146" y="73"/>
                </a:cubicBezTo>
                <a:cubicBezTo>
                  <a:pt x="146" y="86"/>
                  <a:pt x="142" y="98"/>
                  <a:pt x="136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6" y="146"/>
                  <a:pt x="73" y="146"/>
                </a:cubicBezTo>
                <a:cubicBezTo>
                  <a:pt x="60" y="146"/>
                  <a:pt x="48" y="142"/>
                  <a:pt x="36" y="136"/>
                </a:cubicBezTo>
                <a:cubicBezTo>
                  <a:pt x="25" y="129"/>
                  <a:pt x="17" y="120"/>
                  <a:pt x="10" y="109"/>
                </a:cubicBezTo>
                <a:cubicBezTo>
                  <a:pt x="4" y="98"/>
                  <a:pt x="0" y="86"/>
                  <a:pt x="0" y="73"/>
                </a:cubicBezTo>
                <a:cubicBezTo>
                  <a:pt x="0" y="60"/>
                  <a:pt x="4" y="48"/>
                  <a:pt x="10" y="36"/>
                </a:cubicBezTo>
                <a:cubicBezTo>
                  <a:pt x="17" y="25"/>
                  <a:pt x="25" y="17"/>
                  <a:pt x="36" y="10"/>
                </a:cubicBezTo>
                <a:cubicBezTo>
                  <a:pt x="48" y="4"/>
                  <a:pt x="60" y="0"/>
                  <a:pt x="73" y="0"/>
                </a:cubicBezTo>
                <a:cubicBezTo>
                  <a:pt x="86" y="0"/>
                  <a:pt x="98" y="4"/>
                  <a:pt x="109" y="10"/>
                </a:cubicBezTo>
                <a:cubicBezTo>
                  <a:pt x="120" y="17"/>
                  <a:pt x="129" y="25"/>
                  <a:pt x="136" y="36"/>
                </a:cubicBezTo>
                <a:close/>
                <a:moveTo>
                  <a:pt x="80" y="73"/>
                </a:moveTo>
                <a:cubicBezTo>
                  <a:pt x="78" y="70"/>
                  <a:pt x="77" y="66"/>
                  <a:pt x="75" y="62"/>
                </a:cubicBezTo>
                <a:cubicBezTo>
                  <a:pt x="55" y="68"/>
                  <a:pt x="34" y="71"/>
                  <a:pt x="11" y="71"/>
                </a:cubicBezTo>
                <a:cubicBezTo>
                  <a:pt x="11" y="71"/>
                  <a:pt x="11" y="72"/>
                  <a:pt x="11" y="73"/>
                </a:cubicBezTo>
                <a:cubicBezTo>
                  <a:pt x="11" y="81"/>
                  <a:pt x="12" y="88"/>
                  <a:pt x="15" y="95"/>
                </a:cubicBezTo>
                <a:cubicBezTo>
                  <a:pt x="18" y="102"/>
                  <a:pt x="22" y="109"/>
                  <a:pt x="27" y="114"/>
                </a:cubicBezTo>
                <a:cubicBezTo>
                  <a:pt x="30" y="109"/>
                  <a:pt x="34" y="103"/>
                  <a:pt x="38" y="99"/>
                </a:cubicBezTo>
                <a:cubicBezTo>
                  <a:pt x="43" y="94"/>
                  <a:pt x="48" y="90"/>
                  <a:pt x="52" y="87"/>
                </a:cubicBezTo>
                <a:cubicBezTo>
                  <a:pt x="56" y="84"/>
                  <a:pt x="60" y="81"/>
                  <a:pt x="64" y="79"/>
                </a:cubicBezTo>
                <a:cubicBezTo>
                  <a:pt x="68" y="77"/>
                  <a:pt x="71" y="76"/>
                  <a:pt x="74" y="75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3"/>
                  <a:pt x="78" y="73"/>
                  <a:pt x="78" y="73"/>
                </a:cubicBezTo>
                <a:cubicBezTo>
                  <a:pt x="79" y="73"/>
                  <a:pt x="79" y="73"/>
                  <a:pt x="80" y="73"/>
                </a:cubicBezTo>
                <a:close/>
                <a:moveTo>
                  <a:pt x="70" y="53"/>
                </a:moveTo>
                <a:cubicBezTo>
                  <a:pt x="62" y="39"/>
                  <a:pt x="54" y="27"/>
                  <a:pt x="46" y="17"/>
                </a:cubicBezTo>
                <a:cubicBezTo>
                  <a:pt x="38" y="21"/>
                  <a:pt x="30" y="27"/>
                  <a:pt x="24" y="34"/>
                </a:cubicBezTo>
                <a:cubicBezTo>
                  <a:pt x="18" y="42"/>
                  <a:pt x="14" y="51"/>
                  <a:pt x="12" y="60"/>
                </a:cubicBezTo>
                <a:cubicBezTo>
                  <a:pt x="31" y="60"/>
                  <a:pt x="50" y="58"/>
                  <a:pt x="70" y="53"/>
                </a:cubicBezTo>
                <a:close/>
                <a:moveTo>
                  <a:pt x="97" y="130"/>
                </a:moveTo>
                <a:cubicBezTo>
                  <a:pt x="94" y="115"/>
                  <a:pt x="90" y="99"/>
                  <a:pt x="84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3" y="83"/>
                  <a:pt x="81" y="84"/>
                  <a:pt x="79" y="85"/>
                </a:cubicBezTo>
                <a:cubicBezTo>
                  <a:pt x="78" y="85"/>
                  <a:pt x="75" y="87"/>
                  <a:pt x="70" y="89"/>
                </a:cubicBezTo>
                <a:cubicBezTo>
                  <a:pt x="65" y="92"/>
                  <a:pt x="61" y="94"/>
                  <a:pt x="57" y="97"/>
                </a:cubicBezTo>
                <a:cubicBezTo>
                  <a:pt x="53" y="100"/>
                  <a:pt x="49" y="103"/>
                  <a:pt x="45" y="108"/>
                </a:cubicBezTo>
                <a:cubicBezTo>
                  <a:pt x="40" y="112"/>
                  <a:pt x="37" y="117"/>
                  <a:pt x="35" y="122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45" y="130"/>
                  <a:pt x="58" y="135"/>
                  <a:pt x="73" y="135"/>
                </a:cubicBezTo>
                <a:cubicBezTo>
                  <a:pt x="81" y="135"/>
                  <a:pt x="89" y="133"/>
                  <a:pt x="97" y="130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8" y="13"/>
                  <a:pt x="58" y="13"/>
                  <a:pt x="58" y="13"/>
                </a:cubicBezTo>
                <a:close/>
                <a:moveTo>
                  <a:pt x="114" y="26"/>
                </a:moveTo>
                <a:cubicBezTo>
                  <a:pt x="102" y="16"/>
                  <a:pt x="89" y="11"/>
                  <a:pt x="73" y="11"/>
                </a:cubicBezTo>
                <a:cubicBezTo>
                  <a:pt x="68" y="11"/>
                  <a:pt x="63" y="11"/>
                  <a:pt x="58" y="13"/>
                </a:cubicBezTo>
                <a:cubicBezTo>
                  <a:pt x="67" y="23"/>
                  <a:pt x="74" y="35"/>
                  <a:pt x="82" y="49"/>
                </a:cubicBezTo>
                <a:cubicBezTo>
                  <a:pt x="86" y="47"/>
                  <a:pt x="90" y="45"/>
                  <a:pt x="94" y="43"/>
                </a:cubicBezTo>
                <a:cubicBezTo>
                  <a:pt x="98" y="41"/>
                  <a:pt x="101" y="39"/>
                  <a:pt x="103" y="37"/>
                </a:cubicBezTo>
                <a:cubicBezTo>
                  <a:pt x="105" y="36"/>
                  <a:pt x="107" y="34"/>
                  <a:pt x="109" y="32"/>
                </a:cubicBezTo>
                <a:cubicBezTo>
                  <a:pt x="111" y="30"/>
                  <a:pt x="112" y="29"/>
                  <a:pt x="113" y="28"/>
                </a:cubicBezTo>
                <a:cubicBezTo>
                  <a:pt x="113" y="27"/>
                  <a:pt x="114" y="27"/>
                  <a:pt x="114" y="26"/>
                </a:cubicBezTo>
                <a:close/>
                <a:moveTo>
                  <a:pt x="135" y="72"/>
                </a:moveTo>
                <a:cubicBezTo>
                  <a:pt x="135" y="58"/>
                  <a:pt x="130" y="45"/>
                  <a:pt x="121" y="33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20" y="34"/>
                  <a:pt x="120" y="35"/>
                  <a:pt x="119" y="36"/>
                </a:cubicBezTo>
                <a:cubicBezTo>
                  <a:pt x="118" y="37"/>
                  <a:pt x="117" y="38"/>
                  <a:pt x="115" y="40"/>
                </a:cubicBezTo>
                <a:cubicBezTo>
                  <a:pt x="113" y="42"/>
                  <a:pt x="111" y="44"/>
                  <a:pt x="108" y="46"/>
                </a:cubicBezTo>
                <a:cubicBezTo>
                  <a:pt x="106" y="48"/>
                  <a:pt x="103" y="50"/>
                  <a:pt x="99" y="52"/>
                </a:cubicBezTo>
                <a:cubicBezTo>
                  <a:pt x="95" y="54"/>
                  <a:pt x="91" y="56"/>
                  <a:pt x="86" y="58"/>
                </a:cubicBezTo>
                <a:cubicBezTo>
                  <a:pt x="88" y="61"/>
                  <a:pt x="89" y="64"/>
                  <a:pt x="90" y="67"/>
                </a:cubicBezTo>
                <a:cubicBezTo>
                  <a:pt x="91" y="67"/>
                  <a:pt x="91" y="68"/>
                  <a:pt x="91" y="69"/>
                </a:cubicBezTo>
                <a:cubicBezTo>
                  <a:pt x="91" y="69"/>
                  <a:pt x="92" y="70"/>
                  <a:pt x="92" y="70"/>
                </a:cubicBezTo>
                <a:cubicBezTo>
                  <a:pt x="94" y="70"/>
                  <a:pt x="96" y="70"/>
                  <a:pt x="99" y="70"/>
                </a:cubicBezTo>
                <a:cubicBezTo>
                  <a:pt x="101" y="69"/>
                  <a:pt x="104" y="69"/>
                  <a:pt x="106" y="69"/>
                </a:cubicBezTo>
                <a:cubicBezTo>
                  <a:pt x="108" y="69"/>
                  <a:pt x="110" y="69"/>
                  <a:pt x="112" y="70"/>
                </a:cubicBezTo>
                <a:cubicBezTo>
                  <a:pt x="114" y="70"/>
                  <a:pt x="116" y="70"/>
                  <a:pt x="118" y="70"/>
                </a:cubicBezTo>
                <a:cubicBezTo>
                  <a:pt x="120" y="70"/>
                  <a:pt x="122" y="70"/>
                  <a:pt x="124" y="70"/>
                </a:cubicBezTo>
                <a:cubicBezTo>
                  <a:pt x="125" y="71"/>
                  <a:pt x="127" y="71"/>
                  <a:pt x="128" y="71"/>
                </a:cubicBezTo>
                <a:cubicBezTo>
                  <a:pt x="130" y="71"/>
                  <a:pt x="131" y="71"/>
                  <a:pt x="132" y="72"/>
                </a:cubicBezTo>
                <a:cubicBezTo>
                  <a:pt x="133" y="72"/>
                  <a:pt x="133" y="72"/>
                  <a:pt x="134" y="72"/>
                </a:cubicBezTo>
                <a:lnTo>
                  <a:pt x="135" y="72"/>
                </a:lnTo>
                <a:close/>
                <a:moveTo>
                  <a:pt x="134" y="83"/>
                </a:moveTo>
                <a:cubicBezTo>
                  <a:pt x="121" y="79"/>
                  <a:pt x="108" y="78"/>
                  <a:pt x="96" y="80"/>
                </a:cubicBezTo>
                <a:cubicBezTo>
                  <a:pt x="101" y="95"/>
                  <a:pt x="105" y="110"/>
                  <a:pt x="108" y="124"/>
                </a:cubicBezTo>
                <a:cubicBezTo>
                  <a:pt x="115" y="120"/>
                  <a:pt x="120" y="114"/>
                  <a:pt x="125" y="106"/>
                </a:cubicBezTo>
                <a:cubicBezTo>
                  <a:pt x="130" y="99"/>
                  <a:pt x="133" y="91"/>
                  <a:pt x="134" y="8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7" name="Freeform 350"/>
          <p:cNvSpPr>
            <a:spLocks noEditPoints="1"/>
          </p:cNvSpPr>
          <p:nvPr/>
        </p:nvSpPr>
        <p:spPr bwMode="auto">
          <a:xfrm>
            <a:off x="6425411" y="3617990"/>
            <a:ext cx="155598" cy="157220"/>
          </a:xfrm>
          <a:custGeom>
            <a:avLst/>
            <a:gdLst>
              <a:gd name="T0" fmla="*/ 134 w 145"/>
              <a:gd name="T1" fmla="*/ 135 h 146"/>
              <a:gd name="T2" fmla="*/ 87 w 145"/>
              <a:gd name="T3" fmla="*/ 138 h 146"/>
              <a:gd name="T4" fmla="*/ 47 w 145"/>
              <a:gd name="T5" fmla="*/ 134 h 146"/>
              <a:gd name="T6" fmla="*/ 11 w 145"/>
              <a:gd name="T7" fmla="*/ 99 h 146"/>
              <a:gd name="T8" fmla="*/ 7 w 145"/>
              <a:gd name="T9" fmla="*/ 59 h 146"/>
              <a:gd name="T10" fmla="*/ 10 w 145"/>
              <a:gd name="T11" fmla="*/ 11 h 146"/>
              <a:gd name="T12" fmla="*/ 58 w 145"/>
              <a:gd name="T13" fmla="*/ 8 h 146"/>
              <a:gd name="T14" fmla="*/ 98 w 145"/>
              <a:gd name="T15" fmla="*/ 12 h 146"/>
              <a:gd name="T16" fmla="*/ 134 w 145"/>
              <a:gd name="T17" fmla="*/ 47 h 146"/>
              <a:gd name="T18" fmla="*/ 137 w 145"/>
              <a:gd name="T19" fmla="*/ 87 h 146"/>
              <a:gd name="T20" fmla="*/ 111 w 145"/>
              <a:gd name="T21" fmla="*/ 89 h 146"/>
              <a:gd name="T22" fmla="*/ 104 w 145"/>
              <a:gd name="T23" fmla="*/ 74 h 146"/>
              <a:gd name="T24" fmla="*/ 90 w 145"/>
              <a:gd name="T25" fmla="*/ 66 h 146"/>
              <a:gd name="T26" fmla="*/ 71 w 145"/>
              <a:gd name="T27" fmla="*/ 61 h 146"/>
              <a:gd name="T28" fmla="*/ 64 w 145"/>
              <a:gd name="T29" fmla="*/ 59 h 146"/>
              <a:gd name="T30" fmla="*/ 60 w 145"/>
              <a:gd name="T31" fmla="*/ 56 h 146"/>
              <a:gd name="T32" fmla="*/ 73 w 145"/>
              <a:gd name="T33" fmla="*/ 46 h 146"/>
              <a:gd name="T34" fmla="*/ 85 w 145"/>
              <a:gd name="T35" fmla="*/ 49 h 146"/>
              <a:gd name="T36" fmla="*/ 92 w 145"/>
              <a:gd name="T37" fmla="*/ 55 h 146"/>
              <a:gd name="T38" fmla="*/ 104 w 145"/>
              <a:gd name="T39" fmla="*/ 53 h 146"/>
              <a:gd name="T40" fmla="*/ 101 w 145"/>
              <a:gd name="T41" fmla="*/ 37 h 146"/>
              <a:gd name="T42" fmla="*/ 71 w 145"/>
              <a:gd name="T43" fmla="*/ 28 h 146"/>
              <a:gd name="T44" fmla="*/ 47 w 145"/>
              <a:gd name="T45" fmla="*/ 34 h 146"/>
              <a:gd name="T46" fmla="*/ 35 w 145"/>
              <a:gd name="T47" fmla="*/ 54 h 146"/>
              <a:gd name="T48" fmla="*/ 42 w 145"/>
              <a:gd name="T49" fmla="*/ 72 h 146"/>
              <a:gd name="T50" fmla="*/ 60 w 145"/>
              <a:gd name="T51" fmla="*/ 79 h 146"/>
              <a:gd name="T52" fmla="*/ 84 w 145"/>
              <a:gd name="T53" fmla="*/ 86 h 146"/>
              <a:gd name="T54" fmla="*/ 83 w 145"/>
              <a:gd name="T55" fmla="*/ 98 h 146"/>
              <a:gd name="T56" fmla="*/ 65 w 145"/>
              <a:gd name="T57" fmla="*/ 99 h 146"/>
              <a:gd name="T58" fmla="*/ 54 w 145"/>
              <a:gd name="T59" fmla="*/ 91 h 146"/>
              <a:gd name="T60" fmla="*/ 45 w 145"/>
              <a:gd name="T61" fmla="*/ 86 h 146"/>
              <a:gd name="T62" fmla="*/ 35 w 145"/>
              <a:gd name="T63" fmla="*/ 96 h 146"/>
              <a:gd name="T64" fmla="*/ 74 w 145"/>
              <a:gd name="T65" fmla="*/ 117 h 146"/>
              <a:gd name="T66" fmla="*/ 99 w 145"/>
              <a:gd name="T67" fmla="*/ 110 h 146"/>
              <a:gd name="T68" fmla="*/ 111 w 145"/>
              <a:gd name="T69" fmla="*/ 8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5" h="146">
                <a:moveTo>
                  <a:pt x="145" y="109"/>
                </a:moveTo>
                <a:cubicBezTo>
                  <a:pt x="145" y="119"/>
                  <a:pt x="142" y="128"/>
                  <a:pt x="134" y="135"/>
                </a:cubicBezTo>
                <a:cubicBezTo>
                  <a:pt x="127" y="142"/>
                  <a:pt x="119" y="146"/>
                  <a:pt x="109" y="146"/>
                </a:cubicBezTo>
                <a:cubicBezTo>
                  <a:pt x="101" y="146"/>
                  <a:pt x="93" y="143"/>
                  <a:pt x="87" y="138"/>
                </a:cubicBezTo>
                <a:cubicBezTo>
                  <a:pt x="82" y="139"/>
                  <a:pt x="77" y="139"/>
                  <a:pt x="72" y="139"/>
                </a:cubicBezTo>
                <a:cubicBezTo>
                  <a:pt x="63" y="139"/>
                  <a:pt x="55" y="138"/>
                  <a:pt x="47" y="134"/>
                </a:cubicBezTo>
                <a:cubicBezTo>
                  <a:pt x="38" y="131"/>
                  <a:pt x="31" y="126"/>
                  <a:pt x="25" y="120"/>
                </a:cubicBezTo>
                <a:cubicBezTo>
                  <a:pt x="19" y="114"/>
                  <a:pt x="15" y="107"/>
                  <a:pt x="11" y="99"/>
                </a:cubicBezTo>
                <a:cubicBezTo>
                  <a:pt x="8" y="91"/>
                  <a:pt x="6" y="82"/>
                  <a:pt x="6" y="73"/>
                </a:cubicBezTo>
                <a:cubicBezTo>
                  <a:pt x="6" y="68"/>
                  <a:pt x="6" y="64"/>
                  <a:pt x="7" y="59"/>
                </a:cubicBezTo>
                <a:cubicBezTo>
                  <a:pt x="2" y="52"/>
                  <a:pt x="0" y="45"/>
                  <a:pt x="0" y="37"/>
                </a:cubicBezTo>
                <a:cubicBezTo>
                  <a:pt x="0" y="27"/>
                  <a:pt x="3" y="18"/>
                  <a:pt x="10" y="11"/>
                </a:cubicBezTo>
                <a:cubicBezTo>
                  <a:pt x="18" y="4"/>
                  <a:pt x="26" y="0"/>
                  <a:pt x="36" y="0"/>
                </a:cubicBezTo>
                <a:cubicBezTo>
                  <a:pt x="44" y="0"/>
                  <a:pt x="52" y="3"/>
                  <a:pt x="58" y="8"/>
                </a:cubicBezTo>
                <a:cubicBezTo>
                  <a:pt x="63" y="7"/>
                  <a:pt x="68" y="6"/>
                  <a:pt x="72" y="6"/>
                </a:cubicBezTo>
                <a:cubicBezTo>
                  <a:pt x="81" y="6"/>
                  <a:pt x="90" y="8"/>
                  <a:pt x="98" y="12"/>
                </a:cubicBezTo>
                <a:cubicBezTo>
                  <a:pt x="107" y="15"/>
                  <a:pt x="114" y="20"/>
                  <a:pt x="120" y="26"/>
                </a:cubicBezTo>
                <a:cubicBezTo>
                  <a:pt x="126" y="32"/>
                  <a:pt x="130" y="39"/>
                  <a:pt x="134" y="47"/>
                </a:cubicBezTo>
                <a:cubicBezTo>
                  <a:pt x="137" y="55"/>
                  <a:pt x="139" y="64"/>
                  <a:pt x="139" y="73"/>
                </a:cubicBezTo>
                <a:cubicBezTo>
                  <a:pt x="139" y="78"/>
                  <a:pt x="139" y="82"/>
                  <a:pt x="137" y="87"/>
                </a:cubicBezTo>
                <a:cubicBezTo>
                  <a:pt x="143" y="94"/>
                  <a:pt x="145" y="101"/>
                  <a:pt x="145" y="109"/>
                </a:cubicBezTo>
                <a:close/>
                <a:moveTo>
                  <a:pt x="111" y="89"/>
                </a:moveTo>
                <a:cubicBezTo>
                  <a:pt x="111" y="86"/>
                  <a:pt x="110" y="83"/>
                  <a:pt x="109" y="80"/>
                </a:cubicBezTo>
                <a:cubicBezTo>
                  <a:pt x="108" y="77"/>
                  <a:pt x="106" y="75"/>
                  <a:pt x="104" y="74"/>
                </a:cubicBezTo>
                <a:cubicBezTo>
                  <a:pt x="102" y="72"/>
                  <a:pt x="100" y="70"/>
                  <a:pt x="97" y="69"/>
                </a:cubicBezTo>
                <a:cubicBezTo>
                  <a:pt x="95" y="68"/>
                  <a:pt x="92" y="66"/>
                  <a:pt x="90" y="66"/>
                </a:cubicBezTo>
                <a:cubicBezTo>
                  <a:pt x="87" y="65"/>
                  <a:pt x="84" y="64"/>
                  <a:pt x="81" y="64"/>
                </a:cubicBezTo>
                <a:cubicBezTo>
                  <a:pt x="71" y="61"/>
                  <a:pt x="71" y="61"/>
                  <a:pt x="71" y="61"/>
                </a:cubicBezTo>
                <a:cubicBezTo>
                  <a:pt x="70" y="61"/>
                  <a:pt x="68" y="61"/>
                  <a:pt x="67" y="60"/>
                </a:cubicBezTo>
                <a:cubicBezTo>
                  <a:pt x="66" y="60"/>
                  <a:pt x="65" y="60"/>
                  <a:pt x="64" y="59"/>
                </a:cubicBezTo>
                <a:cubicBezTo>
                  <a:pt x="63" y="59"/>
                  <a:pt x="62" y="58"/>
                  <a:pt x="61" y="58"/>
                </a:cubicBezTo>
                <a:cubicBezTo>
                  <a:pt x="61" y="57"/>
                  <a:pt x="60" y="57"/>
                  <a:pt x="60" y="56"/>
                </a:cubicBezTo>
                <a:cubicBezTo>
                  <a:pt x="59" y="55"/>
                  <a:pt x="59" y="54"/>
                  <a:pt x="59" y="53"/>
                </a:cubicBezTo>
                <a:cubicBezTo>
                  <a:pt x="59" y="48"/>
                  <a:pt x="63" y="46"/>
                  <a:pt x="73" y="46"/>
                </a:cubicBezTo>
                <a:cubicBezTo>
                  <a:pt x="75" y="46"/>
                  <a:pt x="78" y="46"/>
                  <a:pt x="80" y="47"/>
                </a:cubicBezTo>
                <a:cubicBezTo>
                  <a:pt x="82" y="47"/>
                  <a:pt x="84" y="48"/>
                  <a:pt x="85" y="49"/>
                </a:cubicBezTo>
                <a:cubicBezTo>
                  <a:pt x="86" y="50"/>
                  <a:pt x="87" y="52"/>
                  <a:pt x="89" y="53"/>
                </a:cubicBezTo>
                <a:cubicBezTo>
                  <a:pt x="90" y="54"/>
                  <a:pt x="91" y="55"/>
                  <a:pt x="92" y="55"/>
                </a:cubicBezTo>
                <a:cubicBezTo>
                  <a:pt x="94" y="56"/>
                  <a:pt x="95" y="56"/>
                  <a:pt x="97" y="56"/>
                </a:cubicBezTo>
                <a:cubicBezTo>
                  <a:pt x="100" y="56"/>
                  <a:pt x="102" y="55"/>
                  <a:pt x="104" y="53"/>
                </a:cubicBezTo>
                <a:cubicBezTo>
                  <a:pt x="106" y="51"/>
                  <a:pt x="107" y="49"/>
                  <a:pt x="107" y="46"/>
                </a:cubicBezTo>
                <a:cubicBezTo>
                  <a:pt x="107" y="43"/>
                  <a:pt x="105" y="40"/>
                  <a:pt x="101" y="37"/>
                </a:cubicBezTo>
                <a:cubicBezTo>
                  <a:pt x="98" y="34"/>
                  <a:pt x="93" y="32"/>
                  <a:pt x="88" y="30"/>
                </a:cubicBezTo>
                <a:cubicBezTo>
                  <a:pt x="83" y="29"/>
                  <a:pt x="77" y="28"/>
                  <a:pt x="71" y="28"/>
                </a:cubicBezTo>
                <a:cubicBezTo>
                  <a:pt x="66" y="28"/>
                  <a:pt x="62" y="29"/>
                  <a:pt x="58" y="30"/>
                </a:cubicBezTo>
                <a:cubicBezTo>
                  <a:pt x="54" y="31"/>
                  <a:pt x="50" y="32"/>
                  <a:pt x="47" y="34"/>
                </a:cubicBezTo>
                <a:cubicBezTo>
                  <a:pt x="43" y="36"/>
                  <a:pt x="41" y="39"/>
                  <a:pt x="39" y="42"/>
                </a:cubicBezTo>
                <a:cubicBezTo>
                  <a:pt x="36" y="46"/>
                  <a:pt x="35" y="50"/>
                  <a:pt x="35" y="54"/>
                </a:cubicBezTo>
                <a:cubicBezTo>
                  <a:pt x="35" y="58"/>
                  <a:pt x="36" y="62"/>
                  <a:pt x="37" y="65"/>
                </a:cubicBezTo>
                <a:cubicBezTo>
                  <a:pt x="38" y="67"/>
                  <a:pt x="40" y="70"/>
                  <a:pt x="42" y="72"/>
                </a:cubicBezTo>
                <a:cubicBezTo>
                  <a:pt x="45" y="74"/>
                  <a:pt x="47" y="75"/>
                  <a:pt x="50" y="76"/>
                </a:cubicBezTo>
                <a:cubicBezTo>
                  <a:pt x="53" y="77"/>
                  <a:pt x="56" y="78"/>
                  <a:pt x="60" y="79"/>
                </a:cubicBezTo>
                <a:cubicBezTo>
                  <a:pt x="74" y="83"/>
                  <a:pt x="74" y="83"/>
                  <a:pt x="74" y="83"/>
                </a:cubicBezTo>
                <a:cubicBezTo>
                  <a:pt x="79" y="84"/>
                  <a:pt x="83" y="85"/>
                  <a:pt x="84" y="86"/>
                </a:cubicBezTo>
                <a:cubicBezTo>
                  <a:pt x="86" y="87"/>
                  <a:pt x="87" y="89"/>
                  <a:pt x="87" y="92"/>
                </a:cubicBezTo>
                <a:cubicBezTo>
                  <a:pt x="87" y="94"/>
                  <a:pt x="86" y="96"/>
                  <a:pt x="83" y="98"/>
                </a:cubicBezTo>
                <a:cubicBezTo>
                  <a:pt x="81" y="100"/>
                  <a:pt x="78" y="100"/>
                  <a:pt x="73" y="100"/>
                </a:cubicBezTo>
                <a:cubicBezTo>
                  <a:pt x="70" y="100"/>
                  <a:pt x="67" y="100"/>
                  <a:pt x="65" y="99"/>
                </a:cubicBezTo>
                <a:cubicBezTo>
                  <a:pt x="62" y="98"/>
                  <a:pt x="60" y="97"/>
                  <a:pt x="59" y="95"/>
                </a:cubicBezTo>
                <a:cubicBezTo>
                  <a:pt x="57" y="94"/>
                  <a:pt x="56" y="92"/>
                  <a:pt x="54" y="91"/>
                </a:cubicBezTo>
                <a:cubicBezTo>
                  <a:pt x="53" y="90"/>
                  <a:pt x="52" y="88"/>
                  <a:pt x="50" y="87"/>
                </a:cubicBezTo>
                <a:cubicBezTo>
                  <a:pt x="48" y="86"/>
                  <a:pt x="47" y="86"/>
                  <a:pt x="45" y="86"/>
                </a:cubicBezTo>
                <a:cubicBezTo>
                  <a:pt x="42" y="86"/>
                  <a:pt x="39" y="87"/>
                  <a:pt x="38" y="89"/>
                </a:cubicBezTo>
                <a:cubicBezTo>
                  <a:pt x="36" y="91"/>
                  <a:pt x="35" y="93"/>
                  <a:pt x="35" y="96"/>
                </a:cubicBezTo>
                <a:cubicBezTo>
                  <a:pt x="35" y="102"/>
                  <a:pt x="39" y="106"/>
                  <a:pt x="47" y="111"/>
                </a:cubicBezTo>
                <a:cubicBezTo>
                  <a:pt x="55" y="115"/>
                  <a:pt x="64" y="117"/>
                  <a:pt x="74" y="117"/>
                </a:cubicBezTo>
                <a:cubicBezTo>
                  <a:pt x="79" y="117"/>
                  <a:pt x="83" y="116"/>
                  <a:pt x="88" y="115"/>
                </a:cubicBezTo>
                <a:cubicBezTo>
                  <a:pt x="92" y="114"/>
                  <a:pt x="96" y="112"/>
                  <a:pt x="99" y="110"/>
                </a:cubicBezTo>
                <a:cubicBezTo>
                  <a:pt x="103" y="108"/>
                  <a:pt x="106" y="105"/>
                  <a:pt x="108" y="101"/>
                </a:cubicBezTo>
                <a:cubicBezTo>
                  <a:pt x="110" y="97"/>
                  <a:pt x="111" y="93"/>
                  <a:pt x="111" y="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8" name="Freeform 351"/>
          <p:cNvSpPr>
            <a:spLocks noEditPoints="1"/>
          </p:cNvSpPr>
          <p:nvPr/>
        </p:nvSpPr>
        <p:spPr bwMode="auto">
          <a:xfrm>
            <a:off x="6634496" y="3605023"/>
            <a:ext cx="121562" cy="170187"/>
          </a:xfrm>
          <a:custGeom>
            <a:avLst/>
            <a:gdLst>
              <a:gd name="T0" fmla="*/ 111 w 113"/>
              <a:gd name="T1" fmla="*/ 20 h 158"/>
              <a:gd name="T2" fmla="*/ 106 w 113"/>
              <a:gd name="T3" fmla="*/ 45 h 158"/>
              <a:gd name="T4" fmla="*/ 100 w 113"/>
              <a:gd name="T5" fmla="*/ 79 h 158"/>
              <a:gd name="T6" fmla="*/ 96 w 113"/>
              <a:gd name="T7" fmla="*/ 95 h 158"/>
              <a:gd name="T8" fmla="*/ 96 w 113"/>
              <a:gd name="T9" fmla="*/ 98 h 158"/>
              <a:gd name="T10" fmla="*/ 94 w 113"/>
              <a:gd name="T11" fmla="*/ 101 h 158"/>
              <a:gd name="T12" fmla="*/ 92 w 113"/>
              <a:gd name="T13" fmla="*/ 104 h 158"/>
              <a:gd name="T14" fmla="*/ 88 w 113"/>
              <a:gd name="T15" fmla="*/ 106 h 158"/>
              <a:gd name="T16" fmla="*/ 83 w 113"/>
              <a:gd name="T17" fmla="*/ 107 h 158"/>
              <a:gd name="T18" fmla="*/ 57 w 113"/>
              <a:gd name="T19" fmla="*/ 107 h 158"/>
              <a:gd name="T20" fmla="*/ 55 w 113"/>
              <a:gd name="T21" fmla="*/ 108 h 158"/>
              <a:gd name="T22" fmla="*/ 15 w 113"/>
              <a:gd name="T23" fmla="*/ 155 h 158"/>
              <a:gd name="T24" fmla="*/ 9 w 113"/>
              <a:gd name="T25" fmla="*/ 157 h 158"/>
              <a:gd name="T26" fmla="*/ 5 w 113"/>
              <a:gd name="T27" fmla="*/ 157 h 158"/>
              <a:gd name="T28" fmla="*/ 0 w 113"/>
              <a:gd name="T29" fmla="*/ 148 h 158"/>
              <a:gd name="T30" fmla="*/ 0 w 113"/>
              <a:gd name="T31" fmla="*/ 14 h 158"/>
              <a:gd name="T32" fmla="*/ 3 w 113"/>
              <a:gd name="T33" fmla="*/ 5 h 158"/>
              <a:gd name="T34" fmla="*/ 14 w 113"/>
              <a:gd name="T35" fmla="*/ 0 h 158"/>
              <a:gd name="T36" fmla="*/ 98 w 113"/>
              <a:gd name="T37" fmla="*/ 0 h 158"/>
              <a:gd name="T38" fmla="*/ 110 w 113"/>
              <a:gd name="T39" fmla="*/ 5 h 158"/>
              <a:gd name="T40" fmla="*/ 111 w 113"/>
              <a:gd name="T41" fmla="*/ 20 h 158"/>
              <a:gd name="T42" fmla="*/ 90 w 113"/>
              <a:gd name="T43" fmla="*/ 41 h 158"/>
              <a:gd name="T44" fmla="*/ 93 w 113"/>
              <a:gd name="T45" fmla="*/ 23 h 158"/>
              <a:gd name="T46" fmla="*/ 93 w 113"/>
              <a:gd name="T47" fmla="*/ 19 h 158"/>
              <a:gd name="T48" fmla="*/ 89 w 113"/>
              <a:gd name="T49" fmla="*/ 18 h 158"/>
              <a:gd name="T50" fmla="*/ 22 w 113"/>
              <a:gd name="T51" fmla="*/ 18 h 158"/>
              <a:gd name="T52" fmla="*/ 18 w 113"/>
              <a:gd name="T53" fmla="*/ 19 h 158"/>
              <a:gd name="T54" fmla="*/ 17 w 113"/>
              <a:gd name="T55" fmla="*/ 23 h 158"/>
              <a:gd name="T56" fmla="*/ 17 w 113"/>
              <a:gd name="T57" fmla="*/ 127 h 158"/>
              <a:gd name="T58" fmla="*/ 17 w 113"/>
              <a:gd name="T59" fmla="*/ 127 h 158"/>
              <a:gd name="T60" fmla="*/ 45 w 113"/>
              <a:gd name="T61" fmla="*/ 94 h 158"/>
              <a:gd name="T62" fmla="*/ 49 w 113"/>
              <a:gd name="T63" fmla="*/ 90 h 158"/>
              <a:gd name="T64" fmla="*/ 53 w 113"/>
              <a:gd name="T65" fmla="*/ 90 h 158"/>
              <a:gd name="T66" fmla="*/ 76 w 113"/>
              <a:gd name="T67" fmla="*/ 90 h 158"/>
              <a:gd name="T68" fmla="*/ 79 w 113"/>
              <a:gd name="T69" fmla="*/ 88 h 158"/>
              <a:gd name="T70" fmla="*/ 81 w 113"/>
              <a:gd name="T71" fmla="*/ 85 h 158"/>
              <a:gd name="T72" fmla="*/ 84 w 113"/>
              <a:gd name="T73" fmla="*/ 67 h 158"/>
              <a:gd name="T74" fmla="*/ 83 w 113"/>
              <a:gd name="T75" fmla="*/ 64 h 158"/>
              <a:gd name="T76" fmla="*/ 80 w 113"/>
              <a:gd name="T77" fmla="*/ 62 h 158"/>
              <a:gd name="T78" fmla="*/ 52 w 113"/>
              <a:gd name="T79" fmla="*/ 62 h 158"/>
              <a:gd name="T80" fmla="*/ 47 w 113"/>
              <a:gd name="T81" fmla="*/ 60 h 158"/>
              <a:gd name="T82" fmla="*/ 46 w 113"/>
              <a:gd name="T83" fmla="*/ 56 h 158"/>
              <a:gd name="T84" fmla="*/ 46 w 113"/>
              <a:gd name="T85" fmla="*/ 52 h 158"/>
              <a:gd name="T86" fmla="*/ 47 w 113"/>
              <a:gd name="T87" fmla="*/ 47 h 158"/>
              <a:gd name="T88" fmla="*/ 52 w 113"/>
              <a:gd name="T89" fmla="*/ 45 h 158"/>
              <a:gd name="T90" fmla="*/ 85 w 113"/>
              <a:gd name="T91" fmla="*/ 45 h 158"/>
              <a:gd name="T92" fmla="*/ 88 w 113"/>
              <a:gd name="T93" fmla="*/ 44 h 158"/>
              <a:gd name="T94" fmla="*/ 90 w 113"/>
              <a:gd name="T95" fmla="*/ 41 h 158"/>
              <a:gd name="T96" fmla="*/ 111 w 113"/>
              <a:gd name="T97" fmla="*/ 20 h 158"/>
              <a:gd name="T98" fmla="*/ 96 w 113"/>
              <a:gd name="T99" fmla="*/ 95 h 158"/>
              <a:gd name="T100" fmla="*/ 100 w 113"/>
              <a:gd name="T101" fmla="*/ 79 h 158"/>
              <a:gd name="T102" fmla="*/ 106 w 113"/>
              <a:gd name="T103" fmla="*/ 45 h 158"/>
              <a:gd name="T104" fmla="*/ 111 w 113"/>
              <a:gd name="T105" fmla="*/ 2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3" h="158">
                <a:moveTo>
                  <a:pt x="111" y="20"/>
                </a:moveTo>
                <a:cubicBezTo>
                  <a:pt x="110" y="25"/>
                  <a:pt x="109" y="33"/>
                  <a:pt x="106" y="45"/>
                </a:cubicBezTo>
                <a:cubicBezTo>
                  <a:pt x="104" y="58"/>
                  <a:pt x="102" y="69"/>
                  <a:pt x="100" y="79"/>
                </a:cubicBezTo>
                <a:cubicBezTo>
                  <a:pt x="98" y="88"/>
                  <a:pt x="97" y="94"/>
                  <a:pt x="96" y="95"/>
                </a:cubicBezTo>
                <a:cubicBezTo>
                  <a:pt x="96" y="96"/>
                  <a:pt x="96" y="97"/>
                  <a:pt x="96" y="98"/>
                </a:cubicBezTo>
                <a:cubicBezTo>
                  <a:pt x="95" y="99"/>
                  <a:pt x="95" y="100"/>
                  <a:pt x="94" y="101"/>
                </a:cubicBezTo>
                <a:cubicBezTo>
                  <a:pt x="94" y="102"/>
                  <a:pt x="93" y="104"/>
                  <a:pt x="92" y="104"/>
                </a:cubicBezTo>
                <a:cubicBezTo>
                  <a:pt x="91" y="105"/>
                  <a:pt x="90" y="106"/>
                  <a:pt x="88" y="106"/>
                </a:cubicBezTo>
                <a:cubicBezTo>
                  <a:pt x="87" y="107"/>
                  <a:pt x="85" y="107"/>
                  <a:pt x="83" y="107"/>
                </a:cubicBezTo>
                <a:cubicBezTo>
                  <a:pt x="57" y="107"/>
                  <a:pt x="57" y="107"/>
                  <a:pt x="57" y="107"/>
                </a:cubicBezTo>
                <a:cubicBezTo>
                  <a:pt x="56" y="107"/>
                  <a:pt x="56" y="107"/>
                  <a:pt x="55" y="108"/>
                </a:cubicBezTo>
                <a:cubicBezTo>
                  <a:pt x="55" y="109"/>
                  <a:pt x="41" y="124"/>
                  <a:pt x="15" y="155"/>
                </a:cubicBezTo>
                <a:cubicBezTo>
                  <a:pt x="13" y="156"/>
                  <a:pt x="12" y="157"/>
                  <a:pt x="9" y="157"/>
                </a:cubicBezTo>
                <a:cubicBezTo>
                  <a:pt x="7" y="158"/>
                  <a:pt x="5" y="158"/>
                  <a:pt x="5" y="157"/>
                </a:cubicBezTo>
                <a:cubicBezTo>
                  <a:pt x="1" y="156"/>
                  <a:pt x="0" y="152"/>
                  <a:pt x="0" y="14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1" y="8"/>
                  <a:pt x="3" y="5"/>
                </a:cubicBezTo>
                <a:cubicBezTo>
                  <a:pt x="6" y="2"/>
                  <a:pt x="9" y="0"/>
                  <a:pt x="14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04" y="0"/>
                  <a:pt x="108" y="2"/>
                  <a:pt x="110" y="5"/>
                </a:cubicBezTo>
                <a:cubicBezTo>
                  <a:pt x="112" y="9"/>
                  <a:pt x="113" y="14"/>
                  <a:pt x="111" y="20"/>
                </a:cubicBezTo>
                <a:close/>
                <a:moveTo>
                  <a:pt x="90" y="41"/>
                </a:moveTo>
                <a:cubicBezTo>
                  <a:pt x="93" y="23"/>
                  <a:pt x="93" y="23"/>
                  <a:pt x="93" y="23"/>
                </a:cubicBezTo>
                <a:cubicBezTo>
                  <a:pt x="94" y="21"/>
                  <a:pt x="93" y="20"/>
                  <a:pt x="93" y="19"/>
                </a:cubicBezTo>
                <a:cubicBezTo>
                  <a:pt x="92" y="18"/>
                  <a:pt x="91" y="18"/>
                  <a:pt x="89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0" y="18"/>
                  <a:pt x="19" y="18"/>
                  <a:pt x="18" y="19"/>
                </a:cubicBezTo>
                <a:cubicBezTo>
                  <a:pt x="17" y="20"/>
                  <a:pt x="17" y="21"/>
                  <a:pt x="17" y="23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45" y="94"/>
                  <a:pt x="45" y="94"/>
                  <a:pt x="45" y="94"/>
                </a:cubicBezTo>
                <a:cubicBezTo>
                  <a:pt x="46" y="92"/>
                  <a:pt x="48" y="91"/>
                  <a:pt x="49" y="90"/>
                </a:cubicBezTo>
                <a:cubicBezTo>
                  <a:pt x="49" y="90"/>
                  <a:pt x="51" y="90"/>
                  <a:pt x="53" y="90"/>
                </a:cubicBezTo>
                <a:cubicBezTo>
                  <a:pt x="76" y="90"/>
                  <a:pt x="76" y="90"/>
                  <a:pt x="76" y="90"/>
                </a:cubicBezTo>
                <a:cubicBezTo>
                  <a:pt x="77" y="90"/>
                  <a:pt x="78" y="89"/>
                  <a:pt x="79" y="88"/>
                </a:cubicBezTo>
                <a:cubicBezTo>
                  <a:pt x="80" y="87"/>
                  <a:pt x="81" y="86"/>
                  <a:pt x="81" y="85"/>
                </a:cubicBezTo>
                <a:cubicBezTo>
                  <a:pt x="82" y="77"/>
                  <a:pt x="84" y="71"/>
                  <a:pt x="84" y="67"/>
                </a:cubicBezTo>
                <a:cubicBezTo>
                  <a:pt x="85" y="66"/>
                  <a:pt x="84" y="65"/>
                  <a:pt x="83" y="64"/>
                </a:cubicBezTo>
                <a:cubicBezTo>
                  <a:pt x="82" y="62"/>
                  <a:pt x="81" y="62"/>
                  <a:pt x="80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62"/>
                  <a:pt x="49" y="61"/>
                  <a:pt x="47" y="60"/>
                </a:cubicBezTo>
                <a:cubicBezTo>
                  <a:pt x="46" y="59"/>
                  <a:pt x="46" y="57"/>
                  <a:pt x="46" y="56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0"/>
                  <a:pt x="46" y="48"/>
                  <a:pt x="47" y="47"/>
                </a:cubicBezTo>
                <a:cubicBezTo>
                  <a:pt x="49" y="46"/>
                  <a:pt x="50" y="45"/>
                  <a:pt x="52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7" y="45"/>
                  <a:pt x="88" y="44"/>
                </a:cubicBezTo>
                <a:cubicBezTo>
                  <a:pt x="89" y="43"/>
                  <a:pt x="90" y="42"/>
                  <a:pt x="90" y="41"/>
                </a:cubicBezTo>
                <a:close/>
                <a:moveTo>
                  <a:pt x="111" y="20"/>
                </a:moveTo>
                <a:cubicBezTo>
                  <a:pt x="96" y="95"/>
                  <a:pt x="96" y="95"/>
                  <a:pt x="96" y="95"/>
                </a:cubicBezTo>
                <a:cubicBezTo>
                  <a:pt x="97" y="94"/>
                  <a:pt x="98" y="88"/>
                  <a:pt x="100" y="79"/>
                </a:cubicBezTo>
                <a:cubicBezTo>
                  <a:pt x="102" y="69"/>
                  <a:pt x="104" y="58"/>
                  <a:pt x="106" y="45"/>
                </a:cubicBezTo>
                <a:cubicBezTo>
                  <a:pt x="109" y="33"/>
                  <a:pt x="110" y="25"/>
                  <a:pt x="111" y="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9" name="Freeform 352"/>
          <p:cNvSpPr>
            <a:spLocks noEditPoints="1"/>
          </p:cNvSpPr>
          <p:nvPr/>
        </p:nvSpPr>
        <p:spPr bwMode="auto">
          <a:xfrm>
            <a:off x="6806304" y="3617990"/>
            <a:ext cx="157220" cy="157220"/>
          </a:xfrm>
          <a:custGeom>
            <a:avLst/>
            <a:gdLst>
              <a:gd name="T0" fmla="*/ 145 w 145"/>
              <a:gd name="T1" fmla="*/ 6 h 146"/>
              <a:gd name="T2" fmla="*/ 145 w 145"/>
              <a:gd name="T3" fmla="*/ 139 h 146"/>
              <a:gd name="T4" fmla="*/ 143 w 145"/>
              <a:gd name="T5" fmla="*/ 144 h 146"/>
              <a:gd name="T6" fmla="*/ 139 w 145"/>
              <a:gd name="T7" fmla="*/ 146 h 146"/>
              <a:gd name="T8" fmla="*/ 6 w 145"/>
              <a:gd name="T9" fmla="*/ 146 h 146"/>
              <a:gd name="T10" fmla="*/ 2 w 145"/>
              <a:gd name="T11" fmla="*/ 144 h 146"/>
              <a:gd name="T12" fmla="*/ 0 w 145"/>
              <a:gd name="T13" fmla="*/ 139 h 146"/>
              <a:gd name="T14" fmla="*/ 0 w 145"/>
              <a:gd name="T15" fmla="*/ 6 h 146"/>
              <a:gd name="T16" fmla="*/ 2 w 145"/>
              <a:gd name="T17" fmla="*/ 2 h 146"/>
              <a:gd name="T18" fmla="*/ 6 w 145"/>
              <a:gd name="T19" fmla="*/ 0 h 146"/>
              <a:gd name="T20" fmla="*/ 139 w 145"/>
              <a:gd name="T21" fmla="*/ 0 h 146"/>
              <a:gd name="T22" fmla="*/ 143 w 145"/>
              <a:gd name="T23" fmla="*/ 2 h 146"/>
              <a:gd name="T24" fmla="*/ 145 w 145"/>
              <a:gd name="T25" fmla="*/ 6 h 146"/>
              <a:gd name="T26" fmla="*/ 66 w 145"/>
              <a:gd name="T27" fmla="*/ 115 h 146"/>
              <a:gd name="T28" fmla="*/ 66 w 145"/>
              <a:gd name="T29" fmla="*/ 18 h 146"/>
              <a:gd name="T30" fmla="*/ 65 w 145"/>
              <a:gd name="T31" fmla="*/ 16 h 146"/>
              <a:gd name="T32" fmla="*/ 63 w 145"/>
              <a:gd name="T33" fmla="*/ 15 h 146"/>
              <a:gd name="T34" fmla="*/ 18 w 145"/>
              <a:gd name="T35" fmla="*/ 15 h 146"/>
              <a:gd name="T36" fmla="*/ 16 w 145"/>
              <a:gd name="T37" fmla="*/ 16 h 146"/>
              <a:gd name="T38" fmla="*/ 15 w 145"/>
              <a:gd name="T39" fmla="*/ 18 h 146"/>
              <a:gd name="T40" fmla="*/ 15 w 145"/>
              <a:gd name="T41" fmla="*/ 115 h 146"/>
              <a:gd name="T42" fmla="*/ 16 w 145"/>
              <a:gd name="T43" fmla="*/ 117 h 146"/>
              <a:gd name="T44" fmla="*/ 18 w 145"/>
              <a:gd name="T45" fmla="*/ 118 h 146"/>
              <a:gd name="T46" fmla="*/ 63 w 145"/>
              <a:gd name="T47" fmla="*/ 118 h 146"/>
              <a:gd name="T48" fmla="*/ 65 w 145"/>
              <a:gd name="T49" fmla="*/ 117 h 146"/>
              <a:gd name="T50" fmla="*/ 66 w 145"/>
              <a:gd name="T51" fmla="*/ 115 h 146"/>
              <a:gd name="T52" fmla="*/ 130 w 145"/>
              <a:gd name="T53" fmla="*/ 79 h 146"/>
              <a:gd name="T54" fmla="*/ 130 w 145"/>
              <a:gd name="T55" fmla="*/ 18 h 146"/>
              <a:gd name="T56" fmla="*/ 129 w 145"/>
              <a:gd name="T57" fmla="*/ 16 h 146"/>
              <a:gd name="T58" fmla="*/ 127 w 145"/>
              <a:gd name="T59" fmla="*/ 15 h 146"/>
              <a:gd name="T60" fmla="*/ 81 w 145"/>
              <a:gd name="T61" fmla="*/ 15 h 146"/>
              <a:gd name="T62" fmla="*/ 79 w 145"/>
              <a:gd name="T63" fmla="*/ 16 h 146"/>
              <a:gd name="T64" fmla="*/ 78 w 145"/>
              <a:gd name="T65" fmla="*/ 18 h 146"/>
              <a:gd name="T66" fmla="*/ 78 w 145"/>
              <a:gd name="T67" fmla="*/ 79 h 146"/>
              <a:gd name="T68" fmla="*/ 79 w 145"/>
              <a:gd name="T69" fmla="*/ 81 h 146"/>
              <a:gd name="T70" fmla="*/ 81 w 145"/>
              <a:gd name="T71" fmla="*/ 82 h 146"/>
              <a:gd name="T72" fmla="*/ 127 w 145"/>
              <a:gd name="T73" fmla="*/ 82 h 146"/>
              <a:gd name="T74" fmla="*/ 129 w 145"/>
              <a:gd name="T75" fmla="*/ 81 h 146"/>
              <a:gd name="T76" fmla="*/ 130 w 145"/>
              <a:gd name="T77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6">
                <a:moveTo>
                  <a:pt x="145" y="6"/>
                </a:moveTo>
                <a:cubicBezTo>
                  <a:pt x="145" y="139"/>
                  <a:pt x="145" y="139"/>
                  <a:pt x="145" y="139"/>
                </a:cubicBezTo>
                <a:cubicBezTo>
                  <a:pt x="145" y="141"/>
                  <a:pt x="144" y="143"/>
                  <a:pt x="143" y="144"/>
                </a:cubicBezTo>
                <a:cubicBezTo>
                  <a:pt x="142" y="145"/>
                  <a:pt x="141" y="146"/>
                  <a:pt x="139" y="146"/>
                </a:cubicBezTo>
                <a:cubicBezTo>
                  <a:pt x="6" y="146"/>
                  <a:pt x="6" y="146"/>
                  <a:pt x="6" y="146"/>
                </a:cubicBezTo>
                <a:cubicBezTo>
                  <a:pt x="4" y="146"/>
                  <a:pt x="3" y="145"/>
                  <a:pt x="2" y="144"/>
                </a:cubicBezTo>
                <a:cubicBezTo>
                  <a:pt x="0" y="143"/>
                  <a:pt x="0" y="141"/>
                  <a:pt x="0" y="13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2" y="2"/>
                </a:cubicBezTo>
                <a:cubicBezTo>
                  <a:pt x="3" y="1"/>
                  <a:pt x="4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3" y="2"/>
                </a:cubicBezTo>
                <a:cubicBezTo>
                  <a:pt x="144" y="3"/>
                  <a:pt x="145" y="5"/>
                  <a:pt x="145" y="6"/>
                </a:cubicBezTo>
                <a:close/>
                <a:moveTo>
                  <a:pt x="66" y="115"/>
                </a:moveTo>
                <a:cubicBezTo>
                  <a:pt x="66" y="18"/>
                  <a:pt x="66" y="18"/>
                  <a:pt x="66" y="18"/>
                </a:cubicBezTo>
                <a:cubicBezTo>
                  <a:pt x="66" y="18"/>
                  <a:pt x="66" y="17"/>
                  <a:pt x="65" y="16"/>
                </a:cubicBezTo>
                <a:cubicBezTo>
                  <a:pt x="65" y="16"/>
                  <a:pt x="64" y="15"/>
                  <a:pt x="63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6" y="16"/>
                  <a:pt x="16" y="16"/>
                </a:cubicBezTo>
                <a:cubicBezTo>
                  <a:pt x="15" y="17"/>
                  <a:pt x="15" y="18"/>
                  <a:pt x="15" y="18"/>
                </a:cubicBezTo>
                <a:cubicBezTo>
                  <a:pt x="15" y="115"/>
                  <a:pt x="15" y="115"/>
                  <a:pt x="15" y="115"/>
                </a:cubicBezTo>
                <a:cubicBezTo>
                  <a:pt x="15" y="116"/>
                  <a:pt x="15" y="117"/>
                  <a:pt x="16" y="117"/>
                </a:cubicBezTo>
                <a:cubicBezTo>
                  <a:pt x="16" y="118"/>
                  <a:pt x="17" y="118"/>
                  <a:pt x="18" y="118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4" y="118"/>
                  <a:pt x="65" y="118"/>
                  <a:pt x="65" y="117"/>
                </a:cubicBezTo>
                <a:cubicBezTo>
                  <a:pt x="66" y="117"/>
                  <a:pt x="66" y="116"/>
                  <a:pt x="66" y="115"/>
                </a:cubicBezTo>
                <a:close/>
                <a:moveTo>
                  <a:pt x="130" y="79"/>
                </a:moveTo>
                <a:cubicBezTo>
                  <a:pt x="130" y="18"/>
                  <a:pt x="130" y="18"/>
                  <a:pt x="130" y="18"/>
                </a:cubicBezTo>
                <a:cubicBezTo>
                  <a:pt x="130" y="18"/>
                  <a:pt x="130" y="17"/>
                  <a:pt x="129" y="16"/>
                </a:cubicBezTo>
                <a:cubicBezTo>
                  <a:pt x="128" y="16"/>
                  <a:pt x="128" y="15"/>
                  <a:pt x="127" y="15"/>
                </a:cubicBezTo>
                <a:cubicBezTo>
                  <a:pt x="81" y="15"/>
                  <a:pt x="81" y="15"/>
                  <a:pt x="81" y="15"/>
                </a:cubicBezTo>
                <a:cubicBezTo>
                  <a:pt x="81" y="15"/>
                  <a:pt x="80" y="16"/>
                  <a:pt x="79" y="16"/>
                </a:cubicBezTo>
                <a:cubicBezTo>
                  <a:pt x="79" y="17"/>
                  <a:pt x="78" y="18"/>
                  <a:pt x="78" y="18"/>
                </a:cubicBezTo>
                <a:cubicBezTo>
                  <a:pt x="78" y="79"/>
                  <a:pt x="78" y="79"/>
                  <a:pt x="78" y="79"/>
                </a:cubicBezTo>
                <a:cubicBezTo>
                  <a:pt x="78" y="80"/>
                  <a:pt x="79" y="81"/>
                  <a:pt x="79" y="81"/>
                </a:cubicBezTo>
                <a:cubicBezTo>
                  <a:pt x="80" y="82"/>
                  <a:pt x="81" y="82"/>
                  <a:pt x="81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8" y="82"/>
                  <a:pt x="128" y="82"/>
                  <a:pt x="129" y="81"/>
                </a:cubicBezTo>
                <a:cubicBezTo>
                  <a:pt x="130" y="81"/>
                  <a:pt x="130" y="80"/>
                  <a:pt x="130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0" name="Freeform 353"/>
          <p:cNvSpPr>
            <a:spLocks noEditPoints="1"/>
          </p:cNvSpPr>
          <p:nvPr/>
        </p:nvSpPr>
        <p:spPr bwMode="auto">
          <a:xfrm>
            <a:off x="7010528" y="3608265"/>
            <a:ext cx="129666" cy="179911"/>
          </a:xfrm>
          <a:custGeom>
            <a:avLst/>
            <a:gdLst>
              <a:gd name="T0" fmla="*/ 121 w 121"/>
              <a:gd name="T1" fmla="*/ 97 h 167"/>
              <a:gd name="T2" fmla="*/ 119 w 121"/>
              <a:gd name="T3" fmla="*/ 103 h 167"/>
              <a:gd name="T4" fmla="*/ 112 w 121"/>
              <a:gd name="T5" fmla="*/ 106 h 167"/>
              <a:gd name="T6" fmla="*/ 105 w 121"/>
              <a:gd name="T7" fmla="*/ 102 h 167"/>
              <a:gd name="T8" fmla="*/ 83 w 121"/>
              <a:gd name="T9" fmla="*/ 70 h 167"/>
              <a:gd name="T10" fmla="*/ 79 w 121"/>
              <a:gd name="T11" fmla="*/ 70 h 167"/>
              <a:gd name="T12" fmla="*/ 79 w 121"/>
              <a:gd name="T13" fmla="*/ 82 h 167"/>
              <a:gd name="T14" fmla="*/ 102 w 121"/>
              <a:gd name="T15" fmla="*/ 121 h 167"/>
              <a:gd name="T16" fmla="*/ 103 w 121"/>
              <a:gd name="T17" fmla="*/ 124 h 167"/>
              <a:gd name="T18" fmla="*/ 101 w 121"/>
              <a:gd name="T19" fmla="*/ 129 h 167"/>
              <a:gd name="T20" fmla="*/ 97 w 121"/>
              <a:gd name="T21" fmla="*/ 130 h 167"/>
              <a:gd name="T22" fmla="*/ 79 w 121"/>
              <a:gd name="T23" fmla="*/ 130 h 167"/>
              <a:gd name="T24" fmla="*/ 79 w 121"/>
              <a:gd name="T25" fmla="*/ 156 h 167"/>
              <a:gd name="T26" fmla="*/ 76 w 121"/>
              <a:gd name="T27" fmla="*/ 164 h 167"/>
              <a:gd name="T28" fmla="*/ 68 w 121"/>
              <a:gd name="T29" fmla="*/ 167 h 167"/>
              <a:gd name="T30" fmla="*/ 53 w 121"/>
              <a:gd name="T31" fmla="*/ 167 h 167"/>
              <a:gd name="T32" fmla="*/ 46 w 121"/>
              <a:gd name="T33" fmla="*/ 164 h 167"/>
              <a:gd name="T34" fmla="*/ 43 w 121"/>
              <a:gd name="T35" fmla="*/ 156 h 167"/>
              <a:gd name="T36" fmla="*/ 43 w 121"/>
              <a:gd name="T37" fmla="*/ 130 h 167"/>
              <a:gd name="T38" fmla="*/ 24 w 121"/>
              <a:gd name="T39" fmla="*/ 130 h 167"/>
              <a:gd name="T40" fmla="*/ 20 w 121"/>
              <a:gd name="T41" fmla="*/ 129 h 167"/>
              <a:gd name="T42" fmla="*/ 18 w 121"/>
              <a:gd name="T43" fmla="*/ 124 h 167"/>
              <a:gd name="T44" fmla="*/ 19 w 121"/>
              <a:gd name="T45" fmla="*/ 121 h 167"/>
              <a:gd name="T46" fmla="*/ 43 w 121"/>
              <a:gd name="T47" fmla="*/ 82 h 167"/>
              <a:gd name="T48" fmla="*/ 43 w 121"/>
              <a:gd name="T49" fmla="*/ 70 h 167"/>
              <a:gd name="T50" fmla="*/ 38 w 121"/>
              <a:gd name="T51" fmla="*/ 70 h 167"/>
              <a:gd name="T52" fmla="*/ 17 w 121"/>
              <a:gd name="T53" fmla="*/ 102 h 167"/>
              <a:gd name="T54" fmla="*/ 9 w 121"/>
              <a:gd name="T55" fmla="*/ 106 h 167"/>
              <a:gd name="T56" fmla="*/ 3 w 121"/>
              <a:gd name="T57" fmla="*/ 103 h 167"/>
              <a:gd name="T58" fmla="*/ 0 w 121"/>
              <a:gd name="T59" fmla="*/ 97 h 167"/>
              <a:gd name="T60" fmla="*/ 2 w 121"/>
              <a:gd name="T61" fmla="*/ 92 h 167"/>
              <a:gd name="T62" fmla="*/ 26 w 121"/>
              <a:gd name="T63" fmla="*/ 56 h 167"/>
              <a:gd name="T64" fmla="*/ 43 w 121"/>
              <a:gd name="T65" fmla="*/ 46 h 167"/>
              <a:gd name="T66" fmla="*/ 79 w 121"/>
              <a:gd name="T67" fmla="*/ 46 h 167"/>
              <a:gd name="T68" fmla="*/ 96 w 121"/>
              <a:gd name="T69" fmla="*/ 56 h 167"/>
              <a:gd name="T70" fmla="*/ 120 w 121"/>
              <a:gd name="T71" fmla="*/ 92 h 167"/>
              <a:gd name="T72" fmla="*/ 121 w 121"/>
              <a:gd name="T73" fmla="*/ 97 h 167"/>
              <a:gd name="T74" fmla="*/ 76 w 121"/>
              <a:gd name="T75" fmla="*/ 6 h 167"/>
              <a:gd name="T76" fmla="*/ 82 w 121"/>
              <a:gd name="T77" fmla="*/ 21 h 167"/>
              <a:gd name="T78" fmla="*/ 76 w 121"/>
              <a:gd name="T79" fmla="*/ 36 h 167"/>
              <a:gd name="T80" fmla="*/ 61 w 121"/>
              <a:gd name="T81" fmla="*/ 43 h 167"/>
              <a:gd name="T82" fmla="*/ 46 w 121"/>
              <a:gd name="T83" fmla="*/ 36 h 167"/>
              <a:gd name="T84" fmla="*/ 40 w 121"/>
              <a:gd name="T85" fmla="*/ 21 h 167"/>
              <a:gd name="T86" fmla="*/ 46 w 121"/>
              <a:gd name="T87" fmla="*/ 6 h 167"/>
              <a:gd name="T88" fmla="*/ 61 w 121"/>
              <a:gd name="T89" fmla="*/ 0 h 167"/>
              <a:gd name="T90" fmla="*/ 76 w 121"/>
              <a:gd name="T9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1" h="167">
                <a:moveTo>
                  <a:pt x="121" y="97"/>
                </a:moveTo>
                <a:cubicBezTo>
                  <a:pt x="121" y="100"/>
                  <a:pt x="120" y="102"/>
                  <a:pt x="119" y="103"/>
                </a:cubicBezTo>
                <a:cubicBezTo>
                  <a:pt x="117" y="105"/>
                  <a:pt x="115" y="106"/>
                  <a:pt x="112" y="106"/>
                </a:cubicBezTo>
                <a:cubicBezTo>
                  <a:pt x="109" y="106"/>
                  <a:pt x="106" y="105"/>
                  <a:pt x="105" y="102"/>
                </a:cubicBezTo>
                <a:cubicBezTo>
                  <a:pt x="83" y="70"/>
                  <a:pt x="83" y="70"/>
                  <a:pt x="83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2"/>
                  <a:pt x="79" y="82"/>
                  <a:pt x="79" y="82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03" y="122"/>
                  <a:pt x="103" y="123"/>
                  <a:pt x="103" y="124"/>
                </a:cubicBezTo>
                <a:cubicBezTo>
                  <a:pt x="103" y="126"/>
                  <a:pt x="103" y="127"/>
                  <a:pt x="101" y="129"/>
                </a:cubicBezTo>
                <a:cubicBezTo>
                  <a:pt x="100" y="130"/>
                  <a:pt x="99" y="130"/>
                  <a:pt x="97" y="130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79" y="159"/>
                  <a:pt x="78" y="161"/>
                  <a:pt x="76" y="164"/>
                </a:cubicBezTo>
                <a:cubicBezTo>
                  <a:pt x="74" y="166"/>
                  <a:pt x="71" y="167"/>
                  <a:pt x="68" y="167"/>
                </a:cubicBezTo>
                <a:cubicBezTo>
                  <a:pt x="53" y="167"/>
                  <a:pt x="53" y="167"/>
                  <a:pt x="53" y="167"/>
                </a:cubicBezTo>
                <a:cubicBezTo>
                  <a:pt x="50" y="167"/>
                  <a:pt x="48" y="166"/>
                  <a:pt x="46" y="164"/>
                </a:cubicBezTo>
                <a:cubicBezTo>
                  <a:pt x="44" y="161"/>
                  <a:pt x="43" y="159"/>
                  <a:pt x="43" y="156"/>
                </a:cubicBezTo>
                <a:cubicBezTo>
                  <a:pt x="43" y="130"/>
                  <a:pt x="43" y="130"/>
                  <a:pt x="43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3" y="130"/>
                  <a:pt x="21" y="130"/>
                  <a:pt x="20" y="129"/>
                </a:cubicBezTo>
                <a:cubicBezTo>
                  <a:pt x="19" y="127"/>
                  <a:pt x="18" y="126"/>
                  <a:pt x="18" y="124"/>
                </a:cubicBezTo>
                <a:cubicBezTo>
                  <a:pt x="18" y="123"/>
                  <a:pt x="19" y="122"/>
                  <a:pt x="19" y="121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70"/>
                  <a:pt x="43" y="70"/>
                  <a:pt x="43" y="70"/>
                </a:cubicBezTo>
                <a:cubicBezTo>
                  <a:pt x="38" y="70"/>
                  <a:pt x="38" y="70"/>
                  <a:pt x="38" y="70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5" y="105"/>
                  <a:pt x="13" y="106"/>
                  <a:pt x="9" y="106"/>
                </a:cubicBezTo>
                <a:cubicBezTo>
                  <a:pt x="7" y="106"/>
                  <a:pt x="5" y="105"/>
                  <a:pt x="3" y="103"/>
                </a:cubicBezTo>
                <a:cubicBezTo>
                  <a:pt x="1" y="102"/>
                  <a:pt x="0" y="100"/>
                  <a:pt x="0" y="97"/>
                </a:cubicBezTo>
                <a:cubicBezTo>
                  <a:pt x="0" y="95"/>
                  <a:pt x="1" y="94"/>
                  <a:pt x="2" y="92"/>
                </a:cubicBezTo>
                <a:cubicBezTo>
                  <a:pt x="26" y="56"/>
                  <a:pt x="26" y="56"/>
                  <a:pt x="26" y="56"/>
                </a:cubicBezTo>
                <a:cubicBezTo>
                  <a:pt x="31" y="49"/>
                  <a:pt x="36" y="46"/>
                  <a:pt x="43" y="46"/>
                </a:cubicBezTo>
                <a:cubicBezTo>
                  <a:pt x="79" y="46"/>
                  <a:pt x="79" y="46"/>
                  <a:pt x="79" y="46"/>
                </a:cubicBezTo>
                <a:cubicBezTo>
                  <a:pt x="85" y="46"/>
                  <a:pt x="91" y="49"/>
                  <a:pt x="96" y="56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1" y="94"/>
                  <a:pt x="121" y="95"/>
                  <a:pt x="121" y="97"/>
                </a:cubicBezTo>
                <a:close/>
                <a:moveTo>
                  <a:pt x="76" y="6"/>
                </a:moveTo>
                <a:cubicBezTo>
                  <a:pt x="80" y="11"/>
                  <a:pt x="82" y="16"/>
                  <a:pt x="82" y="21"/>
                </a:cubicBezTo>
                <a:cubicBezTo>
                  <a:pt x="82" y="27"/>
                  <a:pt x="80" y="32"/>
                  <a:pt x="76" y="36"/>
                </a:cubicBezTo>
                <a:cubicBezTo>
                  <a:pt x="72" y="41"/>
                  <a:pt x="67" y="43"/>
                  <a:pt x="61" y="43"/>
                </a:cubicBezTo>
                <a:cubicBezTo>
                  <a:pt x="55" y="43"/>
                  <a:pt x="50" y="41"/>
                  <a:pt x="46" y="36"/>
                </a:cubicBezTo>
                <a:cubicBezTo>
                  <a:pt x="42" y="32"/>
                  <a:pt x="40" y="27"/>
                  <a:pt x="40" y="21"/>
                </a:cubicBezTo>
                <a:cubicBezTo>
                  <a:pt x="40" y="16"/>
                  <a:pt x="42" y="11"/>
                  <a:pt x="46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7" y="0"/>
                  <a:pt x="72" y="2"/>
                  <a:pt x="76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1" name="Freeform 354"/>
          <p:cNvSpPr>
            <a:spLocks noEditPoints="1"/>
          </p:cNvSpPr>
          <p:nvPr/>
        </p:nvSpPr>
        <p:spPr bwMode="auto">
          <a:xfrm>
            <a:off x="7188817" y="3608265"/>
            <a:ext cx="102113" cy="179911"/>
          </a:xfrm>
          <a:custGeom>
            <a:avLst/>
            <a:gdLst>
              <a:gd name="T0" fmla="*/ 96 w 96"/>
              <a:gd name="T1" fmla="*/ 64 h 167"/>
              <a:gd name="T2" fmla="*/ 96 w 96"/>
              <a:gd name="T3" fmla="*/ 103 h 167"/>
              <a:gd name="T4" fmla="*/ 94 w 96"/>
              <a:gd name="T5" fmla="*/ 110 h 167"/>
              <a:gd name="T6" fmla="*/ 87 w 96"/>
              <a:gd name="T7" fmla="*/ 112 h 167"/>
              <a:gd name="T8" fmla="*/ 81 w 96"/>
              <a:gd name="T9" fmla="*/ 110 h 167"/>
              <a:gd name="T10" fmla="*/ 78 w 96"/>
              <a:gd name="T11" fmla="*/ 103 h 167"/>
              <a:gd name="T12" fmla="*/ 78 w 96"/>
              <a:gd name="T13" fmla="*/ 70 h 167"/>
              <a:gd name="T14" fmla="*/ 72 w 96"/>
              <a:gd name="T15" fmla="*/ 70 h 167"/>
              <a:gd name="T16" fmla="*/ 72 w 96"/>
              <a:gd name="T17" fmla="*/ 156 h 167"/>
              <a:gd name="T18" fmla="*/ 69 w 96"/>
              <a:gd name="T19" fmla="*/ 164 h 167"/>
              <a:gd name="T20" fmla="*/ 62 w 96"/>
              <a:gd name="T21" fmla="*/ 167 h 167"/>
              <a:gd name="T22" fmla="*/ 54 w 96"/>
              <a:gd name="T23" fmla="*/ 164 h 167"/>
              <a:gd name="T24" fmla="*/ 51 w 96"/>
              <a:gd name="T25" fmla="*/ 156 h 167"/>
              <a:gd name="T26" fmla="*/ 51 w 96"/>
              <a:gd name="T27" fmla="*/ 112 h 167"/>
              <a:gd name="T28" fmla="*/ 45 w 96"/>
              <a:gd name="T29" fmla="*/ 112 h 167"/>
              <a:gd name="T30" fmla="*/ 45 w 96"/>
              <a:gd name="T31" fmla="*/ 156 h 167"/>
              <a:gd name="T32" fmla="*/ 42 w 96"/>
              <a:gd name="T33" fmla="*/ 164 h 167"/>
              <a:gd name="T34" fmla="*/ 34 w 96"/>
              <a:gd name="T35" fmla="*/ 167 h 167"/>
              <a:gd name="T36" fmla="*/ 27 w 96"/>
              <a:gd name="T37" fmla="*/ 164 h 167"/>
              <a:gd name="T38" fmla="*/ 24 w 96"/>
              <a:gd name="T39" fmla="*/ 156 h 167"/>
              <a:gd name="T40" fmla="*/ 24 w 96"/>
              <a:gd name="T41" fmla="*/ 70 h 167"/>
              <a:gd name="T42" fmla="*/ 18 w 96"/>
              <a:gd name="T43" fmla="*/ 70 h 167"/>
              <a:gd name="T44" fmla="*/ 18 w 96"/>
              <a:gd name="T45" fmla="*/ 103 h 167"/>
              <a:gd name="T46" fmla="*/ 15 w 96"/>
              <a:gd name="T47" fmla="*/ 110 h 167"/>
              <a:gd name="T48" fmla="*/ 9 w 96"/>
              <a:gd name="T49" fmla="*/ 112 h 167"/>
              <a:gd name="T50" fmla="*/ 2 w 96"/>
              <a:gd name="T51" fmla="*/ 110 h 167"/>
              <a:gd name="T52" fmla="*/ 0 w 96"/>
              <a:gd name="T53" fmla="*/ 103 h 167"/>
              <a:gd name="T54" fmla="*/ 0 w 96"/>
              <a:gd name="T55" fmla="*/ 64 h 167"/>
              <a:gd name="T56" fmla="*/ 5 w 96"/>
              <a:gd name="T57" fmla="*/ 51 h 167"/>
              <a:gd name="T58" fmla="*/ 18 w 96"/>
              <a:gd name="T59" fmla="*/ 46 h 167"/>
              <a:gd name="T60" fmla="*/ 78 w 96"/>
              <a:gd name="T61" fmla="*/ 46 h 167"/>
              <a:gd name="T62" fmla="*/ 91 w 96"/>
              <a:gd name="T63" fmla="*/ 51 h 167"/>
              <a:gd name="T64" fmla="*/ 96 w 96"/>
              <a:gd name="T65" fmla="*/ 64 h 167"/>
              <a:gd name="T66" fmla="*/ 63 w 96"/>
              <a:gd name="T67" fmla="*/ 6 h 167"/>
              <a:gd name="T68" fmla="*/ 69 w 96"/>
              <a:gd name="T69" fmla="*/ 21 h 167"/>
              <a:gd name="T70" fmla="*/ 63 w 96"/>
              <a:gd name="T71" fmla="*/ 36 h 167"/>
              <a:gd name="T72" fmla="*/ 48 w 96"/>
              <a:gd name="T73" fmla="*/ 43 h 167"/>
              <a:gd name="T74" fmla="*/ 33 w 96"/>
              <a:gd name="T75" fmla="*/ 36 h 167"/>
              <a:gd name="T76" fmla="*/ 27 w 96"/>
              <a:gd name="T77" fmla="*/ 21 h 167"/>
              <a:gd name="T78" fmla="*/ 33 w 96"/>
              <a:gd name="T79" fmla="*/ 6 h 167"/>
              <a:gd name="T80" fmla="*/ 48 w 96"/>
              <a:gd name="T81" fmla="*/ 0 h 167"/>
              <a:gd name="T82" fmla="*/ 63 w 96"/>
              <a:gd name="T83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67">
                <a:moveTo>
                  <a:pt x="96" y="64"/>
                </a:moveTo>
                <a:cubicBezTo>
                  <a:pt x="96" y="103"/>
                  <a:pt x="96" y="103"/>
                  <a:pt x="96" y="103"/>
                </a:cubicBezTo>
                <a:cubicBezTo>
                  <a:pt x="96" y="106"/>
                  <a:pt x="96" y="108"/>
                  <a:pt x="94" y="110"/>
                </a:cubicBezTo>
                <a:cubicBezTo>
                  <a:pt x="92" y="111"/>
                  <a:pt x="90" y="112"/>
                  <a:pt x="87" y="112"/>
                </a:cubicBezTo>
                <a:cubicBezTo>
                  <a:pt x="85" y="112"/>
                  <a:pt x="83" y="111"/>
                  <a:pt x="81" y="110"/>
                </a:cubicBezTo>
                <a:cubicBezTo>
                  <a:pt x="79" y="108"/>
                  <a:pt x="78" y="106"/>
                  <a:pt x="78" y="103"/>
                </a:cubicBezTo>
                <a:cubicBezTo>
                  <a:pt x="78" y="70"/>
                  <a:pt x="78" y="70"/>
                  <a:pt x="78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9"/>
                  <a:pt x="71" y="161"/>
                  <a:pt x="69" y="164"/>
                </a:cubicBezTo>
                <a:cubicBezTo>
                  <a:pt x="67" y="166"/>
                  <a:pt x="64" y="167"/>
                  <a:pt x="62" y="167"/>
                </a:cubicBezTo>
                <a:cubicBezTo>
                  <a:pt x="59" y="167"/>
                  <a:pt x="56" y="166"/>
                  <a:pt x="54" y="164"/>
                </a:cubicBezTo>
                <a:cubicBezTo>
                  <a:pt x="52" y="161"/>
                  <a:pt x="51" y="159"/>
                  <a:pt x="51" y="156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56"/>
                  <a:pt x="45" y="156"/>
                  <a:pt x="45" y="156"/>
                </a:cubicBezTo>
                <a:cubicBezTo>
                  <a:pt x="45" y="159"/>
                  <a:pt x="44" y="161"/>
                  <a:pt x="42" y="164"/>
                </a:cubicBezTo>
                <a:cubicBezTo>
                  <a:pt x="40" y="166"/>
                  <a:pt x="37" y="167"/>
                  <a:pt x="34" y="167"/>
                </a:cubicBezTo>
                <a:cubicBezTo>
                  <a:pt x="31" y="167"/>
                  <a:pt x="29" y="166"/>
                  <a:pt x="27" y="164"/>
                </a:cubicBezTo>
                <a:cubicBezTo>
                  <a:pt x="25" y="161"/>
                  <a:pt x="24" y="159"/>
                  <a:pt x="24" y="156"/>
                </a:cubicBezTo>
                <a:cubicBezTo>
                  <a:pt x="24" y="70"/>
                  <a:pt x="24" y="70"/>
                  <a:pt x="24" y="70"/>
                </a:cubicBezTo>
                <a:cubicBezTo>
                  <a:pt x="18" y="70"/>
                  <a:pt x="18" y="70"/>
                  <a:pt x="18" y="70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8" y="106"/>
                  <a:pt x="17" y="108"/>
                  <a:pt x="15" y="110"/>
                </a:cubicBezTo>
                <a:cubicBezTo>
                  <a:pt x="13" y="111"/>
                  <a:pt x="11" y="112"/>
                  <a:pt x="9" y="112"/>
                </a:cubicBezTo>
                <a:cubicBezTo>
                  <a:pt x="6" y="112"/>
                  <a:pt x="4" y="111"/>
                  <a:pt x="2" y="110"/>
                </a:cubicBezTo>
                <a:cubicBezTo>
                  <a:pt x="0" y="108"/>
                  <a:pt x="0" y="106"/>
                  <a:pt x="0" y="10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9"/>
                  <a:pt x="1" y="54"/>
                  <a:pt x="5" y="51"/>
                </a:cubicBezTo>
                <a:cubicBezTo>
                  <a:pt x="8" y="47"/>
                  <a:pt x="13" y="46"/>
                  <a:pt x="1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83" y="46"/>
                  <a:pt x="88" y="47"/>
                  <a:pt x="91" y="51"/>
                </a:cubicBezTo>
                <a:cubicBezTo>
                  <a:pt x="95" y="54"/>
                  <a:pt x="96" y="59"/>
                  <a:pt x="96" y="64"/>
                </a:cubicBezTo>
                <a:close/>
                <a:moveTo>
                  <a:pt x="63" y="6"/>
                </a:moveTo>
                <a:cubicBezTo>
                  <a:pt x="67" y="11"/>
                  <a:pt x="69" y="16"/>
                  <a:pt x="69" y="21"/>
                </a:cubicBezTo>
                <a:cubicBezTo>
                  <a:pt x="69" y="27"/>
                  <a:pt x="67" y="32"/>
                  <a:pt x="63" y="36"/>
                </a:cubicBezTo>
                <a:cubicBezTo>
                  <a:pt x="59" y="41"/>
                  <a:pt x="54" y="43"/>
                  <a:pt x="48" y="43"/>
                </a:cubicBezTo>
                <a:cubicBezTo>
                  <a:pt x="42" y="43"/>
                  <a:pt x="37" y="41"/>
                  <a:pt x="33" y="36"/>
                </a:cubicBezTo>
                <a:cubicBezTo>
                  <a:pt x="29" y="32"/>
                  <a:pt x="27" y="27"/>
                  <a:pt x="27" y="21"/>
                </a:cubicBezTo>
                <a:cubicBezTo>
                  <a:pt x="27" y="16"/>
                  <a:pt x="29" y="11"/>
                  <a:pt x="33" y="6"/>
                </a:cubicBezTo>
                <a:cubicBezTo>
                  <a:pt x="37" y="2"/>
                  <a:pt x="42" y="0"/>
                  <a:pt x="48" y="0"/>
                </a:cubicBezTo>
                <a:cubicBezTo>
                  <a:pt x="54" y="0"/>
                  <a:pt x="59" y="2"/>
                  <a:pt x="63" y="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2" name="Freeform 355"/>
          <p:cNvSpPr>
            <a:spLocks noEditPoints="1"/>
          </p:cNvSpPr>
          <p:nvPr/>
        </p:nvSpPr>
        <p:spPr bwMode="auto">
          <a:xfrm>
            <a:off x="7339554" y="3617990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73 w 145"/>
              <a:gd name="T27" fmla="*/ 111 h 146"/>
              <a:gd name="T28" fmla="*/ 106 w 145"/>
              <a:gd name="T29" fmla="*/ 67 h 146"/>
              <a:gd name="T30" fmla="*/ 108 w 145"/>
              <a:gd name="T31" fmla="*/ 61 h 146"/>
              <a:gd name="T32" fmla="*/ 108 w 145"/>
              <a:gd name="T33" fmla="*/ 53 h 146"/>
              <a:gd name="T34" fmla="*/ 102 w 145"/>
              <a:gd name="T35" fmla="*/ 46 h 146"/>
              <a:gd name="T36" fmla="*/ 94 w 145"/>
              <a:gd name="T37" fmla="*/ 43 h 146"/>
              <a:gd name="T38" fmla="*/ 87 w 145"/>
              <a:gd name="T39" fmla="*/ 45 h 146"/>
              <a:gd name="T40" fmla="*/ 82 w 145"/>
              <a:gd name="T41" fmla="*/ 49 h 146"/>
              <a:gd name="T42" fmla="*/ 73 w 145"/>
              <a:gd name="T43" fmla="*/ 53 h 146"/>
              <a:gd name="T44" fmla="*/ 64 w 145"/>
              <a:gd name="T45" fmla="*/ 49 h 146"/>
              <a:gd name="T46" fmla="*/ 59 w 145"/>
              <a:gd name="T47" fmla="*/ 45 h 146"/>
              <a:gd name="T48" fmla="*/ 52 w 145"/>
              <a:gd name="T49" fmla="*/ 43 h 146"/>
              <a:gd name="T50" fmla="*/ 44 w 145"/>
              <a:gd name="T51" fmla="*/ 46 h 146"/>
              <a:gd name="T52" fmla="*/ 38 w 145"/>
              <a:gd name="T53" fmla="*/ 53 h 146"/>
              <a:gd name="T54" fmla="*/ 37 w 145"/>
              <a:gd name="T55" fmla="*/ 61 h 146"/>
              <a:gd name="T56" fmla="*/ 40 w 145"/>
              <a:gd name="T57" fmla="*/ 67 h 146"/>
              <a:gd name="T58" fmla="*/ 73 w 145"/>
              <a:gd name="T59" fmla="*/ 1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2" y="48"/>
                  <a:pt x="145" y="60"/>
                  <a:pt x="145" y="73"/>
                </a:cubicBezTo>
                <a:cubicBezTo>
                  <a:pt x="145" y="86"/>
                  <a:pt x="142" y="98"/>
                  <a:pt x="135" y="109"/>
                </a:cubicBezTo>
                <a:cubicBezTo>
                  <a:pt x="129" y="120"/>
                  <a:pt x="120" y="129"/>
                  <a:pt x="109" y="136"/>
                </a:cubicBezTo>
                <a:cubicBezTo>
                  <a:pt x="98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8" y="4"/>
                  <a:pt x="109" y="10"/>
                </a:cubicBezTo>
                <a:cubicBezTo>
                  <a:pt x="120" y="17"/>
                  <a:pt x="129" y="25"/>
                  <a:pt x="135" y="36"/>
                </a:cubicBezTo>
                <a:close/>
                <a:moveTo>
                  <a:pt x="73" y="111"/>
                </a:moveTo>
                <a:cubicBezTo>
                  <a:pt x="106" y="67"/>
                  <a:pt x="106" y="67"/>
                  <a:pt x="106" y="67"/>
                </a:cubicBezTo>
                <a:cubicBezTo>
                  <a:pt x="107" y="65"/>
                  <a:pt x="108" y="63"/>
                  <a:pt x="108" y="61"/>
                </a:cubicBezTo>
                <a:cubicBezTo>
                  <a:pt x="109" y="59"/>
                  <a:pt x="109" y="56"/>
                  <a:pt x="108" y="53"/>
                </a:cubicBezTo>
                <a:cubicBezTo>
                  <a:pt x="107" y="50"/>
                  <a:pt x="105" y="47"/>
                  <a:pt x="102" y="46"/>
                </a:cubicBezTo>
                <a:cubicBezTo>
                  <a:pt x="99" y="44"/>
                  <a:pt x="97" y="43"/>
                  <a:pt x="94" y="43"/>
                </a:cubicBezTo>
                <a:cubicBezTo>
                  <a:pt x="91" y="43"/>
                  <a:pt x="89" y="44"/>
                  <a:pt x="87" y="45"/>
                </a:cubicBezTo>
                <a:cubicBezTo>
                  <a:pt x="85" y="46"/>
                  <a:pt x="83" y="47"/>
                  <a:pt x="82" y="49"/>
                </a:cubicBezTo>
                <a:cubicBezTo>
                  <a:pt x="80" y="52"/>
                  <a:pt x="77" y="53"/>
                  <a:pt x="73" y="53"/>
                </a:cubicBezTo>
                <a:cubicBezTo>
                  <a:pt x="69" y="53"/>
                  <a:pt x="66" y="52"/>
                  <a:pt x="64" y="49"/>
                </a:cubicBezTo>
                <a:cubicBezTo>
                  <a:pt x="62" y="47"/>
                  <a:pt x="61" y="46"/>
                  <a:pt x="59" y="45"/>
                </a:cubicBezTo>
                <a:cubicBezTo>
                  <a:pt x="57" y="44"/>
                  <a:pt x="54" y="43"/>
                  <a:pt x="52" y="43"/>
                </a:cubicBezTo>
                <a:cubicBezTo>
                  <a:pt x="49" y="43"/>
                  <a:pt x="46" y="44"/>
                  <a:pt x="44" y="46"/>
                </a:cubicBezTo>
                <a:cubicBezTo>
                  <a:pt x="41" y="47"/>
                  <a:pt x="39" y="50"/>
                  <a:pt x="38" y="53"/>
                </a:cubicBezTo>
                <a:cubicBezTo>
                  <a:pt x="37" y="56"/>
                  <a:pt x="37" y="59"/>
                  <a:pt x="37" y="61"/>
                </a:cubicBezTo>
                <a:cubicBezTo>
                  <a:pt x="38" y="63"/>
                  <a:pt x="39" y="65"/>
                  <a:pt x="40" y="67"/>
                </a:cubicBezTo>
                <a:lnTo>
                  <a:pt x="73" y="1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3" name="Freeform 356"/>
          <p:cNvSpPr>
            <a:spLocks noEditPoints="1"/>
          </p:cNvSpPr>
          <p:nvPr/>
        </p:nvSpPr>
        <p:spPr bwMode="auto">
          <a:xfrm>
            <a:off x="7547020" y="3605023"/>
            <a:ext cx="175049" cy="183153"/>
          </a:xfrm>
          <a:custGeom>
            <a:avLst/>
            <a:gdLst>
              <a:gd name="T0" fmla="*/ 161 w 162"/>
              <a:gd name="T1" fmla="*/ 111 h 170"/>
              <a:gd name="T2" fmla="*/ 160 w 162"/>
              <a:gd name="T3" fmla="*/ 113 h 170"/>
              <a:gd name="T4" fmla="*/ 132 w 162"/>
              <a:gd name="T5" fmla="*/ 122 h 170"/>
              <a:gd name="T6" fmla="*/ 132 w 162"/>
              <a:gd name="T7" fmla="*/ 151 h 170"/>
              <a:gd name="T8" fmla="*/ 131 w 162"/>
              <a:gd name="T9" fmla="*/ 153 h 170"/>
              <a:gd name="T10" fmla="*/ 128 w 162"/>
              <a:gd name="T11" fmla="*/ 154 h 170"/>
              <a:gd name="T12" fmla="*/ 100 w 162"/>
              <a:gd name="T13" fmla="*/ 145 h 170"/>
              <a:gd name="T14" fmla="*/ 83 w 162"/>
              <a:gd name="T15" fmla="*/ 168 h 170"/>
              <a:gd name="T16" fmla="*/ 81 w 162"/>
              <a:gd name="T17" fmla="*/ 170 h 170"/>
              <a:gd name="T18" fmla="*/ 78 w 162"/>
              <a:gd name="T19" fmla="*/ 168 h 170"/>
              <a:gd name="T20" fmla="*/ 61 w 162"/>
              <a:gd name="T21" fmla="*/ 145 h 170"/>
              <a:gd name="T22" fmla="*/ 34 w 162"/>
              <a:gd name="T23" fmla="*/ 154 h 170"/>
              <a:gd name="T24" fmla="*/ 31 w 162"/>
              <a:gd name="T25" fmla="*/ 153 h 170"/>
              <a:gd name="T26" fmla="*/ 30 w 162"/>
              <a:gd name="T27" fmla="*/ 151 h 170"/>
              <a:gd name="T28" fmla="*/ 30 w 162"/>
              <a:gd name="T29" fmla="*/ 122 h 170"/>
              <a:gd name="T30" fmla="*/ 2 w 162"/>
              <a:gd name="T31" fmla="*/ 113 h 170"/>
              <a:gd name="T32" fmla="*/ 0 w 162"/>
              <a:gd name="T33" fmla="*/ 111 h 170"/>
              <a:gd name="T34" fmla="*/ 1 w 162"/>
              <a:gd name="T35" fmla="*/ 108 h 170"/>
              <a:gd name="T36" fmla="*/ 18 w 162"/>
              <a:gd name="T37" fmla="*/ 85 h 170"/>
              <a:gd name="T38" fmla="*/ 1 w 162"/>
              <a:gd name="T39" fmla="*/ 61 h 170"/>
              <a:gd name="T40" fmla="*/ 0 w 162"/>
              <a:gd name="T41" fmla="*/ 59 h 170"/>
              <a:gd name="T42" fmla="*/ 2 w 162"/>
              <a:gd name="T43" fmla="*/ 57 h 170"/>
              <a:gd name="T44" fmla="*/ 30 w 162"/>
              <a:gd name="T45" fmla="*/ 48 h 170"/>
              <a:gd name="T46" fmla="*/ 30 w 162"/>
              <a:gd name="T47" fmla="*/ 19 h 170"/>
              <a:gd name="T48" fmla="*/ 31 w 162"/>
              <a:gd name="T49" fmla="*/ 16 h 170"/>
              <a:gd name="T50" fmla="*/ 34 w 162"/>
              <a:gd name="T51" fmla="*/ 16 h 170"/>
              <a:gd name="T52" fmla="*/ 61 w 162"/>
              <a:gd name="T53" fmla="*/ 25 h 170"/>
              <a:gd name="T54" fmla="*/ 78 w 162"/>
              <a:gd name="T55" fmla="*/ 1 h 170"/>
              <a:gd name="T56" fmla="*/ 81 w 162"/>
              <a:gd name="T57" fmla="*/ 0 h 170"/>
              <a:gd name="T58" fmla="*/ 83 w 162"/>
              <a:gd name="T59" fmla="*/ 1 h 170"/>
              <a:gd name="T60" fmla="*/ 100 w 162"/>
              <a:gd name="T61" fmla="*/ 25 h 170"/>
              <a:gd name="T62" fmla="*/ 128 w 162"/>
              <a:gd name="T63" fmla="*/ 16 h 170"/>
              <a:gd name="T64" fmla="*/ 131 w 162"/>
              <a:gd name="T65" fmla="*/ 16 h 170"/>
              <a:gd name="T66" fmla="*/ 132 w 162"/>
              <a:gd name="T67" fmla="*/ 19 h 170"/>
              <a:gd name="T68" fmla="*/ 132 w 162"/>
              <a:gd name="T69" fmla="*/ 48 h 170"/>
              <a:gd name="T70" fmla="*/ 160 w 162"/>
              <a:gd name="T71" fmla="*/ 57 h 170"/>
              <a:gd name="T72" fmla="*/ 161 w 162"/>
              <a:gd name="T73" fmla="*/ 59 h 170"/>
              <a:gd name="T74" fmla="*/ 161 w 162"/>
              <a:gd name="T75" fmla="*/ 61 h 170"/>
              <a:gd name="T76" fmla="*/ 144 w 162"/>
              <a:gd name="T77" fmla="*/ 85 h 170"/>
              <a:gd name="T78" fmla="*/ 161 w 162"/>
              <a:gd name="T79" fmla="*/ 108 h 170"/>
              <a:gd name="T80" fmla="*/ 161 w 162"/>
              <a:gd name="T81" fmla="*/ 111 h 170"/>
              <a:gd name="T82" fmla="*/ 131 w 162"/>
              <a:gd name="T83" fmla="*/ 106 h 170"/>
              <a:gd name="T84" fmla="*/ 135 w 162"/>
              <a:gd name="T85" fmla="*/ 85 h 170"/>
              <a:gd name="T86" fmla="*/ 131 w 162"/>
              <a:gd name="T87" fmla="*/ 64 h 170"/>
              <a:gd name="T88" fmla="*/ 119 w 162"/>
              <a:gd name="T89" fmla="*/ 46 h 170"/>
              <a:gd name="T90" fmla="*/ 102 w 162"/>
              <a:gd name="T91" fmla="*/ 35 h 170"/>
              <a:gd name="T92" fmla="*/ 81 w 162"/>
              <a:gd name="T93" fmla="*/ 30 h 170"/>
              <a:gd name="T94" fmla="*/ 60 w 162"/>
              <a:gd name="T95" fmla="*/ 35 h 170"/>
              <a:gd name="T96" fmla="*/ 42 w 162"/>
              <a:gd name="T97" fmla="*/ 46 h 170"/>
              <a:gd name="T98" fmla="*/ 31 w 162"/>
              <a:gd name="T99" fmla="*/ 64 h 170"/>
              <a:gd name="T100" fmla="*/ 26 w 162"/>
              <a:gd name="T101" fmla="*/ 85 h 170"/>
              <a:gd name="T102" fmla="*/ 31 w 162"/>
              <a:gd name="T103" fmla="*/ 106 h 170"/>
              <a:gd name="T104" fmla="*/ 42 w 162"/>
              <a:gd name="T105" fmla="*/ 123 h 170"/>
              <a:gd name="T106" fmla="*/ 60 w 162"/>
              <a:gd name="T107" fmla="*/ 135 h 170"/>
              <a:gd name="T108" fmla="*/ 81 w 162"/>
              <a:gd name="T109" fmla="*/ 139 h 170"/>
              <a:gd name="T110" fmla="*/ 102 w 162"/>
              <a:gd name="T111" fmla="*/ 135 h 170"/>
              <a:gd name="T112" fmla="*/ 119 w 162"/>
              <a:gd name="T113" fmla="*/ 123 h 170"/>
              <a:gd name="T114" fmla="*/ 131 w 162"/>
              <a:gd name="T115" fmla="*/ 10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2" h="170">
                <a:moveTo>
                  <a:pt x="161" y="111"/>
                </a:moveTo>
                <a:cubicBezTo>
                  <a:pt x="161" y="112"/>
                  <a:pt x="161" y="113"/>
                  <a:pt x="160" y="113"/>
                </a:cubicBezTo>
                <a:cubicBezTo>
                  <a:pt x="132" y="122"/>
                  <a:pt x="132" y="122"/>
                  <a:pt x="132" y="122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32" y="152"/>
                  <a:pt x="132" y="153"/>
                  <a:pt x="131" y="153"/>
                </a:cubicBezTo>
                <a:cubicBezTo>
                  <a:pt x="130" y="154"/>
                  <a:pt x="129" y="154"/>
                  <a:pt x="128" y="154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3" y="169"/>
                  <a:pt x="82" y="170"/>
                  <a:pt x="81" y="170"/>
                </a:cubicBezTo>
                <a:cubicBezTo>
                  <a:pt x="80" y="170"/>
                  <a:pt x="79" y="169"/>
                  <a:pt x="78" y="168"/>
                </a:cubicBezTo>
                <a:cubicBezTo>
                  <a:pt x="61" y="145"/>
                  <a:pt x="61" y="145"/>
                  <a:pt x="61" y="145"/>
                </a:cubicBezTo>
                <a:cubicBezTo>
                  <a:pt x="34" y="154"/>
                  <a:pt x="34" y="154"/>
                  <a:pt x="34" y="154"/>
                </a:cubicBezTo>
                <a:cubicBezTo>
                  <a:pt x="33" y="154"/>
                  <a:pt x="32" y="154"/>
                  <a:pt x="31" y="153"/>
                </a:cubicBezTo>
                <a:cubicBezTo>
                  <a:pt x="30" y="153"/>
                  <a:pt x="30" y="152"/>
                  <a:pt x="30" y="151"/>
                </a:cubicBezTo>
                <a:cubicBezTo>
                  <a:pt x="30" y="122"/>
                  <a:pt x="30" y="122"/>
                  <a:pt x="30" y="122"/>
                </a:cubicBezTo>
                <a:cubicBezTo>
                  <a:pt x="2" y="113"/>
                  <a:pt x="2" y="113"/>
                  <a:pt x="2" y="113"/>
                </a:cubicBezTo>
                <a:cubicBezTo>
                  <a:pt x="1" y="113"/>
                  <a:pt x="1" y="112"/>
                  <a:pt x="0" y="111"/>
                </a:cubicBezTo>
                <a:cubicBezTo>
                  <a:pt x="0" y="110"/>
                  <a:pt x="0" y="109"/>
                  <a:pt x="1" y="108"/>
                </a:cubicBezTo>
                <a:cubicBezTo>
                  <a:pt x="18" y="85"/>
                  <a:pt x="18" y="85"/>
                  <a:pt x="18" y="85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1"/>
                  <a:pt x="0" y="60"/>
                  <a:pt x="0" y="59"/>
                </a:cubicBezTo>
                <a:cubicBezTo>
                  <a:pt x="1" y="58"/>
                  <a:pt x="1" y="57"/>
                  <a:pt x="2" y="57"/>
                </a:cubicBezTo>
                <a:cubicBezTo>
                  <a:pt x="30" y="48"/>
                  <a:pt x="30" y="48"/>
                  <a:pt x="30" y="48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7"/>
                  <a:pt x="31" y="16"/>
                </a:cubicBezTo>
                <a:cubicBezTo>
                  <a:pt x="32" y="16"/>
                  <a:pt x="33" y="16"/>
                  <a:pt x="34" y="16"/>
                </a:cubicBezTo>
                <a:cubicBezTo>
                  <a:pt x="61" y="25"/>
                  <a:pt x="61" y="25"/>
                  <a:pt x="61" y="25"/>
                </a:cubicBezTo>
                <a:cubicBezTo>
                  <a:pt x="78" y="1"/>
                  <a:pt x="78" y="1"/>
                  <a:pt x="78" y="1"/>
                </a:cubicBezTo>
                <a:cubicBezTo>
                  <a:pt x="79" y="1"/>
                  <a:pt x="80" y="0"/>
                  <a:pt x="81" y="0"/>
                </a:cubicBezTo>
                <a:cubicBezTo>
                  <a:pt x="82" y="0"/>
                  <a:pt x="83" y="1"/>
                  <a:pt x="83" y="1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9" y="16"/>
                  <a:pt x="130" y="16"/>
                  <a:pt x="131" y="16"/>
                </a:cubicBezTo>
                <a:cubicBezTo>
                  <a:pt x="132" y="17"/>
                  <a:pt x="132" y="18"/>
                  <a:pt x="132" y="19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1" y="57"/>
                  <a:pt x="161" y="58"/>
                  <a:pt x="161" y="59"/>
                </a:cubicBezTo>
                <a:cubicBezTo>
                  <a:pt x="162" y="60"/>
                  <a:pt x="162" y="61"/>
                  <a:pt x="161" y="61"/>
                </a:cubicBezTo>
                <a:cubicBezTo>
                  <a:pt x="144" y="85"/>
                  <a:pt x="144" y="85"/>
                  <a:pt x="144" y="85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62" y="109"/>
                  <a:pt x="162" y="110"/>
                  <a:pt x="161" y="111"/>
                </a:cubicBezTo>
                <a:close/>
                <a:moveTo>
                  <a:pt x="131" y="106"/>
                </a:moveTo>
                <a:cubicBezTo>
                  <a:pt x="134" y="99"/>
                  <a:pt x="135" y="92"/>
                  <a:pt x="135" y="85"/>
                </a:cubicBezTo>
                <a:cubicBezTo>
                  <a:pt x="135" y="78"/>
                  <a:pt x="134" y="70"/>
                  <a:pt x="131" y="64"/>
                </a:cubicBezTo>
                <a:cubicBezTo>
                  <a:pt x="128" y="57"/>
                  <a:pt x="124" y="51"/>
                  <a:pt x="119" y="46"/>
                </a:cubicBezTo>
                <a:cubicBezTo>
                  <a:pt x="115" y="42"/>
                  <a:pt x="109" y="38"/>
                  <a:pt x="102" y="35"/>
                </a:cubicBezTo>
                <a:cubicBezTo>
                  <a:pt x="95" y="32"/>
                  <a:pt x="88" y="30"/>
                  <a:pt x="81" y="30"/>
                </a:cubicBezTo>
                <a:cubicBezTo>
                  <a:pt x="74" y="30"/>
                  <a:pt x="67" y="32"/>
                  <a:pt x="60" y="35"/>
                </a:cubicBezTo>
                <a:cubicBezTo>
                  <a:pt x="53" y="38"/>
                  <a:pt x="47" y="42"/>
                  <a:pt x="42" y="46"/>
                </a:cubicBezTo>
                <a:cubicBezTo>
                  <a:pt x="38" y="51"/>
                  <a:pt x="34" y="57"/>
                  <a:pt x="31" y="64"/>
                </a:cubicBezTo>
                <a:cubicBezTo>
                  <a:pt x="28" y="70"/>
                  <a:pt x="26" y="78"/>
                  <a:pt x="26" y="85"/>
                </a:cubicBezTo>
                <a:cubicBezTo>
                  <a:pt x="26" y="92"/>
                  <a:pt x="28" y="99"/>
                  <a:pt x="31" y="106"/>
                </a:cubicBezTo>
                <a:cubicBezTo>
                  <a:pt x="34" y="113"/>
                  <a:pt x="38" y="119"/>
                  <a:pt x="42" y="123"/>
                </a:cubicBezTo>
                <a:cubicBezTo>
                  <a:pt x="47" y="128"/>
                  <a:pt x="53" y="132"/>
                  <a:pt x="60" y="135"/>
                </a:cubicBezTo>
                <a:cubicBezTo>
                  <a:pt x="67" y="138"/>
                  <a:pt x="74" y="139"/>
                  <a:pt x="81" y="139"/>
                </a:cubicBezTo>
                <a:cubicBezTo>
                  <a:pt x="88" y="139"/>
                  <a:pt x="95" y="138"/>
                  <a:pt x="102" y="135"/>
                </a:cubicBezTo>
                <a:cubicBezTo>
                  <a:pt x="109" y="132"/>
                  <a:pt x="115" y="128"/>
                  <a:pt x="119" y="123"/>
                </a:cubicBezTo>
                <a:cubicBezTo>
                  <a:pt x="124" y="119"/>
                  <a:pt x="128" y="113"/>
                  <a:pt x="131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4" name="Freeform 357"/>
          <p:cNvSpPr>
            <a:spLocks noEditPoints="1"/>
          </p:cNvSpPr>
          <p:nvPr/>
        </p:nvSpPr>
        <p:spPr bwMode="auto">
          <a:xfrm>
            <a:off x="7773935" y="3617990"/>
            <a:ext cx="149115" cy="157220"/>
          </a:xfrm>
          <a:custGeom>
            <a:avLst/>
            <a:gdLst>
              <a:gd name="T0" fmla="*/ 138 w 139"/>
              <a:gd name="T1" fmla="*/ 103 h 146"/>
              <a:gd name="T2" fmla="*/ 112 w 139"/>
              <a:gd name="T3" fmla="*/ 134 h 146"/>
              <a:gd name="T4" fmla="*/ 73 w 139"/>
              <a:gd name="T5" fmla="*/ 146 h 146"/>
              <a:gd name="T6" fmla="*/ 44 w 139"/>
              <a:gd name="T7" fmla="*/ 140 h 146"/>
              <a:gd name="T8" fmla="*/ 21 w 139"/>
              <a:gd name="T9" fmla="*/ 124 h 146"/>
              <a:gd name="T10" fmla="*/ 6 w 139"/>
              <a:gd name="T11" fmla="*/ 101 h 146"/>
              <a:gd name="T12" fmla="*/ 0 w 139"/>
              <a:gd name="T13" fmla="*/ 73 h 146"/>
              <a:gd name="T14" fmla="*/ 5 w 139"/>
              <a:gd name="T15" fmla="*/ 45 h 146"/>
              <a:gd name="T16" fmla="*/ 20 w 139"/>
              <a:gd name="T17" fmla="*/ 22 h 146"/>
              <a:gd name="T18" fmla="*/ 42 w 139"/>
              <a:gd name="T19" fmla="*/ 7 h 146"/>
              <a:gd name="T20" fmla="*/ 70 w 139"/>
              <a:gd name="T21" fmla="*/ 0 h 146"/>
              <a:gd name="T22" fmla="*/ 76 w 139"/>
              <a:gd name="T23" fmla="*/ 4 h 146"/>
              <a:gd name="T24" fmla="*/ 74 w 139"/>
              <a:gd name="T25" fmla="*/ 11 h 146"/>
              <a:gd name="T26" fmla="*/ 62 w 139"/>
              <a:gd name="T27" fmla="*/ 28 h 146"/>
              <a:gd name="T28" fmla="*/ 57 w 139"/>
              <a:gd name="T29" fmla="*/ 49 h 146"/>
              <a:gd name="T30" fmla="*/ 64 w 139"/>
              <a:gd name="T31" fmla="*/ 75 h 146"/>
              <a:gd name="T32" fmla="*/ 83 w 139"/>
              <a:gd name="T33" fmla="*/ 93 h 146"/>
              <a:gd name="T34" fmla="*/ 109 w 139"/>
              <a:gd name="T35" fmla="*/ 100 h 146"/>
              <a:gd name="T36" fmla="*/ 130 w 139"/>
              <a:gd name="T37" fmla="*/ 95 h 146"/>
              <a:gd name="T38" fmla="*/ 137 w 139"/>
              <a:gd name="T39" fmla="*/ 97 h 146"/>
              <a:gd name="T40" fmla="*/ 139 w 139"/>
              <a:gd name="T41" fmla="*/ 100 h 146"/>
              <a:gd name="T42" fmla="*/ 138 w 139"/>
              <a:gd name="T43" fmla="*/ 103 h 146"/>
              <a:gd name="T44" fmla="*/ 119 w 139"/>
              <a:gd name="T45" fmla="*/ 111 h 146"/>
              <a:gd name="T46" fmla="*/ 109 w 139"/>
              <a:gd name="T47" fmla="*/ 112 h 146"/>
              <a:gd name="T48" fmla="*/ 77 w 139"/>
              <a:gd name="T49" fmla="*/ 104 h 146"/>
              <a:gd name="T50" fmla="*/ 54 w 139"/>
              <a:gd name="T51" fmla="*/ 81 h 146"/>
              <a:gd name="T52" fmla="*/ 45 w 139"/>
              <a:gd name="T53" fmla="*/ 49 h 146"/>
              <a:gd name="T54" fmla="*/ 55 w 139"/>
              <a:gd name="T55" fmla="*/ 15 h 146"/>
              <a:gd name="T56" fmla="*/ 24 w 139"/>
              <a:gd name="T57" fmla="*/ 37 h 146"/>
              <a:gd name="T58" fmla="*/ 12 w 139"/>
              <a:gd name="T59" fmla="*/ 73 h 146"/>
              <a:gd name="T60" fmla="*/ 17 w 139"/>
              <a:gd name="T61" fmla="*/ 96 h 146"/>
              <a:gd name="T62" fmla="*/ 30 w 139"/>
              <a:gd name="T63" fmla="*/ 116 h 146"/>
              <a:gd name="T64" fmla="*/ 49 w 139"/>
              <a:gd name="T65" fmla="*/ 129 h 146"/>
              <a:gd name="T66" fmla="*/ 73 w 139"/>
              <a:gd name="T67" fmla="*/ 133 h 146"/>
              <a:gd name="T68" fmla="*/ 98 w 139"/>
              <a:gd name="T69" fmla="*/ 128 h 146"/>
              <a:gd name="T70" fmla="*/ 119 w 139"/>
              <a:gd name="T71" fmla="*/ 11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9" h="146">
                <a:moveTo>
                  <a:pt x="138" y="103"/>
                </a:moveTo>
                <a:cubicBezTo>
                  <a:pt x="133" y="116"/>
                  <a:pt x="124" y="126"/>
                  <a:pt x="112" y="134"/>
                </a:cubicBezTo>
                <a:cubicBezTo>
                  <a:pt x="100" y="142"/>
                  <a:pt x="87" y="146"/>
                  <a:pt x="73" y="146"/>
                </a:cubicBezTo>
                <a:cubicBezTo>
                  <a:pt x="63" y="146"/>
                  <a:pt x="53" y="144"/>
                  <a:pt x="44" y="140"/>
                </a:cubicBezTo>
                <a:cubicBezTo>
                  <a:pt x="35" y="136"/>
                  <a:pt x="28" y="131"/>
                  <a:pt x="21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4"/>
                  <a:pt x="5" y="45"/>
                </a:cubicBezTo>
                <a:cubicBezTo>
                  <a:pt x="9" y="36"/>
                  <a:pt x="14" y="29"/>
                  <a:pt x="20" y="22"/>
                </a:cubicBezTo>
                <a:cubicBezTo>
                  <a:pt x="26" y="16"/>
                  <a:pt x="34" y="11"/>
                  <a:pt x="42" y="7"/>
                </a:cubicBezTo>
                <a:cubicBezTo>
                  <a:pt x="51" y="3"/>
                  <a:pt x="60" y="1"/>
                  <a:pt x="70" y="0"/>
                </a:cubicBezTo>
                <a:cubicBezTo>
                  <a:pt x="73" y="0"/>
                  <a:pt x="75" y="2"/>
                  <a:pt x="76" y="4"/>
                </a:cubicBezTo>
                <a:cubicBezTo>
                  <a:pt x="77" y="7"/>
                  <a:pt x="76" y="9"/>
                  <a:pt x="74" y="11"/>
                </a:cubicBezTo>
                <a:cubicBezTo>
                  <a:pt x="69" y="16"/>
                  <a:pt x="65" y="22"/>
                  <a:pt x="62" y="28"/>
                </a:cubicBezTo>
                <a:cubicBezTo>
                  <a:pt x="59" y="35"/>
                  <a:pt x="57" y="41"/>
                  <a:pt x="57" y="49"/>
                </a:cubicBezTo>
                <a:cubicBezTo>
                  <a:pt x="57" y="58"/>
                  <a:pt x="60" y="67"/>
                  <a:pt x="64" y="75"/>
                </a:cubicBezTo>
                <a:cubicBezTo>
                  <a:pt x="69" y="82"/>
                  <a:pt x="75" y="89"/>
                  <a:pt x="83" y="93"/>
                </a:cubicBezTo>
                <a:cubicBezTo>
                  <a:pt x="91" y="98"/>
                  <a:pt x="100" y="100"/>
                  <a:pt x="109" y="100"/>
                </a:cubicBezTo>
                <a:cubicBezTo>
                  <a:pt x="116" y="100"/>
                  <a:pt x="124" y="99"/>
                  <a:pt x="130" y="95"/>
                </a:cubicBezTo>
                <a:cubicBezTo>
                  <a:pt x="133" y="94"/>
                  <a:pt x="135" y="95"/>
                  <a:pt x="137" y="97"/>
                </a:cubicBezTo>
                <a:cubicBezTo>
                  <a:pt x="138" y="97"/>
                  <a:pt x="139" y="99"/>
                  <a:pt x="139" y="100"/>
                </a:cubicBezTo>
                <a:cubicBezTo>
                  <a:pt x="139" y="101"/>
                  <a:pt x="139" y="102"/>
                  <a:pt x="138" y="103"/>
                </a:cubicBezTo>
                <a:close/>
                <a:moveTo>
                  <a:pt x="119" y="111"/>
                </a:moveTo>
                <a:cubicBezTo>
                  <a:pt x="116" y="112"/>
                  <a:pt x="112" y="112"/>
                  <a:pt x="109" y="112"/>
                </a:cubicBezTo>
                <a:cubicBezTo>
                  <a:pt x="97" y="112"/>
                  <a:pt x="87" y="109"/>
                  <a:pt x="77" y="104"/>
                </a:cubicBezTo>
                <a:cubicBezTo>
                  <a:pt x="67" y="98"/>
                  <a:pt x="60" y="90"/>
                  <a:pt x="54" y="81"/>
                </a:cubicBezTo>
                <a:cubicBezTo>
                  <a:pt x="48" y="71"/>
                  <a:pt x="45" y="60"/>
                  <a:pt x="45" y="49"/>
                </a:cubicBezTo>
                <a:cubicBezTo>
                  <a:pt x="45" y="37"/>
                  <a:pt x="49" y="25"/>
                  <a:pt x="55" y="15"/>
                </a:cubicBezTo>
                <a:cubicBezTo>
                  <a:pt x="43" y="19"/>
                  <a:pt x="32" y="26"/>
                  <a:pt x="24" y="37"/>
                </a:cubicBezTo>
                <a:cubicBezTo>
                  <a:pt x="16" y="47"/>
                  <a:pt x="12" y="59"/>
                  <a:pt x="12" y="73"/>
                </a:cubicBezTo>
                <a:cubicBezTo>
                  <a:pt x="12" y="81"/>
                  <a:pt x="14" y="89"/>
                  <a:pt x="17" y="96"/>
                </a:cubicBezTo>
                <a:cubicBezTo>
                  <a:pt x="20" y="104"/>
                  <a:pt x="24" y="110"/>
                  <a:pt x="30" y="116"/>
                </a:cubicBezTo>
                <a:cubicBezTo>
                  <a:pt x="35" y="121"/>
                  <a:pt x="42" y="125"/>
                  <a:pt x="49" y="129"/>
                </a:cubicBezTo>
                <a:cubicBezTo>
                  <a:pt x="57" y="132"/>
                  <a:pt x="64" y="133"/>
                  <a:pt x="73" y="133"/>
                </a:cubicBezTo>
                <a:cubicBezTo>
                  <a:pt x="82" y="133"/>
                  <a:pt x="90" y="131"/>
                  <a:pt x="98" y="128"/>
                </a:cubicBezTo>
                <a:cubicBezTo>
                  <a:pt x="107" y="124"/>
                  <a:pt x="114" y="118"/>
                  <a:pt x="119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5" name="Freeform 358"/>
          <p:cNvSpPr>
            <a:spLocks noEditPoints="1"/>
          </p:cNvSpPr>
          <p:nvPr/>
        </p:nvSpPr>
        <p:spPr bwMode="auto">
          <a:xfrm>
            <a:off x="7984642" y="3617990"/>
            <a:ext cx="168566" cy="157220"/>
          </a:xfrm>
          <a:custGeom>
            <a:avLst/>
            <a:gdLst>
              <a:gd name="T0" fmla="*/ 157 w 157"/>
              <a:gd name="T1" fmla="*/ 6 h 146"/>
              <a:gd name="T2" fmla="*/ 157 w 157"/>
              <a:gd name="T3" fmla="*/ 31 h 146"/>
              <a:gd name="T4" fmla="*/ 155 w 157"/>
              <a:gd name="T5" fmla="*/ 35 h 146"/>
              <a:gd name="T6" fmla="*/ 151 w 157"/>
              <a:gd name="T7" fmla="*/ 37 h 146"/>
              <a:gd name="T8" fmla="*/ 6 w 157"/>
              <a:gd name="T9" fmla="*/ 37 h 146"/>
              <a:gd name="T10" fmla="*/ 1 w 157"/>
              <a:gd name="T11" fmla="*/ 35 h 146"/>
              <a:gd name="T12" fmla="*/ 0 w 157"/>
              <a:gd name="T13" fmla="*/ 31 h 146"/>
              <a:gd name="T14" fmla="*/ 0 w 157"/>
              <a:gd name="T15" fmla="*/ 6 h 146"/>
              <a:gd name="T16" fmla="*/ 1 w 157"/>
              <a:gd name="T17" fmla="*/ 2 h 146"/>
              <a:gd name="T18" fmla="*/ 6 w 157"/>
              <a:gd name="T19" fmla="*/ 0 h 146"/>
              <a:gd name="T20" fmla="*/ 151 w 157"/>
              <a:gd name="T21" fmla="*/ 0 h 146"/>
              <a:gd name="T22" fmla="*/ 155 w 157"/>
              <a:gd name="T23" fmla="*/ 2 h 146"/>
              <a:gd name="T24" fmla="*/ 157 w 157"/>
              <a:gd name="T25" fmla="*/ 6 h 146"/>
              <a:gd name="T26" fmla="*/ 151 w 157"/>
              <a:gd name="T27" fmla="*/ 49 h 146"/>
              <a:gd name="T28" fmla="*/ 151 w 157"/>
              <a:gd name="T29" fmla="*/ 139 h 146"/>
              <a:gd name="T30" fmla="*/ 149 w 157"/>
              <a:gd name="T31" fmla="*/ 144 h 146"/>
              <a:gd name="T32" fmla="*/ 145 w 157"/>
              <a:gd name="T33" fmla="*/ 146 h 146"/>
              <a:gd name="T34" fmla="*/ 12 w 157"/>
              <a:gd name="T35" fmla="*/ 146 h 146"/>
              <a:gd name="T36" fmla="*/ 7 w 157"/>
              <a:gd name="T37" fmla="*/ 144 h 146"/>
              <a:gd name="T38" fmla="*/ 6 w 157"/>
              <a:gd name="T39" fmla="*/ 139 h 146"/>
              <a:gd name="T40" fmla="*/ 6 w 157"/>
              <a:gd name="T41" fmla="*/ 49 h 146"/>
              <a:gd name="T42" fmla="*/ 7 w 157"/>
              <a:gd name="T43" fmla="*/ 44 h 146"/>
              <a:gd name="T44" fmla="*/ 12 w 157"/>
              <a:gd name="T45" fmla="*/ 43 h 146"/>
              <a:gd name="T46" fmla="*/ 145 w 157"/>
              <a:gd name="T47" fmla="*/ 43 h 146"/>
              <a:gd name="T48" fmla="*/ 149 w 157"/>
              <a:gd name="T49" fmla="*/ 44 h 146"/>
              <a:gd name="T50" fmla="*/ 151 w 157"/>
              <a:gd name="T51" fmla="*/ 49 h 146"/>
              <a:gd name="T52" fmla="*/ 95 w 157"/>
              <a:gd name="T53" fmla="*/ 71 h 146"/>
              <a:gd name="T54" fmla="*/ 96 w 157"/>
              <a:gd name="T55" fmla="*/ 67 h 146"/>
              <a:gd name="T56" fmla="*/ 95 w 157"/>
              <a:gd name="T57" fmla="*/ 63 h 146"/>
              <a:gd name="T58" fmla="*/ 90 w 157"/>
              <a:gd name="T59" fmla="*/ 61 h 146"/>
              <a:gd name="T60" fmla="*/ 66 w 157"/>
              <a:gd name="T61" fmla="*/ 61 h 146"/>
              <a:gd name="T62" fmla="*/ 62 w 157"/>
              <a:gd name="T63" fmla="*/ 63 h 146"/>
              <a:gd name="T64" fmla="*/ 60 w 157"/>
              <a:gd name="T65" fmla="*/ 67 h 146"/>
              <a:gd name="T66" fmla="*/ 62 w 157"/>
              <a:gd name="T67" fmla="*/ 71 h 146"/>
              <a:gd name="T68" fmla="*/ 66 w 157"/>
              <a:gd name="T69" fmla="*/ 73 h 146"/>
              <a:gd name="T70" fmla="*/ 90 w 157"/>
              <a:gd name="T71" fmla="*/ 73 h 146"/>
              <a:gd name="T72" fmla="*/ 95 w 157"/>
              <a:gd name="T73" fmla="*/ 71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7" h="146">
                <a:moveTo>
                  <a:pt x="157" y="6"/>
                </a:moveTo>
                <a:cubicBezTo>
                  <a:pt x="157" y="31"/>
                  <a:pt x="157" y="31"/>
                  <a:pt x="157" y="31"/>
                </a:cubicBezTo>
                <a:cubicBezTo>
                  <a:pt x="157" y="32"/>
                  <a:pt x="156" y="34"/>
                  <a:pt x="155" y="35"/>
                </a:cubicBezTo>
                <a:cubicBezTo>
                  <a:pt x="154" y="36"/>
                  <a:pt x="152" y="37"/>
                  <a:pt x="151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4" y="37"/>
                  <a:pt x="3" y="36"/>
                  <a:pt x="1" y="35"/>
                </a:cubicBezTo>
                <a:cubicBezTo>
                  <a:pt x="0" y="34"/>
                  <a:pt x="0" y="32"/>
                  <a:pt x="0" y="31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2" y="0"/>
                  <a:pt x="154" y="1"/>
                  <a:pt x="155" y="2"/>
                </a:cubicBezTo>
                <a:cubicBezTo>
                  <a:pt x="156" y="3"/>
                  <a:pt x="157" y="5"/>
                  <a:pt x="157" y="6"/>
                </a:cubicBezTo>
                <a:close/>
                <a:moveTo>
                  <a:pt x="151" y="49"/>
                </a:moveTo>
                <a:cubicBezTo>
                  <a:pt x="151" y="139"/>
                  <a:pt x="151" y="139"/>
                  <a:pt x="151" y="139"/>
                </a:cubicBezTo>
                <a:cubicBezTo>
                  <a:pt x="151" y="141"/>
                  <a:pt x="150" y="143"/>
                  <a:pt x="149" y="144"/>
                </a:cubicBezTo>
                <a:cubicBezTo>
                  <a:pt x="148" y="145"/>
                  <a:pt x="146" y="146"/>
                  <a:pt x="145" y="146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10" y="146"/>
                  <a:pt x="9" y="145"/>
                  <a:pt x="7" y="144"/>
                </a:cubicBezTo>
                <a:cubicBezTo>
                  <a:pt x="6" y="143"/>
                  <a:pt x="6" y="141"/>
                  <a:pt x="6" y="139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47"/>
                  <a:pt x="6" y="46"/>
                  <a:pt x="7" y="44"/>
                </a:cubicBezTo>
                <a:cubicBezTo>
                  <a:pt x="9" y="43"/>
                  <a:pt x="10" y="43"/>
                  <a:pt x="12" y="43"/>
                </a:cubicBezTo>
                <a:cubicBezTo>
                  <a:pt x="145" y="43"/>
                  <a:pt x="145" y="43"/>
                  <a:pt x="145" y="43"/>
                </a:cubicBezTo>
                <a:cubicBezTo>
                  <a:pt x="146" y="43"/>
                  <a:pt x="148" y="43"/>
                  <a:pt x="149" y="44"/>
                </a:cubicBezTo>
                <a:cubicBezTo>
                  <a:pt x="150" y="46"/>
                  <a:pt x="151" y="47"/>
                  <a:pt x="151" y="49"/>
                </a:cubicBezTo>
                <a:close/>
                <a:moveTo>
                  <a:pt x="95" y="71"/>
                </a:moveTo>
                <a:cubicBezTo>
                  <a:pt x="96" y="70"/>
                  <a:pt x="96" y="69"/>
                  <a:pt x="96" y="67"/>
                </a:cubicBezTo>
                <a:cubicBezTo>
                  <a:pt x="96" y="65"/>
                  <a:pt x="96" y="64"/>
                  <a:pt x="95" y="63"/>
                </a:cubicBezTo>
                <a:cubicBezTo>
                  <a:pt x="93" y="61"/>
                  <a:pt x="92" y="61"/>
                  <a:pt x="90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4" y="61"/>
                  <a:pt x="63" y="61"/>
                  <a:pt x="62" y="63"/>
                </a:cubicBezTo>
                <a:cubicBezTo>
                  <a:pt x="61" y="64"/>
                  <a:pt x="60" y="65"/>
                  <a:pt x="60" y="67"/>
                </a:cubicBezTo>
                <a:cubicBezTo>
                  <a:pt x="60" y="69"/>
                  <a:pt x="61" y="70"/>
                  <a:pt x="62" y="71"/>
                </a:cubicBezTo>
                <a:cubicBezTo>
                  <a:pt x="63" y="72"/>
                  <a:pt x="64" y="73"/>
                  <a:pt x="66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73"/>
                  <a:pt x="93" y="72"/>
                  <a:pt x="95" y="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6" name="Freeform 359"/>
          <p:cNvSpPr>
            <a:spLocks/>
          </p:cNvSpPr>
          <p:nvPr/>
        </p:nvSpPr>
        <p:spPr bwMode="auto">
          <a:xfrm>
            <a:off x="8213177" y="3605023"/>
            <a:ext cx="64833" cy="183153"/>
          </a:xfrm>
          <a:custGeom>
            <a:avLst/>
            <a:gdLst>
              <a:gd name="T0" fmla="*/ 61 w 61"/>
              <a:gd name="T1" fmla="*/ 30 h 170"/>
              <a:gd name="T2" fmla="*/ 59 w 61"/>
              <a:gd name="T3" fmla="*/ 35 h 170"/>
              <a:gd name="T4" fmla="*/ 55 w 61"/>
              <a:gd name="T5" fmla="*/ 37 h 170"/>
              <a:gd name="T6" fmla="*/ 43 w 61"/>
              <a:gd name="T7" fmla="*/ 37 h 170"/>
              <a:gd name="T8" fmla="*/ 43 w 61"/>
              <a:gd name="T9" fmla="*/ 133 h 170"/>
              <a:gd name="T10" fmla="*/ 55 w 61"/>
              <a:gd name="T11" fmla="*/ 133 h 170"/>
              <a:gd name="T12" fmla="*/ 59 w 61"/>
              <a:gd name="T13" fmla="*/ 135 h 170"/>
              <a:gd name="T14" fmla="*/ 61 w 61"/>
              <a:gd name="T15" fmla="*/ 139 h 170"/>
              <a:gd name="T16" fmla="*/ 59 w 61"/>
              <a:gd name="T17" fmla="*/ 144 h 170"/>
              <a:gd name="T18" fmla="*/ 35 w 61"/>
              <a:gd name="T19" fmla="*/ 168 h 170"/>
              <a:gd name="T20" fmla="*/ 31 w 61"/>
              <a:gd name="T21" fmla="*/ 170 h 170"/>
              <a:gd name="T22" fmla="*/ 26 w 61"/>
              <a:gd name="T23" fmla="*/ 168 h 170"/>
              <a:gd name="T24" fmla="*/ 2 w 61"/>
              <a:gd name="T25" fmla="*/ 144 h 170"/>
              <a:gd name="T26" fmla="*/ 0 w 61"/>
              <a:gd name="T27" fmla="*/ 139 h 170"/>
              <a:gd name="T28" fmla="*/ 2 w 61"/>
              <a:gd name="T29" fmla="*/ 135 h 170"/>
              <a:gd name="T30" fmla="*/ 6 w 61"/>
              <a:gd name="T31" fmla="*/ 133 h 170"/>
              <a:gd name="T32" fmla="*/ 18 w 61"/>
              <a:gd name="T33" fmla="*/ 133 h 170"/>
              <a:gd name="T34" fmla="*/ 18 w 61"/>
              <a:gd name="T35" fmla="*/ 37 h 170"/>
              <a:gd name="T36" fmla="*/ 6 w 61"/>
              <a:gd name="T37" fmla="*/ 37 h 170"/>
              <a:gd name="T38" fmla="*/ 2 w 61"/>
              <a:gd name="T39" fmla="*/ 35 h 170"/>
              <a:gd name="T40" fmla="*/ 0 w 61"/>
              <a:gd name="T41" fmla="*/ 30 h 170"/>
              <a:gd name="T42" fmla="*/ 2 w 61"/>
              <a:gd name="T43" fmla="*/ 26 h 170"/>
              <a:gd name="T44" fmla="*/ 26 w 61"/>
              <a:gd name="T45" fmla="*/ 2 h 170"/>
              <a:gd name="T46" fmla="*/ 31 w 61"/>
              <a:gd name="T47" fmla="*/ 0 h 170"/>
              <a:gd name="T48" fmla="*/ 35 w 61"/>
              <a:gd name="T49" fmla="*/ 2 h 170"/>
              <a:gd name="T50" fmla="*/ 59 w 61"/>
              <a:gd name="T51" fmla="*/ 26 h 170"/>
              <a:gd name="T52" fmla="*/ 61 w 61"/>
              <a:gd name="T53" fmla="*/ 3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1" h="170">
                <a:moveTo>
                  <a:pt x="61" y="30"/>
                </a:moveTo>
                <a:cubicBezTo>
                  <a:pt x="61" y="32"/>
                  <a:pt x="60" y="34"/>
                  <a:pt x="59" y="35"/>
                </a:cubicBezTo>
                <a:cubicBezTo>
                  <a:pt x="58" y="36"/>
                  <a:pt x="56" y="37"/>
                  <a:pt x="55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55" y="133"/>
                  <a:pt x="55" y="133"/>
                  <a:pt x="55" y="133"/>
                </a:cubicBezTo>
                <a:cubicBezTo>
                  <a:pt x="56" y="133"/>
                  <a:pt x="58" y="134"/>
                  <a:pt x="59" y="135"/>
                </a:cubicBezTo>
                <a:cubicBezTo>
                  <a:pt x="60" y="136"/>
                  <a:pt x="61" y="138"/>
                  <a:pt x="61" y="139"/>
                </a:cubicBezTo>
                <a:cubicBezTo>
                  <a:pt x="61" y="141"/>
                  <a:pt x="60" y="142"/>
                  <a:pt x="59" y="144"/>
                </a:cubicBezTo>
                <a:cubicBezTo>
                  <a:pt x="35" y="168"/>
                  <a:pt x="35" y="168"/>
                  <a:pt x="35" y="168"/>
                </a:cubicBezTo>
                <a:cubicBezTo>
                  <a:pt x="34" y="169"/>
                  <a:pt x="32" y="170"/>
                  <a:pt x="31" y="170"/>
                </a:cubicBezTo>
                <a:cubicBezTo>
                  <a:pt x="29" y="170"/>
                  <a:pt x="27" y="169"/>
                  <a:pt x="26" y="168"/>
                </a:cubicBezTo>
                <a:cubicBezTo>
                  <a:pt x="2" y="144"/>
                  <a:pt x="2" y="144"/>
                  <a:pt x="2" y="144"/>
                </a:cubicBezTo>
                <a:cubicBezTo>
                  <a:pt x="1" y="142"/>
                  <a:pt x="0" y="141"/>
                  <a:pt x="0" y="139"/>
                </a:cubicBezTo>
                <a:cubicBezTo>
                  <a:pt x="0" y="138"/>
                  <a:pt x="1" y="136"/>
                  <a:pt x="2" y="135"/>
                </a:cubicBezTo>
                <a:cubicBezTo>
                  <a:pt x="3" y="134"/>
                  <a:pt x="5" y="133"/>
                  <a:pt x="6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37"/>
                  <a:pt x="18" y="37"/>
                  <a:pt x="1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3" y="36"/>
                  <a:pt x="2" y="35"/>
                </a:cubicBezTo>
                <a:cubicBezTo>
                  <a:pt x="1" y="34"/>
                  <a:pt x="0" y="32"/>
                  <a:pt x="0" y="30"/>
                </a:cubicBezTo>
                <a:cubicBezTo>
                  <a:pt x="0" y="29"/>
                  <a:pt x="1" y="27"/>
                  <a:pt x="2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9" y="0"/>
                  <a:pt x="31" y="0"/>
                </a:cubicBezTo>
                <a:cubicBezTo>
                  <a:pt x="32" y="0"/>
                  <a:pt x="34" y="1"/>
                  <a:pt x="35" y="2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1" y="29"/>
                  <a:pt x="61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7" name="Freeform 360"/>
          <p:cNvSpPr>
            <a:spLocks/>
          </p:cNvSpPr>
          <p:nvPr/>
        </p:nvSpPr>
        <p:spPr bwMode="auto">
          <a:xfrm>
            <a:off x="8391468" y="3617990"/>
            <a:ext cx="145874" cy="157220"/>
          </a:xfrm>
          <a:custGeom>
            <a:avLst/>
            <a:gdLst>
              <a:gd name="T0" fmla="*/ 130 w 136"/>
              <a:gd name="T1" fmla="*/ 87 h 146"/>
              <a:gd name="T2" fmla="*/ 135 w 136"/>
              <a:gd name="T3" fmla="*/ 95 h 146"/>
              <a:gd name="T4" fmla="*/ 134 w 136"/>
              <a:gd name="T5" fmla="*/ 104 h 146"/>
              <a:gd name="T6" fmla="*/ 128 w 136"/>
              <a:gd name="T7" fmla="*/ 114 h 146"/>
              <a:gd name="T8" fmla="*/ 121 w 136"/>
              <a:gd name="T9" fmla="*/ 120 h 146"/>
              <a:gd name="T10" fmla="*/ 111 w 136"/>
              <a:gd name="T11" fmla="*/ 119 h 146"/>
              <a:gd name="T12" fmla="*/ 86 w 136"/>
              <a:gd name="T13" fmla="*/ 104 h 146"/>
              <a:gd name="T14" fmla="*/ 86 w 136"/>
              <a:gd name="T15" fmla="*/ 133 h 146"/>
              <a:gd name="T16" fmla="*/ 83 w 136"/>
              <a:gd name="T17" fmla="*/ 142 h 146"/>
              <a:gd name="T18" fmla="*/ 74 w 136"/>
              <a:gd name="T19" fmla="*/ 146 h 146"/>
              <a:gd name="T20" fmla="*/ 62 w 136"/>
              <a:gd name="T21" fmla="*/ 146 h 146"/>
              <a:gd name="T22" fmla="*/ 54 w 136"/>
              <a:gd name="T23" fmla="*/ 142 h 146"/>
              <a:gd name="T24" fmla="*/ 50 w 136"/>
              <a:gd name="T25" fmla="*/ 133 h 146"/>
              <a:gd name="T26" fmla="*/ 50 w 136"/>
              <a:gd name="T27" fmla="*/ 104 h 146"/>
              <a:gd name="T28" fmla="*/ 25 w 136"/>
              <a:gd name="T29" fmla="*/ 119 h 146"/>
              <a:gd name="T30" fmla="*/ 16 w 136"/>
              <a:gd name="T31" fmla="*/ 120 h 146"/>
              <a:gd name="T32" fmla="*/ 8 w 136"/>
              <a:gd name="T33" fmla="*/ 114 h 146"/>
              <a:gd name="T34" fmla="*/ 2 w 136"/>
              <a:gd name="T35" fmla="*/ 104 h 146"/>
              <a:gd name="T36" fmla="*/ 1 w 136"/>
              <a:gd name="T37" fmla="*/ 95 h 146"/>
              <a:gd name="T38" fmla="*/ 7 w 136"/>
              <a:gd name="T39" fmla="*/ 87 h 146"/>
              <a:gd name="T40" fmla="*/ 32 w 136"/>
              <a:gd name="T41" fmla="*/ 73 h 146"/>
              <a:gd name="T42" fmla="*/ 7 w 136"/>
              <a:gd name="T43" fmla="*/ 58 h 146"/>
              <a:gd name="T44" fmla="*/ 1 w 136"/>
              <a:gd name="T45" fmla="*/ 51 h 146"/>
              <a:gd name="T46" fmla="*/ 2 w 136"/>
              <a:gd name="T47" fmla="*/ 42 h 146"/>
              <a:gd name="T48" fmla="*/ 8 w 136"/>
              <a:gd name="T49" fmla="*/ 31 h 146"/>
              <a:gd name="T50" fmla="*/ 16 w 136"/>
              <a:gd name="T51" fmla="*/ 26 h 146"/>
              <a:gd name="T52" fmla="*/ 25 w 136"/>
              <a:gd name="T53" fmla="*/ 27 h 146"/>
              <a:gd name="T54" fmla="*/ 50 w 136"/>
              <a:gd name="T55" fmla="*/ 41 h 146"/>
              <a:gd name="T56" fmla="*/ 50 w 136"/>
              <a:gd name="T57" fmla="*/ 12 h 146"/>
              <a:gd name="T58" fmla="*/ 54 w 136"/>
              <a:gd name="T59" fmla="*/ 4 h 146"/>
              <a:gd name="T60" fmla="*/ 62 w 136"/>
              <a:gd name="T61" fmla="*/ 0 h 146"/>
              <a:gd name="T62" fmla="*/ 74 w 136"/>
              <a:gd name="T63" fmla="*/ 0 h 146"/>
              <a:gd name="T64" fmla="*/ 83 w 136"/>
              <a:gd name="T65" fmla="*/ 4 h 146"/>
              <a:gd name="T66" fmla="*/ 86 w 136"/>
              <a:gd name="T67" fmla="*/ 12 h 146"/>
              <a:gd name="T68" fmla="*/ 86 w 136"/>
              <a:gd name="T69" fmla="*/ 41 h 146"/>
              <a:gd name="T70" fmla="*/ 111 w 136"/>
              <a:gd name="T71" fmla="*/ 27 h 146"/>
              <a:gd name="T72" fmla="*/ 121 w 136"/>
              <a:gd name="T73" fmla="*/ 26 h 146"/>
              <a:gd name="T74" fmla="*/ 128 w 136"/>
              <a:gd name="T75" fmla="*/ 31 h 146"/>
              <a:gd name="T76" fmla="*/ 134 w 136"/>
              <a:gd name="T77" fmla="*/ 42 h 146"/>
              <a:gd name="T78" fmla="*/ 135 w 136"/>
              <a:gd name="T79" fmla="*/ 51 h 146"/>
              <a:gd name="T80" fmla="*/ 130 w 136"/>
              <a:gd name="T81" fmla="*/ 58 h 146"/>
              <a:gd name="T82" fmla="*/ 104 w 136"/>
              <a:gd name="T83" fmla="*/ 73 h 146"/>
              <a:gd name="T84" fmla="*/ 130 w 136"/>
              <a:gd name="T85" fmla="*/ 8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6" h="146">
                <a:moveTo>
                  <a:pt x="130" y="87"/>
                </a:moveTo>
                <a:cubicBezTo>
                  <a:pt x="132" y="89"/>
                  <a:pt x="134" y="92"/>
                  <a:pt x="135" y="95"/>
                </a:cubicBezTo>
                <a:cubicBezTo>
                  <a:pt x="136" y="98"/>
                  <a:pt x="136" y="101"/>
                  <a:pt x="134" y="104"/>
                </a:cubicBezTo>
                <a:cubicBezTo>
                  <a:pt x="128" y="114"/>
                  <a:pt x="128" y="114"/>
                  <a:pt x="128" y="114"/>
                </a:cubicBezTo>
                <a:cubicBezTo>
                  <a:pt x="126" y="117"/>
                  <a:pt x="124" y="119"/>
                  <a:pt x="121" y="120"/>
                </a:cubicBezTo>
                <a:cubicBezTo>
                  <a:pt x="117" y="121"/>
                  <a:pt x="114" y="121"/>
                  <a:pt x="111" y="119"/>
                </a:cubicBezTo>
                <a:cubicBezTo>
                  <a:pt x="86" y="104"/>
                  <a:pt x="86" y="104"/>
                  <a:pt x="86" y="104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86" y="137"/>
                  <a:pt x="85" y="140"/>
                  <a:pt x="83" y="142"/>
                </a:cubicBezTo>
                <a:cubicBezTo>
                  <a:pt x="80" y="144"/>
                  <a:pt x="77" y="146"/>
                  <a:pt x="74" y="146"/>
                </a:cubicBezTo>
                <a:cubicBezTo>
                  <a:pt x="62" y="146"/>
                  <a:pt x="62" y="146"/>
                  <a:pt x="62" y="146"/>
                </a:cubicBezTo>
                <a:cubicBezTo>
                  <a:pt x="59" y="146"/>
                  <a:pt x="56" y="144"/>
                  <a:pt x="54" y="142"/>
                </a:cubicBezTo>
                <a:cubicBezTo>
                  <a:pt x="51" y="140"/>
                  <a:pt x="50" y="137"/>
                  <a:pt x="50" y="133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2" y="121"/>
                  <a:pt x="19" y="121"/>
                  <a:pt x="16" y="120"/>
                </a:cubicBezTo>
                <a:cubicBezTo>
                  <a:pt x="12" y="119"/>
                  <a:pt x="10" y="117"/>
                  <a:pt x="8" y="114"/>
                </a:cubicBezTo>
                <a:cubicBezTo>
                  <a:pt x="2" y="104"/>
                  <a:pt x="2" y="104"/>
                  <a:pt x="2" y="104"/>
                </a:cubicBezTo>
                <a:cubicBezTo>
                  <a:pt x="1" y="101"/>
                  <a:pt x="0" y="98"/>
                  <a:pt x="1" y="95"/>
                </a:cubicBezTo>
                <a:cubicBezTo>
                  <a:pt x="2" y="92"/>
                  <a:pt x="4" y="89"/>
                  <a:pt x="7" y="87"/>
                </a:cubicBezTo>
                <a:cubicBezTo>
                  <a:pt x="32" y="73"/>
                  <a:pt x="32" y="73"/>
                  <a:pt x="32" y="73"/>
                </a:cubicBezTo>
                <a:cubicBezTo>
                  <a:pt x="7" y="58"/>
                  <a:pt x="7" y="58"/>
                  <a:pt x="7" y="58"/>
                </a:cubicBezTo>
                <a:cubicBezTo>
                  <a:pt x="4" y="57"/>
                  <a:pt x="2" y="54"/>
                  <a:pt x="1" y="51"/>
                </a:cubicBezTo>
                <a:cubicBezTo>
                  <a:pt x="0" y="48"/>
                  <a:pt x="1" y="45"/>
                  <a:pt x="2" y="42"/>
                </a:cubicBezTo>
                <a:cubicBezTo>
                  <a:pt x="8" y="31"/>
                  <a:pt x="8" y="31"/>
                  <a:pt x="8" y="31"/>
                </a:cubicBezTo>
                <a:cubicBezTo>
                  <a:pt x="10" y="29"/>
                  <a:pt x="12" y="27"/>
                  <a:pt x="16" y="26"/>
                </a:cubicBezTo>
                <a:cubicBezTo>
                  <a:pt x="19" y="25"/>
                  <a:pt x="22" y="25"/>
                  <a:pt x="25" y="27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9"/>
                  <a:pt x="51" y="6"/>
                  <a:pt x="54" y="4"/>
                </a:cubicBezTo>
                <a:cubicBezTo>
                  <a:pt x="56" y="2"/>
                  <a:pt x="59" y="0"/>
                  <a:pt x="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3" y="4"/>
                </a:cubicBezTo>
                <a:cubicBezTo>
                  <a:pt x="85" y="6"/>
                  <a:pt x="86" y="9"/>
                  <a:pt x="86" y="12"/>
                </a:cubicBezTo>
                <a:cubicBezTo>
                  <a:pt x="86" y="41"/>
                  <a:pt x="86" y="41"/>
                  <a:pt x="86" y="41"/>
                </a:cubicBezTo>
                <a:cubicBezTo>
                  <a:pt x="111" y="27"/>
                  <a:pt x="111" y="27"/>
                  <a:pt x="111" y="27"/>
                </a:cubicBezTo>
                <a:cubicBezTo>
                  <a:pt x="114" y="25"/>
                  <a:pt x="117" y="25"/>
                  <a:pt x="121" y="26"/>
                </a:cubicBezTo>
                <a:cubicBezTo>
                  <a:pt x="124" y="27"/>
                  <a:pt x="126" y="29"/>
                  <a:pt x="128" y="31"/>
                </a:cubicBezTo>
                <a:cubicBezTo>
                  <a:pt x="134" y="42"/>
                  <a:pt x="134" y="42"/>
                  <a:pt x="134" y="42"/>
                </a:cubicBezTo>
                <a:cubicBezTo>
                  <a:pt x="136" y="45"/>
                  <a:pt x="136" y="48"/>
                  <a:pt x="135" y="51"/>
                </a:cubicBezTo>
                <a:cubicBezTo>
                  <a:pt x="134" y="54"/>
                  <a:pt x="132" y="57"/>
                  <a:pt x="130" y="58"/>
                </a:cubicBezTo>
                <a:cubicBezTo>
                  <a:pt x="104" y="73"/>
                  <a:pt x="104" y="73"/>
                  <a:pt x="104" y="73"/>
                </a:cubicBezTo>
                <a:lnTo>
                  <a:pt x="130" y="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8" name="Freeform 361"/>
          <p:cNvSpPr>
            <a:spLocks noEditPoints="1"/>
          </p:cNvSpPr>
          <p:nvPr/>
        </p:nvSpPr>
        <p:spPr bwMode="auto">
          <a:xfrm>
            <a:off x="1105872" y="3940534"/>
            <a:ext cx="207465" cy="163703"/>
          </a:xfrm>
          <a:custGeom>
            <a:avLst/>
            <a:gdLst>
              <a:gd name="T0" fmla="*/ 193 w 193"/>
              <a:gd name="T1" fmla="*/ 82 h 152"/>
              <a:gd name="T2" fmla="*/ 193 w 193"/>
              <a:gd name="T3" fmla="*/ 118 h 152"/>
              <a:gd name="T4" fmla="*/ 192 w 193"/>
              <a:gd name="T5" fmla="*/ 120 h 152"/>
              <a:gd name="T6" fmla="*/ 190 w 193"/>
              <a:gd name="T7" fmla="*/ 121 h 152"/>
              <a:gd name="T8" fmla="*/ 181 w 193"/>
              <a:gd name="T9" fmla="*/ 121 h 152"/>
              <a:gd name="T10" fmla="*/ 181 w 193"/>
              <a:gd name="T11" fmla="*/ 133 h 152"/>
              <a:gd name="T12" fmla="*/ 176 w 193"/>
              <a:gd name="T13" fmla="*/ 146 h 152"/>
              <a:gd name="T14" fmla="*/ 163 w 193"/>
              <a:gd name="T15" fmla="*/ 152 h 152"/>
              <a:gd name="T16" fmla="*/ 150 w 193"/>
              <a:gd name="T17" fmla="*/ 146 h 152"/>
              <a:gd name="T18" fmla="*/ 145 w 193"/>
              <a:gd name="T19" fmla="*/ 133 h 152"/>
              <a:gd name="T20" fmla="*/ 145 w 193"/>
              <a:gd name="T21" fmla="*/ 121 h 152"/>
              <a:gd name="T22" fmla="*/ 48 w 193"/>
              <a:gd name="T23" fmla="*/ 121 h 152"/>
              <a:gd name="T24" fmla="*/ 48 w 193"/>
              <a:gd name="T25" fmla="*/ 133 h 152"/>
              <a:gd name="T26" fmla="*/ 43 w 193"/>
              <a:gd name="T27" fmla="*/ 146 h 152"/>
              <a:gd name="T28" fmla="*/ 30 w 193"/>
              <a:gd name="T29" fmla="*/ 152 h 152"/>
              <a:gd name="T30" fmla="*/ 17 w 193"/>
              <a:gd name="T31" fmla="*/ 146 h 152"/>
              <a:gd name="T32" fmla="*/ 12 w 193"/>
              <a:gd name="T33" fmla="*/ 133 h 152"/>
              <a:gd name="T34" fmla="*/ 12 w 193"/>
              <a:gd name="T35" fmla="*/ 121 h 152"/>
              <a:gd name="T36" fmla="*/ 3 w 193"/>
              <a:gd name="T37" fmla="*/ 121 h 152"/>
              <a:gd name="T38" fmla="*/ 1 w 193"/>
              <a:gd name="T39" fmla="*/ 120 h 152"/>
              <a:gd name="T40" fmla="*/ 0 w 193"/>
              <a:gd name="T41" fmla="*/ 118 h 152"/>
              <a:gd name="T42" fmla="*/ 0 w 193"/>
              <a:gd name="T43" fmla="*/ 82 h 152"/>
              <a:gd name="T44" fmla="*/ 6 w 193"/>
              <a:gd name="T45" fmla="*/ 67 h 152"/>
              <a:gd name="T46" fmla="*/ 21 w 193"/>
              <a:gd name="T47" fmla="*/ 61 h 152"/>
              <a:gd name="T48" fmla="*/ 23 w 193"/>
              <a:gd name="T49" fmla="*/ 61 h 152"/>
              <a:gd name="T50" fmla="*/ 33 w 193"/>
              <a:gd name="T51" fmla="*/ 21 h 152"/>
              <a:gd name="T52" fmla="*/ 43 w 193"/>
              <a:gd name="T53" fmla="*/ 6 h 152"/>
              <a:gd name="T54" fmla="*/ 60 w 193"/>
              <a:gd name="T55" fmla="*/ 0 h 152"/>
              <a:gd name="T56" fmla="*/ 133 w 193"/>
              <a:gd name="T57" fmla="*/ 0 h 152"/>
              <a:gd name="T58" fmla="*/ 150 w 193"/>
              <a:gd name="T59" fmla="*/ 6 h 152"/>
              <a:gd name="T60" fmla="*/ 160 w 193"/>
              <a:gd name="T61" fmla="*/ 21 h 152"/>
              <a:gd name="T62" fmla="*/ 169 w 193"/>
              <a:gd name="T63" fmla="*/ 61 h 152"/>
              <a:gd name="T64" fmla="*/ 172 w 193"/>
              <a:gd name="T65" fmla="*/ 61 h 152"/>
              <a:gd name="T66" fmla="*/ 187 w 193"/>
              <a:gd name="T67" fmla="*/ 67 h 152"/>
              <a:gd name="T68" fmla="*/ 193 w 193"/>
              <a:gd name="T69" fmla="*/ 82 h 152"/>
              <a:gd name="T70" fmla="*/ 41 w 193"/>
              <a:gd name="T71" fmla="*/ 102 h 152"/>
              <a:gd name="T72" fmla="*/ 45 w 193"/>
              <a:gd name="T73" fmla="*/ 91 h 152"/>
              <a:gd name="T74" fmla="*/ 41 w 193"/>
              <a:gd name="T75" fmla="*/ 80 h 152"/>
              <a:gd name="T76" fmla="*/ 30 w 193"/>
              <a:gd name="T77" fmla="*/ 76 h 152"/>
              <a:gd name="T78" fmla="*/ 19 w 193"/>
              <a:gd name="T79" fmla="*/ 80 h 152"/>
              <a:gd name="T80" fmla="*/ 15 w 193"/>
              <a:gd name="T81" fmla="*/ 91 h 152"/>
              <a:gd name="T82" fmla="*/ 19 w 193"/>
              <a:gd name="T83" fmla="*/ 102 h 152"/>
              <a:gd name="T84" fmla="*/ 30 w 193"/>
              <a:gd name="T85" fmla="*/ 106 h 152"/>
              <a:gd name="T86" fmla="*/ 41 w 193"/>
              <a:gd name="T87" fmla="*/ 102 h 152"/>
              <a:gd name="T88" fmla="*/ 48 w 193"/>
              <a:gd name="T89" fmla="*/ 61 h 152"/>
              <a:gd name="T90" fmla="*/ 145 w 193"/>
              <a:gd name="T91" fmla="*/ 61 h 152"/>
              <a:gd name="T92" fmla="*/ 136 w 193"/>
              <a:gd name="T93" fmla="*/ 27 h 152"/>
              <a:gd name="T94" fmla="*/ 135 w 193"/>
              <a:gd name="T95" fmla="*/ 25 h 152"/>
              <a:gd name="T96" fmla="*/ 133 w 193"/>
              <a:gd name="T97" fmla="*/ 25 h 152"/>
              <a:gd name="T98" fmla="*/ 60 w 193"/>
              <a:gd name="T99" fmla="*/ 25 h 152"/>
              <a:gd name="T100" fmla="*/ 58 w 193"/>
              <a:gd name="T101" fmla="*/ 25 h 152"/>
              <a:gd name="T102" fmla="*/ 57 w 193"/>
              <a:gd name="T103" fmla="*/ 27 h 152"/>
              <a:gd name="T104" fmla="*/ 48 w 193"/>
              <a:gd name="T105" fmla="*/ 61 h 152"/>
              <a:gd name="T106" fmla="*/ 174 w 193"/>
              <a:gd name="T107" fmla="*/ 102 h 152"/>
              <a:gd name="T108" fmla="*/ 178 w 193"/>
              <a:gd name="T109" fmla="*/ 91 h 152"/>
              <a:gd name="T110" fmla="*/ 174 w 193"/>
              <a:gd name="T111" fmla="*/ 80 h 152"/>
              <a:gd name="T112" fmla="*/ 163 w 193"/>
              <a:gd name="T113" fmla="*/ 76 h 152"/>
              <a:gd name="T114" fmla="*/ 152 w 193"/>
              <a:gd name="T115" fmla="*/ 80 h 152"/>
              <a:gd name="T116" fmla="*/ 148 w 193"/>
              <a:gd name="T117" fmla="*/ 91 h 152"/>
              <a:gd name="T118" fmla="*/ 152 w 193"/>
              <a:gd name="T119" fmla="*/ 102 h 152"/>
              <a:gd name="T120" fmla="*/ 163 w 193"/>
              <a:gd name="T121" fmla="*/ 106 h 152"/>
              <a:gd name="T122" fmla="*/ 174 w 193"/>
              <a:gd name="T123" fmla="*/ 10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3" h="152">
                <a:moveTo>
                  <a:pt x="193" y="82"/>
                </a:moveTo>
                <a:cubicBezTo>
                  <a:pt x="193" y="118"/>
                  <a:pt x="193" y="118"/>
                  <a:pt x="193" y="118"/>
                </a:cubicBezTo>
                <a:cubicBezTo>
                  <a:pt x="193" y="119"/>
                  <a:pt x="193" y="120"/>
                  <a:pt x="192" y="120"/>
                </a:cubicBezTo>
                <a:cubicBezTo>
                  <a:pt x="192" y="121"/>
                  <a:pt x="191" y="121"/>
                  <a:pt x="190" y="121"/>
                </a:cubicBezTo>
                <a:cubicBezTo>
                  <a:pt x="181" y="121"/>
                  <a:pt x="181" y="121"/>
                  <a:pt x="181" y="121"/>
                </a:cubicBezTo>
                <a:cubicBezTo>
                  <a:pt x="181" y="133"/>
                  <a:pt x="181" y="133"/>
                  <a:pt x="181" y="133"/>
                </a:cubicBezTo>
                <a:cubicBezTo>
                  <a:pt x="181" y="138"/>
                  <a:pt x="179" y="143"/>
                  <a:pt x="176" y="146"/>
                </a:cubicBezTo>
                <a:cubicBezTo>
                  <a:pt x="172" y="150"/>
                  <a:pt x="168" y="152"/>
                  <a:pt x="163" y="152"/>
                </a:cubicBezTo>
                <a:cubicBezTo>
                  <a:pt x="158" y="152"/>
                  <a:pt x="154" y="150"/>
                  <a:pt x="150" y="146"/>
                </a:cubicBezTo>
                <a:cubicBezTo>
                  <a:pt x="147" y="143"/>
                  <a:pt x="145" y="138"/>
                  <a:pt x="145" y="133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8" y="138"/>
                  <a:pt x="46" y="143"/>
                  <a:pt x="43" y="146"/>
                </a:cubicBezTo>
                <a:cubicBezTo>
                  <a:pt x="39" y="150"/>
                  <a:pt x="35" y="152"/>
                  <a:pt x="30" y="152"/>
                </a:cubicBezTo>
                <a:cubicBezTo>
                  <a:pt x="25" y="152"/>
                  <a:pt x="21" y="150"/>
                  <a:pt x="17" y="146"/>
                </a:cubicBezTo>
                <a:cubicBezTo>
                  <a:pt x="14" y="143"/>
                  <a:pt x="12" y="138"/>
                  <a:pt x="12" y="133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3" y="121"/>
                  <a:pt x="3" y="121"/>
                  <a:pt x="3" y="121"/>
                </a:cubicBezTo>
                <a:cubicBezTo>
                  <a:pt x="2" y="121"/>
                  <a:pt x="1" y="121"/>
                  <a:pt x="1" y="120"/>
                </a:cubicBezTo>
                <a:cubicBezTo>
                  <a:pt x="0" y="120"/>
                  <a:pt x="0" y="119"/>
                  <a:pt x="0" y="118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76"/>
                  <a:pt x="2" y="71"/>
                  <a:pt x="6" y="67"/>
                </a:cubicBezTo>
                <a:cubicBezTo>
                  <a:pt x="10" y="63"/>
                  <a:pt x="15" y="61"/>
                  <a:pt x="21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33" y="21"/>
                  <a:pt x="33" y="21"/>
                  <a:pt x="33" y="21"/>
                </a:cubicBezTo>
                <a:cubicBezTo>
                  <a:pt x="35" y="15"/>
                  <a:pt x="38" y="10"/>
                  <a:pt x="43" y="6"/>
                </a:cubicBezTo>
                <a:cubicBezTo>
                  <a:pt x="48" y="2"/>
                  <a:pt x="54" y="0"/>
                  <a:pt x="6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9" y="0"/>
                  <a:pt x="145" y="2"/>
                  <a:pt x="150" y="6"/>
                </a:cubicBezTo>
                <a:cubicBezTo>
                  <a:pt x="155" y="10"/>
                  <a:pt x="158" y="15"/>
                  <a:pt x="160" y="21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8" y="61"/>
                  <a:pt x="183" y="63"/>
                  <a:pt x="187" y="67"/>
                </a:cubicBezTo>
                <a:cubicBezTo>
                  <a:pt x="191" y="71"/>
                  <a:pt x="193" y="76"/>
                  <a:pt x="193" y="82"/>
                </a:cubicBezTo>
                <a:close/>
                <a:moveTo>
                  <a:pt x="41" y="102"/>
                </a:moveTo>
                <a:cubicBezTo>
                  <a:pt x="44" y="99"/>
                  <a:pt x="45" y="95"/>
                  <a:pt x="45" y="91"/>
                </a:cubicBezTo>
                <a:cubicBezTo>
                  <a:pt x="45" y="87"/>
                  <a:pt x="44" y="83"/>
                  <a:pt x="41" y="80"/>
                </a:cubicBezTo>
                <a:cubicBezTo>
                  <a:pt x="38" y="77"/>
                  <a:pt x="34" y="76"/>
                  <a:pt x="30" y="76"/>
                </a:cubicBezTo>
                <a:cubicBezTo>
                  <a:pt x="26" y="76"/>
                  <a:pt x="22" y="77"/>
                  <a:pt x="19" y="80"/>
                </a:cubicBezTo>
                <a:cubicBezTo>
                  <a:pt x="16" y="83"/>
                  <a:pt x="15" y="87"/>
                  <a:pt x="15" y="91"/>
                </a:cubicBezTo>
                <a:cubicBezTo>
                  <a:pt x="15" y="95"/>
                  <a:pt x="16" y="99"/>
                  <a:pt x="19" y="102"/>
                </a:cubicBezTo>
                <a:cubicBezTo>
                  <a:pt x="22" y="105"/>
                  <a:pt x="26" y="106"/>
                  <a:pt x="30" y="106"/>
                </a:cubicBezTo>
                <a:cubicBezTo>
                  <a:pt x="34" y="106"/>
                  <a:pt x="38" y="105"/>
                  <a:pt x="41" y="102"/>
                </a:cubicBezTo>
                <a:close/>
                <a:moveTo>
                  <a:pt x="48" y="61"/>
                </a:moveTo>
                <a:cubicBezTo>
                  <a:pt x="145" y="61"/>
                  <a:pt x="145" y="61"/>
                  <a:pt x="145" y="61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7"/>
                  <a:pt x="136" y="26"/>
                  <a:pt x="135" y="25"/>
                </a:cubicBezTo>
                <a:cubicBezTo>
                  <a:pt x="134" y="25"/>
                  <a:pt x="133" y="25"/>
                  <a:pt x="133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59" y="25"/>
                  <a:pt x="58" y="25"/>
                </a:cubicBezTo>
                <a:cubicBezTo>
                  <a:pt x="57" y="26"/>
                  <a:pt x="57" y="27"/>
                  <a:pt x="57" y="27"/>
                </a:cubicBezTo>
                <a:lnTo>
                  <a:pt x="48" y="61"/>
                </a:lnTo>
                <a:close/>
                <a:moveTo>
                  <a:pt x="174" y="102"/>
                </a:moveTo>
                <a:cubicBezTo>
                  <a:pt x="177" y="99"/>
                  <a:pt x="178" y="95"/>
                  <a:pt x="178" y="91"/>
                </a:cubicBezTo>
                <a:cubicBezTo>
                  <a:pt x="178" y="87"/>
                  <a:pt x="177" y="83"/>
                  <a:pt x="174" y="80"/>
                </a:cubicBezTo>
                <a:cubicBezTo>
                  <a:pt x="171" y="77"/>
                  <a:pt x="167" y="76"/>
                  <a:pt x="163" y="76"/>
                </a:cubicBezTo>
                <a:cubicBezTo>
                  <a:pt x="159" y="76"/>
                  <a:pt x="155" y="77"/>
                  <a:pt x="152" y="80"/>
                </a:cubicBezTo>
                <a:cubicBezTo>
                  <a:pt x="149" y="83"/>
                  <a:pt x="148" y="87"/>
                  <a:pt x="148" y="91"/>
                </a:cubicBezTo>
                <a:cubicBezTo>
                  <a:pt x="148" y="95"/>
                  <a:pt x="149" y="99"/>
                  <a:pt x="152" y="102"/>
                </a:cubicBezTo>
                <a:cubicBezTo>
                  <a:pt x="155" y="105"/>
                  <a:pt x="159" y="106"/>
                  <a:pt x="163" y="106"/>
                </a:cubicBezTo>
                <a:cubicBezTo>
                  <a:pt x="167" y="106"/>
                  <a:pt x="171" y="105"/>
                  <a:pt x="174" y="1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9" name="Freeform 362"/>
          <p:cNvSpPr>
            <a:spLocks/>
          </p:cNvSpPr>
          <p:nvPr/>
        </p:nvSpPr>
        <p:spPr bwMode="auto">
          <a:xfrm>
            <a:off x="1417070" y="3940534"/>
            <a:ext cx="155598" cy="157220"/>
          </a:xfrm>
          <a:custGeom>
            <a:avLst/>
            <a:gdLst>
              <a:gd name="T0" fmla="*/ 141 w 145"/>
              <a:gd name="T1" fmla="*/ 2 h 146"/>
              <a:gd name="T2" fmla="*/ 144 w 145"/>
              <a:gd name="T3" fmla="*/ 0 h 146"/>
              <a:gd name="T4" fmla="*/ 145 w 145"/>
              <a:gd name="T5" fmla="*/ 3 h 146"/>
              <a:gd name="T6" fmla="*/ 145 w 145"/>
              <a:gd name="T7" fmla="*/ 143 h 146"/>
              <a:gd name="T8" fmla="*/ 144 w 145"/>
              <a:gd name="T9" fmla="*/ 146 h 146"/>
              <a:gd name="T10" fmla="*/ 141 w 145"/>
              <a:gd name="T11" fmla="*/ 144 h 146"/>
              <a:gd name="T12" fmla="*/ 74 w 145"/>
              <a:gd name="T13" fmla="*/ 77 h 146"/>
              <a:gd name="T14" fmla="*/ 73 w 145"/>
              <a:gd name="T15" fmla="*/ 75 h 146"/>
              <a:gd name="T16" fmla="*/ 73 w 145"/>
              <a:gd name="T17" fmla="*/ 143 h 146"/>
              <a:gd name="T18" fmla="*/ 72 w 145"/>
              <a:gd name="T19" fmla="*/ 146 h 146"/>
              <a:gd name="T20" fmla="*/ 68 w 145"/>
              <a:gd name="T21" fmla="*/ 144 h 146"/>
              <a:gd name="T22" fmla="*/ 1 w 145"/>
              <a:gd name="T23" fmla="*/ 77 h 146"/>
              <a:gd name="T24" fmla="*/ 0 w 145"/>
              <a:gd name="T25" fmla="*/ 73 h 146"/>
              <a:gd name="T26" fmla="*/ 1 w 145"/>
              <a:gd name="T27" fmla="*/ 69 h 146"/>
              <a:gd name="T28" fmla="*/ 68 w 145"/>
              <a:gd name="T29" fmla="*/ 2 h 146"/>
              <a:gd name="T30" fmla="*/ 72 w 145"/>
              <a:gd name="T31" fmla="*/ 0 h 146"/>
              <a:gd name="T32" fmla="*/ 73 w 145"/>
              <a:gd name="T33" fmla="*/ 3 h 146"/>
              <a:gd name="T34" fmla="*/ 73 w 145"/>
              <a:gd name="T35" fmla="*/ 70 h 146"/>
              <a:gd name="T36" fmla="*/ 74 w 145"/>
              <a:gd name="T37" fmla="*/ 69 h 146"/>
              <a:gd name="T38" fmla="*/ 141 w 145"/>
              <a:gd name="T39" fmla="*/ 2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5" h="146">
                <a:moveTo>
                  <a:pt x="141" y="2"/>
                </a:moveTo>
                <a:cubicBezTo>
                  <a:pt x="142" y="0"/>
                  <a:pt x="143" y="0"/>
                  <a:pt x="144" y="0"/>
                </a:cubicBezTo>
                <a:cubicBezTo>
                  <a:pt x="145" y="1"/>
                  <a:pt x="145" y="2"/>
                  <a:pt x="145" y="3"/>
                </a:cubicBezTo>
                <a:cubicBezTo>
                  <a:pt x="145" y="143"/>
                  <a:pt x="145" y="143"/>
                  <a:pt x="145" y="143"/>
                </a:cubicBezTo>
                <a:cubicBezTo>
                  <a:pt x="145" y="144"/>
                  <a:pt x="145" y="145"/>
                  <a:pt x="144" y="146"/>
                </a:cubicBezTo>
                <a:cubicBezTo>
                  <a:pt x="143" y="146"/>
                  <a:pt x="142" y="145"/>
                  <a:pt x="141" y="144"/>
                </a:cubicBezTo>
                <a:cubicBezTo>
                  <a:pt x="74" y="77"/>
                  <a:pt x="74" y="77"/>
                  <a:pt x="74" y="77"/>
                </a:cubicBezTo>
                <a:cubicBezTo>
                  <a:pt x="73" y="77"/>
                  <a:pt x="73" y="76"/>
                  <a:pt x="73" y="75"/>
                </a:cubicBezTo>
                <a:cubicBezTo>
                  <a:pt x="73" y="143"/>
                  <a:pt x="73" y="143"/>
                  <a:pt x="73" y="143"/>
                </a:cubicBezTo>
                <a:cubicBezTo>
                  <a:pt x="73" y="144"/>
                  <a:pt x="72" y="145"/>
                  <a:pt x="72" y="146"/>
                </a:cubicBezTo>
                <a:cubicBezTo>
                  <a:pt x="71" y="146"/>
                  <a:pt x="70" y="145"/>
                  <a:pt x="68" y="144"/>
                </a:cubicBezTo>
                <a:cubicBezTo>
                  <a:pt x="1" y="77"/>
                  <a:pt x="1" y="77"/>
                  <a:pt x="1" y="77"/>
                </a:cubicBezTo>
                <a:cubicBezTo>
                  <a:pt x="0" y="76"/>
                  <a:pt x="0" y="75"/>
                  <a:pt x="0" y="73"/>
                </a:cubicBezTo>
                <a:cubicBezTo>
                  <a:pt x="0" y="71"/>
                  <a:pt x="0" y="70"/>
                  <a:pt x="1" y="69"/>
                </a:cubicBezTo>
                <a:cubicBezTo>
                  <a:pt x="68" y="2"/>
                  <a:pt x="68" y="2"/>
                  <a:pt x="68" y="2"/>
                </a:cubicBezTo>
                <a:cubicBezTo>
                  <a:pt x="70" y="0"/>
                  <a:pt x="71" y="0"/>
                  <a:pt x="72" y="0"/>
                </a:cubicBezTo>
                <a:cubicBezTo>
                  <a:pt x="72" y="1"/>
                  <a:pt x="73" y="2"/>
                  <a:pt x="73" y="3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69"/>
                  <a:pt x="74" y="69"/>
                </a:cubicBezTo>
                <a:lnTo>
                  <a:pt x="141" y="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0" name="Freeform 363"/>
          <p:cNvSpPr>
            <a:spLocks noEditPoints="1"/>
          </p:cNvSpPr>
          <p:nvPr/>
        </p:nvSpPr>
        <p:spPr bwMode="auto">
          <a:xfrm>
            <a:off x="1665055" y="3940534"/>
            <a:ext cx="155598" cy="157220"/>
          </a:xfrm>
          <a:custGeom>
            <a:avLst/>
            <a:gdLst>
              <a:gd name="T0" fmla="*/ 140 w 145"/>
              <a:gd name="T1" fmla="*/ 44 h 146"/>
              <a:gd name="T2" fmla="*/ 145 w 145"/>
              <a:gd name="T3" fmla="*/ 73 h 146"/>
              <a:gd name="T4" fmla="*/ 140 w 145"/>
              <a:gd name="T5" fmla="*/ 101 h 146"/>
              <a:gd name="T6" fmla="*/ 124 w 145"/>
              <a:gd name="T7" fmla="*/ 124 h 146"/>
              <a:gd name="T8" fmla="*/ 101 w 145"/>
              <a:gd name="T9" fmla="*/ 140 h 146"/>
              <a:gd name="T10" fmla="*/ 73 w 145"/>
              <a:gd name="T11" fmla="*/ 146 h 146"/>
              <a:gd name="T12" fmla="*/ 44 w 145"/>
              <a:gd name="T13" fmla="*/ 140 h 146"/>
              <a:gd name="T14" fmla="*/ 21 w 145"/>
              <a:gd name="T15" fmla="*/ 124 h 146"/>
              <a:gd name="T16" fmla="*/ 6 w 145"/>
              <a:gd name="T17" fmla="*/ 101 h 146"/>
              <a:gd name="T18" fmla="*/ 0 w 145"/>
              <a:gd name="T19" fmla="*/ 73 h 146"/>
              <a:gd name="T20" fmla="*/ 6 w 145"/>
              <a:gd name="T21" fmla="*/ 44 h 146"/>
              <a:gd name="T22" fmla="*/ 21 w 145"/>
              <a:gd name="T23" fmla="*/ 21 h 146"/>
              <a:gd name="T24" fmla="*/ 44 w 145"/>
              <a:gd name="T25" fmla="*/ 6 h 146"/>
              <a:gd name="T26" fmla="*/ 73 w 145"/>
              <a:gd name="T27" fmla="*/ 0 h 146"/>
              <a:gd name="T28" fmla="*/ 101 w 145"/>
              <a:gd name="T29" fmla="*/ 6 h 146"/>
              <a:gd name="T30" fmla="*/ 124 w 145"/>
              <a:gd name="T31" fmla="*/ 21 h 146"/>
              <a:gd name="T32" fmla="*/ 140 w 145"/>
              <a:gd name="T33" fmla="*/ 44 h 146"/>
              <a:gd name="T34" fmla="*/ 30 w 145"/>
              <a:gd name="T35" fmla="*/ 101 h 146"/>
              <a:gd name="T36" fmla="*/ 101 w 145"/>
              <a:gd name="T37" fmla="*/ 30 h 146"/>
              <a:gd name="T38" fmla="*/ 73 w 145"/>
              <a:gd name="T39" fmla="*/ 21 h 146"/>
              <a:gd name="T40" fmla="*/ 47 w 145"/>
              <a:gd name="T41" fmla="*/ 28 h 146"/>
              <a:gd name="T42" fmla="*/ 28 w 145"/>
              <a:gd name="T43" fmla="*/ 47 h 146"/>
              <a:gd name="T44" fmla="*/ 21 w 145"/>
              <a:gd name="T45" fmla="*/ 73 h 146"/>
              <a:gd name="T46" fmla="*/ 30 w 145"/>
              <a:gd name="T47" fmla="*/ 101 h 146"/>
              <a:gd name="T48" fmla="*/ 124 w 145"/>
              <a:gd name="T49" fmla="*/ 73 h 146"/>
              <a:gd name="T50" fmla="*/ 116 w 145"/>
              <a:gd name="T51" fmla="*/ 45 h 146"/>
              <a:gd name="T52" fmla="*/ 45 w 145"/>
              <a:gd name="T53" fmla="*/ 116 h 146"/>
              <a:gd name="T54" fmla="*/ 73 w 145"/>
              <a:gd name="T55" fmla="*/ 124 h 146"/>
              <a:gd name="T56" fmla="*/ 93 w 145"/>
              <a:gd name="T57" fmla="*/ 120 h 146"/>
              <a:gd name="T58" fmla="*/ 109 w 145"/>
              <a:gd name="T59" fmla="*/ 109 h 146"/>
              <a:gd name="T60" fmla="*/ 120 w 145"/>
              <a:gd name="T61" fmla="*/ 93 h 146"/>
              <a:gd name="T62" fmla="*/ 124 w 145"/>
              <a:gd name="T63" fmla="*/ 7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5" h="146">
                <a:moveTo>
                  <a:pt x="140" y="44"/>
                </a:moveTo>
                <a:cubicBezTo>
                  <a:pt x="143" y="53"/>
                  <a:pt x="145" y="63"/>
                  <a:pt x="145" y="73"/>
                </a:cubicBezTo>
                <a:cubicBezTo>
                  <a:pt x="145" y="83"/>
                  <a:pt x="143" y="92"/>
                  <a:pt x="140" y="101"/>
                </a:cubicBezTo>
                <a:cubicBezTo>
                  <a:pt x="136" y="110"/>
                  <a:pt x="131" y="118"/>
                  <a:pt x="124" y="124"/>
                </a:cubicBezTo>
                <a:cubicBezTo>
                  <a:pt x="118" y="131"/>
                  <a:pt x="110" y="136"/>
                  <a:pt x="101" y="140"/>
                </a:cubicBezTo>
                <a:cubicBezTo>
                  <a:pt x="92" y="144"/>
                  <a:pt x="83" y="146"/>
                  <a:pt x="73" y="146"/>
                </a:cubicBezTo>
                <a:cubicBezTo>
                  <a:pt x="63" y="146"/>
                  <a:pt x="53" y="144"/>
                  <a:pt x="44" y="140"/>
                </a:cubicBezTo>
                <a:cubicBezTo>
                  <a:pt x="35" y="136"/>
                  <a:pt x="28" y="131"/>
                  <a:pt x="21" y="124"/>
                </a:cubicBezTo>
                <a:cubicBezTo>
                  <a:pt x="15" y="118"/>
                  <a:pt x="10" y="110"/>
                  <a:pt x="6" y="101"/>
                </a:cubicBezTo>
                <a:cubicBezTo>
                  <a:pt x="2" y="92"/>
                  <a:pt x="0" y="83"/>
                  <a:pt x="0" y="73"/>
                </a:cubicBezTo>
                <a:cubicBezTo>
                  <a:pt x="0" y="63"/>
                  <a:pt x="2" y="53"/>
                  <a:pt x="6" y="44"/>
                </a:cubicBezTo>
                <a:cubicBezTo>
                  <a:pt x="10" y="35"/>
                  <a:pt x="15" y="28"/>
                  <a:pt x="21" y="21"/>
                </a:cubicBezTo>
                <a:cubicBezTo>
                  <a:pt x="28" y="15"/>
                  <a:pt x="35" y="9"/>
                  <a:pt x="44" y="6"/>
                </a:cubicBezTo>
                <a:cubicBezTo>
                  <a:pt x="53" y="2"/>
                  <a:pt x="63" y="0"/>
                  <a:pt x="73" y="0"/>
                </a:cubicBezTo>
                <a:cubicBezTo>
                  <a:pt x="83" y="0"/>
                  <a:pt x="92" y="2"/>
                  <a:pt x="101" y="6"/>
                </a:cubicBezTo>
                <a:cubicBezTo>
                  <a:pt x="110" y="9"/>
                  <a:pt x="118" y="15"/>
                  <a:pt x="124" y="21"/>
                </a:cubicBezTo>
                <a:cubicBezTo>
                  <a:pt x="131" y="28"/>
                  <a:pt x="136" y="35"/>
                  <a:pt x="140" y="44"/>
                </a:cubicBezTo>
                <a:close/>
                <a:moveTo>
                  <a:pt x="30" y="101"/>
                </a:moveTo>
                <a:cubicBezTo>
                  <a:pt x="101" y="30"/>
                  <a:pt x="101" y="30"/>
                  <a:pt x="101" y="30"/>
                </a:cubicBezTo>
                <a:cubicBezTo>
                  <a:pt x="93" y="24"/>
                  <a:pt x="83" y="21"/>
                  <a:pt x="73" y="21"/>
                </a:cubicBezTo>
                <a:cubicBezTo>
                  <a:pt x="63" y="21"/>
                  <a:pt x="55" y="23"/>
                  <a:pt x="47" y="28"/>
                </a:cubicBezTo>
                <a:cubicBezTo>
                  <a:pt x="39" y="33"/>
                  <a:pt x="33" y="39"/>
                  <a:pt x="28" y="47"/>
                </a:cubicBezTo>
                <a:cubicBezTo>
                  <a:pt x="24" y="55"/>
                  <a:pt x="21" y="63"/>
                  <a:pt x="21" y="73"/>
                </a:cubicBezTo>
                <a:cubicBezTo>
                  <a:pt x="21" y="83"/>
                  <a:pt x="24" y="92"/>
                  <a:pt x="30" y="101"/>
                </a:cubicBezTo>
                <a:close/>
                <a:moveTo>
                  <a:pt x="124" y="73"/>
                </a:moveTo>
                <a:cubicBezTo>
                  <a:pt x="124" y="62"/>
                  <a:pt x="121" y="53"/>
                  <a:pt x="116" y="45"/>
                </a:cubicBezTo>
                <a:cubicBezTo>
                  <a:pt x="45" y="116"/>
                  <a:pt x="45" y="116"/>
                  <a:pt x="45" y="116"/>
                </a:cubicBezTo>
                <a:cubicBezTo>
                  <a:pt x="53" y="122"/>
                  <a:pt x="63" y="124"/>
                  <a:pt x="73" y="124"/>
                </a:cubicBezTo>
                <a:cubicBezTo>
                  <a:pt x="80" y="124"/>
                  <a:pt x="86" y="123"/>
                  <a:pt x="93" y="120"/>
                </a:cubicBezTo>
                <a:cubicBezTo>
                  <a:pt x="99" y="117"/>
                  <a:pt x="104" y="114"/>
                  <a:pt x="109" y="109"/>
                </a:cubicBezTo>
                <a:cubicBezTo>
                  <a:pt x="114" y="105"/>
                  <a:pt x="117" y="99"/>
                  <a:pt x="120" y="93"/>
                </a:cubicBezTo>
                <a:cubicBezTo>
                  <a:pt x="123" y="86"/>
                  <a:pt x="124" y="80"/>
                  <a:pt x="124" y="7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1" name="Freeform 364"/>
          <p:cNvSpPr>
            <a:spLocks noEditPoints="1"/>
          </p:cNvSpPr>
          <p:nvPr/>
        </p:nvSpPr>
        <p:spPr bwMode="auto">
          <a:xfrm>
            <a:off x="1911421" y="3927568"/>
            <a:ext cx="196120" cy="183153"/>
          </a:xfrm>
          <a:custGeom>
            <a:avLst/>
            <a:gdLst>
              <a:gd name="T0" fmla="*/ 91 w 182"/>
              <a:gd name="T1" fmla="*/ 0 h 170"/>
              <a:gd name="T2" fmla="*/ 182 w 182"/>
              <a:gd name="T3" fmla="*/ 37 h 170"/>
              <a:gd name="T4" fmla="*/ 182 w 182"/>
              <a:gd name="T5" fmla="*/ 49 h 170"/>
              <a:gd name="T6" fmla="*/ 169 w 182"/>
              <a:gd name="T7" fmla="*/ 49 h 170"/>
              <a:gd name="T8" fmla="*/ 167 w 182"/>
              <a:gd name="T9" fmla="*/ 53 h 170"/>
              <a:gd name="T10" fmla="*/ 163 w 182"/>
              <a:gd name="T11" fmla="*/ 55 h 170"/>
              <a:gd name="T12" fmla="*/ 19 w 182"/>
              <a:gd name="T13" fmla="*/ 55 h 170"/>
              <a:gd name="T14" fmla="*/ 14 w 182"/>
              <a:gd name="T15" fmla="*/ 53 h 170"/>
              <a:gd name="T16" fmla="*/ 12 w 182"/>
              <a:gd name="T17" fmla="*/ 49 h 170"/>
              <a:gd name="T18" fmla="*/ 0 w 182"/>
              <a:gd name="T19" fmla="*/ 49 h 170"/>
              <a:gd name="T20" fmla="*/ 0 w 182"/>
              <a:gd name="T21" fmla="*/ 37 h 170"/>
              <a:gd name="T22" fmla="*/ 91 w 182"/>
              <a:gd name="T23" fmla="*/ 0 h 170"/>
              <a:gd name="T24" fmla="*/ 175 w 182"/>
              <a:gd name="T25" fmla="*/ 151 h 170"/>
              <a:gd name="T26" fmla="*/ 180 w 182"/>
              <a:gd name="T27" fmla="*/ 153 h 170"/>
              <a:gd name="T28" fmla="*/ 182 w 182"/>
              <a:gd name="T29" fmla="*/ 158 h 170"/>
              <a:gd name="T30" fmla="*/ 182 w 182"/>
              <a:gd name="T31" fmla="*/ 170 h 170"/>
              <a:gd name="T32" fmla="*/ 0 w 182"/>
              <a:gd name="T33" fmla="*/ 170 h 170"/>
              <a:gd name="T34" fmla="*/ 0 w 182"/>
              <a:gd name="T35" fmla="*/ 158 h 170"/>
              <a:gd name="T36" fmla="*/ 2 w 182"/>
              <a:gd name="T37" fmla="*/ 153 h 170"/>
              <a:gd name="T38" fmla="*/ 7 w 182"/>
              <a:gd name="T39" fmla="*/ 151 h 170"/>
              <a:gd name="T40" fmla="*/ 175 w 182"/>
              <a:gd name="T41" fmla="*/ 151 h 170"/>
              <a:gd name="T42" fmla="*/ 24 w 182"/>
              <a:gd name="T43" fmla="*/ 61 h 170"/>
              <a:gd name="T44" fmla="*/ 48 w 182"/>
              <a:gd name="T45" fmla="*/ 61 h 170"/>
              <a:gd name="T46" fmla="*/ 48 w 182"/>
              <a:gd name="T47" fmla="*/ 133 h 170"/>
              <a:gd name="T48" fmla="*/ 61 w 182"/>
              <a:gd name="T49" fmla="*/ 133 h 170"/>
              <a:gd name="T50" fmla="*/ 61 w 182"/>
              <a:gd name="T51" fmla="*/ 61 h 170"/>
              <a:gd name="T52" fmla="*/ 85 w 182"/>
              <a:gd name="T53" fmla="*/ 61 h 170"/>
              <a:gd name="T54" fmla="*/ 85 w 182"/>
              <a:gd name="T55" fmla="*/ 133 h 170"/>
              <a:gd name="T56" fmla="*/ 97 w 182"/>
              <a:gd name="T57" fmla="*/ 133 h 170"/>
              <a:gd name="T58" fmla="*/ 97 w 182"/>
              <a:gd name="T59" fmla="*/ 61 h 170"/>
              <a:gd name="T60" fmla="*/ 121 w 182"/>
              <a:gd name="T61" fmla="*/ 61 h 170"/>
              <a:gd name="T62" fmla="*/ 121 w 182"/>
              <a:gd name="T63" fmla="*/ 133 h 170"/>
              <a:gd name="T64" fmla="*/ 133 w 182"/>
              <a:gd name="T65" fmla="*/ 133 h 170"/>
              <a:gd name="T66" fmla="*/ 133 w 182"/>
              <a:gd name="T67" fmla="*/ 61 h 170"/>
              <a:gd name="T68" fmla="*/ 157 w 182"/>
              <a:gd name="T69" fmla="*/ 61 h 170"/>
              <a:gd name="T70" fmla="*/ 157 w 182"/>
              <a:gd name="T71" fmla="*/ 133 h 170"/>
              <a:gd name="T72" fmla="*/ 163 w 182"/>
              <a:gd name="T73" fmla="*/ 133 h 170"/>
              <a:gd name="T74" fmla="*/ 167 w 182"/>
              <a:gd name="T75" fmla="*/ 135 h 170"/>
              <a:gd name="T76" fmla="*/ 169 w 182"/>
              <a:gd name="T77" fmla="*/ 139 h 170"/>
              <a:gd name="T78" fmla="*/ 169 w 182"/>
              <a:gd name="T79" fmla="*/ 145 h 170"/>
              <a:gd name="T80" fmla="*/ 12 w 182"/>
              <a:gd name="T81" fmla="*/ 145 h 170"/>
              <a:gd name="T82" fmla="*/ 12 w 182"/>
              <a:gd name="T83" fmla="*/ 139 h 170"/>
              <a:gd name="T84" fmla="*/ 14 w 182"/>
              <a:gd name="T85" fmla="*/ 135 h 170"/>
              <a:gd name="T86" fmla="*/ 19 w 182"/>
              <a:gd name="T87" fmla="*/ 133 h 170"/>
              <a:gd name="T88" fmla="*/ 24 w 182"/>
              <a:gd name="T89" fmla="*/ 133 h 170"/>
              <a:gd name="T90" fmla="*/ 24 w 182"/>
              <a:gd name="T91" fmla="*/ 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70">
                <a:moveTo>
                  <a:pt x="91" y="0"/>
                </a:moveTo>
                <a:cubicBezTo>
                  <a:pt x="182" y="37"/>
                  <a:pt x="182" y="37"/>
                  <a:pt x="182" y="37"/>
                </a:cubicBezTo>
                <a:cubicBezTo>
                  <a:pt x="182" y="49"/>
                  <a:pt x="182" y="49"/>
                  <a:pt x="182" y="49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50"/>
                  <a:pt x="169" y="52"/>
                  <a:pt x="167" y="53"/>
                </a:cubicBezTo>
                <a:cubicBezTo>
                  <a:pt x="166" y="54"/>
                  <a:pt x="165" y="55"/>
                  <a:pt x="163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7" y="55"/>
                  <a:pt x="15" y="54"/>
                  <a:pt x="14" y="53"/>
                </a:cubicBezTo>
                <a:cubicBezTo>
                  <a:pt x="13" y="52"/>
                  <a:pt x="12" y="50"/>
                  <a:pt x="12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37"/>
                  <a:pt x="0" y="37"/>
                  <a:pt x="0" y="37"/>
                </a:cubicBezTo>
                <a:lnTo>
                  <a:pt x="91" y="0"/>
                </a:lnTo>
                <a:close/>
                <a:moveTo>
                  <a:pt x="175" y="151"/>
                </a:moveTo>
                <a:cubicBezTo>
                  <a:pt x="177" y="151"/>
                  <a:pt x="178" y="152"/>
                  <a:pt x="180" y="153"/>
                </a:cubicBezTo>
                <a:cubicBezTo>
                  <a:pt x="181" y="154"/>
                  <a:pt x="182" y="156"/>
                  <a:pt x="182" y="158"/>
                </a:cubicBezTo>
                <a:cubicBezTo>
                  <a:pt x="182" y="170"/>
                  <a:pt x="182" y="170"/>
                  <a:pt x="182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56"/>
                  <a:pt x="1" y="154"/>
                  <a:pt x="2" y="153"/>
                </a:cubicBezTo>
                <a:cubicBezTo>
                  <a:pt x="3" y="152"/>
                  <a:pt x="5" y="151"/>
                  <a:pt x="7" y="151"/>
                </a:cubicBezTo>
                <a:lnTo>
                  <a:pt x="175" y="151"/>
                </a:lnTo>
                <a:close/>
                <a:moveTo>
                  <a:pt x="24" y="61"/>
                </a:moveTo>
                <a:cubicBezTo>
                  <a:pt x="48" y="61"/>
                  <a:pt x="48" y="61"/>
                  <a:pt x="48" y="61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61" y="61"/>
                  <a:pt x="61" y="61"/>
                  <a:pt x="61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33"/>
                  <a:pt x="85" y="133"/>
                  <a:pt x="85" y="133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97" y="61"/>
                  <a:pt x="97" y="61"/>
                  <a:pt x="97" y="61"/>
                </a:cubicBezTo>
                <a:cubicBezTo>
                  <a:pt x="121" y="61"/>
                  <a:pt x="121" y="61"/>
                  <a:pt x="121" y="6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157" y="61"/>
                  <a:pt x="157" y="61"/>
                  <a:pt x="157" y="61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5" y="133"/>
                  <a:pt x="166" y="134"/>
                  <a:pt x="167" y="135"/>
                </a:cubicBezTo>
                <a:cubicBezTo>
                  <a:pt x="169" y="136"/>
                  <a:pt x="169" y="138"/>
                  <a:pt x="169" y="139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12" y="138"/>
                  <a:pt x="13" y="136"/>
                  <a:pt x="14" y="135"/>
                </a:cubicBezTo>
                <a:cubicBezTo>
                  <a:pt x="15" y="134"/>
                  <a:pt x="17" y="133"/>
                  <a:pt x="19" y="133"/>
                </a:cubicBezTo>
                <a:cubicBezTo>
                  <a:pt x="24" y="133"/>
                  <a:pt x="24" y="133"/>
                  <a:pt x="24" y="133"/>
                </a:cubicBezTo>
                <a:lnTo>
                  <a:pt x="24" y="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2" name="Freeform 365"/>
          <p:cNvSpPr>
            <a:spLocks noEditPoints="1"/>
          </p:cNvSpPr>
          <p:nvPr/>
        </p:nvSpPr>
        <p:spPr bwMode="auto">
          <a:xfrm>
            <a:off x="2211273" y="3940534"/>
            <a:ext cx="207465" cy="157220"/>
          </a:xfrm>
          <a:custGeom>
            <a:avLst/>
            <a:gdLst>
              <a:gd name="T0" fmla="*/ 128 w 128"/>
              <a:gd name="T1" fmla="*/ 88 h 97"/>
              <a:gd name="T2" fmla="*/ 128 w 128"/>
              <a:gd name="T3" fmla="*/ 97 h 97"/>
              <a:gd name="T4" fmla="*/ 0 w 128"/>
              <a:gd name="T5" fmla="*/ 97 h 97"/>
              <a:gd name="T6" fmla="*/ 0 w 128"/>
              <a:gd name="T7" fmla="*/ 0 h 97"/>
              <a:gd name="T8" fmla="*/ 8 w 128"/>
              <a:gd name="T9" fmla="*/ 0 h 97"/>
              <a:gd name="T10" fmla="*/ 8 w 128"/>
              <a:gd name="T11" fmla="*/ 88 h 97"/>
              <a:gd name="T12" fmla="*/ 128 w 128"/>
              <a:gd name="T13" fmla="*/ 88 h 97"/>
              <a:gd name="T14" fmla="*/ 40 w 128"/>
              <a:gd name="T15" fmla="*/ 48 h 97"/>
              <a:gd name="T16" fmla="*/ 40 w 128"/>
              <a:gd name="T17" fmla="*/ 80 h 97"/>
              <a:gd name="T18" fmla="*/ 24 w 128"/>
              <a:gd name="T19" fmla="*/ 80 h 97"/>
              <a:gd name="T20" fmla="*/ 24 w 128"/>
              <a:gd name="T21" fmla="*/ 48 h 97"/>
              <a:gd name="T22" fmla="*/ 40 w 128"/>
              <a:gd name="T23" fmla="*/ 48 h 97"/>
              <a:gd name="T24" fmla="*/ 64 w 128"/>
              <a:gd name="T25" fmla="*/ 16 h 97"/>
              <a:gd name="T26" fmla="*/ 64 w 128"/>
              <a:gd name="T27" fmla="*/ 80 h 97"/>
              <a:gd name="T28" fmla="*/ 48 w 128"/>
              <a:gd name="T29" fmla="*/ 80 h 97"/>
              <a:gd name="T30" fmla="*/ 48 w 128"/>
              <a:gd name="T31" fmla="*/ 16 h 97"/>
              <a:gd name="T32" fmla="*/ 64 w 128"/>
              <a:gd name="T33" fmla="*/ 16 h 97"/>
              <a:gd name="T34" fmla="*/ 88 w 128"/>
              <a:gd name="T35" fmla="*/ 32 h 97"/>
              <a:gd name="T36" fmla="*/ 88 w 128"/>
              <a:gd name="T37" fmla="*/ 80 h 97"/>
              <a:gd name="T38" fmla="*/ 72 w 128"/>
              <a:gd name="T39" fmla="*/ 80 h 97"/>
              <a:gd name="T40" fmla="*/ 72 w 128"/>
              <a:gd name="T41" fmla="*/ 32 h 97"/>
              <a:gd name="T42" fmla="*/ 88 w 128"/>
              <a:gd name="T43" fmla="*/ 32 h 97"/>
              <a:gd name="T44" fmla="*/ 112 w 128"/>
              <a:gd name="T45" fmla="*/ 8 h 97"/>
              <a:gd name="T46" fmla="*/ 112 w 128"/>
              <a:gd name="T47" fmla="*/ 80 h 97"/>
              <a:gd name="T48" fmla="*/ 97 w 128"/>
              <a:gd name="T49" fmla="*/ 80 h 97"/>
              <a:gd name="T50" fmla="*/ 97 w 128"/>
              <a:gd name="T51" fmla="*/ 8 h 97"/>
              <a:gd name="T52" fmla="*/ 112 w 128"/>
              <a:gd name="T53" fmla="*/ 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97">
                <a:moveTo>
                  <a:pt x="128" y="88"/>
                </a:moveTo>
                <a:lnTo>
                  <a:pt x="128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8"/>
                </a:lnTo>
                <a:lnTo>
                  <a:pt x="128" y="88"/>
                </a:lnTo>
                <a:close/>
                <a:moveTo>
                  <a:pt x="40" y="48"/>
                </a:moveTo>
                <a:lnTo>
                  <a:pt x="40" y="80"/>
                </a:lnTo>
                <a:lnTo>
                  <a:pt x="24" y="80"/>
                </a:lnTo>
                <a:lnTo>
                  <a:pt x="24" y="48"/>
                </a:lnTo>
                <a:lnTo>
                  <a:pt x="40" y="48"/>
                </a:lnTo>
                <a:close/>
                <a:moveTo>
                  <a:pt x="64" y="16"/>
                </a:moveTo>
                <a:lnTo>
                  <a:pt x="64" y="80"/>
                </a:lnTo>
                <a:lnTo>
                  <a:pt x="48" y="80"/>
                </a:lnTo>
                <a:lnTo>
                  <a:pt x="48" y="16"/>
                </a:lnTo>
                <a:lnTo>
                  <a:pt x="64" y="16"/>
                </a:lnTo>
                <a:close/>
                <a:moveTo>
                  <a:pt x="88" y="32"/>
                </a:moveTo>
                <a:lnTo>
                  <a:pt x="88" y="80"/>
                </a:lnTo>
                <a:lnTo>
                  <a:pt x="72" y="80"/>
                </a:lnTo>
                <a:lnTo>
                  <a:pt x="72" y="32"/>
                </a:lnTo>
                <a:lnTo>
                  <a:pt x="88" y="32"/>
                </a:lnTo>
                <a:close/>
                <a:moveTo>
                  <a:pt x="112" y="8"/>
                </a:moveTo>
                <a:lnTo>
                  <a:pt x="112" y="80"/>
                </a:lnTo>
                <a:lnTo>
                  <a:pt x="97" y="80"/>
                </a:lnTo>
                <a:lnTo>
                  <a:pt x="97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3" name="Freeform 366"/>
          <p:cNvSpPr>
            <a:spLocks noEditPoints="1"/>
          </p:cNvSpPr>
          <p:nvPr/>
        </p:nvSpPr>
        <p:spPr bwMode="auto">
          <a:xfrm>
            <a:off x="2511124" y="3940534"/>
            <a:ext cx="207465" cy="157220"/>
          </a:xfrm>
          <a:custGeom>
            <a:avLst/>
            <a:gdLst>
              <a:gd name="T0" fmla="*/ 128 w 128"/>
              <a:gd name="T1" fmla="*/ 88 h 97"/>
              <a:gd name="T2" fmla="*/ 128 w 128"/>
              <a:gd name="T3" fmla="*/ 97 h 97"/>
              <a:gd name="T4" fmla="*/ 0 w 128"/>
              <a:gd name="T5" fmla="*/ 97 h 97"/>
              <a:gd name="T6" fmla="*/ 0 w 128"/>
              <a:gd name="T7" fmla="*/ 0 h 97"/>
              <a:gd name="T8" fmla="*/ 8 w 128"/>
              <a:gd name="T9" fmla="*/ 0 h 97"/>
              <a:gd name="T10" fmla="*/ 8 w 128"/>
              <a:gd name="T11" fmla="*/ 88 h 97"/>
              <a:gd name="T12" fmla="*/ 128 w 128"/>
              <a:gd name="T13" fmla="*/ 88 h 97"/>
              <a:gd name="T14" fmla="*/ 40 w 128"/>
              <a:gd name="T15" fmla="*/ 48 h 97"/>
              <a:gd name="T16" fmla="*/ 40 w 128"/>
              <a:gd name="T17" fmla="*/ 80 h 97"/>
              <a:gd name="T18" fmla="*/ 24 w 128"/>
              <a:gd name="T19" fmla="*/ 80 h 97"/>
              <a:gd name="T20" fmla="*/ 24 w 128"/>
              <a:gd name="T21" fmla="*/ 48 h 97"/>
              <a:gd name="T22" fmla="*/ 40 w 128"/>
              <a:gd name="T23" fmla="*/ 48 h 97"/>
              <a:gd name="T24" fmla="*/ 64 w 128"/>
              <a:gd name="T25" fmla="*/ 16 h 97"/>
              <a:gd name="T26" fmla="*/ 64 w 128"/>
              <a:gd name="T27" fmla="*/ 80 h 97"/>
              <a:gd name="T28" fmla="*/ 48 w 128"/>
              <a:gd name="T29" fmla="*/ 80 h 97"/>
              <a:gd name="T30" fmla="*/ 48 w 128"/>
              <a:gd name="T31" fmla="*/ 16 h 97"/>
              <a:gd name="T32" fmla="*/ 64 w 128"/>
              <a:gd name="T33" fmla="*/ 16 h 97"/>
              <a:gd name="T34" fmla="*/ 88 w 128"/>
              <a:gd name="T35" fmla="*/ 32 h 97"/>
              <a:gd name="T36" fmla="*/ 88 w 128"/>
              <a:gd name="T37" fmla="*/ 80 h 97"/>
              <a:gd name="T38" fmla="*/ 72 w 128"/>
              <a:gd name="T39" fmla="*/ 80 h 97"/>
              <a:gd name="T40" fmla="*/ 72 w 128"/>
              <a:gd name="T41" fmla="*/ 32 h 97"/>
              <a:gd name="T42" fmla="*/ 88 w 128"/>
              <a:gd name="T43" fmla="*/ 32 h 97"/>
              <a:gd name="T44" fmla="*/ 112 w 128"/>
              <a:gd name="T45" fmla="*/ 8 h 97"/>
              <a:gd name="T46" fmla="*/ 112 w 128"/>
              <a:gd name="T47" fmla="*/ 80 h 97"/>
              <a:gd name="T48" fmla="*/ 96 w 128"/>
              <a:gd name="T49" fmla="*/ 80 h 97"/>
              <a:gd name="T50" fmla="*/ 96 w 128"/>
              <a:gd name="T51" fmla="*/ 8 h 97"/>
              <a:gd name="T52" fmla="*/ 112 w 128"/>
              <a:gd name="T53" fmla="*/ 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97">
                <a:moveTo>
                  <a:pt x="128" y="88"/>
                </a:moveTo>
                <a:lnTo>
                  <a:pt x="128" y="97"/>
                </a:lnTo>
                <a:lnTo>
                  <a:pt x="0" y="97"/>
                </a:lnTo>
                <a:lnTo>
                  <a:pt x="0" y="0"/>
                </a:lnTo>
                <a:lnTo>
                  <a:pt x="8" y="0"/>
                </a:lnTo>
                <a:lnTo>
                  <a:pt x="8" y="88"/>
                </a:lnTo>
                <a:lnTo>
                  <a:pt x="128" y="88"/>
                </a:lnTo>
                <a:close/>
                <a:moveTo>
                  <a:pt x="40" y="48"/>
                </a:moveTo>
                <a:lnTo>
                  <a:pt x="40" y="80"/>
                </a:lnTo>
                <a:lnTo>
                  <a:pt x="24" y="80"/>
                </a:lnTo>
                <a:lnTo>
                  <a:pt x="24" y="48"/>
                </a:lnTo>
                <a:lnTo>
                  <a:pt x="40" y="48"/>
                </a:lnTo>
                <a:close/>
                <a:moveTo>
                  <a:pt x="64" y="16"/>
                </a:moveTo>
                <a:lnTo>
                  <a:pt x="64" y="80"/>
                </a:lnTo>
                <a:lnTo>
                  <a:pt x="48" y="80"/>
                </a:lnTo>
                <a:lnTo>
                  <a:pt x="48" y="16"/>
                </a:lnTo>
                <a:lnTo>
                  <a:pt x="64" y="16"/>
                </a:lnTo>
                <a:close/>
                <a:moveTo>
                  <a:pt x="88" y="32"/>
                </a:moveTo>
                <a:lnTo>
                  <a:pt x="88" y="80"/>
                </a:lnTo>
                <a:lnTo>
                  <a:pt x="72" y="80"/>
                </a:lnTo>
                <a:lnTo>
                  <a:pt x="72" y="32"/>
                </a:lnTo>
                <a:lnTo>
                  <a:pt x="88" y="32"/>
                </a:lnTo>
                <a:close/>
                <a:moveTo>
                  <a:pt x="112" y="8"/>
                </a:moveTo>
                <a:lnTo>
                  <a:pt x="112" y="80"/>
                </a:lnTo>
                <a:lnTo>
                  <a:pt x="96" y="80"/>
                </a:lnTo>
                <a:lnTo>
                  <a:pt x="96" y="8"/>
                </a:lnTo>
                <a:lnTo>
                  <a:pt x="112" y="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4" name="Freeform 367"/>
          <p:cNvSpPr>
            <a:spLocks noEditPoints="1"/>
          </p:cNvSpPr>
          <p:nvPr/>
        </p:nvSpPr>
        <p:spPr bwMode="auto">
          <a:xfrm>
            <a:off x="2809356" y="3940534"/>
            <a:ext cx="181532" cy="142632"/>
          </a:xfrm>
          <a:custGeom>
            <a:avLst/>
            <a:gdLst>
              <a:gd name="T0" fmla="*/ 0 w 112"/>
              <a:gd name="T1" fmla="*/ 88 h 88"/>
              <a:gd name="T2" fmla="*/ 4 w 112"/>
              <a:gd name="T3" fmla="*/ 0 h 88"/>
              <a:gd name="T4" fmla="*/ 8 w 112"/>
              <a:gd name="T5" fmla="*/ 88 h 88"/>
              <a:gd name="T6" fmla="*/ 6 w 112"/>
              <a:gd name="T7" fmla="*/ 0 h 88"/>
              <a:gd name="T8" fmla="*/ 8 w 112"/>
              <a:gd name="T9" fmla="*/ 88 h 88"/>
              <a:gd name="T10" fmla="*/ 12 w 112"/>
              <a:gd name="T11" fmla="*/ 88 h 88"/>
              <a:gd name="T12" fmla="*/ 14 w 112"/>
              <a:gd name="T13" fmla="*/ 0 h 88"/>
              <a:gd name="T14" fmla="*/ 24 w 112"/>
              <a:gd name="T15" fmla="*/ 88 h 88"/>
              <a:gd name="T16" fmla="*/ 22 w 112"/>
              <a:gd name="T17" fmla="*/ 0 h 88"/>
              <a:gd name="T18" fmla="*/ 24 w 112"/>
              <a:gd name="T19" fmla="*/ 88 h 88"/>
              <a:gd name="T20" fmla="*/ 30 w 112"/>
              <a:gd name="T21" fmla="*/ 88 h 88"/>
              <a:gd name="T22" fmla="*/ 34 w 112"/>
              <a:gd name="T23" fmla="*/ 0 h 88"/>
              <a:gd name="T24" fmla="*/ 41 w 112"/>
              <a:gd name="T25" fmla="*/ 88 h 88"/>
              <a:gd name="T26" fmla="*/ 40 w 112"/>
              <a:gd name="T27" fmla="*/ 0 h 88"/>
              <a:gd name="T28" fmla="*/ 41 w 112"/>
              <a:gd name="T29" fmla="*/ 88 h 88"/>
              <a:gd name="T30" fmla="*/ 43 w 112"/>
              <a:gd name="T31" fmla="*/ 88 h 88"/>
              <a:gd name="T32" fmla="*/ 45 w 112"/>
              <a:gd name="T33" fmla="*/ 0 h 88"/>
              <a:gd name="T34" fmla="*/ 49 w 112"/>
              <a:gd name="T35" fmla="*/ 88 h 88"/>
              <a:gd name="T36" fmla="*/ 47 w 112"/>
              <a:gd name="T37" fmla="*/ 0 h 88"/>
              <a:gd name="T38" fmla="*/ 49 w 112"/>
              <a:gd name="T39" fmla="*/ 88 h 88"/>
              <a:gd name="T40" fmla="*/ 55 w 112"/>
              <a:gd name="T41" fmla="*/ 88 h 88"/>
              <a:gd name="T42" fmla="*/ 59 w 112"/>
              <a:gd name="T43" fmla="*/ 0 h 88"/>
              <a:gd name="T44" fmla="*/ 69 w 112"/>
              <a:gd name="T45" fmla="*/ 88 h 88"/>
              <a:gd name="T46" fmla="*/ 65 w 112"/>
              <a:gd name="T47" fmla="*/ 0 h 88"/>
              <a:gd name="T48" fmla="*/ 69 w 112"/>
              <a:gd name="T49" fmla="*/ 88 h 88"/>
              <a:gd name="T50" fmla="*/ 73 w 112"/>
              <a:gd name="T51" fmla="*/ 88 h 88"/>
              <a:gd name="T52" fmla="*/ 77 w 112"/>
              <a:gd name="T53" fmla="*/ 0 h 88"/>
              <a:gd name="T54" fmla="*/ 85 w 112"/>
              <a:gd name="T55" fmla="*/ 88 h 88"/>
              <a:gd name="T56" fmla="*/ 81 w 112"/>
              <a:gd name="T57" fmla="*/ 0 h 88"/>
              <a:gd name="T58" fmla="*/ 85 w 112"/>
              <a:gd name="T59" fmla="*/ 88 h 88"/>
              <a:gd name="T60" fmla="*/ 87 w 112"/>
              <a:gd name="T61" fmla="*/ 88 h 88"/>
              <a:gd name="T62" fmla="*/ 91 w 112"/>
              <a:gd name="T63" fmla="*/ 0 h 88"/>
              <a:gd name="T64" fmla="*/ 103 w 112"/>
              <a:gd name="T65" fmla="*/ 88 h 88"/>
              <a:gd name="T66" fmla="*/ 97 w 112"/>
              <a:gd name="T67" fmla="*/ 0 h 88"/>
              <a:gd name="T68" fmla="*/ 103 w 112"/>
              <a:gd name="T69" fmla="*/ 88 h 88"/>
              <a:gd name="T70" fmla="*/ 105 w 112"/>
              <a:gd name="T71" fmla="*/ 88 h 88"/>
              <a:gd name="T72" fmla="*/ 107 w 112"/>
              <a:gd name="T73" fmla="*/ 0 h 88"/>
              <a:gd name="T74" fmla="*/ 112 w 112"/>
              <a:gd name="T75" fmla="*/ 88 h 88"/>
              <a:gd name="T76" fmla="*/ 109 w 112"/>
              <a:gd name="T77" fmla="*/ 0 h 88"/>
              <a:gd name="T78" fmla="*/ 112 w 112"/>
              <a:gd name="T7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2" h="88">
                <a:moveTo>
                  <a:pt x="4" y="88"/>
                </a:moveTo>
                <a:lnTo>
                  <a:pt x="0" y="88"/>
                </a:lnTo>
                <a:lnTo>
                  <a:pt x="0" y="0"/>
                </a:lnTo>
                <a:lnTo>
                  <a:pt x="4" y="0"/>
                </a:lnTo>
                <a:lnTo>
                  <a:pt x="4" y="88"/>
                </a:lnTo>
                <a:close/>
                <a:moveTo>
                  <a:pt x="8" y="88"/>
                </a:moveTo>
                <a:lnTo>
                  <a:pt x="6" y="88"/>
                </a:lnTo>
                <a:lnTo>
                  <a:pt x="6" y="0"/>
                </a:lnTo>
                <a:lnTo>
                  <a:pt x="8" y="0"/>
                </a:lnTo>
                <a:lnTo>
                  <a:pt x="8" y="88"/>
                </a:lnTo>
                <a:close/>
                <a:moveTo>
                  <a:pt x="14" y="88"/>
                </a:moveTo>
                <a:lnTo>
                  <a:pt x="12" y="88"/>
                </a:lnTo>
                <a:lnTo>
                  <a:pt x="12" y="0"/>
                </a:lnTo>
                <a:lnTo>
                  <a:pt x="14" y="0"/>
                </a:lnTo>
                <a:lnTo>
                  <a:pt x="14" y="88"/>
                </a:lnTo>
                <a:close/>
                <a:moveTo>
                  <a:pt x="24" y="88"/>
                </a:moveTo>
                <a:lnTo>
                  <a:pt x="22" y="88"/>
                </a:lnTo>
                <a:lnTo>
                  <a:pt x="22" y="0"/>
                </a:lnTo>
                <a:lnTo>
                  <a:pt x="24" y="0"/>
                </a:lnTo>
                <a:lnTo>
                  <a:pt x="24" y="88"/>
                </a:lnTo>
                <a:close/>
                <a:moveTo>
                  <a:pt x="34" y="88"/>
                </a:moveTo>
                <a:lnTo>
                  <a:pt x="30" y="88"/>
                </a:lnTo>
                <a:lnTo>
                  <a:pt x="30" y="0"/>
                </a:lnTo>
                <a:lnTo>
                  <a:pt x="34" y="0"/>
                </a:lnTo>
                <a:lnTo>
                  <a:pt x="34" y="88"/>
                </a:lnTo>
                <a:close/>
                <a:moveTo>
                  <a:pt x="41" y="88"/>
                </a:moveTo>
                <a:lnTo>
                  <a:pt x="40" y="88"/>
                </a:lnTo>
                <a:lnTo>
                  <a:pt x="40" y="0"/>
                </a:lnTo>
                <a:lnTo>
                  <a:pt x="41" y="0"/>
                </a:lnTo>
                <a:lnTo>
                  <a:pt x="41" y="88"/>
                </a:lnTo>
                <a:close/>
                <a:moveTo>
                  <a:pt x="45" y="88"/>
                </a:moveTo>
                <a:lnTo>
                  <a:pt x="43" y="88"/>
                </a:lnTo>
                <a:lnTo>
                  <a:pt x="43" y="0"/>
                </a:lnTo>
                <a:lnTo>
                  <a:pt x="45" y="0"/>
                </a:lnTo>
                <a:lnTo>
                  <a:pt x="45" y="88"/>
                </a:lnTo>
                <a:close/>
                <a:moveTo>
                  <a:pt x="49" y="88"/>
                </a:moveTo>
                <a:lnTo>
                  <a:pt x="47" y="88"/>
                </a:lnTo>
                <a:lnTo>
                  <a:pt x="47" y="0"/>
                </a:lnTo>
                <a:lnTo>
                  <a:pt x="49" y="0"/>
                </a:lnTo>
                <a:lnTo>
                  <a:pt x="49" y="88"/>
                </a:lnTo>
                <a:close/>
                <a:moveTo>
                  <a:pt x="59" y="88"/>
                </a:moveTo>
                <a:lnTo>
                  <a:pt x="55" y="88"/>
                </a:lnTo>
                <a:lnTo>
                  <a:pt x="55" y="0"/>
                </a:lnTo>
                <a:lnTo>
                  <a:pt x="59" y="0"/>
                </a:lnTo>
                <a:lnTo>
                  <a:pt x="59" y="88"/>
                </a:lnTo>
                <a:close/>
                <a:moveTo>
                  <a:pt x="69" y="88"/>
                </a:moveTo>
                <a:lnTo>
                  <a:pt x="65" y="88"/>
                </a:lnTo>
                <a:lnTo>
                  <a:pt x="65" y="0"/>
                </a:lnTo>
                <a:lnTo>
                  <a:pt x="69" y="0"/>
                </a:lnTo>
                <a:lnTo>
                  <a:pt x="69" y="88"/>
                </a:lnTo>
                <a:close/>
                <a:moveTo>
                  <a:pt x="77" y="88"/>
                </a:moveTo>
                <a:lnTo>
                  <a:pt x="73" y="88"/>
                </a:lnTo>
                <a:lnTo>
                  <a:pt x="73" y="0"/>
                </a:lnTo>
                <a:lnTo>
                  <a:pt x="77" y="0"/>
                </a:lnTo>
                <a:lnTo>
                  <a:pt x="77" y="88"/>
                </a:lnTo>
                <a:close/>
                <a:moveTo>
                  <a:pt x="85" y="88"/>
                </a:moveTo>
                <a:lnTo>
                  <a:pt x="81" y="88"/>
                </a:lnTo>
                <a:lnTo>
                  <a:pt x="81" y="0"/>
                </a:lnTo>
                <a:lnTo>
                  <a:pt x="85" y="0"/>
                </a:lnTo>
                <a:lnTo>
                  <a:pt x="85" y="88"/>
                </a:lnTo>
                <a:close/>
                <a:moveTo>
                  <a:pt x="91" y="88"/>
                </a:moveTo>
                <a:lnTo>
                  <a:pt x="87" y="88"/>
                </a:lnTo>
                <a:lnTo>
                  <a:pt x="87" y="0"/>
                </a:lnTo>
                <a:lnTo>
                  <a:pt x="91" y="0"/>
                </a:lnTo>
                <a:lnTo>
                  <a:pt x="91" y="88"/>
                </a:lnTo>
                <a:close/>
                <a:moveTo>
                  <a:pt x="103" y="88"/>
                </a:moveTo>
                <a:lnTo>
                  <a:pt x="97" y="88"/>
                </a:lnTo>
                <a:lnTo>
                  <a:pt x="97" y="0"/>
                </a:lnTo>
                <a:lnTo>
                  <a:pt x="103" y="0"/>
                </a:lnTo>
                <a:lnTo>
                  <a:pt x="103" y="88"/>
                </a:lnTo>
                <a:close/>
                <a:moveTo>
                  <a:pt x="107" y="88"/>
                </a:moveTo>
                <a:lnTo>
                  <a:pt x="105" y="88"/>
                </a:lnTo>
                <a:lnTo>
                  <a:pt x="105" y="0"/>
                </a:lnTo>
                <a:lnTo>
                  <a:pt x="107" y="0"/>
                </a:lnTo>
                <a:lnTo>
                  <a:pt x="107" y="88"/>
                </a:lnTo>
                <a:close/>
                <a:moveTo>
                  <a:pt x="112" y="88"/>
                </a:moveTo>
                <a:lnTo>
                  <a:pt x="109" y="88"/>
                </a:lnTo>
                <a:lnTo>
                  <a:pt x="109" y="0"/>
                </a:lnTo>
                <a:lnTo>
                  <a:pt x="112" y="0"/>
                </a:lnTo>
                <a:lnTo>
                  <a:pt x="112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5" name="Freeform 368"/>
          <p:cNvSpPr>
            <a:spLocks noEditPoints="1"/>
          </p:cNvSpPr>
          <p:nvPr/>
        </p:nvSpPr>
        <p:spPr bwMode="auto">
          <a:xfrm>
            <a:off x="3083275" y="3953501"/>
            <a:ext cx="155598" cy="129665"/>
          </a:xfrm>
          <a:custGeom>
            <a:avLst/>
            <a:gdLst>
              <a:gd name="T0" fmla="*/ 145 w 145"/>
              <a:gd name="T1" fmla="*/ 6 h 121"/>
              <a:gd name="T2" fmla="*/ 145 w 145"/>
              <a:gd name="T3" fmla="*/ 19 h 121"/>
              <a:gd name="T4" fmla="*/ 144 w 145"/>
              <a:gd name="T5" fmla="*/ 23 h 121"/>
              <a:gd name="T6" fmla="*/ 139 w 145"/>
              <a:gd name="T7" fmla="*/ 25 h 121"/>
              <a:gd name="T8" fmla="*/ 6 w 145"/>
              <a:gd name="T9" fmla="*/ 25 h 121"/>
              <a:gd name="T10" fmla="*/ 2 w 145"/>
              <a:gd name="T11" fmla="*/ 23 h 121"/>
              <a:gd name="T12" fmla="*/ 0 w 145"/>
              <a:gd name="T13" fmla="*/ 19 h 121"/>
              <a:gd name="T14" fmla="*/ 0 w 145"/>
              <a:gd name="T15" fmla="*/ 6 h 121"/>
              <a:gd name="T16" fmla="*/ 2 w 145"/>
              <a:gd name="T17" fmla="*/ 2 h 121"/>
              <a:gd name="T18" fmla="*/ 6 w 145"/>
              <a:gd name="T19" fmla="*/ 0 h 121"/>
              <a:gd name="T20" fmla="*/ 139 w 145"/>
              <a:gd name="T21" fmla="*/ 0 h 121"/>
              <a:gd name="T22" fmla="*/ 144 w 145"/>
              <a:gd name="T23" fmla="*/ 2 h 121"/>
              <a:gd name="T24" fmla="*/ 145 w 145"/>
              <a:gd name="T25" fmla="*/ 6 h 121"/>
              <a:gd name="T26" fmla="*/ 145 w 145"/>
              <a:gd name="T27" fmla="*/ 55 h 121"/>
              <a:gd name="T28" fmla="*/ 145 w 145"/>
              <a:gd name="T29" fmla="*/ 67 h 121"/>
              <a:gd name="T30" fmla="*/ 144 w 145"/>
              <a:gd name="T31" fmla="*/ 71 h 121"/>
              <a:gd name="T32" fmla="*/ 139 w 145"/>
              <a:gd name="T33" fmla="*/ 73 h 121"/>
              <a:gd name="T34" fmla="*/ 6 w 145"/>
              <a:gd name="T35" fmla="*/ 73 h 121"/>
              <a:gd name="T36" fmla="*/ 2 w 145"/>
              <a:gd name="T37" fmla="*/ 71 h 121"/>
              <a:gd name="T38" fmla="*/ 0 w 145"/>
              <a:gd name="T39" fmla="*/ 67 h 121"/>
              <a:gd name="T40" fmla="*/ 0 w 145"/>
              <a:gd name="T41" fmla="*/ 55 h 121"/>
              <a:gd name="T42" fmla="*/ 2 w 145"/>
              <a:gd name="T43" fmla="*/ 51 h 121"/>
              <a:gd name="T44" fmla="*/ 6 w 145"/>
              <a:gd name="T45" fmla="*/ 49 h 121"/>
              <a:gd name="T46" fmla="*/ 139 w 145"/>
              <a:gd name="T47" fmla="*/ 49 h 121"/>
              <a:gd name="T48" fmla="*/ 144 w 145"/>
              <a:gd name="T49" fmla="*/ 51 h 121"/>
              <a:gd name="T50" fmla="*/ 145 w 145"/>
              <a:gd name="T51" fmla="*/ 55 h 121"/>
              <a:gd name="T52" fmla="*/ 145 w 145"/>
              <a:gd name="T53" fmla="*/ 103 h 121"/>
              <a:gd name="T54" fmla="*/ 145 w 145"/>
              <a:gd name="T55" fmla="*/ 115 h 121"/>
              <a:gd name="T56" fmla="*/ 144 w 145"/>
              <a:gd name="T57" fmla="*/ 120 h 121"/>
              <a:gd name="T58" fmla="*/ 139 w 145"/>
              <a:gd name="T59" fmla="*/ 121 h 121"/>
              <a:gd name="T60" fmla="*/ 6 w 145"/>
              <a:gd name="T61" fmla="*/ 121 h 121"/>
              <a:gd name="T62" fmla="*/ 2 w 145"/>
              <a:gd name="T63" fmla="*/ 120 h 121"/>
              <a:gd name="T64" fmla="*/ 0 w 145"/>
              <a:gd name="T65" fmla="*/ 115 h 121"/>
              <a:gd name="T66" fmla="*/ 0 w 145"/>
              <a:gd name="T67" fmla="*/ 103 h 121"/>
              <a:gd name="T68" fmla="*/ 2 w 145"/>
              <a:gd name="T69" fmla="*/ 99 h 121"/>
              <a:gd name="T70" fmla="*/ 6 w 145"/>
              <a:gd name="T71" fmla="*/ 97 h 121"/>
              <a:gd name="T72" fmla="*/ 139 w 145"/>
              <a:gd name="T73" fmla="*/ 97 h 121"/>
              <a:gd name="T74" fmla="*/ 144 w 145"/>
              <a:gd name="T75" fmla="*/ 99 h 121"/>
              <a:gd name="T76" fmla="*/ 145 w 145"/>
              <a:gd name="T7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21">
                <a:moveTo>
                  <a:pt x="145" y="6"/>
                </a:moveTo>
                <a:cubicBezTo>
                  <a:pt x="145" y="19"/>
                  <a:pt x="145" y="19"/>
                  <a:pt x="145" y="19"/>
                </a:cubicBezTo>
                <a:cubicBezTo>
                  <a:pt x="145" y="20"/>
                  <a:pt x="145" y="22"/>
                  <a:pt x="144" y="23"/>
                </a:cubicBezTo>
                <a:cubicBezTo>
                  <a:pt x="142" y="24"/>
                  <a:pt x="141" y="25"/>
                  <a:pt x="139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5" y="25"/>
                  <a:pt x="3" y="24"/>
                  <a:pt x="2" y="23"/>
                </a:cubicBezTo>
                <a:cubicBezTo>
                  <a:pt x="1" y="22"/>
                  <a:pt x="0" y="20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3"/>
                  <a:pt x="2" y="2"/>
                </a:cubicBezTo>
                <a:cubicBezTo>
                  <a:pt x="3" y="1"/>
                  <a:pt x="5" y="0"/>
                  <a:pt x="6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1" y="0"/>
                  <a:pt x="142" y="1"/>
                  <a:pt x="144" y="2"/>
                </a:cubicBezTo>
                <a:cubicBezTo>
                  <a:pt x="145" y="3"/>
                  <a:pt x="145" y="5"/>
                  <a:pt x="145" y="6"/>
                </a:cubicBezTo>
                <a:close/>
                <a:moveTo>
                  <a:pt x="145" y="55"/>
                </a:moveTo>
                <a:cubicBezTo>
                  <a:pt x="145" y="67"/>
                  <a:pt x="145" y="67"/>
                  <a:pt x="145" y="67"/>
                </a:cubicBezTo>
                <a:cubicBezTo>
                  <a:pt x="145" y="69"/>
                  <a:pt x="145" y="70"/>
                  <a:pt x="144" y="71"/>
                </a:cubicBezTo>
                <a:cubicBezTo>
                  <a:pt x="142" y="72"/>
                  <a:pt x="141" y="73"/>
                  <a:pt x="139" y="73"/>
                </a:cubicBezTo>
                <a:cubicBezTo>
                  <a:pt x="6" y="73"/>
                  <a:pt x="6" y="73"/>
                  <a:pt x="6" y="73"/>
                </a:cubicBezTo>
                <a:cubicBezTo>
                  <a:pt x="5" y="73"/>
                  <a:pt x="3" y="72"/>
                  <a:pt x="2" y="71"/>
                </a:cubicBezTo>
                <a:cubicBezTo>
                  <a:pt x="1" y="70"/>
                  <a:pt x="0" y="69"/>
                  <a:pt x="0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3"/>
                  <a:pt x="1" y="52"/>
                  <a:pt x="2" y="51"/>
                </a:cubicBezTo>
                <a:cubicBezTo>
                  <a:pt x="3" y="49"/>
                  <a:pt x="5" y="49"/>
                  <a:pt x="6" y="49"/>
                </a:cubicBezTo>
                <a:cubicBezTo>
                  <a:pt x="139" y="49"/>
                  <a:pt x="139" y="49"/>
                  <a:pt x="139" y="49"/>
                </a:cubicBezTo>
                <a:cubicBezTo>
                  <a:pt x="141" y="49"/>
                  <a:pt x="142" y="49"/>
                  <a:pt x="144" y="51"/>
                </a:cubicBezTo>
                <a:cubicBezTo>
                  <a:pt x="145" y="52"/>
                  <a:pt x="145" y="53"/>
                  <a:pt x="145" y="55"/>
                </a:cubicBezTo>
                <a:close/>
                <a:moveTo>
                  <a:pt x="145" y="103"/>
                </a:moveTo>
                <a:cubicBezTo>
                  <a:pt x="145" y="115"/>
                  <a:pt x="145" y="115"/>
                  <a:pt x="145" y="115"/>
                </a:cubicBezTo>
                <a:cubicBezTo>
                  <a:pt x="145" y="117"/>
                  <a:pt x="145" y="118"/>
                  <a:pt x="144" y="120"/>
                </a:cubicBezTo>
                <a:cubicBezTo>
                  <a:pt x="142" y="121"/>
                  <a:pt x="141" y="121"/>
                  <a:pt x="139" y="121"/>
                </a:cubicBezTo>
                <a:cubicBezTo>
                  <a:pt x="6" y="121"/>
                  <a:pt x="6" y="121"/>
                  <a:pt x="6" y="121"/>
                </a:cubicBezTo>
                <a:cubicBezTo>
                  <a:pt x="5" y="121"/>
                  <a:pt x="3" y="121"/>
                  <a:pt x="2" y="120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2"/>
                  <a:pt x="1" y="100"/>
                  <a:pt x="2" y="99"/>
                </a:cubicBezTo>
                <a:cubicBezTo>
                  <a:pt x="3" y="98"/>
                  <a:pt x="5" y="97"/>
                  <a:pt x="6" y="97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41" y="97"/>
                  <a:pt x="142" y="98"/>
                  <a:pt x="144" y="99"/>
                </a:cubicBezTo>
                <a:cubicBezTo>
                  <a:pt x="145" y="100"/>
                  <a:pt x="145" y="102"/>
                  <a:pt x="145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6" name="Freeform 369"/>
          <p:cNvSpPr>
            <a:spLocks noEditPoints="1"/>
          </p:cNvSpPr>
          <p:nvPr/>
        </p:nvSpPr>
        <p:spPr bwMode="auto">
          <a:xfrm>
            <a:off x="3336124" y="3940534"/>
            <a:ext cx="162083" cy="142632"/>
          </a:xfrm>
          <a:custGeom>
            <a:avLst/>
            <a:gdLst>
              <a:gd name="T0" fmla="*/ 151 w 151"/>
              <a:gd name="T1" fmla="*/ 115 h 133"/>
              <a:gd name="T2" fmla="*/ 151 w 151"/>
              <a:gd name="T3" fmla="*/ 133 h 133"/>
              <a:gd name="T4" fmla="*/ 43 w 151"/>
              <a:gd name="T5" fmla="*/ 133 h 133"/>
              <a:gd name="T6" fmla="*/ 43 w 151"/>
              <a:gd name="T7" fmla="*/ 115 h 133"/>
              <a:gd name="T8" fmla="*/ 55 w 151"/>
              <a:gd name="T9" fmla="*/ 97 h 133"/>
              <a:gd name="T10" fmla="*/ 43 w 151"/>
              <a:gd name="T11" fmla="*/ 97 h 133"/>
              <a:gd name="T12" fmla="*/ 17 w 151"/>
              <a:gd name="T13" fmla="*/ 86 h 133"/>
              <a:gd name="T14" fmla="*/ 6 w 151"/>
              <a:gd name="T15" fmla="*/ 61 h 133"/>
              <a:gd name="T16" fmla="*/ 6 w 151"/>
              <a:gd name="T17" fmla="*/ 31 h 133"/>
              <a:gd name="T18" fmla="*/ 0 w 151"/>
              <a:gd name="T19" fmla="*/ 25 h 133"/>
              <a:gd name="T20" fmla="*/ 3 w 151"/>
              <a:gd name="T21" fmla="*/ 12 h 133"/>
              <a:gd name="T22" fmla="*/ 49 w 151"/>
              <a:gd name="T23" fmla="*/ 12 h 133"/>
              <a:gd name="T24" fmla="*/ 52 w 151"/>
              <a:gd name="T25" fmla="*/ 0 h 133"/>
              <a:gd name="T26" fmla="*/ 142 w 151"/>
              <a:gd name="T27" fmla="*/ 0 h 133"/>
              <a:gd name="T28" fmla="*/ 145 w 151"/>
              <a:gd name="T29" fmla="*/ 18 h 133"/>
              <a:gd name="T30" fmla="*/ 139 w 151"/>
              <a:gd name="T31" fmla="*/ 21 h 133"/>
              <a:gd name="T32" fmla="*/ 139 w 151"/>
              <a:gd name="T33" fmla="*/ 97 h 133"/>
              <a:gd name="T34" fmla="*/ 151 w 151"/>
              <a:gd name="T35" fmla="*/ 115 h 133"/>
              <a:gd name="T36" fmla="*/ 55 w 151"/>
              <a:gd name="T37" fmla="*/ 73 h 133"/>
              <a:gd name="T38" fmla="*/ 55 w 151"/>
              <a:gd name="T39" fmla="*/ 37 h 133"/>
              <a:gd name="T40" fmla="*/ 30 w 151"/>
              <a:gd name="T41" fmla="*/ 37 h 133"/>
              <a:gd name="T42" fmla="*/ 30 w 151"/>
              <a:gd name="T43" fmla="*/ 61 h 133"/>
              <a:gd name="T44" fmla="*/ 34 w 151"/>
              <a:gd name="T45" fmla="*/ 69 h 133"/>
              <a:gd name="T46" fmla="*/ 43 w 151"/>
              <a:gd name="T47" fmla="*/ 73 h 133"/>
              <a:gd name="T48" fmla="*/ 55 w 151"/>
              <a:gd name="T49" fmla="*/ 7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1" h="133">
                <a:moveTo>
                  <a:pt x="151" y="115"/>
                </a:moveTo>
                <a:cubicBezTo>
                  <a:pt x="151" y="133"/>
                  <a:pt x="151" y="133"/>
                  <a:pt x="151" y="133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55" y="97"/>
                  <a:pt x="55" y="97"/>
                  <a:pt x="55" y="97"/>
                </a:cubicBezTo>
                <a:cubicBezTo>
                  <a:pt x="43" y="97"/>
                  <a:pt x="43" y="97"/>
                  <a:pt x="43" y="97"/>
                </a:cubicBezTo>
                <a:cubicBezTo>
                  <a:pt x="33" y="97"/>
                  <a:pt x="24" y="94"/>
                  <a:pt x="17" y="86"/>
                </a:cubicBezTo>
                <a:cubicBezTo>
                  <a:pt x="10" y="79"/>
                  <a:pt x="6" y="71"/>
                  <a:pt x="6" y="61"/>
                </a:cubicBezTo>
                <a:cubicBezTo>
                  <a:pt x="6" y="31"/>
                  <a:pt x="6" y="31"/>
                  <a:pt x="6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3" y="12"/>
                  <a:pt x="3" y="12"/>
                  <a:pt x="3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52" y="0"/>
                  <a:pt x="52" y="0"/>
                  <a:pt x="5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39" y="97"/>
                  <a:pt x="139" y="97"/>
                  <a:pt x="139" y="97"/>
                </a:cubicBezTo>
                <a:lnTo>
                  <a:pt x="151" y="115"/>
                </a:lnTo>
                <a:close/>
                <a:moveTo>
                  <a:pt x="55" y="73"/>
                </a:moveTo>
                <a:cubicBezTo>
                  <a:pt x="55" y="37"/>
                  <a:pt x="55" y="37"/>
                  <a:pt x="55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4"/>
                  <a:pt x="32" y="67"/>
                  <a:pt x="34" y="69"/>
                </a:cubicBezTo>
                <a:cubicBezTo>
                  <a:pt x="36" y="72"/>
                  <a:pt x="39" y="73"/>
                  <a:pt x="43" y="73"/>
                </a:cubicBezTo>
                <a:lnTo>
                  <a:pt x="55" y="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7" name="Freeform 370"/>
          <p:cNvSpPr>
            <a:spLocks noEditPoints="1"/>
          </p:cNvSpPr>
          <p:nvPr/>
        </p:nvSpPr>
        <p:spPr bwMode="auto">
          <a:xfrm>
            <a:off x="3590593" y="3953501"/>
            <a:ext cx="207465" cy="131287"/>
          </a:xfrm>
          <a:custGeom>
            <a:avLst/>
            <a:gdLst>
              <a:gd name="T0" fmla="*/ 0 w 194"/>
              <a:gd name="T1" fmla="*/ 0 h 122"/>
              <a:gd name="T2" fmla="*/ 56 w 194"/>
              <a:gd name="T3" fmla="*/ 0 h 122"/>
              <a:gd name="T4" fmla="*/ 71 w 194"/>
              <a:gd name="T5" fmla="*/ 2 h 122"/>
              <a:gd name="T6" fmla="*/ 83 w 194"/>
              <a:gd name="T7" fmla="*/ 6 h 122"/>
              <a:gd name="T8" fmla="*/ 91 w 194"/>
              <a:gd name="T9" fmla="*/ 15 h 122"/>
              <a:gd name="T10" fmla="*/ 94 w 194"/>
              <a:gd name="T11" fmla="*/ 30 h 122"/>
              <a:gd name="T12" fmla="*/ 78 w 194"/>
              <a:gd name="T13" fmla="*/ 55 h 122"/>
              <a:gd name="T14" fmla="*/ 94 w 194"/>
              <a:gd name="T15" fmla="*/ 65 h 122"/>
              <a:gd name="T16" fmla="*/ 100 w 194"/>
              <a:gd name="T17" fmla="*/ 85 h 122"/>
              <a:gd name="T18" fmla="*/ 98 w 194"/>
              <a:gd name="T19" fmla="*/ 98 h 122"/>
              <a:gd name="T20" fmla="*/ 91 w 194"/>
              <a:gd name="T21" fmla="*/ 107 h 122"/>
              <a:gd name="T22" fmla="*/ 82 w 194"/>
              <a:gd name="T23" fmla="*/ 114 h 122"/>
              <a:gd name="T24" fmla="*/ 71 w 194"/>
              <a:gd name="T25" fmla="*/ 118 h 122"/>
              <a:gd name="T26" fmla="*/ 58 w 194"/>
              <a:gd name="T27" fmla="*/ 119 h 122"/>
              <a:gd name="T28" fmla="*/ 0 w 194"/>
              <a:gd name="T29" fmla="*/ 119 h 122"/>
              <a:gd name="T30" fmla="*/ 0 w 194"/>
              <a:gd name="T31" fmla="*/ 0 h 122"/>
              <a:gd name="T32" fmla="*/ 26 w 194"/>
              <a:gd name="T33" fmla="*/ 48 h 122"/>
              <a:gd name="T34" fmla="*/ 53 w 194"/>
              <a:gd name="T35" fmla="*/ 48 h 122"/>
              <a:gd name="T36" fmla="*/ 65 w 194"/>
              <a:gd name="T37" fmla="*/ 45 h 122"/>
              <a:gd name="T38" fmla="*/ 69 w 194"/>
              <a:gd name="T39" fmla="*/ 34 h 122"/>
              <a:gd name="T40" fmla="*/ 51 w 194"/>
              <a:gd name="T41" fmla="*/ 21 h 122"/>
              <a:gd name="T42" fmla="*/ 26 w 194"/>
              <a:gd name="T43" fmla="*/ 21 h 122"/>
              <a:gd name="T44" fmla="*/ 26 w 194"/>
              <a:gd name="T45" fmla="*/ 48 h 122"/>
              <a:gd name="T46" fmla="*/ 26 w 194"/>
              <a:gd name="T47" fmla="*/ 99 h 122"/>
              <a:gd name="T48" fmla="*/ 54 w 194"/>
              <a:gd name="T49" fmla="*/ 99 h 122"/>
              <a:gd name="T50" fmla="*/ 74 w 194"/>
              <a:gd name="T51" fmla="*/ 83 h 122"/>
              <a:gd name="T52" fmla="*/ 55 w 194"/>
              <a:gd name="T53" fmla="*/ 66 h 122"/>
              <a:gd name="T54" fmla="*/ 26 w 194"/>
              <a:gd name="T55" fmla="*/ 66 h 122"/>
              <a:gd name="T56" fmla="*/ 26 w 194"/>
              <a:gd name="T57" fmla="*/ 99 h 122"/>
              <a:gd name="T58" fmla="*/ 153 w 194"/>
              <a:gd name="T59" fmla="*/ 104 h 122"/>
              <a:gd name="T60" fmla="*/ 164 w 194"/>
              <a:gd name="T61" fmla="*/ 101 h 122"/>
              <a:gd name="T62" fmla="*/ 171 w 194"/>
              <a:gd name="T63" fmla="*/ 93 h 122"/>
              <a:gd name="T64" fmla="*/ 192 w 194"/>
              <a:gd name="T65" fmla="*/ 93 h 122"/>
              <a:gd name="T66" fmla="*/ 152 w 194"/>
              <a:gd name="T67" fmla="*/ 122 h 122"/>
              <a:gd name="T68" fmla="*/ 120 w 194"/>
              <a:gd name="T69" fmla="*/ 109 h 122"/>
              <a:gd name="T70" fmla="*/ 108 w 194"/>
              <a:gd name="T71" fmla="*/ 76 h 122"/>
              <a:gd name="T72" fmla="*/ 120 w 194"/>
              <a:gd name="T73" fmla="*/ 44 h 122"/>
              <a:gd name="T74" fmla="*/ 152 w 194"/>
              <a:gd name="T75" fmla="*/ 31 h 122"/>
              <a:gd name="T76" fmla="*/ 175 w 194"/>
              <a:gd name="T77" fmla="*/ 37 h 122"/>
              <a:gd name="T78" fmla="*/ 189 w 194"/>
              <a:gd name="T79" fmla="*/ 54 h 122"/>
              <a:gd name="T80" fmla="*/ 194 w 194"/>
              <a:gd name="T81" fmla="*/ 77 h 122"/>
              <a:gd name="T82" fmla="*/ 194 w 194"/>
              <a:gd name="T83" fmla="*/ 82 h 122"/>
              <a:gd name="T84" fmla="*/ 131 w 194"/>
              <a:gd name="T85" fmla="*/ 82 h 122"/>
              <a:gd name="T86" fmla="*/ 137 w 194"/>
              <a:gd name="T87" fmla="*/ 98 h 122"/>
              <a:gd name="T88" fmla="*/ 153 w 194"/>
              <a:gd name="T89" fmla="*/ 104 h 122"/>
              <a:gd name="T90" fmla="*/ 175 w 194"/>
              <a:gd name="T91" fmla="*/ 8 h 122"/>
              <a:gd name="T92" fmla="*/ 127 w 194"/>
              <a:gd name="T93" fmla="*/ 8 h 122"/>
              <a:gd name="T94" fmla="*/ 127 w 194"/>
              <a:gd name="T95" fmla="*/ 20 h 122"/>
              <a:gd name="T96" fmla="*/ 175 w 194"/>
              <a:gd name="T97" fmla="*/ 20 h 122"/>
              <a:gd name="T98" fmla="*/ 175 w 194"/>
              <a:gd name="T99" fmla="*/ 8 h 122"/>
              <a:gd name="T100" fmla="*/ 151 w 194"/>
              <a:gd name="T101" fmla="*/ 49 h 122"/>
              <a:gd name="T102" fmla="*/ 137 w 194"/>
              <a:gd name="T103" fmla="*/ 53 h 122"/>
              <a:gd name="T104" fmla="*/ 131 w 194"/>
              <a:gd name="T105" fmla="*/ 67 h 122"/>
              <a:gd name="T106" fmla="*/ 170 w 194"/>
              <a:gd name="T107" fmla="*/ 67 h 122"/>
              <a:gd name="T108" fmla="*/ 151 w 194"/>
              <a:gd name="T109" fmla="*/ 4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4" h="122">
                <a:moveTo>
                  <a:pt x="0" y="0"/>
                </a:moveTo>
                <a:cubicBezTo>
                  <a:pt x="56" y="0"/>
                  <a:pt x="56" y="0"/>
                  <a:pt x="56" y="0"/>
                </a:cubicBezTo>
                <a:cubicBezTo>
                  <a:pt x="62" y="0"/>
                  <a:pt x="67" y="1"/>
                  <a:pt x="71" y="2"/>
                </a:cubicBezTo>
                <a:cubicBezTo>
                  <a:pt x="75" y="2"/>
                  <a:pt x="79" y="4"/>
                  <a:pt x="83" y="6"/>
                </a:cubicBezTo>
                <a:cubicBezTo>
                  <a:pt x="87" y="8"/>
                  <a:pt x="89" y="11"/>
                  <a:pt x="91" y="15"/>
                </a:cubicBezTo>
                <a:cubicBezTo>
                  <a:pt x="93" y="19"/>
                  <a:pt x="94" y="24"/>
                  <a:pt x="94" y="30"/>
                </a:cubicBezTo>
                <a:cubicBezTo>
                  <a:pt x="94" y="41"/>
                  <a:pt x="89" y="49"/>
                  <a:pt x="78" y="55"/>
                </a:cubicBezTo>
                <a:cubicBezTo>
                  <a:pt x="85" y="57"/>
                  <a:pt x="91" y="60"/>
                  <a:pt x="94" y="65"/>
                </a:cubicBezTo>
                <a:cubicBezTo>
                  <a:pt x="98" y="71"/>
                  <a:pt x="100" y="77"/>
                  <a:pt x="100" y="85"/>
                </a:cubicBezTo>
                <a:cubicBezTo>
                  <a:pt x="100" y="89"/>
                  <a:pt x="99" y="94"/>
                  <a:pt x="98" y="98"/>
                </a:cubicBezTo>
                <a:cubicBezTo>
                  <a:pt x="96" y="102"/>
                  <a:pt x="94" y="105"/>
                  <a:pt x="91" y="107"/>
                </a:cubicBezTo>
                <a:cubicBezTo>
                  <a:pt x="89" y="110"/>
                  <a:pt x="86" y="112"/>
                  <a:pt x="82" y="114"/>
                </a:cubicBezTo>
                <a:cubicBezTo>
                  <a:pt x="78" y="116"/>
                  <a:pt x="75" y="117"/>
                  <a:pt x="71" y="118"/>
                </a:cubicBezTo>
                <a:cubicBezTo>
                  <a:pt x="67" y="119"/>
                  <a:pt x="62" y="119"/>
                  <a:pt x="58" y="119"/>
                </a:cubicBezTo>
                <a:cubicBezTo>
                  <a:pt x="0" y="119"/>
                  <a:pt x="0" y="119"/>
                  <a:pt x="0" y="119"/>
                </a:cubicBezTo>
                <a:lnTo>
                  <a:pt x="0" y="0"/>
                </a:lnTo>
                <a:close/>
                <a:moveTo>
                  <a:pt x="26" y="48"/>
                </a:moveTo>
                <a:cubicBezTo>
                  <a:pt x="53" y="48"/>
                  <a:pt x="53" y="48"/>
                  <a:pt x="53" y="48"/>
                </a:cubicBezTo>
                <a:cubicBezTo>
                  <a:pt x="58" y="48"/>
                  <a:pt x="62" y="47"/>
                  <a:pt x="65" y="45"/>
                </a:cubicBezTo>
                <a:cubicBezTo>
                  <a:pt x="67" y="43"/>
                  <a:pt x="69" y="39"/>
                  <a:pt x="69" y="34"/>
                </a:cubicBezTo>
                <a:cubicBezTo>
                  <a:pt x="69" y="25"/>
                  <a:pt x="63" y="21"/>
                  <a:pt x="51" y="21"/>
                </a:cubicBezTo>
                <a:cubicBezTo>
                  <a:pt x="26" y="21"/>
                  <a:pt x="26" y="21"/>
                  <a:pt x="26" y="21"/>
                </a:cubicBezTo>
                <a:lnTo>
                  <a:pt x="26" y="48"/>
                </a:lnTo>
                <a:close/>
                <a:moveTo>
                  <a:pt x="26" y="99"/>
                </a:moveTo>
                <a:cubicBezTo>
                  <a:pt x="54" y="99"/>
                  <a:pt x="54" y="99"/>
                  <a:pt x="54" y="99"/>
                </a:cubicBezTo>
                <a:cubicBezTo>
                  <a:pt x="67" y="99"/>
                  <a:pt x="74" y="94"/>
                  <a:pt x="74" y="83"/>
                </a:cubicBezTo>
                <a:cubicBezTo>
                  <a:pt x="74" y="72"/>
                  <a:pt x="67" y="66"/>
                  <a:pt x="55" y="66"/>
                </a:cubicBezTo>
                <a:cubicBezTo>
                  <a:pt x="26" y="66"/>
                  <a:pt x="26" y="66"/>
                  <a:pt x="26" y="66"/>
                </a:cubicBezTo>
                <a:lnTo>
                  <a:pt x="26" y="99"/>
                </a:lnTo>
                <a:close/>
                <a:moveTo>
                  <a:pt x="153" y="104"/>
                </a:moveTo>
                <a:cubicBezTo>
                  <a:pt x="157" y="104"/>
                  <a:pt x="160" y="103"/>
                  <a:pt x="164" y="101"/>
                </a:cubicBezTo>
                <a:cubicBezTo>
                  <a:pt x="168" y="99"/>
                  <a:pt x="170" y="96"/>
                  <a:pt x="171" y="9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186" y="112"/>
                  <a:pt x="172" y="122"/>
                  <a:pt x="152" y="122"/>
                </a:cubicBezTo>
                <a:cubicBezTo>
                  <a:pt x="138" y="122"/>
                  <a:pt x="128" y="117"/>
                  <a:pt x="120" y="109"/>
                </a:cubicBezTo>
                <a:cubicBezTo>
                  <a:pt x="112" y="101"/>
                  <a:pt x="108" y="90"/>
                  <a:pt x="108" y="76"/>
                </a:cubicBezTo>
                <a:cubicBezTo>
                  <a:pt x="108" y="63"/>
                  <a:pt x="112" y="52"/>
                  <a:pt x="120" y="44"/>
                </a:cubicBezTo>
                <a:cubicBezTo>
                  <a:pt x="128" y="35"/>
                  <a:pt x="139" y="31"/>
                  <a:pt x="152" y="31"/>
                </a:cubicBezTo>
                <a:cubicBezTo>
                  <a:pt x="161" y="31"/>
                  <a:pt x="168" y="33"/>
                  <a:pt x="175" y="37"/>
                </a:cubicBezTo>
                <a:cubicBezTo>
                  <a:pt x="181" y="41"/>
                  <a:pt x="186" y="47"/>
                  <a:pt x="189" y="54"/>
                </a:cubicBezTo>
                <a:cubicBezTo>
                  <a:pt x="192" y="61"/>
                  <a:pt x="194" y="69"/>
                  <a:pt x="194" y="77"/>
                </a:cubicBezTo>
                <a:cubicBezTo>
                  <a:pt x="194" y="79"/>
                  <a:pt x="194" y="80"/>
                  <a:pt x="194" y="82"/>
                </a:cubicBezTo>
                <a:cubicBezTo>
                  <a:pt x="131" y="82"/>
                  <a:pt x="131" y="82"/>
                  <a:pt x="131" y="82"/>
                </a:cubicBezTo>
                <a:cubicBezTo>
                  <a:pt x="131" y="89"/>
                  <a:pt x="133" y="94"/>
                  <a:pt x="137" y="98"/>
                </a:cubicBezTo>
                <a:cubicBezTo>
                  <a:pt x="140" y="102"/>
                  <a:pt x="146" y="104"/>
                  <a:pt x="153" y="104"/>
                </a:cubicBezTo>
                <a:close/>
                <a:moveTo>
                  <a:pt x="175" y="8"/>
                </a:moveTo>
                <a:cubicBezTo>
                  <a:pt x="127" y="8"/>
                  <a:pt x="127" y="8"/>
                  <a:pt x="127" y="8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75" y="20"/>
                  <a:pt x="175" y="20"/>
                  <a:pt x="175" y="20"/>
                </a:cubicBezTo>
                <a:lnTo>
                  <a:pt x="175" y="8"/>
                </a:lnTo>
                <a:close/>
                <a:moveTo>
                  <a:pt x="151" y="49"/>
                </a:moveTo>
                <a:cubicBezTo>
                  <a:pt x="145" y="49"/>
                  <a:pt x="141" y="50"/>
                  <a:pt x="137" y="53"/>
                </a:cubicBezTo>
                <a:cubicBezTo>
                  <a:pt x="134" y="57"/>
                  <a:pt x="132" y="61"/>
                  <a:pt x="131" y="67"/>
                </a:cubicBezTo>
                <a:cubicBezTo>
                  <a:pt x="170" y="67"/>
                  <a:pt x="170" y="67"/>
                  <a:pt x="170" y="67"/>
                </a:cubicBezTo>
                <a:cubicBezTo>
                  <a:pt x="169" y="55"/>
                  <a:pt x="163" y="49"/>
                  <a:pt x="151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8" name="Freeform 371"/>
          <p:cNvSpPr>
            <a:spLocks noEditPoints="1"/>
          </p:cNvSpPr>
          <p:nvPr/>
        </p:nvSpPr>
        <p:spPr bwMode="auto">
          <a:xfrm>
            <a:off x="3896928" y="3927568"/>
            <a:ext cx="168566" cy="183153"/>
          </a:xfrm>
          <a:custGeom>
            <a:avLst/>
            <a:gdLst>
              <a:gd name="T0" fmla="*/ 157 w 157"/>
              <a:gd name="T1" fmla="*/ 133 h 170"/>
              <a:gd name="T2" fmla="*/ 153 w 157"/>
              <a:gd name="T3" fmla="*/ 142 h 170"/>
              <a:gd name="T4" fmla="*/ 145 w 157"/>
              <a:gd name="T5" fmla="*/ 145 h 170"/>
              <a:gd name="T6" fmla="*/ 102 w 157"/>
              <a:gd name="T7" fmla="*/ 145 h 170"/>
              <a:gd name="T8" fmla="*/ 95 w 157"/>
              <a:gd name="T9" fmla="*/ 163 h 170"/>
              <a:gd name="T10" fmla="*/ 78 w 157"/>
              <a:gd name="T11" fmla="*/ 170 h 170"/>
              <a:gd name="T12" fmla="*/ 61 w 157"/>
              <a:gd name="T13" fmla="*/ 163 h 170"/>
              <a:gd name="T14" fmla="*/ 54 w 157"/>
              <a:gd name="T15" fmla="*/ 145 h 170"/>
              <a:gd name="T16" fmla="*/ 12 w 157"/>
              <a:gd name="T17" fmla="*/ 145 h 170"/>
              <a:gd name="T18" fmla="*/ 3 w 157"/>
              <a:gd name="T19" fmla="*/ 142 h 170"/>
              <a:gd name="T20" fmla="*/ 0 w 157"/>
              <a:gd name="T21" fmla="*/ 133 h 170"/>
              <a:gd name="T22" fmla="*/ 8 w 157"/>
              <a:gd name="T23" fmla="*/ 125 h 170"/>
              <a:gd name="T24" fmla="*/ 16 w 157"/>
              <a:gd name="T25" fmla="*/ 114 h 170"/>
              <a:gd name="T26" fmla="*/ 23 w 157"/>
              <a:gd name="T27" fmla="*/ 99 h 170"/>
              <a:gd name="T28" fmla="*/ 28 w 157"/>
              <a:gd name="T29" fmla="*/ 79 h 170"/>
              <a:gd name="T30" fmla="*/ 30 w 157"/>
              <a:gd name="T31" fmla="*/ 55 h 170"/>
              <a:gd name="T32" fmla="*/ 41 w 157"/>
              <a:gd name="T33" fmla="*/ 28 h 170"/>
              <a:gd name="T34" fmla="*/ 70 w 157"/>
              <a:gd name="T35" fmla="*/ 13 h 170"/>
              <a:gd name="T36" fmla="*/ 69 w 157"/>
              <a:gd name="T37" fmla="*/ 9 h 170"/>
              <a:gd name="T38" fmla="*/ 72 w 157"/>
              <a:gd name="T39" fmla="*/ 3 h 170"/>
              <a:gd name="T40" fmla="*/ 78 w 157"/>
              <a:gd name="T41" fmla="*/ 0 h 170"/>
              <a:gd name="T42" fmla="*/ 85 w 157"/>
              <a:gd name="T43" fmla="*/ 3 h 170"/>
              <a:gd name="T44" fmla="*/ 87 w 157"/>
              <a:gd name="T45" fmla="*/ 9 h 170"/>
              <a:gd name="T46" fmla="*/ 87 w 157"/>
              <a:gd name="T47" fmla="*/ 13 h 170"/>
              <a:gd name="T48" fmla="*/ 116 w 157"/>
              <a:gd name="T49" fmla="*/ 28 h 170"/>
              <a:gd name="T50" fmla="*/ 127 w 157"/>
              <a:gd name="T51" fmla="*/ 55 h 170"/>
              <a:gd name="T52" fmla="*/ 128 w 157"/>
              <a:gd name="T53" fmla="*/ 79 h 170"/>
              <a:gd name="T54" fmla="*/ 133 w 157"/>
              <a:gd name="T55" fmla="*/ 99 h 170"/>
              <a:gd name="T56" fmla="*/ 140 w 157"/>
              <a:gd name="T57" fmla="*/ 114 h 170"/>
              <a:gd name="T58" fmla="*/ 148 w 157"/>
              <a:gd name="T59" fmla="*/ 125 h 170"/>
              <a:gd name="T60" fmla="*/ 157 w 157"/>
              <a:gd name="T61" fmla="*/ 133 h 170"/>
              <a:gd name="T62" fmla="*/ 80 w 157"/>
              <a:gd name="T63" fmla="*/ 161 h 170"/>
              <a:gd name="T64" fmla="*/ 78 w 157"/>
              <a:gd name="T65" fmla="*/ 159 h 170"/>
              <a:gd name="T66" fmla="*/ 69 w 157"/>
              <a:gd name="T67" fmla="*/ 155 h 170"/>
              <a:gd name="T68" fmla="*/ 65 w 157"/>
              <a:gd name="T69" fmla="*/ 145 h 170"/>
              <a:gd name="T70" fmla="*/ 63 w 157"/>
              <a:gd name="T71" fmla="*/ 144 h 170"/>
              <a:gd name="T72" fmla="*/ 62 w 157"/>
              <a:gd name="T73" fmla="*/ 145 h 170"/>
              <a:gd name="T74" fmla="*/ 66 w 157"/>
              <a:gd name="T75" fmla="*/ 157 h 170"/>
              <a:gd name="T76" fmla="*/ 78 w 157"/>
              <a:gd name="T77" fmla="*/ 162 h 170"/>
              <a:gd name="T78" fmla="*/ 80 w 157"/>
              <a:gd name="T79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7" h="170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02" y="152"/>
                  <a:pt x="100" y="158"/>
                  <a:pt x="95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6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8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3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69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6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8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7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6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9" name="Freeform 372"/>
          <p:cNvSpPr>
            <a:spLocks noEditPoints="1"/>
          </p:cNvSpPr>
          <p:nvPr/>
        </p:nvSpPr>
        <p:spPr bwMode="auto">
          <a:xfrm>
            <a:off x="4169227" y="3927568"/>
            <a:ext cx="168566" cy="183153"/>
          </a:xfrm>
          <a:custGeom>
            <a:avLst/>
            <a:gdLst>
              <a:gd name="T0" fmla="*/ 157 w 157"/>
              <a:gd name="T1" fmla="*/ 133 h 170"/>
              <a:gd name="T2" fmla="*/ 153 w 157"/>
              <a:gd name="T3" fmla="*/ 142 h 170"/>
              <a:gd name="T4" fmla="*/ 145 w 157"/>
              <a:gd name="T5" fmla="*/ 145 h 170"/>
              <a:gd name="T6" fmla="*/ 103 w 157"/>
              <a:gd name="T7" fmla="*/ 145 h 170"/>
              <a:gd name="T8" fmla="*/ 96 w 157"/>
              <a:gd name="T9" fmla="*/ 163 h 170"/>
              <a:gd name="T10" fmla="*/ 78 w 157"/>
              <a:gd name="T11" fmla="*/ 170 h 170"/>
              <a:gd name="T12" fmla="*/ 61 w 157"/>
              <a:gd name="T13" fmla="*/ 163 h 170"/>
              <a:gd name="T14" fmla="*/ 54 w 157"/>
              <a:gd name="T15" fmla="*/ 145 h 170"/>
              <a:gd name="T16" fmla="*/ 12 w 157"/>
              <a:gd name="T17" fmla="*/ 145 h 170"/>
              <a:gd name="T18" fmla="*/ 3 w 157"/>
              <a:gd name="T19" fmla="*/ 142 h 170"/>
              <a:gd name="T20" fmla="*/ 0 w 157"/>
              <a:gd name="T21" fmla="*/ 133 h 170"/>
              <a:gd name="T22" fmla="*/ 8 w 157"/>
              <a:gd name="T23" fmla="*/ 125 h 170"/>
              <a:gd name="T24" fmla="*/ 16 w 157"/>
              <a:gd name="T25" fmla="*/ 114 h 170"/>
              <a:gd name="T26" fmla="*/ 23 w 157"/>
              <a:gd name="T27" fmla="*/ 99 h 170"/>
              <a:gd name="T28" fmla="*/ 28 w 157"/>
              <a:gd name="T29" fmla="*/ 79 h 170"/>
              <a:gd name="T30" fmla="*/ 30 w 157"/>
              <a:gd name="T31" fmla="*/ 55 h 170"/>
              <a:gd name="T32" fmla="*/ 41 w 157"/>
              <a:gd name="T33" fmla="*/ 28 h 170"/>
              <a:gd name="T34" fmla="*/ 70 w 157"/>
              <a:gd name="T35" fmla="*/ 13 h 170"/>
              <a:gd name="T36" fmla="*/ 69 w 157"/>
              <a:gd name="T37" fmla="*/ 9 h 170"/>
              <a:gd name="T38" fmla="*/ 72 w 157"/>
              <a:gd name="T39" fmla="*/ 3 h 170"/>
              <a:gd name="T40" fmla="*/ 78 w 157"/>
              <a:gd name="T41" fmla="*/ 0 h 170"/>
              <a:gd name="T42" fmla="*/ 85 w 157"/>
              <a:gd name="T43" fmla="*/ 3 h 170"/>
              <a:gd name="T44" fmla="*/ 87 w 157"/>
              <a:gd name="T45" fmla="*/ 9 h 170"/>
              <a:gd name="T46" fmla="*/ 87 w 157"/>
              <a:gd name="T47" fmla="*/ 13 h 170"/>
              <a:gd name="T48" fmla="*/ 116 w 157"/>
              <a:gd name="T49" fmla="*/ 28 h 170"/>
              <a:gd name="T50" fmla="*/ 127 w 157"/>
              <a:gd name="T51" fmla="*/ 55 h 170"/>
              <a:gd name="T52" fmla="*/ 129 w 157"/>
              <a:gd name="T53" fmla="*/ 79 h 170"/>
              <a:gd name="T54" fmla="*/ 133 w 157"/>
              <a:gd name="T55" fmla="*/ 99 h 170"/>
              <a:gd name="T56" fmla="*/ 140 w 157"/>
              <a:gd name="T57" fmla="*/ 114 h 170"/>
              <a:gd name="T58" fmla="*/ 148 w 157"/>
              <a:gd name="T59" fmla="*/ 125 h 170"/>
              <a:gd name="T60" fmla="*/ 157 w 157"/>
              <a:gd name="T61" fmla="*/ 133 h 170"/>
              <a:gd name="T62" fmla="*/ 17 w 157"/>
              <a:gd name="T63" fmla="*/ 133 h 170"/>
              <a:gd name="T64" fmla="*/ 140 w 157"/>
              <a:gd name="T65" fmla="*/ 133 h 170"/>
              <a:gd name="T66" fmla="*/ 115 w 157"/>
              <a:gd name="T67" fmla="*/ 55 h 170"/>
              <a:gd name="T68" fmla="*/ 112 w 157"/>
              <a:gd name="T69" fmla="*/ 45 h 170"/>
              <a:gd name="T70" fmla="*/ 106 w 157"/>
              <a:gd name="T71" fmla="*/ 35 h 170"/>
              <a:gd name="T72" fmla="*/ 94 w 157"/>
              <a:gd name="T73" fmla="*/ 27 h 170"/>
              <a:gd name="T74" fmla="*/ 78 w 157"/>
              <a:gd name="T75" fmla="*/ 24 h 170"/>
              <a:gd name="T76" fmla="*/ 62 w 157"/>
              <a:gd name="T77" fmla="*/ 27 h 170"/>
              <a:gd name="T78" fmla="*/ 51 w 157"/>
              <a:gd name="T79" fmla="*/ 35 h 170"/>
              <a:gd name="T80" fmla="*/ 44 w 157"/>
              <a:gd name="T81" fmla="*/ 45 h 170"/>
              <a:gd name="T82" fmla="*/ 42 w 157"/>
              <a:gd name="T83" fmla="*/ 55 h 170"/>
              <a:gd name="T84" fmla="*/ 17 w 157"/>
              <a:gd name="T85" fmla="*/ 133 h 170"/>
              <a:gd name="T86" fmla="*/ 80 w 157"/>
              <a:gd name="T87" fmla="*/ 161 h 170"/>
              <a:gd name="T88" fmla="*/ 78 w 157"/>
              <a:gd name="T89" fmla="*/ 159 h 170"/>
              <a:gd name="T90" fmla="*/ 69 w 157"/>
              <a:gd name="T91" fmla="*/ 155 h 170"/>
              <a:gd name="T92" fmla="*/ 65 w 157"/>
              <a:gd name="T93" fmla="*/ 145 h 170"/>
              <a:gd name="T94" fmla="*/ 63 w 157"/>
              <a:gd name="T95" fmla="*/ 144 h 170"/>
              <a:gd name="T96" fmla="*/ 62 w 157"/>
              <a:gd name="T97" fmla="*/ 145 h 170"/>
              <a:gd name="T98" fmla="*/ 67 w 157"/>
              <a:gd name="T99" fmla="*/ 157 h 170"/>
              <a:gd name="T100" fmla="*/ 78 w 157"/>
              <a:gd name="T101" fmla="*/ 162 h 170"/>
              <a:gd name="T102" fmla="*/ 80 w 157"/>
              <a:gd name="T103" fmla="*/ 16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7" h="170">
                <a:moveTo>
                  <a:pt x="157" y="133"/>
                </a:moveTo>
                <a:cubicBezTo>
                  <a:pt x="157" y="137"/>
                  <a:pt x="156" y="139"/>
                  <a:pt x="153" y="142"/>
                </a:cubicBezTo>
                <a:cubicBezTo>
                  <a:pt x="151" y="144"/>
                  <a:pt x="148" y="145"/>
                  <a:pt x="145" y="145"/>
                </a:cubicBezTo>
                <a:cubicBezTo>
                  <a:pt x="103" y="145"/>
                  <a:pt x="103" y="145"/>
                  <a:pt x="103" y="145"/>
                </a:cubicBezTo>
                <a:cubicBezTo>
                  <a:pt x="103" y="152"/>
                  <a:pt x="100" y="158"/>
                  <a:pt x="96" y="163"/>
                </a:cubicBezTo>
                <a:cubicBezTo>
                  <a:pt x="91" y="167"/>
                  <a:pt x="85" y="170"/>
                  <a:pt x="78" y="170"/>
                </a:cubicBezTo>
                <a:cubicBezTo>
                  <a:pt x="72" y="170"/>
                  <a:pt x="66" y="167"/>
                  <a:pt x="61" y="163"/>
                </a:cubicBezTo>
                <a:cubicBezTo>
                  <a:pt x="57" y="158"/>
                  <a:pt x="54" y="152"/>
                  <a:pt x="54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9" y="145"/>
                  <a:pt x="6" y="144"/>
                  <a:pt x="3" y="142"/>
                </a:cubicBezTo>
                <a:cubicBezTo>
                  <a:pt x="1" y="139"/>
                  <a:pt x="0" y="137"/>
                  <a:pt x="0" y="133"/>
                </a:cubicBezTo>
                <a:cubicBezTo>
                  <a:pt x="3" y="131"/>
                  <a:pt x="6" y="128"/>
                  <a:pt x="8" y="125"/>
                </a:cubicBezTo>
                <a:cubicBezTo>
                  <a:pt x="11" y="122"/>
                  <a:pt x="14" y="118"/>
                  <a:pt x="16" y="114"/>
                </a:cubicBezTo>
                <a:cubicBezTo>
                  <a:pt x="19" y="109"/>
                  <a:pt x="21" y="104"/>
                  <a:pt x="23" y="99"/>
                </a:cubicBezTo>
                <a:cubicBezTo>
                  <a:pt x="25" y="93"/>
                  <a:pt x="27" y="87"/>
                  <a:pt x="28" y="79"/>
                </a:cubicBezTo>
                <a:cubicBezTo>
                  <a:pt x="29" y="72"/>
                  <a:pt x="30" y="63"/>
                  <a:pt x="30" y="55"/>
                </a:cubicBezTo>
                <a:cubicBezTo>
                  <a:pt x="30" y="45"/>
                  <a:pt x="34" y="36"/>
                  <a:pt x="41" y="28"/>
                </a:cubicBezTo>
                <a:cubicBezTo>
                  <a:pt x="48" y="20"/>
                  <a:pt x="58" y="15"/>
                  <a:pt x="70" y="13"/>
                </a:cubicBezTo>
                <a:cubicBezTo>
                  <a:pt x="70" y="12"/>
                  <a:pt x="69" y="11"/>
                  <a:pt x="69" y="9"/>
                </a:cubicBezTo>
                <a:cubicBezTo>
                  <a:pt x="69" y="7"/>
                  <a:pt x="70" y="5"/>
                  <a:pt x="72" y="3"/>
                </a:cubicBezTo>
                <a:cubicBezTo>
                  <a:pt x="74" y="1"/>
                  <a:pt x="76" y="0"/>
                  <a:pt x="78" y="0"/>
                </a:cubicBezTo>
                <a:cubicBezTo>
                  <a:pt x="81" y="0"/>
                  <a:pt x="83" y="1"/>
                  <a:pt x="85" y="3"/>
                </a:cubicBezTo>
                <a:cubicBezTo>
                  <a:pt x="87" y="5"/>
                  <a:pt x="87" y="7"/>
                  <a:pt x="87" y="9"/>
                </a:cubicBezTo>
                <a:cubicBezTo>
                  <a:pt x="87" y="11"/>
                  <a:pt x="87" y="12"/>
                  <a:pt x="87" y="13"/>
                </a:cubicBezTo>
                <a:cubicBezTo>
                  <a:pt x="99" y="15"/>
                  <a:pt x="108" y="20"/>
                  <a:pt x="116" y="28"/>
                </a:cubicBezTo>
                <a:cubicBezTo>
                  <a:pt x="123" y="36"/>
                  <a:pt x="127" y="45"/>
                  <a:pt x="127" y="55"/>
                </a:cubicBezTo>
                <a:cubicBezTo>
                  <a:pt x="127" y="63"/>
                  <a:pt x="127" y="72"/>
                  <a:pt x="129" y="79"/>
                </a:cubicBezTo>
                <a:cubicBezTo>
                  <a:pt x="130" y="87"/>
                  <a:pt x="131" y="93"/>
                  <a:pt x="133" y="99"/>
                </a:cubicBezTo>
                <a:cubicBezTo>
                  <a:pt x="135" y="104"/>
                  <a:pt x="138" y="109"/>
                  <a:pt x="140" y="114"/>
                </a:cubicBezTo>
                <a:cubicBezTo>
                  <a:pt x="143" y="118"/>
                  <a:pt x="146" y="122"/>
                  <a:pt x="148" y="125"/>
                </a:cubicBezTo>
                <a:cubicBezTo>
                  <a:pt x="151" y="128"/>
                  <a:pt x="154" y="131"/>
                  <a:pt x="157" y="133"/>
                </a:cubicBezTo>
                <a:close/>
                <a:moveTo>
                  <a:pt x="17" y="133"/>
                </a:moveTo>
                <a:cubicBezTo>
                  <a:pt x="140" y="133"/>
                  <a:pt x="140" y="133"/>
                  <a:pt x="140" y="133"/>
                </a:cubicBezTo>
                <a:cubicBezTo>
                  <a:pt x="123" y="114"/>
                  <a:pt x="115" y="88"/>
                  <a:pt x="115" y="55"/>
                </a:cubicBezTo>
                <a:cubicBezTo>
                  <a:pt x="115" y="51"/>
                  <a:pt x="114" y="48"/>
                  <a:pt x="112" y="45"/>
                </a:cubicBezTo>
                <a:cubicBezTo>
                  <a:pt x="111" y="41"/>
                  <a:pt x="109" y="38"/>
                  <a:pt x="106" y="35"/>
                </a:cubicBezTo>
                <a:cubicBezTo>
                  <a:pt x="103" y="32"/>
                  <a:pt x="99" y="29"/>
                  <a:pt x="94" y="27"/>
                </a:cubicBezTo>
                <a:cubicBezTo>
                  <a:pt x="90" y="25"/>
                  <a:pt x="84" y="24"/>
                  <a:pt x="78" y="24"/>
                </a:cubicBezTo>
                <a:cubicBezTo>
                  <a:pt x="73" y="24"/>
                  <a:pt x="67" y="25"/>
                  <a:pt x="62" y="27"/>
                </a:cubicBezTo>
                <a:cubicBezTo>
                  <a:pt x="58" y="29"/>
                  <a:pt x="54" y="32"/>
                  <a:pt x="51" y="35"/>
                </a:cubicBezTo>
                <a:cubicBezTo>
                  <a:pt x="48" y="38"/>
                  <a:pt x="46" y="41"/>
                  <a:pt x="44" y="45"/>
                </a:cubicBezTo>
                <a:cubicBezTo>
                  <a:pt x="43" y="48"/>
                  <a:pt x="42" y="51"/>
                  <a:pt x="42" y="55"/>
                </a:cubicBezTo>
                <a:cubicBezTo>
                  <a:pt x="42" y="88"/>
                  <a:pt x="34" y="114"/>
                  <a:pt x="17" y="133"/>
                </a:cubicBezTo>
                <a:close/>
                <a:moveTo>
                  <a:pt x="80" y="161"/>
                </a:moveTo>
                <a:cubicBezTo>
                  <a:pt x="80" y="160"/>
                  <a:pt x="79" y="159"/>
                  <a:pt x="78" y="159"/>
                </a:cubicBezTo>
                <a:cubicBezTo>
                  <a:pt x="75" y="159"/>
                  <a:pt x="71" y="158"/>
                  <a:pt x="69" y="155"/>
                </a:cubicBezTo>
                <a:cubicBezTo>
                  <a:pt x="66" y="152"/>
                  <a:pt x="65" y="149"/>
                  <a:pt x="65" y="145"/>
                </a:cubicBezTo>
                <a:cubicBezTo>
                  <a:pt x="65" y="144"/>
                  <a:pt x="64" y="144"/>
                  <a:pt x="63" y="144"/>
                </a:cubicBezTo>
                <a:cubicBezTo>
                  <a:pt x="62" y="144"/>
                  <a:pt x="62" y="144"/>
                  <a:pt x="62" y="145"/>
                </a:cubicBezTo>
                <a:cubicBezTo>
                  <a:pt x="62" y="150"/>
                  <a:pt x="63" y="154"/>
                  <a:pt x="67" y="157"/>
                </a:cubicBezTo>
                <a:cubicBezTo>
                  <a:pt x="70" y="160"/>
                  <a:pt x="74" y="162"/>
                  <a:pt x="78" y="162"/>
                </a:cubicBezTo>
                <a:cubicBezTo>
                  <a:pt x="79" y="162"/>
                  <a:pt x="80" y="162"/>
                  <a:pt x="80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0" name="Freeform 373"/>
          <p:cNvSpPr>
            <a:spLocks noEditPoints="1"/>
          </p:cNvSpPr>
          <p:nvPr/>
        </p:nvSpPr>
        <p:spPr bwMode="auto">
          <a:xfrm>
            <a:off x="4435041" y="3934051"/>
            <a:ext cx="144254" cy="166945"/>
          </a:xfrm>
          <a:custGeom>
            <a:avLst/>
            <a:gdLst>
              <a:gd name="T0" fmla="*/ 122 w 133"/>
              <a:gd name="T1" fmla="*/ 90 h 155"/>
              <a:gd name="T2" fmla="*/ 115 w 133"/>
              <a:gd name="T3" fmla="*/ 99 h 155"/>
              <a:gd name="T4" fmla="*/ 52 w 133"/>
              <a:gd name="T5" fmla="*/ 110 h 155"/>
              <a:gd name="T6" fmla="*/ 13 w 133"/>
              <a:gd name="T7" fmla="*/ 95 h 155"/>
              <a:gd name="T8" fmla="*/ 10 w 133"/>
              <a:gd name="T9" fmla="*/ 88 h 155"/>
              <a:gd name="T10" fmla="*/ 9 w 133"/>
              <a:gd name="T11" fmla="*/ 81 h 155"/>
              <a:gd name="T12" fmla="*/ 4 w 133"/>
              <a:gd name="T13" fmla="*/ 52 h 155"/>
              <a:gd name="T14" fmla="*/ 0 w 133"/>
              <a:gd name="T15" fmla="*/ 23 h 155"/>
              <a:gd name="T16" fmla="*/ 4 w 133"/>
              <a:gd name="T17" fmla="*/ 15 h 155"/>
              <a:gd name="T18" fmla="*/ 13 w 133"/>
              <a:gd name="T19" fmla="*/ 10 h 155"/>
              <a:gd name="T20" fmla="*/ 47 w 133"/>
              <a:gd name="T21" fmla="*/ 2 h 155"/>
              <a:gd name="T22" fmla="*/ 131 w 133"/>
              <a:gd name="T23" fmla="*/ 18 h 155"/>
              <a:gd name="T24" fmla="*/ 132 w 133"/>
              <a:gd name="T25" fmla="*/ 28 h 155"/>
              <a:gd name="T26" fmla="*/ 114 w 133"/>
              <a:gd name="T27" fmla="*/ 126 h 155"/>
              <a:gd name="T28" fmla="*/ 110 w 133"/>
              <a:gd name="T29" fmla="*/ 141 h 155"/>
              <a:gd name="T30" fmla="*/ 86 w 133"/>
              <a:gd name="T31" fmla="*/ 153 h 155"/>
              <a:gd name="T32" fmla="*/ 48 w 133"/>
              <a:gd name="T33" fmla="*/ 153 h 155"/>
              <a:gd name="T34" fmla="*/ 33 w 133"/>
              <a:gd name="T35" fmla="*/ 149 h 155"/>
              <a:gd name="T36" fmla="*/ 22 w 133"/>
              <a:gd name="T37" fmla="*/ 139 h 155"/>
              <a:gd name="T38" fmla="*/ 17 w 133"/>
              <a:gd name="T39" fmla="*/ 110 h 155"/>
              <a:gd name="T40" fmla="*/ 66 w 133"/>
              <a:gd name="T41" fmla="*/ 123 h 155"/>
              <a:gd name="T42" fmla="*/ 117 w 133"/>
              <a:gd name="T43" fmla="*/ 111 h 155"/>
              <a:gd name="T44" fmla="*/ 115 w 133"/>
              <a:gd name="T45" fmla="*/ 119 h 155"/>
              <a:gd name="T46" fmla="*/ 105 w 133"/>
              <a:gd name="T47" fmla="*/ 17 h 155"/>
              <a:gd name="T48" fmla="*/ 92 w 133"/>
              <a:gd name="T49" fmla="*/ 14 h 155"/>
              <a:gd name="T50" fmla="*/ 33 w 133"/>
              <a:gd name="T51" fmla="*/ 15 h 155"/>
              <a:gd name="T52" fmla="*/ 23 w 133"/>
              <a:gd name="T53" fmla="*/ 21 h 155"/>
              <a:gd name="T54" fmla="*/ 37 w 133"/>
              <a:gd name="T55" fmla="*/ 28 h 155"/>
              <a:gd name="T56" fmla="*/ 88 w 133"/>
              <a:gd name="T57" fmla="*/ 29 h 155"/>
              <a:gd name="T58" fmla="*/ 103 w 133"/>
              <a:gd name="T59" fmla="*/ 26 h 155"/>
              <a:gd name="T60" fmla="*/ 87 w 133"/>
              <a:gd name="T61" fmla="*/ 72 h 155"/>
              <a:gd name="T62" fmla="*/ 58 w 133"/>
              <a:gd name="T63" fmla="*/ 56 h 155"/>
              <a:gd name="T64" fmla="*/ 45 w 133"/>
              <a:gd name="T65" fmla="*/ 76 h 155"/>
              <a:gd name="T66" fmla="*/ 68 w 133"/>
              <a:gd name="T67" fmla="*/ 96 h 155"/>
              <a:gd name="T68" fmla="*/ 87 w 133"/>
              <a:gd name="T69" fmla="*/ 72 h 155"/>
              <a:gd name="T70" fmla="*/ 72 w 133"/>
              <a:gd name="T71" fmla="*/ 84 h 155"/>
              <a:gd name="T72" fmla="*/ 56 w 133"/>
              <a:gd name="T73" fmla="*/ 79 h 155"/>
              <a:gd name="T74" fmla="*/ 61 w 133"/>
              <a:gd name="T75" fmla="*/ 66 h 155"/>
              <a:gd name="T76" fmla="*/ 74 w 133"/>
              <a:gd name="T77" fmla="*/ 68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3" h="155">
                <a:moveTo>
                  <a:pt x="132" y="28"/>
                </a:moveTo>
                <a:cubicBezTo>
                  <a:pt x="131" y="39"/>
                  <a:pt x="127" y="59"/>
                  <a:pt x="122" y="90"/>
                </a:cubicBezTo>
                <a:cubicBezTo>
                  <a:pt x="122" y="92"/>
                  <a:pt x="121" y="94"/>
                  <a:pt x="119" y="95"/>
                </a:cubicBezTo>
                <a:cubicBezTo>
                  <a:pt x="118" y="97"/>
                  <a:pt x="117" y="98"/>
                  <a:pt x="115" y="99"/>
                </a:cubicBezTo>
                <a:cubicBezTo>
                  <a:pt x="114" y="100"/>
                  <a:pt x="112" y="101"/>
                  <a:pt x="110" y="102"/>
                </a:cubicBezTo>
                <a:cubicBezTo>
                  <a:pt x="94" y="110"/>
                  <a:pt x="75" y="113"/>
                  <a:pt x="52" y="110"/>
                </a:cubicBezTo>
                <a:cubicBezTo>
                  <a:pt x="37" y="109"/>
                  <a:pt x="24" y="104"/>
                  <a:pt x="15" y="97"/>
                </a:cubicBezTo>
                <a:cubicBezTo>
                  <a:pt x="14" y="97"/>
                  <a:pt x="13" y="96"/>
                  <a:pt x="13" y="95"/>
                </a:cubicBezTo>
                <a:cubicBezTo>
                  <a:pt x="12" y="94"/>
                  <a:pt x="12" y="93"/>
                  <a:pt x="11" y="91"/>
                </a:cubicBezTo>
                <a:cubicBezTo>
                  <a:pt x="11" y="90"/>
                  <a:pt x="11" y="89"/>
                  <a:pt x="10" y="88"/>
                </a:cubicBezTo>
                <a:cubicBezTo>
                  <a:pt x="10" y="87"/>
                  <a:pt x="10" y="86"/>
                  <a:pt x="10" y="85"/>
                </a:cubicBezTo>
                <a:cubicBezTo>
                  <a:pt x="10" y="83"/>
                  <a:pt x="9" y="82"/>
                  <a:pt x="9" y="81"/>
                </a:cubicBezTo>
                <a:cubicBezTo>
                  <a:pt x="9" y="78"/>
                  <a:pt x="8" y="73"/>
                  <a:pt x="7" y="67"/>
                </a:cubicBezTo>
                <a:cubicBezTo>
                  <a:pt x="6" y="61"/>
                  <a:pt x="5" y="56"/>
                  <a:pt x="4" y="52"/>
                </a:cubicBezTo>
                <a:cubicBezTo>
                  <a:pt x="3" y="48"/>
                  <a:pt x="3" y="43"/>
                  <a:pt x="2" y="38"/>
                </a:cubicBezTo>
                <a:cubicBezTo>
                  <a:pt x="1" y="32"/>
                  <a:pt x="0" y="27"/>
                  <a:pt x="0" y="23"/>
                </a:cubicBezTo>
                <a:cubicBezTo>
                  <a:pt x="0" y="21"/>
                  <a:pt x="1" y="20"/>
                  <a:pt x="1" y="18"/>
                </a:cubicBezTo>
                <a:cubicBezTo>
                  <a:pt x="2" y="17"/>
                  <a:pt x="3" y="16"/>
                  <a:pt x="4" y="15"/>
                </a:cubicBezTo>
                <a:cubicBezTo>
                  <a:pt x="6" y="14"/>
                  <a:pt x="7" y="13"/>
                  <a:pt x="9" y="12"/>
                </a:cubicBezTo>
                <a:cubicBezTo>
                  <a:pt x="10" y="11"/>
                  <a:pt x="12" y="10"/>
                  <a:pt x="13" y="10"/>
                </a:cubicBezTo>
                <a:cubicBezTo>
                  <a:pt x="14" y="9"/>
                  <a:pt x="16" y="9"/>
                  <a:pt x="18" y="8"/>
                </a:cubicBezTo>
                <a:cubicBezTo>
                  <a:pt x="25" y="5"/>
                  <a:pt x="35" y="3"/>
                  <a:pt x="47" y="2"/>
                </a:cubicBezTo>
                <a:cubicBezTo>
                  <a:pt x="71" y="0"/>
                  <a:pt x="92" y="1"/>
                  <a:pt x="111" y="7"/>
                </a:cubicBezTo>
                <a:cubicBezTo>
                  <a:pt x="121" y="10"/>
                  <a:pt x="128" y="13"/>
                  <a:pt x="131" y="18"/>
                </a:cubicBezTo>
                <a:cubicBezTo>
                  <a:pt x="132" y="20"/>
                  <a:pt x="133" y="21"/>
                  <a:pt x="133" y="23"/>
                </a:cubicBezTo>
                <a:cubicBezTo>
                  <a:pt x="133" y="25"/>
                  <a:pt x="133" y="27"/>
                  <a:pt x="132" y="28"/>
                </a:cubicBezTo>
                <a:close/>
                <a:moveTo>
                  <a:pt x="115" y="119"/>
                </a:moveTo>
                <a:cubicBezTo>
                  <a:pt x="115" y="121"/>
                  <a:pt x="114" y="123"/>
                  <a:pt x="114" y="126"/>
                </a:cubicBezTo>
                <a:cubicBezTo>
                  <a:pt x="113" y="129"/>
                  <a:pt x="113" y="132"/>
                  <a:pt x="113" y="134"/>
                </a:cubicBezTo>
                <a:cubicBezTo>
                  <a:pt x="112" y="136"/>
                  <a:pt x="111" y="139"/>
                  <a:pt x="110" y="141"/>
                </a:cubicBezTo>
                <a:cubicBezTo>
                  <a:pt x="108" y="143"/>
                  <a:pt x="107" y="145"/>
                  <a:pt x="104" y="146"/>
                </a:cubicBezTo>
                <a:cubicBezTo>
                  <a:pt x="99" y="149"/>
                  <a:pt x="93" y="151"/>
                  <a:pt x="86" y="153"/>
                </a:cubicBezTo>
                <a:cubicBezTo>
                  <a:pt x="80" y="154"/>
                  <a:pt x="74" y="155"/>
                  <a:pt x="67" y="155"/>
                </a:cubicBezTo>
                <a:cubicBezTo>
                  <a:pt x="61" y="155"/>
                  <a:pt x="55" y="154"/>
                  <a:pt x="48" y="153"/>
                </a:cubicBezTo>
                <a:cubicBezTo>
                  <a:pt x="45" y="153"/>
                  <a:pt x="43" y="152"/>
                  <a:pt x="41" y="152"/>
                </a:cubicBezTo>
                <a:cubicBezTo>
                  <a:pt x="38" y="151"/>
                  <a:pt x="36" y="150"/>
                  <a:pt x="33" y="149"/>
                </a:cubicBezTo>
                <a:cubicBezTo>
                  <a:pt x="31" y="148"/>
                  <a:pt x="28" y="147"/>
                  <a:pt x="26" y="145"/>
                </a:cubicBezTo>
                <a:cubicBezTo>
                  <a:pt x="24" y="143"/>
                  <a:pt x="23" y="141"/>
                  <a:pt x="22" y="139"/>
                </a:cubicBezTo>
                <a:cubicBezTo>
                  <a:pt x="20" y="133"/>
                  <a:pt x="18" y="124"/>
                  <a:pt x="16" y="111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32" y="118"/>
                  <a:pt x="48" y="123"/>
                  <a:pt x="66" y="123"/>
                </a:cubicBezTo>
                <a:cubicBezTo>
                  <a:pt x="84" y="123"/>
                  <a:pt x="100" y="118"/>
                  <a:pt x="114" y="109"/>
                </a:cubicBezTo>
                <a:cubicBezTo>
                  <a:pt x="116" y="109"/>
                  <a:pt x="116" y="110"/>
                  <a:pt x="117" y="111"/>
                </a:cubicBezTo>
                <a:cubicBezTo>
                  <a:pt x="117" y="112"/>
                  <a:pt x="117" y="114"/>
                  <a:pt x="116" y="116"/>
                </a:cubicBezTo>
                <a:cubicBezTo>
                  <a:pt x="116" y="117"/>
                  <a:pt x="115" y="118"/>
                  <a:pt x="115" y="119"/>
                </a:cubicBezTo>
                <a:close/>
                <a:moveTo>
                  <a:pt x="110" y="21"/>
                </a:moveTo>
                <a:cubicBezTo>
                  <a:pt x="109" y="19"/>
                  <a:pt x="107" y="18"/>
                  <a:pt x="105" y="17"/>
                </a:cubicBezTo>
                <a:cubicBezTo>
                  <a:pt x="102" y="16"/>
                  <a:pt x="101" y="15"/>
                  <a:pt x="99" y="15"/>
                </a:cubicBezTo>
                <a:cubicBezTo>
                  <a:pt x="98" y="15"/>
                  <a:pt x="96" y="14"/>
                  <a:pt x="92" y="14"/>
                </a:cubicBezTo>
                <a:cubicBezTo>
                  <a:pt x="74" y="11"/>
                  <a:pt x="56" y="11"/>
                  <a:pt x="39" y="14"/>
                </a:cubicBezTo>
                <a:cubicBezTo>
                  <a:pt x="36" y="14"/>
                  <a:pt x="34" y="15"/>
                  <a:pt x="33" y="15"/>
                </a:cubicBezTo>
                <a:cubicBezTo>
                  <a:pt x="31" y="15"/>
                  <a:pt x="30" y="16"/>
                  <a:pt x="28" y="17"/>
                </a:cubicBezTo>
                <a:cubicBezTo>
                  <a:pt x="26" y="18"/>
                  <a:pt x="24" y="20"/>
                  <a:pt x="23" y="21"/>
                </a:cubicBezTo>
                <a:cubicBezTo>
                  <a:pt x="25" y="23"/>
                  <a:pt x="27" y="24"/>
                  <a:pt x="30" y="25"/>
                </a:cubicBezTo>
                <a:cubicBezTo>
                  <a:pt x="33" y="27"/>
                  <a:pt x="35" y="27"/>
                  <a:pt x="37" y="28"/>
                </a:cubicBezTo>
                <a:cubicBezTo>
                  <a:pt x="39" y="28"/>
                  <a:pt x="41" y="28"/>
                  <a:pt x="45" y="29"/>
                </a:cubicBezTo>
                <a:cubicBezTo>
                  <a:pt x="60" y="30"/>
                  <a:pt x="74" y="31"/>
                  <a:pt x="88" y="29"/>
                </a:cubicBezTo>
                <a:cubicBezTo>
                  <a:pt x="92" y="28"/>
                  <a:pt x="94" y="28"/>
                  <a:pt x="96" y="28"/>
                </a:cubicBezTo>
                <a:cubicBezTo>
                  <a:pt x="98" y="27"/>
                  <a:pt x="100" y="27"/>
                  <a:pt x="103" y="26"/>
                </a:cubicBezTo>
                <a:cubicBezTo>
                  <a:pt x="106" y="24"/>
                  <a:pt x="108" y="23"/>
                  <a:pt x="110" y="21"/>
                </a:cubicBezTo>
                <a:close/>
                <a:moveTo>
                  <a:pt x="87" y="72"/>
                </a:moveTo>
                <a:cubicBezTo>
                  <a:pt x="86" y="66"/>
                  <a:pt x="83" y="61"/>
                  <a:pt x="77" y="57"/>
                </a:cubicBezTo>
                <a:cubicBezTo>
                  <a:pt x="70" y="53"/>
                  <a:pt x="64" y="53"/>
                  <a:pt x="58" y="56"/>
                </a:cubicBezTo>
                <a:cubicBezTo>
                  <a:pt x="54" y="57"/>
                  <a:pt x="51" y="60"/>
                  <a:pt x="49" y="64"/>
                </a:cubicBezTo>
                <a:cubicBezTo>
                  <a:pt x="46" y="68"/>
                  <a:pt x="45" y="72"/>
                  <a:pt x="45" y="76"/>
                </a:cubicBezTo>
                <a:cubicBezTo>
                  <a:pt x="46" y="82"/>
                  <a:pt x="48" y="87"/>
                  <a:pt x="53" y="91"/>
                </a:cubicBezTo>
                <a:cubicBezTo>
                  <a:pt x="57" y="95"/>
                  <a:pt x="62" y="97"/>
                  <a:pt x="68" y="96"/>
                </a:cubicBezTo>
                <a:cubicBezTo>
                  <a:pt x="74" y="96"/>
                  <a:pt x="79" y="93"/>
                  <a:pt x="83" y="88"/>
                </a:cubicBezTo>
                <a:cubicBezTo>
                  <a:pt x="86" y="84"/>
                  <a:pt x="88" y="78"/>
                  <a:pt x="87" y="72"/>
                </a:cubicBezTo>
                <a:close/>
                <a:moveTo>
                  <a:pt x="77" y="74"/>
                </a:moveTo>
                <a:cubicBezTo>
                  <a:pt x="77" y="78"/>
                  <a:pt x="76" y="82"/>
                  <a:pt x="72" y="84"/>
                </a:cubicBezTo>
                <a:cubicBezTo>
                  <a:pt x="68" y="86"/>
                  <a:pt x="65" y="87"/>
                  <a:pt x="62" y="85"/>
                </a:cubicBezTo>
                <a:cubicBezTo>
                  <a:pt x="59" y="83"/>
                  <a:pt x="57" y="82"/>
                  <a:pt x="56" y="79"/>
                </a:cubicBezTo>
                <a:cubicBezTo>
                  <a:pt x="56" y="76"/>
                  <a:pt x="56" y="74"/>
                  <a:pt x="56" y="71"/>
                </a:cubicBezTo>
                <a:cubicBezTo>
                  <a:pt x="57" y="69"/>
                  <a:pt x="59" y="67"/>
                  <a:pt x="61" y="66"/>
                </a:cubicBezTo>
                <a:cubicBezTo>
                  <a:pt x="64" y="65"/>
                  <a:pt x="66" y="64"/>
                  <a:pt x="68" y="65"/>
                </a:cubicBezTo>
                <a:cubicBezTo>
                  <a:pt x="71" y="65"/>
                  <a:pt x="73" y="66"/>
                  <a:pt x="74" y="68"/>
                </a:cubicBezTo>
                <a:cubicBezTo>
                  <a:pt x="76" y="70"/>
                  <a:pt x="77" y="72"/>
                  <a:pt x="77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1" name="Freeform 374"/>
          <p:cNvSpPr>
            <a:spLocks noEditPoints="1"/>
          </p:cNvSpPr>
          <p:nvPr/>
        </p:nvSpPr>
        <p:spPr bwMode="auto">
          <a:xfrm>
            <a:off x="4670060" y="3940534"/>
            <a:ext cx="155598" cy="157220"/>
          </a:xfrm>
          <a:custGeom>
            <a:avLst/>
            <a:gdLst>
              <a:gd name="T0" fmla="*/ 145 w 145"/>
              <a:gd name="T1" fmla="*/ 118 h 146"/>
              <a:gd name="T2" fmla="*/ 118 w 145"/>
              <a:gd name="T3" fmla="*/ 146 h 146"/>
              <a:gd name="T4" fmla="*/ 8 w 145"/>
              <a:gd name="T5" fmla="*/ 138 h 146"/>
              <a:gd name="T6" fmla="*/ 0 w 145"/>
              <a:gd name="T7" fmla="*/ 28 h 146"/>
              <a:gd name="T8" fmla="*/ 27 w 145"/>
              <a:gd name="T9" fmla="*/ 0 h 146"/>
              <a:gd name="T10" fmla="*/ 137 w 145"/>
              <a:gd name="T11" fmla="*/ 8 h 146"/>
              <a:gd name="T12" fmla="*/ 120 w 145"/>
              <a:gd name="T13" fmla="*/ 37 h 146"/>
              <a:gd name="T14" fmla="*/ 105 w 145"/>
              <a:gd name="T15" fmla="*/ 22 h 146"/>
              <a:gd name="T16" fmla="*/ 37 w 145"/>
              <a:gd name="T17" fmla="*/ 23 h 146"/>
              <a:gd name="T18" fmla="*/ 27 w 145"/>
              <a:gd name="T19" fmla="*/ 28 h 146"/>
              <a:gd name="T20" fmla="*/ 26 w 145"/>
              <a:gd name="T21" fmla="*/ 46 h 146"/>
              <a:gd name="T22" fmla="*/ 31 w 145"/>
              <a:gd name="T23" fmla="*/ 75 h 146"/>
              <a:gd name="T24" fmla="*/ 32 w 145"/>
              <a:gd name="T25" fmla="*/ 82 h 146"/>
              <a:gd name="T26" fmla="*/ 35 w 145"/>
              <a:gd name="T27" fmla="*/ 87 h 146"/>
              <a:gd name="T28" fmla="*/ 104 w 145"/>
              <a:gd name="T29" fmla="*/ 90 h 146"/>
              <a:gd name="T30" fmla="*/ 111 w 145"/>
              <a:gd name="T31" fmla="*/ 85 h 146"/>
              <a:gd name="T32" fmla="*/ 120 w 145"/>
              <a:gd name="T33" fmla="*/ 37 h 146"/>
              <a:gd name="T34" fmla="*/ 108 w 145"/>
              <a:gd name="T35" fmla="*/ 100 h 146"/>
              <a:gd name="T36" fmla="*/ 107 w 145"/>
              <a:gd name="T37" fmla="*/ 95 h 146"/>
              <a:gd name="T38" fmla="*/ 38 w 145"/>
              <a:gd name="T39" fmla="*/ 95 h 146"/>
              <a:gd name="T40" fmla="*/ 36 w 145"/>
              <a:gd name="T41" fmla="*/ 97 h 146"/>
              <a:gd name="T42" fmla="*/ 59 w 145"/>
              <a:gd name="T43" fmla="*/ 127 h 146"/>
              <a:gd name="T44" fmla="*/ 104 w 145"/>
              <a:gd name="T45" fmla="*/ 117 h 146"/>
              <a:gd name="T46" fmla="*/ 108 w 145"/>
              <a:gd name="T47" fmla="*/ 103 h 146"/>
              <a:gd name="T48" fmla="*/ 99 w 145"/>
              <a:gd name="T49" fmla="*/ 35 h 146"/>
              <a:gd name="T50" fmla="*/ 88 w 145"/>
              <a:gd name="T51" fmla="*/ 37 h 146"/>
              <a:gd name="T52" fmla="*/ 51 w 145"/>
              <a:gd name="T53" fmla="*/ 37 h 146"/>
              <a:gd name="T54" fmla="*/ 41 w 145"/>
              <a:gd name="T55" fmla="*/ 32 h 146"/>
              <a:gd name="T56" fmla="*/ 48 w 145"/>
              <a:gd name="T57" fmla="*/ 28 h 146"/>
              <a:gd name="T58" fmla="*/ 91 w 145"/>
              <a:gd name="T59" fmla="*/ 27 h 146"/>
              <a:gd name="T60" fmla="*/ 100 w 145"/>
              <a:gd name="T61" fmla="*/ 29 h 146"/>
              <a:gd name="T62" fmla="*/ 87 w 145"/>
              <a:gd name="T63" fmla="*/ 69 h 146"/>
              <a:gd name="T64" fmla="*/ 74 w 145"/>
              <a:gd name="T65" fmla="*/ 86 h 146"/>
              <a:gd name="T66" fmla="*/ 57 w 145"/>
              <a:gd name="T67" fmla="*/ 72 h 146"/>
              <a:gd name="T68" fmla="*/ 66 w 145"/>
              <a:gd name="T69" fmla="*/ 57 h 146"/>
              <a:gd name="T70" fmla="*/ 87 w 145"/>
              <a:gd name="T71" fmla="*/ 69 h 146"/>
              <a:gd name="T72" fmla="*/ 76 w 145"/>
              <a:gd name="T73" fmla="*/ 64 h 146"/>
              <a:gd name="T74" fmla="*/ 65 w 145"/>
              <a:gd name="T75" fmla="*/ 71 h 146"/>
              <a:gd name="T76" fmla="*/ 76 w 145"/>
              <a:gd name="T77" fmla="*/ 7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46">
                <a:moveTo>
                  <a:pt x="145" y="28"/>
                </a:moveTo>
                <a:cubicBezTo>
                  <a:pt x="145" y="118"/>
                  <a:pt x="145" y="118"/>
                  <a:pt x="145" y="118"/>
                </a:cubicBezTo>
                <a:cubicBezTo>
                  <a:pt x="145" y="126"/>
                  <a:pt x="142" y="132"/>
                  <a:pt x="137" y="138"/>
                </a:cubicBezTo>
                <a:cubicBezTo>
                  <a:pt x="132" y="143"/>
                  <a:pt x="125" y="146"/>
                  <a:pt x="118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9" y="146"/>
                  <a:pt x="13" y="143"/>
                  <a:pt x="8" y="138"/>
                </a:cubicBezTo>
                <a:cubicBezTo>
                  <a:pt x="2" y="132"/>
                  <a:pt x="0" y="126"/>
                  <a:pt x="0" y="1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0"/>
                  <a:pt x="2" y="14"/>
                  <a:pt x="8" y="8"/>
                </a:cubicBezTo>
                <a:cubicBezTo>
                  <a:pt x="13" y="3"/>
                  <a:pt x="19" y="0"/>
                  <a:pt x="27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5" y="0"/>
                  <a:pt x="132" y="3"/>
                  <a:pt x="137" y="8"/>
                </a:cubicBezTo>
                <a:cubicBezTo>
                  <a:pt x="142" y="14"/>
                  <a:pt x="145" y="20"/>
                  <a:pt x="145" y="28"/>
                </a:cubicBezTo>
                <a:close/>
                <a:moveTo>
                  <a:pt x="120" y="37"/>
                </a:moveTo>
                <a:cubicBezTo>
                  <a:pt x="120" y="34"/>
                  <a:pt x="120" y="31"/>
                  <a:pt x="119" y="30"/>
                </a:cubicBezTo>
                <a:cubicBezTo>
                  <a:pt x="116" y="26"/>
                  <a:pt x="112" y="24"/>
                  <a:pt x="105" y="22"/>
                </a:cubicBezTo>
                <a:cubicBezTo>
                  <a:pt x="91" y="18"/>
                  <a:pt x="76" y="16"/>
                  <a:pt x="58" y="18"/>
                </a:cubicBezTo>
                <a:cubicBezTo>
                  <a:pt x="50" y="19"/>
                  <a:pt x="43" y="20"/>
                  <a:pt x="37" y="23"/>
                </a:cubicBezTo>
                <a:cubicBezTo>
                  <a:pt x="35" y="23"/>
                  <a:pt x="33" y="24"/>
                  <a:pt x="31" y="25"/>
                </a:cubicBezTo>
                <a:cubicBezTo>
                  <a:pt x="30" y="26"/>
                  <a:pt x="29" y="27"/>
                  <a:pt x="27" y="28"/>
                </a:cubicBezTo>
                <a:cubicBezTo>
                  <a:pt x="25" y="30"/>
                  <a:pt x="24" y="31"/>
                  <a:pt x="24" y="33"/>
                </a:cubicBezTo>
                <a:cubicBezTo>
                  <a:pt x="25" y="37"/>
                  <a:pt x="25" y="42"/>
                  <a:pt x="26" y="46"/>
                </a:cubicBezTo>
                <a:cubicBezTo>
                  <a:pt x="27" y="51"/>
                  <a:pt x="28" y="56"/>
                  <a:pt x="29" y="62"/>
                </a:cubicBezTo>
                <a:cubicBezTo>
                  <a:pt x="30" y="69"/>
                  <a:pt x="31" y="73"/>
                  <a:pt x="31" y="75"/>
                </a:cubicBezTo>
                <a:cubicBezTo>
                  <a:pt x="31" y="76"/>
                  <a:pt x="31" y="77"/>
                  <a:pt x="32" y="78"/>
                </a:cubicBezTo>
                <a:cubicBezTo>
                  <a:pt x="32" y="80"/>
                  <a:pt x="32" y="81"/>
                  <a:pt x="32" y="82"/>
                </a:cubicBezTo>
                <a:cubicBezTo>
                  <a:pt x="32" y="82"/>
                  <a:pt x="33" y="83"/>
                  <a:pt x="33" y="84"/>
                </a:cubicBezTo>
                <a:cubicBezTo>
                  <a:pt x="34" y="85"/>
                  <a:pt x="35" y="86"/>
                  <a:pt x="35" y="87"/>
                </a:cubicBezTo>
                <a:cubicBezTo>
                  <a:pt x="42" y="92"/>
                  <a:pt x="51" y="95"/>
                  <a:pt x="62" y="96"/>
                </a:cubicBezTo>
                <a:cubicBezTo>
                  <a:pt x="79" y="98"/>
                  <a:pt x="92" y="96"/>
                  <a:pt x="104" y="90"/>
                </a:cubicBezTo>
                <a:cubicBezTo>
                  <a:pt x="105" y="90"/>
                  <a:pt x="107" y="89"/>
                  <a:pt x="108" y="88"/>
                </a:cubicBezTo>
                <a:cubicBezTo>
                  <a:pt x="109" y="88"/>
                  <a:pt x="110" y="87"/>
                  <a:pt x="111" y="85"/>
                </a:cubicBezTo>
                <a:cubicBezTo>
                  <a:pt x="111" y="84"/>
                  <a:pt x="112" y="83"/>
                  <a:pt x="112" y="82"/>
                </a:cubicBezTo>
                <a:cubicBezTo>
                  <a:pt x="115" y="65"/>
                  <a:pt x="118" y="50"/>
                  <a:pt x="120" y="37"/>
                </a:cubicBezTo>
                <a:close/>
                <a:moveTo>
                  <a:pt x="108" y="103"/>
                </a:moveTo>
                <a:cubicBezTo>
                  <a:pt x="108" y="102"/>
                  <a:pt x="108" y="101"/>
                  <a:pt x="108" y="100"/>
                </a:cubicBezTo>
                <a:cubicBezTo>
                  <a:pt x="108" y="99"/>
                  <a:pt x="109" y="98"/>
                  <a:pt x="108" y="97"/>
                </a:cubicBezTo>
                <a:cubicBezTo>
                  <a:pt x="108" y="96"/>
                  <a:pt x="108" y="96"/>
                  <a:pt x="107" y="95"/>
                </a:cubicBezTo>
                <a:cubicBezTo>
                  <a:pt x="97" y="102"/>
                  <a:pt x="85" y="105"/>
                  <a:pt x="72" y="105"/>
                </a:cubicBezTo>
                <a:cubicBezTo>
                  <a:pt x="59" y="105"/>
                  <a:pt x="48" y="102"/>
                  <a:pt x="38" y="95"/>
                </a:cubicBezTo>
                <a:cubicBezTo>
                  <a:pt x="37" y="96"/>
                  <a:pt x="37" y="96"/>
                  <a:pt x="37" y="96"/>
                </a:cubicBezTo>
                <a:cubicBezTo>
                  <a:pt x="36" y="97"/>
                  <a:pt x="36" y="97"/>
                  <a:pt x="36" y="97"/>
                </a:cubicBezTo>
                <a:cubicBezTo>
                  <a:pt x="38" y="107"/>
                  <a:pt x="39" y="113"/>
                  <a:pt x="40" y="117"/>
                </a:cubicBezTo>
                <a:cubicBezTo>
                  <a:pt x="43" y="122"/>
                  <a:pt x="49" y="125"/>
                  <a:pt x="59" y="127"/>
                </a:cubicBezTo>
                <a:cubicBezTo>
                  <a:pt x="75" y="130"/>
                  <a:pt x="88" y="128"/>
                  <a:pt x="100" y="122"/>
                </a:cubicBezTo>
                <a:cubicBezTo>
                  <a:pt x="102" y="121"/>
                  <a:pt x="103" y="119"/>
                  <a:pt x="104" y="117"/>
                </a:cubicBezTo>
                <a:cubicBezTo>
                  <a:pt x="105" y="115"/>
                  <a:pt x="106" y="113"/>
                  <a:pt x="106" y="109"/>
                </a:cubicBezTo>
                <a:cubicBezTo>
                  <a:pt x="107" y="106"/>
                  <a:pt x="107" y="104"/>
                  <a:pt x="108" y="103"/>
                </a:cubicBezTo>
                <a:close/>
                <a:moveTo>
                  <a:pt x="104" y="32"/>
                </a:moveTo>
                <a:cubicBezTo>
                  <a:pt x="102" y="33"/>
                  <a:pt x="101" y="34"/>
                  <a:pt x="99" y="35"/>
                </a:cubicBezTo>
                <a:cubicBezTo>
                  <a:pt x="96" y="36"/>
                  <a:pt x="95" y="37"/>
                  <a:pt x="94" y="37"/>
                </a:cubicBezTo>
                <a:cubicBezTo>
                  <a:pt x="92" y="37"/>
                  <a:pt x="90" y="37"/>
                  <a:pt x="88" y="37"/>
                </a:cubicBezTo>
                <a:cubicBezTo>
                  <a:pt x="78" y="39"/>
                  <a:pt x="68" y="39"/>
                  <a:pt x="57" y="37"/>
                </a:cubicBezTo>
                <a:cubicBezTo>
                  <a:pt x="54" y="37"/>
                  <a:pt x="52" y="37"/>
                  <a:pt x="51" y="37"/>
                </a:cubicBezTo>
                <a:cubicBezTo>
                  <a:pt x="50" y="36"/>
                  <a:pt x="48" y="36"/>
                  <a:pt x="46" y="35"/>
                </a:cubicBezTo>
                <a:cubicBezTo>
                  <a:pt x="44" y="34"/>
                  <a:pt x="42" y="33"/>
                  <a:pt x="41" y="32"/>
                </a:cubicBezTo>
                <a:cubicBezTo>
                  <a:pt x="42" y="31"/>
                  <a:pt x="43" y="30"/>
                  <a:pt x="44" y="29"/>
                </a:cubicBezTo>
                <a:cubicBezTo>
                  <a:pt x="46" y="28"/>
                  <a:pt x="47" y="28"/>
                  <a:pt x="48" y="28"/>
                </a:cubicBezTo>
                <a:cubicBezTo>
                  <a:pt x="49" y="27"/>
                  <a:pt x="51" y="27"/>
                  <a:pt x="53" y="27"/>
                </a:cubicBezTo>
                <a:cubicBezTo>
                  <a:pt x="65" y="25"/>
                  <a:pt x="78" y="25"/>
                  <a:pt x="91" y="27"/>
                </a:cubicBezTo>
                <a:cubicBezTo>
                  <a:pt x="93" y="27"/>
                  <a:pt x="95" y="27"/>
                  <a:pt x="96" y="27"/>
                </a:cubicBezTo>
                <a:cubicBezTo>
                  <a:pt x="97" y="28"/>
                  <a:pt x="98" y="28"/>
                  <a:pt x="100" y="29"/>
                </a:cubicBezTo>
                <a:cubicBezTo>
                  <a:pt x="102" y="30"/>
                  <a:pt x="103" y="31"/>
                  <a:pt x="104" y="32"/>
                </a:cubicBezTo>
                <a:close/>
                <a:moveTo>
                  <a:pt x="87" y="69"/>
                </a:moveTo>
                <a:cubicBezTo>
                  <a:pt x="88" y="73"/>
                  <a:pt x="87" y="77"/>
                  <a:pt x="84" y="80"/>
                </a:cubicBezTo>
                <a:cubicBezTo>
                  <a:pt x="81" y="84"/>
                  <a:pt x="78" y="86"/>
                  <a:pt x="74" y="86"/>
                </a:cubicBezTo>
                <a:cubicBezTo>
                  <a:pt x="69" y="87"/>
                  <a:pt x="66" y="85"/>
                  <a:pt x="62" y="82"/>
                </a:cubicBezTo>
                <a:cubicBezTo>
                  <a:pt x="59" y="79"/>
                  <a:pt x="57" y="76"/>
                  <a:pt x="57" y="72"/>
                </a:cubicBezTo>
                <a:cubicBezTo>
                  <a:pt x="57" y="69"/>
                  <a:pt x="58" y="66"/>
                  <a:pt x="59" y="63"/>
                </a:cubicBezTo>
                <a:cubicBezTo>
                  <a:pt x="61" y="60"/>
                  <a:pt x="63" y="58"/>
                  <a:pt x="66" y="57"/>
                </a:cubicBezTo>
                <a:cubicBezTo>
                  <a:pt x="71" y="55"/>
                  <a:pt x="75" y="55"/>
                  <a:pt x="80" y="58"/>
                </a:cubicBezTo>
                <a:cubicBezTo>
                  <a:pt x="84" y="60"/>
                  <a:pt x="87" y="64"/>
                  <a:pt x="87" y="69"/>
                </a:cubicBezTo>
                <a:close/>
                <a:moveTo>
                  <a:pt x="80" y="70"/>
                </a:moveTo>
                <a:cubicBezTo>
                  <a:pt x="80" y="68"/>
                  <a:pt x="79" y="66"/>
                  <a:pt x="76" y="64"/>
                </a:cubicBezTo>
                <a:cubicBezTo>
                  <a:pt x="73" y="63"/>
                  <a:pt x="71" y="63"/>
                  <a:pt x="69" y="64"/>
                </a:cubicBezTo>
                <a:cubicBezTo>
                  <a:pt x="66" y="65"/>
                  <a:pt x="65" y="68"/>
                  <a:pt x="65" y="71"/>
                </a:cubicBezTo>
                <a:cubicBezTo>
                  <a:pt x="65" y="74"/>
                  <a:pt x="66" y="77"/>
                  <a:pt x="69" y="78"/>
                </a:cubicBezTo>
                <a:cubicBezTo>
                  <a:pt x="71" y="79"/>
                  <a:pt x="74" y="79"/>
                  <a:pt x="76" y="77"/>
                </a:cubicBezTo>
                <a:cubicBezTo>
                  <a:pt x="79" y="76"/>
                  <a:pt x="80" y="73"/>
                  <a:pt x="80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2" name="Freeform 375"/>
          <p:cNvSpPr>
            <a:spLocks noEditPoints="1"/>
          </p:cNvSpPr>
          <p:nvPr/>
        </p:nvSpPr>
        <p:spPr bwMode="auto">
          <a:xfrm>
            <a:off x="4922909" y="3940534"/>
            <a:ext cx="121562" cy="170187"/>
          </a:xfrm>
          <a:custGeom>
            <a:avLst/>
            <a:gdLst>
              <a:gd name="T0" fmla="*/ 93 w 114"/>
              <a:gd name="T1" fmla="*/ 73 h 158"/>
              <a:gd name="T2" fmla="*/ 113 w 114"/>
              <a:gd name="T3" fmla="*/ 103 h 158"/>
              <a:gd name="T4" fmla="*/ 104 w 114"/>
              <a:gd name="T5" fmla="*/ 123 h 158"/>
              <a:gd name="T6" fmla="*/ 84 w 114"/>
              <a:gd name="T7" fmla="*/ 132 h 158"/>
              <a:gd name="T8" fmla="*/ 70 w 114"/>
              <a:gd name="T9" fmla="*/ 158 h 158"/>
              <a:gd name="T10" fmla="*/ 55 w 114"/>
              <a:gd name="T11" fmla="*/ 134 h 158"/>
              <a:gd name="T12" fmla="*/ 44 w 114"/>
              <a:gd name="T13" fmla="*/ 158 h 158"/>
              <a:gd name="T14" fmla="*/ 29 w 114"/>
              <a:gd name="T15" fmla="*/ 134 h 158"/>
              <a:gd name="T16" fmla="*/ 19 w 114"/>
              <a:gd name="T17" fmla="*/ 133 h 158"/>
              <a:gd name="T18" fmla="*/ 3 w 114"/>
              <a:gd name="T19" fmla="*/ 116 h 158"/>
              <a:gd name="T20" fmla="*/ 19 w 114"/>
              <a:gd name="T21" fmla="*/ 111 h 158"/>
              <a:gd name="T22" fmla="*/ 20 w 114"/>
              <a:gd name="T23" fmla="*/ 73 h 158"/>
              <a:gd name="T24" fmla="*/ 19 w 114"/>
              <a:gd name="T25" fmla="*/ 46 h 158"/>
              <a:gd name="T26" fmla="*/ 0 w 114"/>
              <a:gd name="T27" fmla="*/ 40 h 158"/>
              <a:gd name="T28" fmla="*/ 20 w 114"/>
              <a:gd name="T29" fmla="*/ 24 h 158"/>
              <a:gd name="T30" fmla="*/ 29 w 114"/>
              <a:gd name="T31" fmla="*/ 0 h 158"/>
              <a:gd name="T32" fmla="*/ 44 w 114"/>
              <a:gd name="T33" fmla="*/ 24 h 158"/>
              <a:gd name="T34" fmla="*/ 55 w 114"/>
              <a:gd name="T35" fmla="*/ 0 h 158"/>
              <a:gd name="T36" fmla="*/ 70 w 114"/>
              <a:gd name="T37" fmla="*/ 24 h 158"/>
              <a:gd name="T38" fmla="*/ 94 w 114"/>
              <a:gd name="T39" fmla="*/ 31 h 158"/>
              <a:gd name="T40" fmla="*/ 105 w 114"/>
              <a:gd name="T41" fmla="*/ 49 h 158"/>
              <a:gd name="T42" fmla="*/ 77 w 114"/>
              <a:gd name="T43" fmla="*/ 50 h 158"/>
              <a:gd name="T44" fmla="*/ 69 w 114"/>
              <a:gd name="T45" fmla="*/ 43 h 158"/>
              <a:gd name="T46" fmla="*/ 58 w 114"/>
              <a:gd name="T47" fmla="*/ 41 h 158"/>
              <a:gd name="T48" fmla="*/ 48 w 114"/>
              <a:gd name="T49" fmla="*/ 41 h 158"/>
              <a:gd name="T50" fmla="*/ 44 w 114"/>
              <a:gd name="T51" fmla="*/ 70 h 158"/>
              <a:gd name="T52" fmla="*/ 52 w 114"/>
              <a:gd name="T53" fmla="*/ 70 h 158"/>
              <a:gd name="T54" fmla="*/ 62 w 114"/>
              <a:gd name="T55" fmla="*/ 69 h 158"/>
              <a:gd name="T56" fmla="*/ 71 w 114"/>
              <a:gd name="T57" fmla="*/ 66 h 158"/>
              <a:gd name="T58" fmla="*/ 77 w 114"/>
              <a:gd name="T59" fmla="*/ 60 h 158"/>
              <a:gd name="T60" fmla="*/ 85 w 114"/>
              <a:gd name="T61" fmla="*/ 100 h 158"/>
              <a:gd name="T62" fmla="*/ 80 w 114"/>
              <a:gd name="T63" fmla="*/ 90 h 158"/>
              <a:gd name="T64" fmla="*/ 68 w 114"/>
              <a:gd name="T65" fmla="*/ 85 h 158"/>
              <a:gd name="T66" fmla="*/ 55 w 114"/>
              <a:gd name="T67" fmla="*/ 84 h 158"/>
              <a:gd name="T68" fmla="*/ 44 w 114"/>
              <a:gd name="T69" fmla="*/ 84 h 158"/>
              <a:gd name="T70" fmla="*/ 47 w 114"/>
              <a:gd name="T71" fmla="*/ 116 h 158"/>
              <a:gd name="T72" fmla="*/ 57 w 114"/>
              <a:gd name="T73" fmla="*/ 116 h 158"/>
              <a:gd name="T74" fmla="*/ 68 w 114"/>
              <a:gd name="T75" fmla="*/ 115 h 158"/>
              <a:gd name="T76" fmla="*/ 78 w 114"/>
              <a:gd name="T77" fmla="*/ 112 h 158"/>
              <a:gd name="T78" fmla="*/ 84 w 114"/>
              <a:gd name="T79" fmla="*/ 105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4" h="158">
                <a:moveTo>
                  <a:pt x="105" y="49"/>
                </a:moveTo>
                <a:cubicBezTo>
                  <a:pt x="106" y="60"/>
                  <a:pt x="102" y="68"/>
                  <a:pt x="93" y="73"/>
                </a:cubicBezTo>
                <a:cubicBezTo>
                  <a:pt x="100" y="75"/>
                  <a:pt x="105" y="78"/>
                  <a:pt x="109" y="83"/>
                </a:cubicBezTo>
                <a:cubicBezTo>
                  <a:pt x="113" y="88"/>
                  <a:pt x="114" y="94"/>
                  <a:pt x="113" y="103"/>
                </a:cubicBezTo>
                <a:cubicBezTo>
                  <a:pt x="113" y="108"/>
                  <a:pt x="112" y="111"/>
                  <a:pt x="110" y="115"/>
                </a:cubicBezTo>
                <a:cubicBezTo>
                  <a:pt x="109" y="118"/>
                  <a:pt x="107" y="121"/>
                  <a:pt x="104" y="123"/>
                </a:cubicBezTo>
                <a:cubicBezTo>
                  <a:pt x="102" y="126"/>
                  <a:pt x="99" y="127"/>
                  <a:pt x="95" y="129"/>
                </a:cubicBezTo>
                <a:cubicBezTo>
                  <a:pt x="91" y="130"/>
                  <a:pt x="88" y="131"/>
                  <a:pt x="84" y="132"/>
                </a:cubicBezTo>
                <a:cubicBezTo>
                  <a:pt x="80" y="133"/>
                  <a:pt x="75" y="133"/>
                  <a:pt x="70" y="134"/>
                </a:cubicBezTo>
                <a:cubicBezTo>
                  <a:pt x="70" y="158"/>
                  <a:pt x="70" y="158"/>
                  <a:pt x="70" y="158"/>
                </a:cubicBezTo>
                <a:cubicBezTo>
                  <a:pt x="55" y="158"/>
                  <a:pt x="55" y="158"/>
                  <a:pt x="55" y="158"/>
                </a:cubicBezTo>
                <a:cubicBezTo>
                  <a:pt x="55" y="134"/>
                  <a:pt x="55" y="134"/>
                  <a:pt x="55" y="134"/>
                </a:cubicBezTo>
                <a:cubicBezTo>
                  <a:pt x="50" y="134"/>
                  <a:pt x="46" y="134"/>
                  <a:pt x="44" y="134"/>
                </a:cubicBezTo>
                <a:cubicBezTo>
                  <a:pt x="44" y="158"/>
                  <a:pt x="44" y="158"/>
                  <a:pt x="44" y="158"/>
                </a:cubicBezTo>
                <a:cubicBezTo>
                  <a:pt x="29" y="158"/>
                  <a:pt x="29" y="158"/>
                  <a:pt x="29" y="158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28" y="134"/>
                  <a:pt x="26" y="134"/>
                  <a:pt x="24" y="133"/>
                </a:cubicBezTo>
                <a:cubicBezTo>
                  <a:pt x="22" y="133"/>
                  <a:pt x="20" y="133"/>
                  <a:pt x="19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3" y="116"/>
                  <a:pt x="3" y="116"/>
                  <a:pt x="3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6" y="116"/>
                  <a:pt x="18" y="115"/>
                  <a:pt x="19" y="111"/>
                </a:cubicBezTo>
                <a:cubicBezTo>
                  <a:pt x="19" y="73"/>
                  <a:pt x="19" y="73"/>
                  <a:pt x="19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73"/>
                  <a:pt x="19" y="73"/>
                  <a:pt x="19" y="73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2"/>
                  <a:pt x="15" y="40"/>
                  <a:pt x="1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4"/>
                  <a:pt x="0" y="24"/>
                  <a:pt x="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4"/>
                  <a:pt x="27" y="24"/>
                  <a:pt x="29" y="24"/>
                </a:cubicBezTo>
                <a:cubicBezTo>
                  <a:pt x="29" y="0"/>
                  <a:pt x="29" y="0"/>
                  <a:pt x="2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24"/>
                  <a:pt x="44" y="24"/>
                  <a:pt x="44" y="24"/>
                </a:cubicBezTo>
                <a:cubicBezTo>
                  <a:pt x="49" y="24"/>
                  <a:pt x="53" y="23"/>
                  <a:pt x="55" y="23"/>
                </a:cubicBezTo>
                <a:cubicBezTo>
                  <a:pt x="55" y="0"/>
                  <a:pt x="55" y="0"/>
                  <a:pt x="5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24"/>
                  <a:pt x="70" y="24"/>
                  <a:pt x="70" y="24"/>
                </a:cubicBezTo>
                <a:cubicBezTo>
                  <a:pt x="75" y="25"/>
                  <a:pt x="79" y="25"/>
                  <a:pt x="83" y="26"/>
                </a:cubicBezTo>
                <a:cubicBezTo>
                  <a:pt x="87" y="27"/>
                  <a:pt x="90" y="29"/>
                  <a:pt x="94" y="31"/>
                </a:cubicBezTo>
                <a:cubicBezTo>
                  <a:pt x="97" y="32"/>
                  <a:pt x="100" y="35"/>
                  <a:pt x="101" y="38"/>
                </a:cubicBezTo>
                <a:cubicBezTo>
                  <a:pt x="103" y="41"/>
                  <a:pt x="105" y="45"/>
                  <a:pt x="105" y="49"/>
                </a:cubicBezTo>
                <a:close/>
                <a:moveTo>
                  <a:pt x="78" y="55"/>
                </a:moveTo>
                <a:cubicBezTo>
                  <a:pt x="78" y="53"/>
                  <a:pt x="77" y="51"/>
                  <a:pt x="77" y="50"/>
                </a:cubicBezTo>
                <a:cubicBezTo>
                  <a:pt x="76" y="48"/>
                  <a:pt x="75" y="47"/>
                  <a:pt x="74" y="46"/>
                </a:cubicBezTo>
                <a:cubicBezTo>
                  <a:pt x="73" y="45"/>
                  <a:pt x="71" y="44"/>
                  <a:pt x="69" y="43"/>
                </a:cubicBezTo>
                <a:cubicBezTo>
                  <a:pt x="67" y="42"/>
                  <a:pt x="66" y="42"/>
                  <a:pt x="64" y="42"/>
                </a:cubicBezTo>
                <a:cubicBezTo>
                  <a:pt x="63" y="41"/>
                  <a:pt x="61" y="41"/>
                  <a:pt x="58" y="41"/>
                </a:cubicBezTo>
                <a:cubicBezTo>
                  <a:pt x="56" y="41"/>
                  <a:pt x="54" y="41"/>
                  <a:pt x="53" y="41"/>
                </a:cubicBezTo>
                <a:cubicBezTo>
                  <a:pt x="51" y="41"/>
                  <a:pt x="50" y="41"/>
                  <a:pt x="48" y="41"/>
                </a:cubicBezTo>
                <a:cubicBezTo>
                  <a:pt x="46" y="41"/>
                  <a:pt x="44" y="41"/>
                  <a:pt x="44" y="4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5" y="70"/>
                  <a:pt x="47" y="70"/>
                </a:cubicBezTo>
                <a:cubicBezTo>
                  <a:pt x="49" y="70"/>
                  <a:pt x="51" y="70"/>
                  <a:pt x="52" y="70"/>
                </a:cubicBezTo>
                <a:cubicBezTo>
                  <a:pt x="53" y="70"/>
                  <a:pt x="54" y="70"/>
                  <a:pt x="56" y="70"/>
                </a:cubicBezTo>
                <a:cubicBezTo>
                  <a:pt x="58" y="69"/>
                  <a:pt x="60" y="69"/>
                  <a:pt x="62" y="69"/>
                </a:cubicBezTo>
                <a:cubicBezTo>
                  <a:pt x="63" y="69"/>
                  <a:pt x="65" y="68"/>
                  <a:pt x="66" y="68"/>
                </a:cubicBezTo>
                <a:cubicBezTo>
                  <a:pt x="68" y="68"/>
                  <a:pt x="70" y="67"/>
                  <a:pt x="71" y="66"/>
                </a:cubicBezTo>
                <a:cubicBezTo>
                  <a:pt x="72" y="66"/>
                  <a:pt x="73" y="65"/>
                  <a:pt x="74" y="64"/>
                </a:cubicBezTo>
                <a:cubicBezTo>
                  <a:pt x="76" y="63"/>
                  <a:pt x="76" y="62"/>
                  <a:pt x="77" y="60"/>
                </a:cubicBezTo>
                <a:cubicBezTo>
                  <a:pt x="78" y="59"/>
                  <a:pt x="78" y="57"/>
                  <a:pt x="78" y="55"/>
                </a:cubicBezTo>
                <a:close/>
                <a:moveTo>
                  <a:pt x="85" y="100"/>
                </a:moveTo>
                <a:cubicBezTo>
                  <a:pt x="85" y="98"/>
                  <a:pt x="84" y="96"/>
                  <a:pt x="83" y="94"/>
                </a:cubicBezTo>
                <a:cubicBezTo>
                  <a:pt x="82" y="92"/>
                  <a:pt x="81" y="91"/>
                  <a:pt x="80" y="90"/>
                </a:cubicBezTo>
                <a:cubicBezTo>
                  <a:pt x="78" y="89"/>
                  <a:pt x="76" y="88"/>
                  <a:pt x="74" y="87"/>
                </a:cubicBezTo>
                <a:cubicBezTo>
                  <a:pt x="72" y="86"/>
                  <a:pt x="70" y="86"/>
                  <a:pt x="68" y="85"/>
                </a:cubicBezTo>
                <a:cubicBezTo>
                  <a:pt x="66" y="85"/>
                  <a:pt x="64" y="85"/>
                  <a:pt x="61" y="84"/>
                </a:cubicBezTo>
                <a:cubicBezTo>
                  <a:pt x="58" y="84"/>
                  <a:pt x="56" y="84"/>
                  <a:pt x="55" y="84"/>
                </a:cubicBezTo>
                <a:cubicBezTo>
                  <a:pt x="53" y="84"/>
                  <a:pt x="51" y="84"/>
                  <a:pt x="48" y="84"/>
                </a:cubicBezTo>
                <a:cubicBezTo>
                  <a:pt x="46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16"/>
                  <a:pt x="46" y="116"/>
                  <a:pt x="47" y="116"/>
                </a:cubicBezTo>
                <a:cubicBezTo>
                  <a:pt x="49" y="116"/>
                  <a:pt x="51" y="116"/>
                  <a:pt x="52" y="116"/>
                </a:cubicBezTo>
                <a:cubicBezTo>
                  <a:pt x="53" y="116"/>
                  <a:pt x="55" y="116"/>
                  <a:pt x="57" y="116"/>
                </a:cubicBezTo>
                <a:cubicBezTo>
                  <a:pt x="59" y="116"/>
                  <a:pt x="61" y="116"/>
                  <a:pt x="63" y="116"/>
                </a:cubicBezTo>
                <a:cubicBezTo>
                  <a:pt x="64" y="116"/>
                  <a:pt x="66" y="115"/>
                  <a:pt x="68" y="115"/>
                </a:cubicBezTo>
                <a:cubicBezTo>
                  <a:pt x="70" y="115"/>
                  <a:pt x="72" y="114"/>
                  <a:pt x="73" y="114"/>
                </a:cubicBezTo>
                <a:cubicBezTo>
                  <a:pt x="75" y="113"/>
                  <a:pt x="76" y="112"/>
                  <a:pt x="78" y="112"/>
                </a:cubicBezTo>
                <a:cubicBezTo>
                  <a:pt x="79" y="111"/>
                  <a:pt x="80" y="110"/>
                  <a:pt x="81" y="109"/>
                </a:cubicBezTo>
                <a:cubicBezTo>
                  <a:pt x="82" y="108"/>
                  <a:pt x="83" y="107"/>
                  <a:pt x="84" y="105"/>
                </a:cubicBezTo>
                <a:cubicBezTo>
                  <a:pt x="84" y="104"/>
                  <a:pt x="85" y="102"/>
                  <a:pt x="85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3" name="Freeform 376"/>
          <p:cNvSpPr>
            <a:spLocks/>
          </p:cNvSpPr>
          <p:nvPr/>
        </p:nvSpPr>
        <p:spPr bwMode="auto">
          <a:xfrm>
            <a:off x="5138478" y="3940534"/>
            <a:ext cx="90766" cy="170187"/>
          </a:xfrm>
          <a:custGeom>
            <a:avLst/>
            <a:gdLst>
              <a:gd name="T0" fmla="*/ 84 w 85"/>
              <a:gd name="T1" fmla="*/ 42 h 158"/>
              <a:gd name="T2" fmla="*/ 85 w 85"/>
              <a:gd name="T3" fmla="*/ 46 h 158"/>
              <a:gd name="T4" fmla="*/ 34 w 85"/>
              <a:gd name="T5" fmla="*/ 155 h 158"/>
              <a:gd name="T6" fmla="*/ 30 w 85"/>
              <a:gd name="T7" fmla="*/ 158 h 158"/>
              <a:gd name="T8" fmla="*/ 28 w 85"/>
              <a:gd name="T9" fmla="*/ 157 h 158"/>
              <a:gd name="T10" fmla="*/ 26 w 85"/>
              <a:gd name="T11" fmla="*/ 156 h 158"/>
              <a:gd name="T12" fmla="*/ 25 w 85"/>
              <a:gd name="T13" fmla="*/ 153 h 158"/>
              <a:gd name="T14" fmla="*/ 44 w 85"/>
              <a:gd name="T15" fmla="*/ 76 h 158"/>
              <a:gd name="T16" fmla="*/ 6 w 85"/>
              <a:gd name="T17" fmla="*/ 86 h 158"/>
              <a:gd name="T18" fmla="*/ 5 w 85"/>
              <a:gd name="T19" fmla="*/ 86 h 158"/>
              <a:gd name="T20" fmla="*/ 2 w 85"/>
              <a:gd name="T21" fmla="*/ 85 h 158"/>
              <a:gd name="T22" fmla="*/ 0 w 85"/>
              <a:gd name="T23" fmla="*/ 81 h 158"/>
              <a:gd name="T24" fmla="*/ 19 w 85"/>
              <a:gd name="T25" fmla="*/ 3 h 158"/>
              <a:gd name="T26" fmla="*/ 21 w 85"/>
              <a:gd name="T27" fmla="*/ 1 h 158"/>
              <a:gd name="T28" fmla="*/ 24 w 85"/>
              <a:gd name="T29" fmla="*/ 0 h 158"/>
              <a:gd name="T30" fmla="*/ 55 w 85"/>
              <a:gd name="T31" fmla="*/ 0 h 158"/>
              <a:gd name="T32" fmla="*/ 58 w 85"/>
              <a:gd name="T33" fmla="*/ 1 h 158"/>
              <a:gd name="T34" fmla="*/ 59 w 85"/>
              <a:gd name="T35" fmla="*/ 4 h 158"/>
              <a:gd name="T36" fmla="*/ 58 w 85"/>
              <a:gd name="T37" fmla="*/ 6 h 158"/>
              <a:gd name="T38" fmla="*/ 42 w 85"/>
              <a:gd name="T39" fmla="*/ 50 h 158"/>
              <a:gd name="T40" fmla="*/ 80 w 85"/>
              <a:gd name="T41" fmla="*/ 40 h 158"/>
              <a:gd name="T42" fmla="*/ 81 w 85"/>
              <a:gd name="T43" fmla="*/ 40 h 158"/>
              <a:gd name="T44" fmla="*/ 84 w 85"/>
              <a:gd name="T45" fmla="*/ 42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5" h="158">
                <a:moveTo>
                  <a:pt x="84" y="42"/>
                </a:moveTo>
                <a:cubicBezTo>
                  <a:pt x="85" y="43"/>
                  <a:pt x="85" y="44"/>
                  <a:pt x="85" y="46"/>
                </a:cubicBezTo>
                <a:cubicBezTo>
                  <a:pt x="34" y="155"/>
                  <a:pt x="34" y="155"/>
                  <a:pt x="34" y="155"/>
                </a:cubicBezTo>
                <a:cubicBezTo>
                  <a:pt x="33" y="157"/>
                  <a:pt x="31" y="158"/>
                  <a:pt x="30" y="158"/>
                </a:cubicBezTo>
                <a:cubicBezTo>
                  <a:pt x="29" y="158"/>
                  <a:pt x="29" y="158"/>
                  <a:pt x="28" y="157"/>
                </a:cubicBezTo>
                <a:cubicBezTo>
                  <a:pt x="27" y="157"/>
                  <a:pt x="26" y="157"/>
                  <a:pt x="26" y="156"/>
                </a:cubicBezTo>
                <a:cubicBezTo>
                  <a:pt x="25" y="155"/>
                  <a:pt x="25" y="154"/>
                  <a:pt x="25" y="153"/>
                </a:cubicBezTo>
                <a:cubicBezTo>
                  <a:pt x="44" y="76"/>
                  <a:pt x="44" y="76"/>
                  <a:pt x="44" y="76"/>
                </a:cubicBezTo>
                <a:cubicBezTo>
                  <a:pt x="6" y="86"/>
                  <a:pt x="6" y="86"/>
                  <a:pt x="6" y="86"/>
                </a:cubicBezTo>
                <a:cubicBezTo>
                  <a:pt x="5" y="86"/>
                  <a:pt x="5" y="86"/>
                  <a:pt x="5" y="86"/>
                </a:cubicBezTo>
                <a:cubicBezTo>
                  <a:pt x="3" y="86"/>
                  <a:pt x="2" y="86"/>
                  <a:pt x="2" y="85"/>
                </a:cubicBezTo>
                <a:cubicBezTo>
                  <a:pt x="1" y="84"/>
                  <a:pt x="0" y="83"/>
                  <a:pt x="0" y="81"/>
                </a:cubicBezTo>
                <a:cubicBezTo>
                  <a:pt x="19" y="3"/>
                  <a:pt x="19" y="3"/>
                  <a:pt x="19" y="3"/>
                </a:cubicBezTo>
                <a:cubicBezTo>
                  <a:pt x="20" y="2"/>
                  <a:pt x="20" y="2"/>
                  <a:pt x="21" y="1"/>
                </a:cubicBezTo>
                <a:cubicBezTo>
                  <a:pt x="22" y="1"/>
                  <a:pt x="23" y="0"/>
                  <a:pt x="24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7" y="1"/>
                  <a:pt x="58" y="1"/>
                </a:cubicBezTo>
                <a:cubicBezTo>
                  <a:pt x="58" y="2"/>
                  <a:pt x="59" y="3"/>
                  <a:pt x="59" y="4"/>
                </a:cubicBezTo>
                <a:cubicBezTo>
                  <a:pt x="59" y="5"/>
                  <a:pt x="59" y="5"/>
                  <a:pt x="58" y="6"/>
                </a:cubicBezTo>
                <a:cubicBezTo>
                  <a:pt x="42" y="50"/>
                  <a:pt x="42" y="50"/>
                  <a:pt x="42" y="5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81" y="40"/>
                  <a:pt x="81" y="40"/>
                </a:cubicBezTo>
                <a:cubicBezTo>
                  <a:pt x="82" y="40"/>
                  <a:pt x="83" y="41"/>
                  <a:pt x="84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4" name="Freeform 377"/>
          <p:cNvSpPr>
            <a:spLocks noEditPoints="1"/>
          </p:cNvSpPr>
          <p:nvPr/>
        </p:nvSpPr>
        <p:spPr bwMode="auto">
          <a:xfrm>
            <a:off x="5320010" y="3927568"/>
            <a:ext cx="181532" cy="183153"/>
          </a:xfrm>
          <a:custGeom>
            <a:avLst/>
            <a:gdLst>
              <a:gd name="T0" fmla="*/ 147 w 169"/>
              <a:gd name="T1" fmla="*/ 27 h 170"/>
              <a:gd name="T2" fmla="*/ 131 w 169"/>
              <a:gd name="T3" fmla="*/ 56 h 170"/>
              <a:gd name="T4" fmla="*/ 131 w 169"/>
              <a:gd name="T5" fmla="*/ 65 h 170"/>
              <a:gd name="T6" fmla="*/ 133 w 169"/>
              <a:gd name="T7" fmla="*/ 103 h 170"/>
              <a:gd name="T8" fmla="*/ 113 w 169"/>
              <a:gd name="T9" fmla="*/ 150 h 170"/>
              <a:gd name="T10" fmla="*/ 66 w 169"/>
              <a:gd name="T11" fmla="*/ 170 h 170"/>
              <a:gd name="T12" fmla="*/ 19 w 169"/>
              <a:gd name="T13" fmla="*/ 150 h 170"/>
              <a:gd name="T14" fmla="*/ 0 w 169"/>
              <a:gd name="T15" fmla="*/ 103 h 170"/>
              <a:gd name="T16" fmla="*/ 19 w 169"/>
              <a:gd name="T17" fmla="*/ 56 h 170"/>
              <a:gd name="T18" fmla="*/ 66 w 169"/>
              <a:gd name="T19" fmla="*/ 37 h 170"/>
              <a:gd name="T20" fmla="*/ 105 w 169"/>
              <a:gd name="T21" fmla="*/ 39 h 170"/>
              <a:gd name="T22" fmla="*/ 113 w 169"/>
              <a:gd name="T23" fmla="*/ 39 h 170"/>
              <a:gd name="T24" fmla="*/ 143 w 169"/>
              <a:gd name="T25" fmla="*/ 22 h 170"/>
              <a:gd name="T26" fmla="*/ 54 w 169"/>
              <a:gd name="T27" fmla="*/ 56 h 170"/>
              <a:gd name="T28" fmla="*/ 46 w 169"/>
              <a:gd name="T29" fmla="*/ 53 h 170"/>
              <a:gd name="T30" fmla="*/ 16 w 169"/>
              <a:gd name="T31" fmla="*/ 83 h 170"/>
              <a:gd name="T32" fmla="*/ 19 w 169"/>
              <a:gd name="T33" fmla="*/ 90 h 170"/>
              <a:gd name="T34" fmla="*/ 27 w 169"/>
              <a:gd name="T35" fmla="*/ 87 h 170"/>
              <a:gd name="T36" fmla="*/ 50 w 169"/>
              <a:gd name="T37" fmla="*/ 64 h 170"/>
              <a:gd name="T38" fmla="*/ 144 w 169"/>
              <a:gd name="T39" fmla="*/ 17 h 170"/>
              <a:gd name="T40" fmla="*/ 139 w 169"/>
              <a:gd name="T41" fmla="*/ 17 h 170"/>
              <a:gd name="T42" fmla="*/ 130 w 169"/>
              <a:gd name="T43" fmla="*/ 6 h 170"/>
              <a:gd name="T44" fmla="*/ 133 w 169"/>
              <a:gd name="T45" fmla="*/ 3 h 170"/>
              <a:gd name="T46" fmla="*/ 144 w 169"/>
              <a:gd name="T47" fmla="*/ 13 h 170"/>
              <a:gd name="T48" fmla="*/ 144 w 169"/>
              <a:gd name="T49" fmla="*/ 17 h 170"/>
              <a:gd name="T50" fmla="*/ 151 w 169"/>
              <a:gd name="T51" fmla="*/ 12 h 170"/>
              <a:gd name="T52" fmla="*/ 148 w 169"/>
              <a:gd name="T53" fmla="*/ 15 h 170"/>
              <a:gd name="T54" fmla="*/ 145 w 169"/>
              <a:gd name="T55" fmla="*/ 12 h 170"/>
              <a:gd name="T56" fmla="*/ 146 w 169"/>
              <a:gd name="T57" fmla="*/ 1 h 170"/>
              <a:gd name="T58" fmla="*/ 150 w 169"/>
              <a:gd name="T59" fmla="*/ 1 h 170"/>
              <a:gd name="T60" fmla="*/ 165 w 169"/>
              <a:gd name="T61" fmla="*/ 8 h 170"/>
              <a:gd name="T62" fmla="*/ 155 w 169"/>
              <a:gd name="T63" fmla="*/ 18 h 170"/>
              <a:gd name="T64" fmla="*/ 151 w 169"/>
              <a:gd name="T65" fmla="*/ 15 h 170"/>
              <a:gd name="T66" fmla="*/ 161 w 169"/>
              <a:gd name="T67" fmla="*/ 4 h 170"/>
              <a:gd name="T68" fmla="*/ 165 w 169"/>
              <a:gd name="T69" fmla="*/ 4 h 170"/>
              <a:gd name="T70" fmla="*/ 165 w 169"/>
              <a:gd name="T71" fmla="*/ 8 h 170"/>
              <a:gd name="T72" fmla="*/ 163 w 169"/>
              <a:gd name="T73" fmla="*/ 40 h 170"/>
              <a:gd name="T74" fmla="*/ 152 w 169"/>
              <a:gd name="T75" fmla="*/ 30 h 170"/>
              <a:gd name="T76" fmla="*/ 152 w 169"/>
              <a:gd name="T77" fmla="*/ 26 h 170"/>
              <a:gd name="T78" fmla="*/ 157 w 169"/>
              <a:gd name="T79" fmla="*/ 26 h 170"/>
              <a:gd name="T80" fmla="*/ 166 w 169"/>
              <a:gd name="T81" fmla="*/ 37 h 170"/>
              <a:gd name="T82" fmla="*/ 168 w 169"/>
              <a:gd name="T83" fmla="*/ 19 h 170"/>
              <a:gd name="T84" fmla="*/ 168 w 169"/>
              <a:gd name="T85" fmla="*/ 24 h 170"/>
              <a:gd name="T86" fmla="*/ 157 w 169"/>
              <a:gd name="T87" fmla="*/ 24 h 170"/>
              <a:gd name="T88" fmla="*/ 154 w 169"/>
              <a:gd name="T89" fmla="*/ 21 h 170"/>
              <a:gd name="T90" fmla="*/ 157 w 169"/>
              <a:gd name="T91" fmla="*/ 18 h 170"/>
              <a:gd name="T92" fmla="*/ 168 w 169"/>
              <a:gd name="T93" fmla="*/ 19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9" h="170">
                <a:moveTo>
                  <a:pt x="143" y="22"/>
                </a:moveTo>
                <a:cubicBezTo>
                  <a:pt x="147" y="27"/>
                  <a:pt x="147" y="27"/>
                  <a:pt x="147" y="27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2" y="57"/>
                  <a:pt x="132" y="59"/>
                  <a:pt x="132" y="60"/>
                </a:cubicBezTo>
                <a:cubicBezTo>
                  <a:pt x="132" y="62"/>
                  <a:pt x="132" y="63"/>
                  <a:pt x="131" y="65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30" y="81"/>
                  <a:pt x="133" y="92"/>
                  <a:pt x="133" y="103"/>
                </a:cubicBezTo>
                <a:cubicBezTo>
                  <a:pt x="133" y="112"/>
                  <a:pt x="131" y="121"/>
                  <a:pt x="128" y="129"/>
                </a:cubicBezTo>
                <a:cubicBezTo>
                  <a:pt x="124" y="137"/>
                  <a:pt x="119" y="144"/>
                  <a:pt x="113" y="150"/>
                </a:cubicBezTo>
                <a:cubicBezTo>
                  <a:pt x="107" y="156"/>
                  <a:pt x="100" y="161"/>
                  <a:pt x="92" y="164"/>
                </a:cubicBezTo>
                <a:cubicBezTo>
                  <a:pt x="84" y="168"/>
                  <a:pt x="75" y="170"/>
                  <a:pt x="66" y="170"/>
                </a:cubicBezTo>
                <a:cubicBezTo>
                  <a:pt x="57" y="170"/>
                  <a:pt x="49" y="168"/>
                  <a:pt x="40" y="164"/>
                </a:cubicBezTo>
                <a:cubicBezTo>
                  <a:pt x="32" y="161"/>
                  <a:pt x="25" y="156"/>
                  <a:pt x="19" y="150"/>
                </a:cubicBezTo>
                <a:cubicBezTo>
                  <a:pt x="13" y="144"/>
                  <a:pt x="9" y="137"/>
                  <a:pt x="5" y="129"/>
                </a:cubicBezTo>
                <a:cubicBezTo>
                  <a:pt x="2" y="121"/>
                  <a:pt x="0" y="112"/>
                  <a:pt x="0" y="103"/>
                </a:cubicBezTo>
                <a:cubicBezTo>
                  <a:pt x="0" y="94"/>
                  <a:pt x="2" y="85"/>
                  <a:pt x="5" y="77"/>
                </a:cubicBezTo>
                <a:cubicBezTo>
                  <a:pt x="9" y="69"/>
                  <a:pt x="13" y="62"/>
                  <a:pt x="19" y="56"/>
                </a:cubicBezTo>
                <a:cubicBezTo>
                  <a:pt x="25" y="50"/>
                  <a:pt x="32" y="45"/>
                  <a:pt x="40" y="42"/>
                </a:cubicBezTo>
                <a:cubicBezTo>
                  <a:pt x="49" y="38"/>
                  <a:pt x="57" y="37"/>
                  <a:pt x="66" y="37"/>
                </a:cubicBezTo>
                <a:cubicBezTo>
                  <a:pt x="78" y="37"/>
                  <a:pt x="89" y="39"/>
                  <a:pt x="99" y="45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106" y="38"/>
                  <a:pt x="107" y="37"/>
                  <a:pt x="109" y="37"/>
                </a:cubicBezTo>
                <a:cubicBezTo>
                  <a:pt x="111" y="37"/>
                  <a:pt x="112" y="38"/>
                  <a:pt x="113" y="39"/>
                </a:cubicBezTo>
                <a:cubicBezTo>
                  <a:pt x="120" y="45"/>
                  <a:pt x="120" y="45"/>
                  <a:pt x="120" y="45"/>
                </a:cubicBezTo>
                <a:lnTo>
                  <a:pt x="143" y="22"/>
                </a:lnTo>
                <a:close/>
                <a:moveTo>
                  <a:pt x="54" y="61"/>
                </a:moveTo>
                <a:cubicBezTo>
                  <a:pt x="54" y="59"/>
                  <a:pt x="54" y="57"/>
                  <a:pt x="54" y="56"/>
                </a:cubicBezTo>
                <a:cubicBezTo>
                  <a:pt x="53" y="54"/>
                  <a:pt x="52" y="53"/>
                  <a:pt x="51" y="53"/>
                </a:cubicBezTo>
                <a:cubicBezTo>
                  <a:pt x="49" y="52"/>
                  <a:pt x="47" y="52"/>
                  <a:pt x="46" y="53"/>
                </a:cubicBezTo>
                <a:cubicBezTo>
                  <a:pt x="39" y="55"/>
                  <a:pt x="33" y="59"/>
                  <a:pt x="28" y="65"/>
                </a:cubicBezTo>
                <a:cubicBezTo>
                  <a:pt x="23" y="70"/>
                  <a:pt x="19" y="76"/>
                  <a:pt x="16" y="83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9"/>
                  <a:pt x="18" y="90"/>
                  <a:pt x="19" y="90"/>
                </a:cubicBezTo>
                <a:cubicBezTo>
                  <a:pt x="20" y="91"/>
                  <a:pt x="21" y="91"/>
                  <a:pt x="21" y="91"/>
                </a:cubicBezTo>
                <a:cubicBezTo>
                  <a:pt x="24" y="91"/>
                  <a:pt x="26" y="90"/>
                  <a:pt x="27" y="87"/>
                </a:cubicBezTo>
                <a:cubicBezTo>
                  <a:pt x="29" y="82"/>
                  <a:pt x="32" y="77"/>
                  <a:pt x="36" y="73"/>
                </a:cubicBezTo>
                <a:cubicBezTo>
                  <a:pt x="40" y="69"/>
                  <a:pt x="45" y="66"/>
                  <a:pt x="50" y="64"/>
                </a:cubicBezTo>
                <a:cubicBezTo>
                  <a:pt x="52" y="63"/>
                  <a:pt x="53" y="62"/>
                  <a:pt x="54" y="61"/>
                </a:cubicBezTo>
                <a:close/>
                <a:moveTo>
                  <a:pt x="144" y="17"/>
                </a:moveTo>
                <a:cubicBezTo>
                  <a:pt x="143" y="18"/>
                  <a:pt x="142" y="18"/>
                  <a:pt x="141" y="18"/>
                </a:cubicBezTo>
                <a:cubicBezTo>
                  <a:pt x="141" y="18"/>
                  <a:pt x="140" y="18"/>
                  <a:pt x="139" y="17"/>
                </a:cubicBezTo>
                <a:cubicBezTo>
                  <a:pt x="131" y="8"/>
                  <a:pt x="131" y="8"/>
                  <a:pt x="131" y="8"/>
                </a:cubicBezTo>
                <a:cubicBezTo>
                  <a:pt x="130" y="8"/>
                  <a:pt x="130" y="7"/>
                  <a:pt x="130" y="6"/>
                </a:cubicBezTo>
                <a:cubicBezTo>
                  <a:pt x="130" y="5"/>
                  <a:pt x="130" y="5"/>
                  <a:pt x="131" y="4"/>
                </a:cubicBezTo>
                <a:cubicBezTo>
                  <a:pt x="131" y="4"/>
                  <a:pt x="132" y="3"/>
                  <a:pt x="133" y="3"/>
                </a:cubicBezTo>
                <a:cubicBezTo>
                  <a:pt x="134" y="3"/>
                  <a:pt x="134" y="4"/>
                  <a:pt x="135" y="4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144" y="13"/>
                  <a:pt x="145" y="14"/>
                  <a:pt x="145" y="15"/>
                </a:cubicBezTo>
                <a:cubicBezTo>
                  <a:pt x="145" y="16"/>
                  <a:pt x="144" y="16"/>
                  <a:pt x="144" y="17"/>
                </a:cubicBezTo>
                <a:close/>
                <a:moveTo>
                  <a:pt x="151" y="3"/>
                </a:moveTo>
                <a:cubicBezTo>
                  <a:pt x="151" y="12"/>
                  <a:pt x="151" y="12"/>
                  <a:pt x="151" y="12"/>
                </a:cubicBezTo>
                <a:cubicBezTo>
                  <a:pt x="151" y="13"/>
                  <a:pt x="151" y="14"/>
                  <a:pt x="150" y="14"/>
                </a:cubicBezTo>
                <a:cubicBezTo>
                  <a:pt x="150" y="15"/>
                  <a:pt x="149" y="15"/>
                  <a:pt x="148" y="15"/>
                </a:cubicBezTo>
                <a:cubicBezTo>
                  <a:pt x="147" y="15"/>
                  <a:pt x="146" y="15"/>
                  <a:pt x="146" y="14"/>
                </a:cubicBezTo>
                <a:cubicBezTo>
                  <a:pt x="145" y="14"/>
                  <a:pt x="145" y="13"/>
                  <a:pt x="145" y="12"/>
                </a:cubicBezTo>
                <a:cubicBezTo>
                  <a:pt x="145" y="3"/>
                  <a:pt x="145" y="3"/>
                  <a:pt x="145" y="3"/>
                </a:cubicBezTo>
                <a:cubicBezTo>
                  <a:pt x="145" y="2"/>
                  <a:pt x="145" y="2"/>
                  <a:pt x="146" y="1"/>
                </a:cubicBezTo>
                <a:cubicBezTo>
                  <a:pt x="146" y="0"/>
                  <a:pt x="147" y="0"/>
                  <a:pt x="148" y="0"/>
                </a:cubicBezTo>
                <a:cubicBezTo>
                  <a:pt x="149" y="0"/>
                  <a:pt x="150" y="0"/>
                  <a:pt x="150" y="1"/>
                </a:cubicBezTo>
                <a:cubicBezTo>
                  <a:pt x="151" y="2"/>
                  <a:pt x="151" y="2"/>
                  <a:pt x="151" y="3"/>
                </a:cubicBezTo>
                <a:close/>
                <a:moveTo>
                  <a:pt x="165" y="8"/>
                </a:moveTo>
                <a:cubicBezTo>
                  <a:pt x="157" y="17"/>
                  <a:pt x="157" y="17"/>
                  <a:pt x="157" y="17"/>
                </a:cubicBezTo>
                <a:cubicBezTo>
                  <a:pt x="156" y="18"/>
                  <a:pt x="155" y="18"/>
                  <a:pt x="155" y="18"/>
                </a:cubicBezTo>
                <a:cubicBezTo>
                  <a:pt x="154" y="18"/>
                  <a:pt x="153" y="18"/>
                  <a:pt x="152" y="17"/>
                </a:cubicBezTo>
                <a:cubicBezTo>
                  <a:pt x="152" y="16"/>
                  <a:pt x="151" y="16"/>
                  <a:pt x="151" y="15"/>
                </a:cubicBezTo>
                <a:cubicBezTo>
                  <a:pt x="151" y="14"/>
                  <a:pt x="152" y="13"/>
                  <a:pt x="152" y="13"/>
                </a:cubicBezTo>
                <a:cubicBezTo>
                  <a:pt x="161" y="4"/>
                  <a:pt x="161" y="4"/>
                  <a:pt x="161" y="4"/>
                </a:cubicBezTo>
                <a:cubicBezTo>
                  <a:pt x="162" y="4"/>
                  <a:pt x="162" y="3"/>
                  <a:pt x="163" y="3"/>
                </a:cubicBezTo>
                <a:cubicBezTo>
                  <a:pt x="164" y="3"/>
                  <a:pt x="165" y="4"/>
                  <a:pt x="165" y="4"/>
                </a:cubicBezTo>
                <a:cubicBezTo>
                  <a:pt x="166" y="5"/>
                  <a:pt x="166" y="5"/>
                  <a:pt x="166" y="6"/>
                </a:cubicBezTo>
                <a:cubicBezTo>
                  <a:pt x="166" y="7"/>
                  <a:pt x="166" y="8"/>
                  <a:pt x="165" y="8"/>
                </a:cubicBezTo>
                <a:close/>
                <a:moveTo>
                  <a:pt x="165" y="39"/>
                </a:moveTo>
                <a:cubicBezTo>
                  <a:pt x="165" y="39"/>
                  <a:pt x="164" y="40"/>
                  <a:pt x="163" y="40"/>
                </a:cubicBezTo>
                <a:cubicBezTo>
                  <a:pt x="162" y="40"/>
                  <a:pt x="162" y="39"/>
                  <a:pt x="161" y="3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1" y="29"/>
                  <a:pt x="151" y="28"/>
                </a:cubicBezTo>
                <a:cubicBezTo>
                  <a:pt x="151" y="27"/>
                  <a:pt x="152" y="26"/>
                  <a:pt x="152" y="26"/>
                </a:cubicBezTo>
                <a:cubicBezTo>
                  <a:pt x="153" y="25"/>
                  <a:pt x="154" y="25"/>
                  <a:pt x="155" y="25"/>
                </a:cubicBezTo>
                <a:cubicBezTo>
                  <a:pt x="155" y="25"/>
                  <a:pt x="156" y="25"/>
                  <a:pt x="157" y="26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6" y="35"/>
                  <a:pt x="166" y="36"/>
                  <a:pt x="166" y="37"/>
                </a:cubicBezTo>
                <a:cubicBezTo>
                  <a:pt x="166" y="37"/>
                  <a:pt x="166" y="38"/>
                  <a:pt x="165" y="39"/>
                </a:cubicBezTo>
                <a:close/>
                <a:moveTo>
                  <a:pt x="168" y="19"/>
                </a:moveTo>
                <a:cubicBezTo>
                  <a:pt x="169" y="20"/>
                  <a:pt x="169" y="20"/>
                  <a:pt x="169" y="21"/>
                </a:cubicBezTo>
                <a:cubicBezTo>
                  <a:pt x="169" y="22"/>
                  <a:pt x="169" y="23"/>
                  <a:pt x="168" y="24"/>
                </a:cubicBezTo>
                <a:cubicBezTo>
                  <a:pt x="168" y="24"/>
                  <a:pt x="167" y="24"/>
                  <a:pt x="166" y="24"/>
                </a:cubicBezTo>
                <a:cubicBezTo>
                  <a:pt x="157" y="24"/>
                  <a:pt x="157" y="24"/>
                  <a:pt x="157" y="24"/>
                </a:cubicBezTo>
                <a:cubicBezTo>
                  <a:pt x="156" y="24"/>
                  <a:pt x="155" y="24"/>
                  <a:pt x="155" y="24"/>
                </a:cubicBezTo>
                <a:cubicBezTo>
                  <a:pt x="154" y="23"/>
                  <a:pt x="154" y="22"/>
                  <a:pt x="154" y="21"/>
                </a:cubicBezTo>
                <a:cubicBezTo>
                  <a:pt x="154" y="20"/>
                  <a:pt x="154" y="20"/>
                  <a:pt x="155" y="19"/>
                </a:cubicBezTo>
                <a:cubicBezTo>
                  <a:pt x="155" y="19"/>
                  <a:pt x="156" y="18"/>
                  <a:pt x="157" y="18"/>
                </a:cubicBezTo>
                <a:cubicBezTo>
                  <a:pt x="166" y="18"/>
                  <a:pt x="166" y="18"/>
                  <a:pt x="166" y="18"/>
                </a:cubicBezTo>
                <a:cubicBezTo>
                  <a:pt x="167" y="18"/>
                  <a:pt x="168" y="19"/>
                  <a:pt x="168" y="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5" name="Freeform 378"/>
          <p:cNvSpPr>
            <a:spLocks noEditPoints="1"/>
          </p:cNvSpPr>
          <p:nvPr/>
        </p:nvSpPr>
        <p:spPr bwMode="auto">
          <a:xfrm>
            <a:off x="5592309" y="3940534"/>
            <a:ext cx="170187" cy="157220"/>
          </a:xfrm>
          <a:custGeom>
            <a:avLst/>
            <a:gdLst>
              <a:gd name="T0" fmla="*/ 158 w 159"/>
              <a:gd name="T1" fmla="*/ 46 h 146"/>
              <a:gd name="T2" fmla="*/ 124 w 159"/>
              <a:gd name="T3" fmla="*/ 141 h 146"/>
              <a:gd name="T4" fmla="*/ 25 w 159"/>
              <a:gd name="T5" fmla="*/ 146 h 146"/>
              <a:gd name="T6" fmla="*/ 2 w 159"/>
              <a:gd name="T7" fmla="*/ 128 h 146"/>
              <a:gd name="T8" fmla="*/ 2 w 159"/>
              <a:gd name="T9" fmla="*/ 113 h 146"/>
              <a:gd name="T10" fmla="*/ 2 w 159"/>
              <a:gd name="T11" fmla="*/ 108 h 146"/>
              <a:gd name="T12" fmla="*/ 3 w 159"/>
              <a:gd name="T13" fmla="*/ 104 h 146"/>
              <a:gd name="T14" fmla="*/ 6 w 159"/>
              <a:gd name="T15" fmla="*/ 100 h 146"/>
              <a:gd name="T16" fmla="*/ 13 w 159"/>
              <a:gd name="T17" fmla="*/ 82 h 146"/>
              <a:gd name="T18" fmla="*/ 13 w 159"/>
              <a:gd name="T19" fmla="*/ 77 h 146"/>
              <a:gd name="T20" fmla="*/ 16 w 159"/>
              <a:gd name="T21" fmla="*/ 72 h 146"/>
              <a:gd name="T22" fmla="*/ 22 w 159"/>
              <a:gd name="T23" fmla="*/ 55 h 146"/>
              <a:gd name="T24" fmla="*/ 22 w 159"/>
              <a:gd name="T25" fmla="*/ 49 h 146"/>
              <a:gd name="T26" fmla="*/ 26 w 159"/>
              <a:gd name="T27" fmla="*/ 44 h 146"/>
              <a:gd name="T28" fmla="*/ 33 w 159"/>
              <a:gd name="T29" fmla="*/ 27 h 146"/>
              <a:gd name="T30" fmla="*/ 33 w 159"/>
              <a:gd name="T31" fmla="*/ 22 h 146"/>
              <a:gd name="T32" fmla="*/ 35 w 159"/>
              <a:gd name="T33" fmla="*/ 18 h 146"/>
              <a:gd name="T34" fmla="*/ 38 w 159"/>
              <a:gd name="T35" fmla="*/ 13 h 146"/>
              <a:gd name="T36" fmla="*/ 41 w 159"/>
              <a:gd name="T37" fmla="*/ 7 h 146"/>
              <a:gd name="T38" fmla="*/ 46 w 159"/>
              <a:gd name="T39" fmla="*/ 1 h 146"/>
              <a:gd name="T40" fmla="*/ 53 w 159"/>
              <a:gd name="T41" fmla="*/ 1 h 146"/>
              <a:gd name="T42" fmla="*/ 58 w 159"/>
              <a:gd name="T43" fmla="*/ 0 h 146"/>
              <a:gd name="T44" fmla="*/ 141 w 159"/>
              <a:gd name="T45" fmla="*/ 6 h 146"/>
              <a:gd name="T46" fmla="*/ 117 w 159"/>
              <a:gd name="T47" fmla="*/ 104 h 146"/>
              <a:gd name="T48" fmla="*/ 98 w 159"/>
              <a:gd name="T49" fmla="*/ 121 h 146"/>
              <a:gd name="T50" fmla="*/ 12 w 159"/>
              <a:gd name="T51" fmla="*/ 123 h 146"/>
              <a:gd name="T52" fmla="*/ 26 w 159"/>
              <a:gd name="T53" fmla="*/ 133 h 146"/>
              <a:gd name="T54" fmla="*/ 118 w 159"/>
              <a:gd name="T55" fmla="*/ 132 h 146"/>
              <a:gd name="T56" fmla="*/ 150 w 159"/>
              <a:gd name="T57" fmla="*/ 35 h 146"/>
              <a:gd name="T58" fmla="*/ 156 w 159"/>
              <a:gd name="T59" fmla="*/ 33 h 146"/>
              <a:gd name="T60" fmla="*/ 48 w 159"/>
              <a:gd name="T61" fmla="*/ 60 h 146"/>
              <a:gd name="T62" fmla="*/ 107 w 159"/>
              <a:gd name="T63" fmla="*/ 61 h 146"/>
              <a:gd name="T64" fmla="*/ 111 w 159"/>
              <a:gd name="T65" fmla="*/ 58 h 146"/>
              <a:gd name="T66" fmla="*/ 113 w 159"/>
              <a:gd name="T67" fmla="*/ 50 h 146"/>
              <a:gd name="T68" fmla="*/ 53 w 159"/>
              <a:gd name="T69" fmla="*/ 49 h 146"/>
              <a:gd name="T70" fmla="*/ 49 w 159"/>
              <a:gd name="T71" fmla="*/ 52 h 146"/>
              <a:gd name="T72" fmla="*/ 55 w 159"/>
              <a:gd name="T73" fmla="*/ 34 h 146"/>
              <a:gd name="T74" fmla="*/ 57 w 159"/>
              <a:gd name="T75" fmla="*/ 37 h 146"/>
              <a:gd name="T76" fmla="*/ 117 w 159"/>
              <a:gd name="T77" fmla="*/ 36 h 146"/>
              <a:gd name="T78" fmla="*/ 121 w 159"/>
              <a:gd name="T79" fmla="*/ 28 h 146"/>
              <a:gd name="T80" fmla="*/ 119 w 159"/>
              <a:gd name="T81" fmla="*/ 25 h 146"/>
              <a:gd name="T82" fmla="*/ 59 w 159"/>
              <a:gd name="T83" fmla="*/ 25 h 146"/>
              <a:gd name="T84" fmla="*/ 55 w 159"/>
              <a:gd name="T85" fmla="*/ 3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9" h="146">
                <a:moveTo>
                  <a:pt x="156" y="33"/>
                </a:moveTo>
                <a:cubicBezTo>
                  <a:pt x="158" y="37"/>
                  <a:pt x="159" y="41"/>
                  <a:pt x="158" y="46"/>
                </a:cubicBezTo>
                <a:cubicBezTo>
                  <a:pt x="132" y="131"/>
                  <a:pt x="132" y="131"/>
                  <a:pt x="132" y="131"/>
                </a:cubicBezTo>
                <a:cubicBezTo>
                  <a:pt x="130" y="135"/>
                  <a:pt x="128" y="139"/>
                  <a:pt x="124" y="141"/>
                </a:cubicBezTo>
                <a:cubicBezTo>
                  <a:pt x="121" y="144"/>
                  <a:pt x="117" y="146"/>
                  <a:pt x="113" y="146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1" y="146"/>
                  <a:pt x="16" y="144"/>
                  <a:pt x="11" y="140"/>
                </a:cubicBezTo>
                <a:cubicBezTo>
                  <a:pt x="7" y="137"/>
                  <a:pt x="4" y="133"/>
                  <a:pt x="2" y="128"/>
                </a:cubicBezTo>
                <a:cubicBezTo>
                  <a:pt x="1" y="124"/>
                  <a:pt x="0" y="120"/>
                  <a:pt x="2" y="116"/>
                </a:cubicBezTo>
                <a:cubicBezTo>
                  <a:pt x="2" y="116"/>
                  <a:pt x="2" y="115"/>
                  <a:pt x="2" y="113"/>
                </a:cubicBezTo>
                <a:cubicBezTo>
                  <a:pt x="2" y="112"/>
                  <a:pt x="2" y="111"/>
                  <a:pt x="3" y="110"/>
                </a:cubicBezTo>
                <a:cubicBezTo>
                  <a:pt x="3" y="109"/>
                  <a:pt x="2" y="109"/>
                  <a:pt x="2" y="108"/>
                </a:cubicBezTo>
                <a:cubicBezTo>
                  <a:pt x="2" y="107"/>
                  <a:pt x="2" y="106"/>
                  <a:pt x="2" y="106"/>
                </a:cubicBezTo>
                <a:cubicBezTo>
                  <a:pt x="2" y="105"/>
                  <a:pt x="2" y="105"/>
                  <a:pt x="3" y="104"/>
                </a:cubicBezTo>
                <a:cubicBezTo>
                  <a:pt x="3" y="103"/>
                  <a:pt x="4" y="103"/>
                  <a:pt x="4" y="102"/>
                </a:cubicBezTo>
                <a:cubicBezTo>
                  <a:pt x="5" y="101"/>
                  <a:pt x="5" y="100"/>
                  <a:pt x="6" y="100"/>
                </a:cubicBezTo>
                <a:cubicBezTo>
                  <a:pt x="7" y="97"/>
                  <a:pt x="9" y="94"/>
                  <a:pt x="10" y="91"/>
                </a:cubicBezTo>
                <a:cubicBezTo>
                  <a:pt x="11" y="88"/>
                  <a:pt x="12" y="85"/>
                  <a:pt x="13" y="82"/>
                </a:cubicBezTo>
                <a:cubicBezTo>
                  <a:pt x="13" y="82"/>
                  <a:pt x="13" y="81"/>
                  <a:pt x="13" y="80"/>
                </a:cubicBezTo>
                <a:cubicBezTo>
                  <a:pt x="13" y="78"/>
                  <a:pt x="13" y="77"/>
                  <a:pt x="13" y="77"/>
                </a:cubicBezTo>
                <a:cubicBezTo>
                  <a:pt x="13" y="76"/>
                  <a:pt x="14" y="75"/>
                  <a:pt x="15" y="74"/>
                </a:cubicBezTo>
                <a:cubicBezTo>
                  <a:pt x="15" y="73"/>
                  <a:pt x="16" y="72"/>
                  <a:pt x="16" y="72"/>
                </a:cubicBezTo>
                <a:cubicBezTo>
                  <a:pt x="17" y="70"/>
                  <a:pt x="19" y="67"/>
                  <a:pt x="20" y="63"/>
                </a:cubicBezTo>
                <a:cubicBezTo>
                  <a:pt x="21" y="60"/>
                  <a:pt x="22" y="57"/>
                  <a:pt x="22" y="55"/>
                </a:cubicBezTo>
                <a:cubicBezTo>
                  <a:pt x="23" y="54"/>
                  <a:pt x="22" y="53"/>
                  <a:pt x="22" y="52"/>
                </a:cubicBezTo>
                <a:cubicBezTo>
                  <a:pt x="22" y="50"/>
                  <a:pt x="22" y="49"/>
                  <a:pt x="22" y="49"/>
                </a:cubicBezTo>
                <a:cubicBezTo>
                  <a:pt x="23" y="48"/>
                  <a:pt x="23" y="47"/>
                  <a:pt x="24" y="46"/>
                </a:cubicBezTo>
                <a:cubicBezTo>
                  <a:pt x="25" y="45"/>
                  <a:pt x="26" y="44"/>
                  <a:pt x="26" y="44"/>
                </a:cubicBezTo>
                <a:cubicBezTo>
                  <a:pt x="28" y="43"/>
                  <a:pt x="29" y="40"/>
                  <a:pt x="30" y="36"/>
                </a:cubicBezTo>
                <a:cubicBezTo>
                  <a:pt x="32" y="32"/>
                  <a:pt x="33" y="29"/>
                  <a:pt x="33" y="27"/>
                </a:cubicBezTo>
                <a:cubicBezTo>
                  <a:pt x="33" y="27"/>
                  <a:pt x="33" y="26"/>
                  <a:pt x="33" y="25"/>
                </a:cubicBezTo>
                <a:cubicBezTo>
                  <a:pt x="33" y="24"/>
                  <a:pt x="32" y="23"/>
                  <a:pt x="33" y="22"/>
                </a:cubicBezTo>
                <a:cubicBezTo>
                  <a:pt x="33" y="22"/>
                  <a:pt x="33" y="21"/>
                  <a:pt x="33" y="20"/>
                </a:cubicBezTo>
                <a:cubicBezTo>
                  <a:pt x="34" y="20"/>
                  <a:pt x="34" y="19"/>
                  <a:pt x="35" y="18"/>
                </a:cubicBezTo>
                <a:cubicBezTo>
                  <a:pt x="36" y="17"/>
                  <a:pt x="36" y="17"/>
                  <a:pt x="37" y="16"/>
                </a:cubicBezTo>
                <a:cubicBezTo>
                  <a:pt x="37" y="16"/>
                  <a:pt x="38" y="15"/>
                  <a:pt x="38" y="13"/>
                </a:cubicBezTo>
                <a:cubicBezTo>
                  <a:pt x="39" y="12"/>
                  <a:pt x="39" y="11"/>
                  <a:pt x="40" y="10"/>
                </a:cubicBezTo>
                <a:cubicBezTo>
                  <a:pt x="40" y="9"/>
                  <a:pt x="41" y="8"/>
                  <a:pt x="41" y="7"/>
                </a:cubicBezTo>
                <a:cubicBezTo>
                  <a:pt x="42" y="5"/>
                  <a:pt x="42" y="4"/>
                  <a:pt x="43" y="4"/>
                </a:cubicBezTo>
                <a:cubicBezTo>
                  <a:pt x="44" y="3"/>
                  <a:pt x="45" y="2"/>
                  <a:pt x="46" y="1"/>
                </a:cubicBezTo>
                <a:cubicBezTo>
                  <a:pt x="47" y="1"/>
                  <a:pt x="48" y="0"/>
                  <a:pt x="49" y="0"/>
                </a:cubicBezTo>
                <a:cubicBezTo>
                  <a:pt x="50" y="0"/>
                  <a:pt x="52" y="0"/>
                  <a:pt x="53" y="1"/>
                </a:cubicBezTo>
                <a:cubicBezTo>
                  <a:pt x="53" y="1"/>
                  <a:pt x="53" y="1"/>
                  <a:pt x="53" y="1"/>
                </a:cubicBezTo>
                <a:cubicBezTo>
                  <a:pt x="56" y="1"/>
                  <a:pt x="57" y="0"/>
                  <a:pt x="58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35" y="0"/>
                  <a:pt x="138" y="2"/>
                  <a:pt x="141" y="6"/>
                </a:cubicBezTo>
                <a:cubicBezTo>
                  <a:pt x="143" y="9"/>
                  <a:pt x="144" y="13"/>
                  <a:pt x="143" y="18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4" y="111"/>
                  <a:pt x="112" y="116"/>
                  <a:pt x="110" y="118"/>
                </a:cubicBezTo>
                <a:cubicBezTo>
                  <a:pt x="108" y="120"/>
                  <a:pt x="104" y="121"/>
                  <a:pt x="98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4" y="121"/>
                  <a:pt x="13" y="122"/>
                  <a:pt x="12" y="123"/>
                </a:cubicBezTo>
                <a:cubicBezTo>
                  <a:pt x="11" y="124"/>
                  <a:pt x="11" y="125"/>
                  <a:pt x="12" y="127"/>
                </a:cubicBezTo>
                <a:cubicBezTo>
                  <a:pt x="13" y="131"/>
                  <a:pt x="18" y="133"/>
                  <a:pt x="26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15" y="133"/>
                  <a:pt x="116" y="133"/>
                  <a:pt x="118" y="132"/>
                </a:cubicBezTo>
                <a:cubicBezTo>
                  <a:pt x="120" y="131"/>
                  <a:pt x="121" y="130"/>
                  <a:pt x="121" y="128"/>
                </a:cubicBezTo>
                <a:cubicBezTo>
                  <a:pt x="150" y="35"/>
                  <a:pt x="150" y="35"/>
                  <a:pt x="150" y="35"/>
                </a:cubicBezTo>
                <a:cubicBezTo>
                  <a:pt x="150" y="33"/>
                  <a:pt x="150" y="32"/>
                  <a:pt x="150" y="29"/>
                </a:cubicBezTo>
                <a:cubicBezTo>
                  <a:pt x="153" y="30"/>
                  <a:pt x="155" y="32"/>
                  <a:pt x="156" y="33"/>
                </a:cubicBezTo>
                <a:close/>
                <a:moveTo>
                  <a:pt x="47" y="58"/>
                </a:moveTo>
                <a:cubicBezTo>
                  <a:pt x="47" y="59"/>
                  <a:pt x="47" y="59"/>
                  <a:pt x="48" y="60"/>
                </a:cubicBezTo>
                <a:cubicBezTo>
                  <a:pt x="48" y="61"/>
                  <a:pt x="49" y="61"/>
                  <a:pt x="49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8" y="61"/>
                  <a:pt x="109" y="61"/>
                  <a:pt x="109" y="60"/>
                </a:cubicBezTo>
                <a:cubicBezTo>
                  <a:pt x="110" y="59"/>
                  <a:pt x="111" y="59"/>
                  <a:pt x="111" y="5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113" y="51"/>
                  <a:pt x="113" y="50"/>
                  <a:pt x="113" y="50"/>
                </a:cubicBezTo>
                <a:cubicBezTo>
                  <a:pt x="112" y="49"/>
                  <a:pt x="112" y="49"/>
                  <a:pt x="111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9"/>
                  <a:pt x="52" y="49"/>
                  <a:pt x="51" y="50"/>
                </a:cubicBezTo>
                <a:cubicBezTo>
                  <a:pt x="50" y="50"/>
                  <a:pt x="50" y="51"/>
                  <a:pt x="49" y="52"/>
                </a:cubicBezTo>
                <a:lnTo>
                  <a:pt x="47" y="58"/>
                </a:lnTo>
                <a:close/>
                <a:moveTo>
                  <a:pt x="55" y="34"/>
                </a:moveTo>
                <a:cubicBezTo>
                  <a:pt x="55" y="34"/>
                  <a:pt x="55" y="35"/>
                  <a:pt x="55" y="36"/>
                </a:cubicBezTo>
                <a:cubicBezTo>
                  <a:pt x="56" y="36"/>
                  <a:pt x="56" y="37"/>
                  <a:pt x="57" y="37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16" y="37"/>
                  <a:pt x="116" y="36"/>
                  <a:pt x="117" y="36"/>
                </a:cubicBezTo>
                <a:cubicBezTo>
                  <a:pt x="118" y="35"/>
                  <a:pt x="119" y="34"/>
                  <a:pt x="119" y="34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7"/>
                  <a:pt x="121" y="26"/>
                  <a:pt x="121" y="25"/>
                </a:cubicBezTo>
                <a:cubicBezTo>
                  <a:pt x="120" y="25"/>
                  <a:pt x="120" y="25"/>
                  <a:pt x="119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60" y="25"/>
                  <a:pt x="59" y="25"/>
                </a:cubicBezTo>
                <a:cubicBezTo>
                  <a:pt x="58" y="26"/>
                  <a:pt x="58" y="27"/>
                  <a:pt x="57" y="28"/>
                </a:cubicBezTo>
                <a:lnTo>
                  <a:pt x="55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6" name="Freeform 379"/>
          <p:cNvSpPr>
            <a:spLocks/>
          </p:cNvSpPr>
          <p:nvPr/>
        </p:nvSpPr>
        <p:spPr bwMode="auto">
          <a:xfrm>
            <a:off x="5853261" y="3940534"/>
            <a:ext cx="129666" cy="153979"/>
          </a:xfrm>
          <a:custGeom>
            <a:avLst/>
            <a:gdLst>
              <a:gd name="T0" fmla="*/ 110 w 121"/>
              <a:gd name="T1" fmla="*/ 0 h 143"/>
              <a:gd name="T2" fmla="*/ 114 w 121"/>
              <a:gd name="T3" fmla="*/ 1 h 143"/>
              <a:gd name="T4" fmla="*/ 119 w 121"/>
              <a:gd name="T5" fmla="*/ 5 h 143"/>
              <a:gd name="T6" fmla="*/ 121 w 121"/>
              <a:gd name="T7" fmla="*/ 11 h 143"/>
              <a:gd name="T8" fmla="*/ 121 w 121"/>
              <a:gd name="T9" fmla="*/ 133 h 143"/>
              <a:gd name="T10" fmla="*/ 119 w 121"/>
              <a:gd name="T11" fmla="*/ 139 h 143"/>
              <a:gd name="T12" fmla="*/ 114 w 121"/>
              <a:gd name="T13" fmla="*/ 143 h 143"/>
              <a:gd name="T14" fmla="*/ 110 w 121"/>
              <a:gd name="T15" fmla="*/ 143 h 143"/>
              <a:gd name="T16" fmla="*/ 102 w 121"/>
              <a:gd name="T17" fmla="*/ 140 h 143"/>
              <a:gd name="T18" fmla="*/ 60 w 121"/>
              <a:gd name="T19" fmla="*/ 100 h 143"/>
              <a:gd name="T20" fmla="*/ 19 w 121"/>
              <a:gd name="T21" fmla="*/ 140 h 143"/>
              <a:gd name="T22" fmla="*/ 11 w 121"/>
              <a:gd name="T23" fmla="*/ 143 h 143"/>
              <a:gd name="T24" fmla="*/ 7 w 121"/>
              <a:gd name="T25" fmla="*/ 143 h 143"/>
              <a:gd name="T26" fmla="*/ 2 w 121"/>
              <a:gd name="T27" fmla="*/ 139 h 143"/>
              <a:gd name="T28" fmla="*/ 0 w 121"/>
              <a:gd name="T29" fmla="*/ 133 h 143"/>
              <a:gd name="T30" fmla="*/ 0 w 121"/>
              <a:gd name="T31" fmla="*/ 11 h 143"/>
              <a:gd name="T32" fmla="*/ 2 w 121"/>
              <a:gd name="T33" fmla="*/ 5 h 143"/>
              <a:gd name="T34" fmla="*/ 7 w 121"/>
              <a:gd name="T35" fmla="*/ 1 h 143"/>
              <a:gd name="T36" fmla="*/ 11 w 121"/>
              <a:gd name="T37" fmla="*/ 0 h 143"/>
              <a:gd name="T38" fmla="*/ 110 w 121"/>
              <a:gd name="T39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1" h="143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2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7" y="143"/>
                </a:cubicBezTo>
                <a:cubicBezTo>
                  <a:pt x="5" y="142"/>
                  <a:pt x="3" y="140"/>
                  <a:pt x="2" y="139"/>
                </a:cubicBezTo>
                <a:cubicBezTo>
                  <a:pt x="1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3" y="3"/>
                  <a:pt x="5" y="2"/>
                  <a:pt x="7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7" name="Freeform 380"/>
          <p:cNvSpPr>
            <a:spLocks noEditPoints="1"/>
          </p:cNvSpPr>
          <p:nvPr/>
        </p:nvSpPr>
        <p:spPr bwMode="auto">
          <a:xfrm>
            <a:off x="6075313" y="3940534"/>
            <a:ext cx="129666" cy="153979"/>
          </a:xfrm>
          <a:custGeom>
            <a:avLst/>
            <a:gdLst>
              <a:gd name="T0" fmla="*/ 110 w 121"/>
              <a:gd name="T1" fmla="*/ 0 h 143"/>
              <a:gd name="T2" fmla="*/ 114 w 121"/>
              <a:gd name="T3" fmla="*/ 1 h 143"/>
              <a:gd name="T4" fmla="*/ 119 w 121"/>
              <a:gd name="T5" fmla="*/ 5 h 143"/>
              <a:gd name="T6" fmla="*/ 121 w 121"/>
              <a:gd name="T7" fmla="*/ 11 h 143"/>
              <a:gd name="T8" fmla="*/ 121 w 121"/>
              <a:gd name="T9" fmla="*/ 133 h 143"/>
              <a:gd name="T10" fmla="*/ 119 w 121"/>
              <a:gd name="T11" fmla="*/ 139 h 143"/>
              <a:gd name="T12" fmla="*/ 114 w 121"/>
              <a:gd name="T13" fmla="*/ 143 h 143"/>
              <a:gd name="T14" fmla="*/ 110 w 121"/>
              <a:gd name="T15" fmla="*/ 143 h 143"/>
              <a:gd name="T16" fmla="*/ 102 w 121"/>
              <a:gd name="T17" fmla="*/ 140 h 143"/>
              <a:gd name="T18" fmla="*/ 60 w 121"/>
              <a:gd name="T19" fmla="*/ 100 h 143"/>
              <a:gd name="T20" fmla="*/ 18 w 121"/>
              <a:gd name="T21" fmla="*/ 140 h 143"/>
              <a:gd name="T22" fmla="*/ 11 w 121"/>
              <a:gd name="T23" fmla="*/ 143 h 143"/>
              <a:gd name="T24" fmla="*/ 6 w 121"/>
              <a:gd name="T25" fmla="*/ 143 h 143"/>
              <a:gd name="T26" fmla="*/ 2 w 121"/>
              <a:gd name="T27" fmla="*/ 139 h 143"/>
              <a:gd name="T28" fmla="*/ 0 w 121"/>
              <a:gd name="T29" fmla="*/ 133 h 143"/>
              <a:gd name="T30" fmla="*/ 0 w 121"/>
              <a:gd name="T31" fmla="*/ 11 h 143"/>
              <a:gd name="T32" fmla="*/ 2 w 121"/>
              <a:gd name="T33" fmla="*/ 5 h 143"/>
              <a:gd name="T34" fmla="*/ 6 w 121"/>
              <a:gd name="T35" fmla="*/ 1 h 143"/>
              <a:gd name="T36" fmla="*/ 11 w 121"/>
              <a:gd name="T37" fmla="*/ 0 h 143"/>
              <a:gd name="T38" fmla="*/ 110 w 121"/>
              <a:gd name="T39" fmla="*/ 0 h 143"/>
              <a:gd name="T40" fmla="*/ 109 w 121"/>
              <a:gd name="T41" fmla="*/ 12 h 143"/>
              <a:gd name="T42" fmla="*/ 12 w 121"/>
              <a:gd name="T43" fmla="*/ 12 h 143"/>
              <a:gd name="T44" fmla="*/ 12 w 121"/>
              <a:gd name="T45" fmla="*/ 130 h 143"/>
              <a:gd name="T46" fmla="*/ 52 w 121"/>
              <a:gd name="T47" fmla="*/ 91 h 143"/>
              <a:gd name="T48" fmla="*/ 60 w 121"/>
              <a:gd name="T49" fmla="*/ 83 h 143"/>
              <a:gd name="T50" fmla="*/ 69 w 121"/>
              <a:gd name="T51" fmla="*/ 91 h 143"/>
              <a:gd name="T52" fmla="*/ 109 w 121"/>
              <a:gd name="T53" fmla="*/ 130 h 143"/>
              <a:gd name="T54" fmla="*/ 109 w 121"/>
              <a:gd name="T55" fmla="*/ 1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1" h="143">
                <a:moveTo>
                  <a:pt x="110" y="0"/>
                </a:moveTo>
                <a:cubicBezTo>
                  <a:pt x="111" y="0"/>
                  <a:pt x="113" y="1"/>
                  <a:pt x="114" y="1"/>
                </a:cubicBezTo>
                <a:cubicBezTo>
                  <a:pt x="116" y="2"/>
                  <a:pt x="118" y="3"/>
                  <a:pt x="119" y="5"/>
                </a:cubicBezTo>
                <a:cubicBezTo>
                  <a:pt x="120" y="7"/>
                  <a:pt x="121" y="9"/>
                  <a:pt x="121" y="11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1" y="135"/>
                  <a:pt x="120" y="137"/>
                  <a:pt x="119" y="139"/>
                </a:cubicBezTo>
                <a:cubicBezTo>
                  <a:pt x="118" y="140"/>
                  <a:pt x="116" y="142"/>
                  <a:pt x="114" y="143"/>
                </a:cubicBezTo>
                <a:cubicBezTo>
                  <a:pt x="113" y="143"/>
                  <a:pt x="111" y="143"/>
                  <a:pt x="110" y="143"/>
                </a:cubicBezTo>
                <a:cubicBezTo>
                  <a:pt x="107" y="143"/>
                  <a:pt x="104" y="142"/>
                  <a:pt x="102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8" y="140"/>
                  <a:pt x="18" y="140"/>
                  <a:pt x="18" y="140"/>
                </a:cubicBezTo>
                <a:cubicBezTo>
                  <a:pt x="16" y="142"/>
                  <a:pt x="14" y="143"/>
                  <a:pt x="11" y="143"/>
                </a:cubicBezTo>
                <a:cubicBezTo>
                  <a:pt x="9" y="143"/>
                  <a:pt x="8" y="143"/>
                  <a:pt x="6" y="143"/>
                </a:cubicBezTo>
                <a:cubicBezTo>
                  <a:pt x="4" y="142"/>
                  <a:pt x="3" y="140"/>
                  <a:pt x="2" y="139"/>
                </a:cubicBezTo>
                <a:cubicBezTo>
                  <a:pt x="0" y="137"/>
                  <a:pt x="0" y="135"/>
                  <a:pt x="0" y="1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0" y="7"/>
                  <a:pt x="2" y="5"/>
                </a:cubicBezTo>
                <a:cubicBezTo>
                  <a:pt x="3" y="3"/>
                  <a:pt x="4" y="2"/>
                  <a:pt x="6" y="1"/>
                </a:cubicBezTo>
                <a:cubicBezTo>
                  <a:pt x="8" y="1"/>
                  <a:pt x="9" y="0"/>
                  <a:pt x="11" y="0"/>
                </a:cubicBezTo>
                <a:lnTo>
                  <a:pt x="110" y="0"/>
                </a:lnTo>
                <a:close/>
                <a:moveTo>
                  <a:pt x="109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52" y="91"/>
                  <a:pt x="52" y="91"/>
                  <a:pt x="52" y="91"/>
                </a:cubicBezTo>
                <a:cubicBezTo>
                  <a:pt x="60" y="83"/>
                  <a:pt x="60" y="83"/>
                  <a:pt x="60" y="83"/>
                </a:cubicBezTo>
                <a:cubicBezTo>
                  <a:pt x="69" y="91"/>
                  <a:pt x="69" y="91"/>
                  <a:pt x="69" y="91"/>
                </a:cubicBezTo>
                <a:cubicBezTo>
                  <a:pt x="109" y="130"/>
                  <a:pt x="109" y="130"/>
                  <a:pt x="109" y="130"/>
                </a:cubicBezTo>
                <a:lnTo>
                  <a:pt x="109" y="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8" name="Freeform 381"/>
          <p:cNvSpPr>
            <a:spLocks noEditPoints="1"/>
          </p:cNvSpPr>
          <p:nvPr/>
        </p:nvSpPr>
        <p:spPr bwMode="auto">
          <a:xfrm>
            <a:off x="6295745" y="3927568"/>
            <a:ext cx="181532" cy="155598"/>
          </a:xfrm>
          <a:custGeom>
            <a:avLst/>
            <a:gdLst>
              <a:gd name="T0" fmla="*/ 170 w 170"/>
              <a:gd name="T1" fmla="*/ 40 h 145"/>
              <a:gd name="T2" fmla="*/ 170 w 170"/>
              <a:gd name="T3" fmla="*/ 76 h 145"/>
              <a:gd name="T4" fmla="*/ 0 w 170"/>
              <a:gd name="T5" fmla="*/ 76 h 145"/>
              <a:gd name="T6" fmla="*/ 0 w 170"/>
              <a:gd name="T7" fmla="*/ 40 h 145"/>
              <a:gd name="T8" fmla="*/ 5 w 170"/>
              <a:gd name="T9" fmla="*/ 29 h 145"/>
              <a:gd name="T10" fmla="*/ 16 w 170"/>
              <a:gd name="T11" fmla="*/ 24 h 145"/>
              <a:gd name="T12" fmla="*/ 49 w 170"/>
              <a:gd name="T13" fmla="*/ 24 h 145"/>
              <a:gd name="T14" fmla="*/ 49 w 170"/>
              <a:gd name="T15" fmla="*/ 9 h 145"/>
              <a:gd name="T16" fmla="*/ 51 w 170"/>
              <a:gd name="T17" fmla="*/ 3 h 145"/>
              <a:gd name="T18" fmla="*/ 58 w 170"/>
              <a:gd name="T19" fmla="*/ 0 h 145"/>
              <a:gd name="T20" fmla="*/ 112 w 170"/>
              <a:gd name="T21" fmla="*/ 0 h 145"/>
              <a:gd name="T22" fmla="*/ 119 w 170"/>
              <a:gd name="T23" fmla="*/ 3 h 145"/>
              <a:gd name="T24" fmla="*/ 121 w 170"/>
              <a:gd name="T25" fmla="*/ 9 h 145"/>
              <a:gd name="T26" fmla="*/ 121 w 170"/>
              <a:gd name="T27" fmla="*/ 24 h 145"/>
              <a:gd name="T28" fmla="*/ 155 w 170"/>
              <a:gd name="T29" fmla="*/ 24 h 145"/>
              <a:gd name="T30" fmla="*/ 165 w 170"/>
              <a:gd name="T31" fmla="*/ 29 h 145"/>
              <a:gd name="T32" fmla="*/ 170 w 170"/>
              <a:gd name="T33" fmla="*/ 40 h 145"/>
              <a:gd name="T34" fmla="*/ 170 w 170"/>
              <a:gd name="T35" fmla="*/ 85 h 145"/>
              <a:gd name="T36" fmla="*/ 170 w 170"/>
              <a:gd name="T37" fmla="*/ 130 h 145"/>
              <a:gd name="T38" fmla="*/ 165 w 170"/>
              <a:gd name="T39" fmla="*/ 141 h 145"/>
              <a:gd name="T40" fmla="*/ 155 w 170"/>
              <a:gd name="T41" fmla="*/ 145 h 145"/>
              <a:gd name="T42" fmla="*/ 16 w 170"/>
              <a:gd name="T43" fmla="*/ 145 h 145"/>
              <a:gd name="T44" fmla="*/ 5 w 170"/>
              <a:gd name="T45" fmla="*/ 141 h 145"/>
              <a:gd name="T46" fmla="*/ 0 w 170"/>
              <a:gd name="T47" fmla="*/ 130 h 145"/>
              <a:gd name="T48" fmla="*/ 0 w 170"/>
              <a:gd name="T49" fmla="*/ 85 h 145"/>
              <a:gd name="T50" fmla="*/ 64 w 170"/>
              <a:gd name="T51" fmla="*/ 85 h 145"/>
              <a:gd name="T52" fmla="*/ 64 w 170"/>
              <a:gd name="T53" fmla="*/ 100 h 145"/>
              <a:gd name="T54" fmla="*/ 66 w 170"/>
              <a:gd name="T55" fmla="*/ 104 h 145"/>
              <a:gd name="T56" fmla="*/ 70 w 170"/>
              <a:gd name="T57" fmla="*/ 106 h 145"/>
              <a:gd name="T58" fmla="*/ 100 w 170"/>
              <a:gd name="T59" fmla="*/ 106 h 145"/>
              <a:gd name="T60" fmla="*/ 104 w 170"/>
              <a:gd name="T61" fmla="*/ 104 h 145"/>
              <a:gd name="T62" fmla="*/ 106 w 170"/>
              <a:gd name="T63" fmla="*/ 100 h 145"/>
              <a:gd name="T64" fmla="*/ 106 w 170"/>
              <a:gd name="T65" fmla="*/ 85 h 145"/>
              <a:gd name="T66" fmla="*/ 170 w 170"/>
              <a:gd name="T67" fmla="*/ 85 h 145"/>
              <a:gd name="T68" fmla="*/ 61 w 170"/>
              <a:gd name="T69" fmla="*/ 24 h 145"/>
              <a:gd name="T70" fmla="*/ 109 w 170"/>
              <a:gd name="T71" fmla="*/ 24 h 145"/>
              <a:gd name="T72" fmla="*/ 109 w 170"/>
              <a:gd name="T73" fmla="*/ 12 h 145"/>
              <a:gd name="T74" fmla="*/ 61 w 170"/>
              <a:gd name="T75" fmla="*/ 12 h 145"/>
              <a:gd name="T76" fmla="*/ 61 w 170"/>
              <a:gd name="T77" fmla="*/ 24 h 145"/>
              <a:gd name="T78" fmla="*/ 97 w 170"/>
              <a:gd name="T79" fmla="*/ 85 h 145"/>
              <a:gd name="T80" fmla="*/ 97 w 170"/>
              <a:gd name="T81" fmla="*/ 97 h 145"/>
              <a:gd name="T82" fmla="*/ 73 w 170"/>
              <a:gd name="T83" fmla="*/ 97 h 145"/>
              <a:gd name="T84" fmla="*/ 73 w 170"/>
              <a:gd name="T85" fmla="*/ 85 h 145"/>
              <a:gd name="T86" fmla="*/ 97 w 170"/>
              <a:gd name="T87" fmla="*/ 8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" h="145">
                <a:moveTo>
                  <a:pt x="170" y="40"/>
                </a:moveTo>
                <a:cubicBezTo>
                  <a:pt x="170" y="76"/>
                  <a:pt x="170" y="76"/>
                  <a:pt x="17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2" y="32"/>
                  <a:pt x="5" y="29"/>
                </a:cubicBezTo>
                <a:cubicBezTo>
                  <a:pt x="8" y="26"/>
                  <a:pt x="11" y="24"/>
                  <a:pt x="16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7"/>
                  <a:pt x="50" y="5"/>
                  <a:pt x="51" y="3"/>
                </a:cubicBezTo>
                <a:cubicBezTo>
                  <a:pt x="53" y="1"/>
                  <a:pt x="55" y="0"/>
                  <a:pt x="5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1" y="5"/>
                  <a:pt x="121" y="7"/>
                  <a:pt x="121" y="9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9" y="24"/>
                  <a:pt x="162" y="26"/>
                  <a:pt x="165" y="29"/>
                </a:cubicBezTo>
                <a:cubicBezTo>
                  <a:pt x="168" y="32"/>
                  <a:pt x="170" y="35"/>
                  <a:pt x="170" y="40"/>
                </a:cubicBezTo>
                <a:close/>
                <a:moveTo>
                  <a:pt x="170" y="85"/>
                </a:moveTo>
                <a:cubicBezTo>
                  <a:pt x="170" y="130"/>
                  <a:pt x="170" y="130"/>
                  <a:pt x="170" y="130"/>
                </a:cubicBezTo>
                <a:cubicBezTo>
                  <a:pt x="170" y="134"/>
                  <a:pt x="168" y="138"/>
                  <a:pt x="165" y="141"/>
                </a:cubicBezTo>
                <a:cubicBezTo>
                  <a:pt x="162" y="144"/>
                  <a:pt x="159" y="145"/>
                  <a:pt x="155" y="145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1" y="145"/>
                  <a:pt x="8" y="144"/>
                  <a:pt x="5" y="141"/>
                </a:cubicBezTo>
                <a:cubicBezTo>
                  <a:pt x="2" y="138"/>
                  <a:pt x="0" y="134"/>
                  <a:pt x="0" y="130"/>
                </a:cubicBezTo>
                <a:cubicBezTo>
                  <a:pt x="0" y="85"/>
                  <a:pt x="0" y="85"/>
                  <a:pt x="0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4" y="102"/>
                  <a:pt x="65" y="103"/>
                  <a:pt x="66" y="104"/>
                </a:cubicBezTo>
                <a:cubicBezTo>
                  <a:pt x="67" y="105"/>
                  <a:pt x="68" y="106"/>
                  <a:pt x="70" y="106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102" y="106"/>
                  <a:pt x="103" y="105"/>
                  <a:pt x="104" y="104"/>
                </a:cubicBezTo>
                <a:cubicBezTo>
                  <a:pt x="106" y="103"/>
                  <a:pt x="106" y="102"/>
                  <a:pt x="106" y="100"/>
                </a:cubicBezTo>
                <a:cubicBezTo>
                  <a:pt x="106" y="85"/>
                  <a:pt x="106" y="85"/>
                  <a:pt x="106" y="85"/>
                </a:cubicBezTo>
                <a:lnTo>
                  <a:pt x="170" y="85"/>
                </a:lnTo>
                <a:close/>
                <a:moveTo>
                  <a:pt x="61" y="24"/>
                </a:moveTo>
                <a:cubicBezTo>
                  <a:pt x="109" y="24"/>
                  <a:pt x="109" y="24"/>
                  <a:pt x="109" y="24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61" y="12"/>
                  <a:pt x="61" y="12"/>
                  <a:pt x="61" y="12"/>
                </a:cubicBezTo>
                <a:lnTo>
                  <a:pt x="61" y="24"/>
                </a:lnTo>
                <a:close/>
                <a:moveTo>
                  <a:pt x="97" y="85"/>
                </a:moveTo>
                <a:cubicBezTo>
                  <a:pt x="97" y="97"/>
                  <a:pt x="97" y="97"/>
                  <a:pt x="97" y="97"/>
                </a:cubicBezTo>
                <a:cubicBezTo>
                  <a:pt x="73" y="97"/>
                  <a:pt x="73" y="97"/>
                  <a:pt x="73" y="97"/>
                </a:cubicBezTo>
                <a:cubicBezTo>
                  <a:pt x="73" y="85"/>
                  <a:pt x="73" y="85"/>
                  <a:pt x="73" y="85"/>
                </a:cubicBezTo>
                <a:lnTo>
                  <a:pt x="97" y="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9" name="Freeform 382"/>
          <p:cNvSpPr>
            <a:spLocks noEditPoints="1"/>
          </p:cNvSpPr>
          <p:nvPr/>
        </p:nvSpPr>
        <p:spPr bwMode="auto">
          <a:xfrm>
            <a:off x="6572905" y="3934051"/>
            <a:ext cx="162083" cy="160462"/>
          </a:xfrm>
          <a:custGeom>
            <a:avLst/>
            <a:gdLst>
              <a:gd name="T0" fmla="*/ 149 w 151"/>
              <a:gd name="T1" fmla="*/ 81 h 149"/>
              <a:gd name="T2" fmla="*/ 151 w 151"/>
              <a:gd name="T3" fmla="*/ 85 h 149"/>
              <a:gd name="T4" fmla="*/ 149 w 151"/>
              <a:gd name="T5" fmla="*/ 89 h 149"/>
              <a:gd name="T6" fmla="*/ 145 w 151"/>
              <a:gd name="T7" fmla="*/ 91 h 149"/>
              <a:gd name="T8" fmla="*/ 124 w 151"/>
              <a:gd name="T9" fmla="*/ 91 h 149"/>
              <a:gd name="T10" fmla="*/ 117 w 151"/>
              <a:gd name="T11" fmla="*/ 118 h 149"/>
              <a:gd name="T12" fmla="*/ 137 w 151"/>
              <a:gd name="T13" fmla="*/ 138 h 149"/>
              <a:gd name="T14" fmla="*/ 139 w 151"/>
              <a:gd name="T15" fmla="*/ 142 h 149"/>
              <a:gd name="T16" fmla="*/ 137 w 151"/>
              <a:gd name="T17" fmla="*/ 147 h 149"/>
              <a:gd name="T18" fmla="*/ 133 w 151"/>
              <a:gd name="T19" fmla="*/ 149 h 149"/>
              <a:gd name="T20" fmla="*/ 128 w 151"/>
              <a:gd name="T21" fmla="*/ 147 h 149"/>
              <a:gd name="T22" fmla="*/ 110 w 151"/>
              <a:gd name="T23" fmla="*/ 128 h 149"/>
              <a:gd name="T24" fmla="*/ 108 w 151"/>
              <a:gd name="T25" fmla="*/ 129 h 149"/>
              <a:gd name="T26" fmla="*/ 104 w 151"/>
              <a:gd name="T27" fmla="*/ 132 h 149"/>
              <a:gd name="T28" fmla="*/ 98 w 151"/>
              <a:gd name="T29" fmla="*/ 135 h 149"/>
              <a:gd name="T30" fmla="*/ 90 w 151"/>
              <a:gd name="T31" fmla="*/ 138 h 149"/>
              <a:gd name="T32" fmla="*/ 81 w 151"/>
              <a:gd name="T33" fmla="*/ 139 h 149"/>
              <a:gd name="T34" fmla="*/ 81 w 151"/>
              <a:gd name="T35" fmla="*/ 55 h 149"/>
              <a:gd name="T36" fmla="*/ 69 w 151"/>
              <a:gd name="T37" fmla="*/ 55 h 149"/>
              <a:gd name="T38" fmla="*/ 69 w 151"/>
              <a:gd name="T39" fmla="*/ 139 h 149"/>
              <a:gd name="T40" fmla="*/ 60 w 151"/>
              <a:gd name="T41" fmla="*/ 138 h 149"/>
              <a:gd name="T42" fmla="*/ 51 w 151"/>
              <a:gd name="T43" fmla="*/ 135 h 149"/>
              <a:gd name="T44" fmla="*/ 45 w 151"/>
              <a:gd name="T45" fmla="*/ 131 h 149"/>
              <a:gd name="T46" fmla="*/ 41 w 151"/>
              <a:gd name="T47" fmla="*/ 128 h 149"/>
              <a:gd name="T48" fmla="*/ 40 w 151"/>
              <a:gd name="T49" fmla="*/ 127 h 149"/>
              <a:gd name="T50" fmla="*/ 22 w 151"/>
              <a:gd name="T51" fmla="*/ 147 h 149"/>
              <a:gd name="T52" fmla="*/ 18 w 151"/>
              <a:gd name="T53" fmla="*/ 149 h 149"/>
              <a:gd name="T54" fmla="*/ 14 w 151"/>
              <a:gd name="T55" fmla="*/ 147 h 149"/>
              <a:gd name="T56" fmla="*/ 12 w 151"/>
              <a:gd name="T57" fmla="*/ 143 h 149"/>
              <a:gd name="T58" fmla="*/ 13 w 151"/>
              <a:gd name="T59" fmla="*/ 138 h 149"/>
              <a:gd name="T60" fmla="*/ 32 w 151"/>
              <a:gd name="T61" fmla="*/ 117 h 149"/>
              <a:gd name="T62" fmla="*/ 27 w 151"/>
              <a:gd name="T63" fmla="*/ 91 h 149"/>
              <a:gd name="T64" fmla="*/ 6 w 151"/>
              <a:gd name="T65" fmla="*/ 91 h 149"/>
              <a:gd name="T66" fmla="*/ 1 w 151"/>
              <a:gd name="T67" fmla="*/ 89 h 149"/>
              <a:gd name="T68" fmla="*/ 0 w 151"/>
              <a:gd name="T69" fmla="*/ 85 h 149"/>
              <a:gd name="T70" fmla="*/ 1 w 151"/>
              <a:gd name="T71" fmla="*/ 81 h 149"/>
              <a:gd name="T72" fmla="*/ 6 w 151"/>
              <a:gd name="T73" fmla="*/ 79 h 149"/>
              <a:gd name="T74" fmla="*/ 27 w 151"/>
              <a:gd name="T75" fmla="*/ 79 h 149"/>
              <a:gd name="T76" fmla="*/ 27 w 151"/>
              <a:gd name="T77" fmla="*/ 51 h 149"/>
              <a:gd name="T78" fmla="*/ 10 w 151"/>
              <a:gd name="T79" fmla="*/ 35 h 149"/>
              <a:gd name="T80" fmla="*/ 9 w 151"/>
              <a:gd name="T81" fmla="*/ 31 h 149"/>
              <a:gd name="T82" fmla="*/ 10 w 151"/>
              <a:gd name="T83" fmla="*/ 26 h 149"/>
              <a:gd name="T84" fmla="*/ 15 w 151"/>
              <a:gd name="T85" fmla="*/ 24 h 149"/>
              <a:gd name="T86" fmla="*/ 19 w 151"/>
              <a:gd name="T87" fmla="*/ 26 h 149"/>
              <a:gd name="T88" fmla="*/ 35 w 151"/>
              <a:gd name="T89" fmla="*/ 43 h 149"/>
              <a:gd name="T90" fmla="*/ 115 w 151"/>
              <a:gd name="T91" fmla="*/ 43 h 149"/>
              <a:gd name="T92" fmla="*/ 131 w 151"/>
              <a:gd name="T93" fmla="*/ 26 h 149"/>
              <a:gd name="T94" fmla="*/ 136 w 151"/>
              <a:gd name="T95" fmla="*/ 24 h 149"/>
              <a:gd name="T96" fmla="*/ 140 w 151"/>
              <a:gd name="T97" fmla="*/ 26 h 149"/>
              <a:gd name="T98" fmla="*/ 142 w 151"/>
              <a:gd name="T99" fmla="*/ 31 h 149"/>
              <a:gd name="T100" fmla="*/ 140 w 151"/>
              <a:gd name="T101" fmla="*/ 35 h 149"/>
              <a:gd name="T102" fmla="*/ 124 w 151"/>
              <a:gd name="T103" fmla="*/ 51 h 149"/>
              <a:gd name="T104" fmla="*/ 124 w 151"/>
              <a:gd name="T105" fmla="*/ 79 h 149"/>
              <a:gd name="T106" fmla="*/ 145 w 151"/>
              <a:gd name="T107" fmla="*/ 79 h 149"/>
              <a:gd name="T108" fmla="*/ 149 w 151"/>
              <a:gd name="T109" fmla="*/ 81 h 149"/>
              <a:gd name="T110" fmla="*/ 105 w 151"/>
              <a:gd name="T111" fmla="*/ 31 h 149"/>
              <a:gd name="T112" fmla="*/ 45 w 151"/>
              <a:gd name="T113" fmla="*/ 31 h 149"/>
              <a:gd name="T114" fmla="*/ 54 w 151"/>
              <a:gd name="T115" fmla="*/ 9 h 149"/>
              <a:gd name="T116" fmla="*/ 75 w 151"/>
              <a:gd name="T117" fmla="*/ 0 h 149"/>
              <a:gd name="T118" fmla="*/ 97 w 151"/>
              <a:gd name="T119" fmla="*/ 9 h 149"/>
              <a:gd name="T120" fmla="*/ 105 w 151"/>
              <a:gd name="T121" fmla="*/ 3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1" h="149">
                <a:moveTo>
                  <a:pt x="149" y="81"/>
                </a:moveTo>
                <a:cubicBezTo>
                  <a:pt x="150" y="82"/>
                  <a:pt x="151" y="83"/>
                  <a:pt x="151" y="85"/>
                </a:cubicBezTo>
                <a:cubicBezTo>
                  <a:pt x="151" y="87"/>
                  <a:pt x="150" y="88"/>
                  <a:pt x="149" y="89"/>
                </a:cubicBezTo>
                <a:cubicBezTo>
                  <a:pt x="148" y="90"/>
                  <a:pt x="146" y="91"/>
                  <a:pt x="145" y="91"/>
                </a:cubicBezTo>
                <a:cubicBezTo>
                  <a:pt x="124" y="91"/>
                  <a:pt x="124" y="91"/>
                  <a:pt x="124" y="91"/>
                </a:cubicBezTo>
                <a:cubicBezTo>
                  <a:pt x="124" y="102"/>
                  <a:pt x="122" y="111"/>
                  <a:pt x="117" y="118"/>
                </a:cubicBezTo>
                <a:cubicBezTo>
                  <a:pt x="137" y="138"/>
                  <a:pt x="137" y="138"/>
                  <a:pt x="137" y="138"/>
                </a:cubicBezTo>
                <a:cubicBezTo>
                  <a:pt x="138" y="139"/>
                  <a:pt x="139" y="141"/>
                  <a:pt x="139" y="142"/>
                </a:cubicBezTo>
                <a:cubicBezTo>
                  <a:pt x="139" y="144"/>
                  <a:pt x="138" y="146"/>
                  <a:pt x="137" y="147"/>
                </a:cubicBezTo>
                <a:cubicBezTo>
                  <a:pt x="136" y="148"/>
                  <a:pt x="134" y="149"/>
                  <a:pt x="133" y="149"/>
                </a:cubicBezTo>
                <a:cubicBezTo>
                  <a:pt x="131" y="149"/>
                  <a:pt x="130" y="148"/>
                  <a:pt x="128" y="147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09" y="128"/>
                  <a:pt x="109" y="129"/>
                  <a:pt x="108" y="129"/>
                </a:cubicBezTo>
                <a:cubicBezTo>
                  <a:pt x="108" y="130"/>
                  <a:pt x="106" y="131"/>
                  <a:pt x="104" y="132"/>
                </a:cubicBezTo>
                <a:cubicBezTo>
                  <a:pt x="102" y="133"/>
                  <a:pt x="100" y="134"/>
                  <a:pt x="98" y="135"/>
                </a:cubicBezTo>
                <a:cubicBezTo>
                  <a:pt x="96" y="136"/>
                  <a:pt x="94" y="137"/>
                  <a:pt x="90" y="138"/>
                </a:cubicBezTo>
                <a:cubicBezTo>
                  <a:pt x="87" y="139"/>
                  <a:pt x="84" y="139"/>
                  <a:pt x="81" y="139"/>
                </a:cubicBezTo>
                <a:cubicBezTo>
                  <a:pt x="81" y="55"/>
                  <a:pt x="81" y="55"/>
                  <a:pt x="81" y="5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139"/>
                  <a:pt x="69" y="139"/>
                  <a:pt x="69" y="139"/>
                </a:cubicBezTo>
                <a:cubicBezTo>
                  <a:pt x="66" y="139"/>
                  <a:pt x="63" y="139"/>
                  <a:pt x="60" y="138"/>
                </a:cubicBezTo>
                <a:cubicBezTo>
                  <a:pt x="56" y="137"/>
                  <a:pt x="54" y="136"/>
                  <a:pt x="51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43" y="130"/>
                  <a:pt x="42" y="129"/>
                  <a:pt x="41" y="12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22" y="147"/>
                  <a:pt x="22" y="147"/>
                  <a:pt x="22" y="147"/>
                </a:cubicBezTo>
                <a:cubicBezTo>
                  <a:pt x="21" y="148"/>
                  <a:pt x="19" y="149"/>
                  <a:pt x="18" y="149"/>
                </a:cubicBezTo>
                <a:cubicBezTo>
                  <a:pt x="16" y="149"/>
                  <a:pt x="15" y="148"/>
                  <a:pt x="14" y="147"/>
                </a:cubicBezTo>
                <a:cubicBezTo>
                  <a:pt x="12" y="146"/>
                  <a:pt x="12" y="144"/>
                  <a:pt x="12" y="143"/>
                </a:cubicBezTo>
                <a:cubicBezTo>
                  <a:pt x="12" y="141"/>
                  <a:pt x="12" y="140"/>
                  <a:pt x="13" y="138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29" y="110"/>
                  <a:pt x="27" y="101"/>
                  <a:pt x="27" y="91"/>
                </a:cubicBezTo>
                <a:cubicBezTo>
                  <a:pt x="6" y="91"/>
                  <a:pt x="6" y="91"/>
                  <a:pt x="6" y="91"/>
                </a:cubicBezTo>
                <a:cubicBezTo>
                  <a:pt x="4" y="91"/>
                  <a:pt x="3" y="90"/>
                  <a:pt x="1" y="89"/>
                </a:cubicBezTo>
                <a:cubicBezTo>
                  <a:pt x="0" y="88"/>
                  <a:pt x="0" y="87"/>
                  <a:pt x="0" y="85"/>
                </a:cubicBezTo>
                <a:cubicBezTo>
                  <a:pt x="0" y="83"/>
                  <a:pt x="0" y="82"/>
                  <a:pt x="1" y="81"/>
                </a:cubicBezTo>
                <a:cubicBezTo>
                  <a:pt x="3" y="80"/>
                  <a:pt x="4" y="79"/>
                  <a:pt x="6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51"/>
                  <a:pt x="27" y="51"/>
                  <a:pt x="27" y="51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34"/>
                  <a:pt x="9" y="32"/>
                  <a:pt x="9" y="31"/>
                </a:cubicBezTo>
                <a:cubicBezTo>
                  <a:pt x="9" y="29"/>
                  <a:pt x="9" y="27"/>
                  <a:pt x="10" y="26"/>
                </a:cubicBezTo>
                <a:cubicBezTo>
                  <a:pt x="12" y="25"/>
                  <a:pt x="13" y="24"/>
                  <a:pt x="15" y="24"/>
                </a:cubicBezTo>
                <a:cubicBezTo>
                  <a:pt x="16" y="24"/>
                  <a:pt x="18" y="25"/>
                  <a:pt x="19" y="26"/>
                </a:cubicBezTo>
                <a:cubicBezTo>
                  <a:pt x="35" y="43"/>
                  <a:pt x="35" y="43"/>
                  <a:pt x="3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3" y="25"/>
                  <a:pt x="134" y="24"/>
                  <a:pt x="136" y="24"/>
                </a:cubicBezTo>
                <a:cubicBezTo>
                  <a:pt x="137" y="24"/>
                  <a:pt x="139" y="25"/>
                  <a:pt x="140" y="26"/>
                </a:cubicBezTo>
                <a:cubicBezTo>
                  <a:pt x="141" y="27"/>
                  <a:pt x="142" y="29"/>
                  <a:pt x="142" y="31"/>
                </a:cubicBezTo>
                <a:cubicBezTo>
                  <a:pt x="142" y="32"/>
                  <a:pt x="141" y="34"/>
                  <a:pt x="140" y="35"/>
                </a:cubicBezTo>
                <a:cubicBezTo>
                  <a:pt x="124" y="51"/>
                  <a:pt x="124" y="51"/>
                  <a:pt x="124" y="51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45" y="79"/>
                  <a:pt x="145" y="79"/>
                  <a:pt x="145" y="79"/>
                </a:cubicBezTo>
                <a:cubicBezTo>
                  <a:pt x="146" y="79"/>
                  <a:pt x="148" y="80"/>
                  <a:pt x="149" y="81"/>
                </a:cubicBezTo>
                <a:close/>
                <a:moveTo>
                  <a:pt x="105" y="31"/>
                </a:moveTo>
                <a:cubicBezTo>
                  <a:pt x="45" y="31"/>
                  <a:pt x="45" y="31"/>
                  <a:pt x="45" y="31"/>
                </a:cubicBezTo>
                <a:cubicBezTo>
                  <a:pt x="45" y="22"/>
                  <a:pt x="48" y="15"/>
                  <a:pt x="54" y="9"/>
                </a:cubicBezTo>
                <a:cubicBezTo>
                  <a:pt x="60" y="3"/>
                  <a:pt x="67" y="0"/>
                  <a:pt x="75" y="0"/>
                </a:cubicBezTo>
                <a:cubicBezTo>
                  <a:pt x="84" y="0"/>
                  <a:pt x="91" y="3"/>
                  <a:pt x="97" y="9"/>
                </a:cubicBezTo>
                <a:cubicBezTo>
                  <a:pt x="103" y="15"/>
                  <a:pt x="105" y="22"/>
                  <a:pt x="105" y="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0" name="Freeform 383"/>
          <p:cNvSpPr>
            <a:spLocks noEditPoints="1"/>
          </p:cNvSpPr>
          <p:nvPr/>
        </p:nvSpPr>
        <p:spPr bwMode="auto">
          <a:xfrm>
            <a:off x="6828995" y="3927568"/>
            <a:ext cx="144254" cy="183153"/>
          </a:xfrm>
          <a:custGeom>
            <a:avLst/>
            <a:gdLst>
              <a:gd name="T0" fmla="*/ 131 w 133"/>
              <a:gd name="T1" fmla="*/ 168 h 170"/>
              <a:gd name="T2" fmla="*/ 0 w 133"/>
              <a:gd name="T3" fmla="*/ 6 h 170"/>
              <a:gd name="T4" fmla="*/ 36 w 133"/>
              <a:gd name="T5" fmla="*/ 27 h 170"/>
              <a:gd name="T6" fmla="*/ 24 w 133"/>
              <a:gd name="T7" fmla="*/ 27 h 170"/>
              <a:gd name="T8" fmla="*/ 35 w 133"/>
              <a:gd name="T9" fmla="*/ 36 h 170"/>
              <a:gd name="T10" fmla="*/ 33 w 133"/>
              <a:gd name="T11" fmla="*/ 49 h 170"/>
              <a:gd name="T12" fmla="*/ 25 w 133"/>
              <a:gd name="T13" fmla="*/ 60 h 170"/>
              <a:gd name="T14" fmla="*/ 36 w 133"/>
              <a:gd name="T15" fmla="*/ 82 h 170"/>
              <a:gd name="T16" fmla="*/ 25 w 133"/>
              <a:gd name="T17" fmla="*/ 74 h 170"/>
              <a:gd name="T18" fmla="*/ 33 w 133"/>
              <a:gd name="T19" fmla="*/ 85 h 170"/>
              <a:gd name="T20" fmla="*/ 35 w 133"/>
              <a:gd name="T21" fmla="*/ 98 h 170"/>
              <a:gd name="T22" fmla="*/ 24 w 133"/>
              <a:gd name="T23" fmla="*/ 106 h 170"/>
              <a:gd name="T24" fmla="*/ 36 w 133"/>
              <a:gd name="T25" fmla="*/ 106 h 170"/>
              <a:gd name="T26" fmla="*/ 27 w 133"/>
              <a:gd name="T27" fmla="*/ 121 h 170"/>
              <a:gd name="T28" fmla="*/ 27 w 133"/>
              <a:gd name="T29" fmla="*/ 133 h 170"/>
              <a:gd name="T30" fmla="*/ 48 w 133"/>
              <a:gd name="T31" fmla="*/ 33 h 170"/>
              <a:gd name="T32" fmla="*/ 60 w 133"/>
              <a:gd name="T33" fmla="*/ 33 h 170"/>
              <a:gd name="T34" fmla="*/ 49 w 133"/>
              <a:gd name="T35" fmla="*/ 25 h 170"/>
              <a:gd name="T36" fmla="*/ 51 w 133"/>
              <a:gd name="T37" fmla="*/ 61 h 170"/>
              <a:gd name="T38" fmla="*/ 59 w 133"/>
              <a:gd name="T39" fmla="*/ 49 h 170"/>
              <a:gd name="T40" fmla="*/ 48 w 133"/>
              <a:gd name="T41" fmla="*/ 76 h 170"/>
              <a:gd name="T42" fmla="*/ 59 w 133"/>
              <a:gd name="T43" fmla="*/ 84 h 170"/>
              <a:gd name="T44" fmla="*/ 51 w 133"/>
              <a:gd name="T45" fmla="*/ 73 h 170"/>
              <a:gd name="T46" fmla="*/ 49 w 133"/>
              <a:gd name="T47" fmla="*/ 108 h 170"/>
              <a:gd name="T48" fmla="*/ 60 w 133"/>
              <a:gd name="T49" fmla="*/ 100 h 170"/>
              <a:gd name="T50" fmla="*/ 48 w 133"/>
              <a:gd name="T51" fmla="*/ 100 h 170"/>
              <a:gd name="T52" fmla="*/ 51 w 133"/>
              <a:gd name="T53" fmla="*/ 133 h 170"/>
              <a:gd name="T54" fmla="*/ 51 w 133"/>
              <a:gd name="T55" fmla="*/ 158 h 170"/>
              <a:gd name="T56" fmla="*/ 84 w 133"/>
              <a:gd name="T57" fmla="*/ 27 h 170"/>
              <a:gd name="T58" fmla="*/ 72 w 133"/>
              <a:gd name="T59" fmla="*/ 27 h 170"/>
              <a:gd name="T60" fmla="*/ 83 w 133"/>
              <a:gd name="T61" fmla="*/ 36 h 170"/>
              <a:gd name="T62" fmla="*/ 81 w 133"/>
              <a:gd name="T63" fmla="*/ 49 h 170"/>
              <a:gd name="T64" fmla="*/ 73 w 133"/>
              <a:gd name="T65" fmla="*/ 60 h 170"/>
              <a:gd name="T66" fmla="*/ 84 w 133"/>
              <a:gd name="T67" fmla="*/ 82 h 170"/>
              <a:gd name="T68" fmla="*/ 73 w 133"/>
              <a:gd name="T69" fmla="*/ 74 h 170"/>
              <a:gd name="T70" fmla="*/ 81 w 133"/>
              <a:gd name="T71" fmla="*/ 85 h 170"/>
              <a:gd name="T72" fmla="*/ 83 w 133"/>
              <a:gd name="T73" fmla="*/ 98 h 170"/>
              <a:gd name="T74" fmla="*/ 72 w 133"/>
              <a:gd name="T75" fmla="*/ 106 h 170"/>
              <a:gd name="T76" fmla="*/ 84 w 133"/>
              <a:gd name="T77" fmla="*/ 106 h 170"/>
              <a:gd name="T78" fmla="*/ 99 w 133"/>
              <a:gd name="T79" fmla="*/ 24 h 170"/>
              <a:gd name="T80" fmla="*/ 99 w 133"/>
              <a:gd name="T81" fmla="*/ 37 h 170"/>
              <a:gd name="T82" fmla="*/ 109 w 133"/>
              <a:gd name="T83" fmla="*/ 52 h 170"/>
              <a:gd name="T84" fmla="*/ 96 w 133"/>
              <a:gd name="T85" fmla="*/ 52 h 170"/>
              <a:gd name="T86" fmla="*/ 108 w 133"/>
              <a:gd name="T87" fmla="*/ 60 h 170"/>
              <a:gd name="T88" fmla="*/ 105 w 133"/>
              <a:gd name="T89" fmla="*/ 73 h 170"/>
              <a:gd name="T90" fmla="*/ 97 w 133"/>
              <a:gd name="T91" fmla="*/ 84 h 170"/>
              <a:gd name="T92" fmla="*/ 109 w 133"/>
              <a:gd name="T93" fmla="*/ 106 h 170"/>
              <a:gd name="T94" fmla="*/ 97 w 133"/>
              <a:gd name="T95" fmla="*/ 98 h 170"/>
              <a:gd name="T96" fmla="*/ 105 w 133"/>
              <a:gd name="T97" fmla="*/ 109 h 170"/>
              <a:gd name="T98" fmla="*/ 108 w 133"/>
              <a:gd name="T99" fmla="*/ 122 h 170"/>
              <a:gd name="T100" fmla="*/ 96 w 133"/>
              <a:gd name="T101" fmla="*/ 130 h 170"/>
              <a:gd name="T102" fmla="*/ 109 w 133"/>
              <a:gd name="T103" fmla="*/ 13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70">
                <a:moveTo>
                  <a:pt x="127" y="0"/>
                </a:move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lnTo>
                  <a:pt x="127" y="0"/>
                </a:lnTo>
                <a:close/>
                <a:moveTo>
                  <a:pt x="36" y="33"/>
                </a:move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6" y="26"/>
                  <a:pt x="35" y="25"/>
                </a:cubicBezTo>
                <a:cubicBezTo>
                  <a:pt x="34" y="25"/>
                  <a:pt x="34" y="24"/>
                  <a:pt x="33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5" y="25"/>
                  <a:pt x="25" y="25"/>
                </a:cubicBezTo>
                <a:cubicBezTo>
                  <a:pt x="24" y="26"/>
                  <a:pt x="24" y="27"/>
                  <a:pt x="24" y="27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4"/>
                  <a:pt x="24" y="35"/>
                  <a:pt x="25" y="36"/>
                </a:cubicBezTo>
                <a:cubicBezTo>
                  <a:pt x="25" y="36"/>
                  <a:pt x="26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4" y="37"/>
                  <a:pt x="34" y="36"/>
                  <a:pt x="35" y="36"/>
                </a:cubicBezTo>
                <a:cubicBezTo>
                  <a:pt x="36" y="35"/>
                  <a:pt x="36" y="34"/>
                  <a:pt x="36" y="33"/>
                </a:cubicBezTo>
                <a:close/>
                <a:moveTo>
                  <a:pt x="36" y="58"/>
                </a:moveTo>
                <a:cubicBezTo>
                  <a:pt x="36" y="52"/>
                  <a:pt x="36" y="52"/>
                  <a:pt x="36" y="52"/>
                </a:cubicBezTo>
                <a:cubicBezTo>
                  <a:pt x="36" y="51"/>
                  <a:pt x="36" y="50"/>
                  <a:pt x="35" y="49"/>
                </a:cubicBezTo>
                <a:cubicBezTo>
                  <a:pt x="34" y="49"/>
                  <a:pt x="34" y="49"/>
                  <a:pt x="3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6" y="49"/>
                  <a:pt x="25" y="49"/>
                  <a:pt x="25" y="49"/>
                </a:cubicBezTo>
                <a:cubicBezTo>
                  <a:pt x="24" y="50"/>
                  <a:pt x="24" y="51"/>
                  <a:pt x="24" y="52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5" y="60"/>
                </a:cubicBezTo>
                <a:cubicBezTo>
                  <a:pt x="25" y="60"/>
                  <a:pt x="26" y="61"/>
                  <a:pt x="27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4" y="61"/>
                  <a:pt x="34" y="60"/>
                  <a:pt x="35" y="60"/>
                </a:cubicBezTo>
                <a:cubicBezTo>
                  <a:pt x="36" y="59"/>
                  <a:pt x="36" y="59"/>
                  <a:pt x="36" y="58"/>
                </a:cubicBezTo>
                <a:close/>
                <a:moveTo>
                  <a:pt x="36" y="82"/>
                </a:moveTo>
                <a:cubicBezTo>
                  <a:pt x="36" y="76"/>
                  <a:pt x="36" y="76"/>
                  <a:pt x="36" y="76"/>
                </a:cubicBezTo>
                <a:cubicBezTo>
                  <a:pt x="36" y="75"/>
                  <a:pt x="36" y="74"/>
                  <a:pt x="35" y="74"/>
                </a:cubicBezTo>
                <a:cubicBezTo>
                  <a:pt x="34" y="73"/>
                  <a:pt x="34" y="73"/>
                  <a:pt x="33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6" y="73"/>
                  <a:pt x="25" y="73"/>
                  <a:pt x="25" y="74"/>
                </a:cubicBezTo>
                <a:cubicBezTo>
                  <a:pt x="24" y="74"/>
                  <a:pt x="24" y="75"/>
                  <a:pt x="24" y="76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3"/>
                  <a:pt x="24" y="83"/>
                  <a:pt x="25" y="84"/>
                </a:cubicBezTo>
                <a:cubicBezTo>
                  <a:pt x="25" y="85"/>
                  <a:pt x="26" y="85"/>
                  <a:pt x="27" y="85"/>
                </a:cubicBezTo>
                <a:cubicBezTo>
                  <a:pt x="33" y="85"/>
                  <a:pt x="33" y="85"/>
                  <a:pt x="33" y="85"/>
                </a:cubicBezTo>
                <a:cubicBezTo>
                  <a:pt x="34" y="85"/>
                  <a:pt x="34" y="85"/>
                  <a:pt x="35" y="84"/>
                </a:cubicBezTo>
                <a:cubicBezTo>
                  <a:pt x="36" y="83"/>
                  <a:pt x="36" y="83"/>
                  <a:pt x="36" y="82"/>
                </a:cubicBezTo>
                <a:close/>
                <a:moveTo>
                  <a:pt x="36" y="106"/>
                </a:moveTo>
                <a:cubicBezTo>
                  <a:pt x="36" y="100"/>
                  <a:pt x="36" y="100"/>
                  <a:pt x="36" y="100"/>
                </a:cubicBezTo>
                <a:cubicBezTo>
                  <a:pt x="36" y="99"/>
                  <a:pt x="36" y="98"/>
                  <a:pt x="35" y="98"/>
                </a:cubicBezTo>
                <a:cubicBezTo>
                  <a:pt x="34" y="97"/>
                  <a:pt x="34" y="97"/>
                  <a:pt x="33" y="97"/>
                </a:cubicBezTo>
                <a:cubicBezTo>
                  <a:pt x="27" y="97"/>
                  <a:pt x="27" y="97"/>
                  <a:pt x="27" y="97"/>
                </a:cubicBezTo>
                <a:cubicBezTo>
                  <a:pt x="26" y="97"/>
                  <a:pt x="25" y="97"/>
                  <a:pt x="25" y="98"/>
                </a:cubicBezTo>
                <a:cubicBezTo>
                  <a:pt x="24" y="98"/>
                  <a:pt x="24" y="99"/>
                  <a:pt x="24" y="100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107"/>
                  <a:pt x="24" y="108"/>
                  <a:pt x="25" y="108"/>
                </a:cubicBezTo>
                <a:cubicBezTo>
                  <a:pt x="25" y="109"/>
                  <a:pt x="26" y="109"/>
                  <a:pt x="27" y="109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34" y="109"/>
                  <a:pt x="34" y="109"/>
                  <a:pt x="35" y="108"/>
                </a:cubicBezTo>
                <a:cubicBezTo>
                  <a:pt x="36" y="108"/>
                  <a:pt x="36" y="107"/>
                  <a:pt x="36" y="106"/>
                </a:cubicBezTo>
                <a:close/>
                <a:moveTo>
                  <a:pt x="36" y="130"/>
                </a:moveTo>
                <a:cubicBezTo>
                  <a:pt x="36" y="124"/>
                  <a:pt x="36" y="124"/>
                  <a:pt x="36" y="124"/>
                </a:cubicBezTo>
                <a:cubicBezTo>
                  <a:pt x="36" y="123"/>
                  <a:pt x="36" y="123"/>
                  <a:pt x="35" y="122"/>
                </a:cubicBezTo>
                <a:cubicBezTo>
                  <a:pt x="34" y="122"/>
                  <a:pt x="34" y="121"/>
                  <a:pt x="33" y="121"/>
                </a:cubicBezTo>
                <a:cubicBezTo>
                  <a:pt x="27" y="121"/>
                  <a:pt x="27" y="121"/>
                  <a:pt x="27" y="121"/>
                </a:cubicBezTo>
                <a:cubicBezTo>
                  <a:pt x="26" y="121"/>
                  <a:pt x="25" y="122"/>
                  <a:pt x="25" y="122"/>
                </a:cubicBezTo>
                <a:cubicBezTo>
                  <a:pt x="24" y="123"/>
                  <a:pt x="24" y="123"/>
                  <a:pt x="24" y="124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4" y="131"/>
                  <a:pt x="24" y="132"/>
                  <a:pt x="25" y="132"/>
                </a:cubicBezTo>
                <a:cubicBezTo>
                  <a:pt x="25" y="133"/>
                  <a:pt x="26" y="133"/>
                  <a:pt x="27" y="133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34" y="133"/>
                  <a:pt x="34" y="133"/>
                  <a:pt x="35" y="132"/>
                </a:cubicBezTo>
                <a:cubicBezTo>
                  <a:pt x="36" y="132"/>
                  <a:pt x="36" y="131"/>
                  <a:pt x="36" y="130"/>
                </a:cubicBezTo>
                <a:close/>
                <a:moveTo>
                  <a:pt x="48" y="27"/>
                </a:move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5"/>
                  <a:pt x="49" y="36"/>
                </a:cubicBezTo>
                <a:cubicBezTo>
                  <a:pt x="49" y="36"/>
                  <a:pt x="50" y="37"/>
                  <a:pt x="51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8" y="37"/>
                  <a:pt x="59" y="36"/>
                  <a:pt x="59" y="36"/>
                </a:cubicBezTo>
                <a:cubicBezTo>
                  <a:pt x="60" y="35"/>
                  <a:pt x="60" y="34"/>
                  <a:pt x="60" y="33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7"/>
                  <a:pt x="60" y="26"/>
                  <a:pt x="59" y="25"/>
                </a:cubicBezTo>
                <a:cubicBezTo>
                  <a:pt x="59" y="25"/>
                  <a:pt x="58" y="24"/>
                  <a:pt x="57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0" y="24"/>
                  <a:pt x="49" y="25"/>
                  <a:pt x="49" y="25"/>
                </a:cubicBezTo>
                <a:cubicBezTo>
                  <a:pt x="48" y="26"/>
                  <a:pt x="48" y="27"/>
                  <a:pt x="48" y="27"/>
                </a:cubicBezTo>
                <a:close/>
                <a:moveTo>
                  <a:pt x="48" y="52"/>
                </a:moveTo>
                <a:cubicBezTo>
                  <a:pt x="48" y="58"/>
                  <a:pt x="48" y="58"/>
                  <a:pt x="48" y="58"/>
                </a:cubicBezTo>
                <a:cubicBezTo>
                  <a:pt x="48" y="59"/>
                  <a:pt x="48" y="59"/>
                  <a:pt x="49" y="60"/>
                </a:cubicBezTo>
                <a:cubicBezTo>
                  <a:pt x="49" y="60"/>
                  <a:pt x="50" y="61"/>
                  <a:pt x="51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8" y="61"/>
                  <a:pt x="59" y="60"/>
                  <a:pt x="59" y="60"/>
                </a:cubicBezTo>
                <a:cubicBezTo>
                  <a:pt x="60" y="59"/>
                  <a:pt x="60" y="59"/>
                  <a:pt x="60" y="58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0"/>
                  <a:pt x="59" y="49"/>
                </a:cubicBezTo>
                <a:cubicBezTo>
                  <a:pt x="59" y="49"/>
                  <a:pt x="58" y="49"/>
                  <a:pt x="57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49"/>
                  <a:pt x="49" y="49"/>
                  <a:pt x="49" y="49"/>
                </a:cubicBezTo>
                <a:cubicBezTo>
                  <a:pt x="48" y="50"/>
                  <a:pt x="48" y="51"/>
                  <a:pt x="48" y="52"/>
                </a:cubicBezTo>
                <a:close/>
                <a:moveTo>
                  <a:pt x="48" y="76"/>
                </a:move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8" y="83"/>
                  <a:pt x="49" y="84"/>
                </a:cubicBezTo>
                <a:cubicBezTo>
                  <a:pt x="49" y="85"/>
                  <a:pt x="50" y="85"/>
                  <a:pt x="51" y="85"/>
                </a:cubicBezTo>
                <a:cubicBezTo>
                  <a:pt x="57" y="85"/>
                  <a:pt x="57" y="85"/>
                  <a:pt x="57" y="85"/>
                </a:cubicBezTo>
                <a:cubicBezTo>
                  <a:pt x="58" y="85"/>
                  <a:pt x="59" y="85"/>
                  <a:pt x="59" y="84"/>
                </a:cubicBezTo>
                <a:cubicBezTo>
                  <a:pt x="60" y="83"/>
                  <a:pt x="60" y="83"/>
                  <a:pt x="60" y="82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5"/>
                  <a:pt x="60" y="74"/>
                  <a:pt x="59" y="74"/>
                </a:cubicBezTo>
                <a:cubicBezTo>
                  <a:pt x="59" y="73"/>
                  <a:pt x="58" y="73"/>
                  <a:pt x="57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50" y="73"/>
                  <a:pt x="49" y="73"/>
                  <a:pt x="49" y="74"/>
                </a:cubicBezTo>
                <a:cubicBezTo>
                  <a:pt x="48" y="74"/>
                  <a:pt x="48" y="75"/>
                  <a:pt x="48" y="76"/>
                </a:cubicBezTo>
                <a:close/>
                <a:moveTo>
                  <a:pt x="48" y="100"/>
                </a:moveTo>
                <a:cubicBezTo>
                  <a:pt x="48" y="106"/>
                  <a:pt x="48" y="106"/>
                  <a:pt x="48" y="106"/>
                </a:cubicBezTo>
                <a:cubicBezTo>
                  <a:pt x="48" y="107"/>
                  <a:pt x="48" y="108"/>
                  <a:pt x="49" y="108"/>
                </a:cubicBezTo>
                <a:cubicBezTo>
                  <a:pt x="49" y="109"/>
                  <a:pt x="50" y="109"/>
                  <a:pt x="51" y="109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8" y="109"/>
                  <a:pt x="59" y="109"/>
                  <a:pt x="59" y="108"/>
                </a:cubicBezTo>
                <a:cubicBezTo>
                  <a:pt x="60" y="108"/>
                  <a:pt x="60" y="107"/>
                  <a:pt x="60" y="10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9"/>
                  <a:pt x="60" y="98"/>
                  <a:pt x="59" y="98"/>
                </a:cubicBezTo>
                <a:cubicBezTo>
                  <a:pt x="59" y="97"/>
                  <a:pt x="58" y="97"/>
                  <a:pt x="57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50" y="97"/>
                  <a:pt x="49" y="97"/>
                  <a:pt x="49" y="98"/>
                </a:cubicBezTo>
                <a:cubicBezTo>
                  <a:pt x="48" y="98"/>
                  <a:pt x="48" y="99"/>
                  <a:pt x="48" y="100"/>
                </a:cubicBezTo>
                <a:close/>
                <a:moveTo>
                  <a:pt x="84" y="155"/>
                </a:moveTo>
                <a:cubicBezTo>
                  <a:pt x="84" y="136"/>
                  <a:pt x="84" y="136"/>
                  <a:pt x="84" y="136"/>
                </a:cubicBezTo>
                <a:cubicBezTo>
                  <a:pt x="84" y="135"/>
                  <a:pt x="84" y="135"/>
                  <a:pt x="83" y="134"/>
                </a:cubicBezTo>
                <a:cubicBezTo>
                  <a:pt x="83" y="134"/>
                  <a:pt x="82" y="133"/>
                  <a:pt x="81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0" y="133"/>
                  <a:pt x="49" y="134"/>
                  <a:pt x="49" y="134"/>
                </a:cubicBezTo>
                <a:cubicBezTo>
                  <a:pt x="48" y="135"/>
                  <a:pt x="48" y="135"/>
                  <a:pt x="48" y="136"/>
                </a:cubicBezTo>
                <a:cubicBezTo>
                  <a:pt x="48" y="155"/>
                  <a:pt x="48" y="155"/>
                  <a:pt x="48" y="155"/>
                </a:cubicBezTo>
                <a:cubicBezTo>
                  <a:pt x="48" y="155"/>
                  <a:pt x="48" y="156"/>
                  <a:pt x="49" y="157"/>
                </a:cubicBezTo>
                <a:cubicBezTo>
                  <a:pt x="49" y="157"/>
                  <a:pt x="50" y="158"/>
                  <a:pt x="51" y="158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2" y="158"/>
                  <a:pt x="83" y="157"/>
                  <a:pt x="83" y="157"/>
                </a:cubicBezTo>
                <a:cubicBezTo>
                  <a:pt x="84" y="156"/>
                  <a:pt x="84" y="155"/>
                  <a:pt x="84" y="155"/>
                </a:cubicBezTo>
                <a:close/>
                <a:moveTo>
                  <a:pt x="84" y="33"/>
                </a:moveTo>
                <a:cubicBezTo>
                  <a:pt x="84" y="27"/>
                  <a:pt x="84" y="27"/>
                  <a:pt x="84" y="27"/>
                </a:cubicBezTo>
                <a:cubicBezTo>
                  <a:pt x="84" y="27"/>
                  <a:pt x="84" y="26"/>
                  <a:pt x="83" y="25"/>
                </a:cubicBezTo>
                <a:cubicBezTo>
                  <a:pt x="83" y="25"/>
                  <a:pt x="82" y="24"/>
                  <a:pt x="81" y="24"/>
                </a:cubicBezTo>
                <a:cubicBezTo>
                  <a:pt x="75" y="24"/>
                  <a:pt x="75" y="24"/>
                  <a:pt x="75" y="24"/>
                </a:cubicBezTo>
                <a:cubicBezTo>
                  <a:pt x="74" y="24"/>
                  <a:pt x="74" y="25"/>
                  <a:pt x="73" y="25"/>
                </a:cubicBezTo>
                <a:cubicBezTo>
                  <a:pt x="72" y="26"/>
                  <a:pt x="72" y="27"/>
                  <a:pt x="72" y="27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4"/>
                  <a:pt x="72" y="35"/>
                  <a:pt x="73" y="36"/>
                </a:cubicBezTo>
                <a:cubicBezTo>
                  <a:pt x="74" y="36"/>
                  <a:pt x="74" y="37"/>
                  <a:pt x="75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82" y="37"/>
                  <a:pt x="83" y="36"/>
                  <a:pt x="83" y="36"/>
                </a:cubicBezTo>
                <a:cubicBezTo>
                  <a:pt x="84" y="35"/>
                  <a:pt x="84" y="34"/>
                  <a:pt x="84" y="33"/>
                </a:cubicBezTo>
                <a:close/>
                <a:moveTo>
                  <a:pt x="84" y="58"/>
                </a:moveTo>
                <a:cubicBezTo>
                  <a:pt x="84" y="52"/>
                  <a:pt x="84" y="52"/>
                  <a:pt x="84" y="52"/>
                </a:cubicBezTo>
                <a:cubicBezTo>
                  <a:pt x="84" y="51"/>
                  <a:pt x="84" y="50"/>
                  <a:pt x="83" y="49"/>
                </a:cubicBezTo>
                <a:cubicBezTo>
                  <a:pt x="83" y="49"/>
                  <a:pt x="82" y="49"/>
                  <a:pt x="81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9"/>
                  <a:pt x="74" y="49"/>
                  <a:pt x="73" y="49"/>
                </a:cubicBezTo>
                <a:cubicBezTo>
                  <a:pt x="72" y="50"/>
                  <a:pt x="72" y="51"/>
                  <a:pt x="72" y="52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9"/>
                  <a:pt x="72" y="59"/>
                  <a:pt x="73" y="60"/>
                </a:cubicBezTo>
                <a:cubicBezTo>
                  <a:pt x="74" y="60"/>
                  <a:pt x="74" y="61"/>
                  <a:pt x="75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2" y="61"/>
                  <a:pt x="83" y="60"/>
                  <a:pt x="83" y="60"/>
                </a:cubicBezTo>
                <a:cubicBezTo>
                  <a:pt x="84" y="59"/>
                  <a:pt x="84" y="59"/>
                  <a:pt x="84" y="58"/>
                </a:cubicBezTo>
                <a:close/>
                <a:moveTo>
                  <a:pt x="84" y="82"/>
                </a:moveTo>
                <a:cubicBezTo>
                  <a:pt x="84" y="76"/>
                  <a:pt x="84" y="76"/>
                  <a:pt x="84" y="76"/>
                </a:cubicBezTo>
                <a:cubicBezTo>
                  <a:pt x="84" y="75"/>
                  <a:pt x="84" y="74"/>
                  <a:pt x="83" y="74"/>
                </a:cubicBezTo>
                <a:cubicBezTo>
                  <a:pt x="83" y="73"/>
                  <a:pt x="82" y="73"/>
                  <a:pt x="81" y="73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2" y="74"/>
                  <a:pt x="72" y="75"/>
                  <a:pt x="72" y="76"/>
                </a:cubicBezTo>
                <a:cubicBezTo>
                  <a:pt x="72" y="82"/>
                  <a:pt x="72" y="82"/>
                  <a:pt x="72" y="82"/>
                </a:cubicBezTo>
                <a:cubicBezTo>
                  <a:pt x="72" y="83"/>
                  <a:pt x="72" y="83"/>
                  <a:pt x="73" y="84"/>
                </a:cubicBezTo>
                <a:cubicBezTo>
                  <a:pt x="74" y="85"/>
                  <a:pt x="74" y="85"/>
                  <a:pt x="75" y="85"/>
                </a:cubicBezTo>
                <a:cubicBezTo>
                  <a:pt x="81" y="85"/>
                  <a:pt x="81" y="85"/>
                  <a:pt x="81" y="85"/>
                </a:cubicBezTo>
                <a:cubicBezTo>
                  <a:pt x="82" y="85"/>
                  <a:pt x="83" y="85"/>
                  <a:pt x="83" y="84"/>
                </a:cubicBezTo>
                <a:cubicBezTo>
                  <a:pt x="84" y="83"/>
                  <a:pt x="84" y="83"/>
                  <a:pt x="84" y="82"/>
                </a:cubicBezTo>
                <a:close/>
                <a:moveTo>
                  <a:pt x="84" y="106"/>
                </a:moveTo>
                <a:cubicBezTo>
                  <a:pt x="84" y="100"/>
                  <a:pt x="84" y="100"/>
                  <a:pt x="84" y="100"/>
                </a:cubicBezTo>
                <a:cubicBezTo>
                  <a:pt x="84" y="99"/>
                  <a:pt x="84" y="98"/>
                  <a:pt x="83" y="98"/>
                </a:cubicBezTo>
                <a:cubicBezTo>
                  <a:pt x="83" y="97"/>
                  <a:pt x="82" y="97"/>
                  <a:pt x="81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74" y="97"/>
                  <a:pt x="74" y="97"/>
                  <a:pt x="73" y="98"/>
                </a:cubicBezTo>
                <a:cubicBezTo>
                  <a:pt x="72" y="98"/>
                  <a:pt x="72" y="99"/>
                  <a:pt x="72" y="100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72" y="107"/>
                  <a:pt x="72" y="108"/>
                  <a:pt x="73" y="108"/>
                </a:cubicBezTo>
                <a:cubicBezTo>
                  <a:pt x="74" y="109"/>
                  <a:pt x="74" y="109"/>
                  <a:pt x="75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2" y="109"/>
                  <a:pt x="83" y="109"/>
                  <a:pt x="83" y="108"/>
                </a:cubicBezTo>
                <a:cubicBezTo>
                  <a:pt x="84" y="108"/>
                  <a:pt x="84" y="107"/>
                  <a:pt x="84" y="106"/>
                </a:cubicBezTo>
                <a:close/>
                <a:moveTo>
                  <a:pt x="109" y="33"/>
                </a:moveTo>
                <a:cubicBezTo>
                  <a:pt x="109" y="27"/>
                  <a:pt x="109" y="27"/>
                  <a:pt x="109" y="27"/>
                </a:cubicBezTo>
                <a:cubicBezTo>
                  <a:pt x="109" y="27"/>
                  <a:pt x="108" y="26"/>
                  <a:pt x="108" y="25"/>
                </a:cubicBezTo>
                <a:cubicBezTo>
                  <a:pt x="107" y="25"/>
                  <a:pt x="106" y="24"/>
                  <a:pt x="105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8" y="25"/>
                  <a:pt x="97" y="25"/>
                </a:cubicBezTo>
                <a:cubicBezTo>
                  <a:pt x="97" y="26"/>
                  <a:pt x="96" y="27"/>
                  <a:pt x="96" y="27"/>
                </a:cubicBezTo>
                <a:cubicBezTo>
                  <a:pt x="96" y="33"/>
                  <a:pt x="96" y="33"/>
                  <a:pt x="96" y="33"/>
                </a:cubicBezTo>
                <a:cubicBezTo>
                  <a:pt x="96" y="34"/>
                  <a:pt x="97" y="35"/>
                  <a:pt x="97" y="36"/>
                </a:cubicBezTo>
                <a:cubicBezTo>
                  <a:pt x="98" y="36"/>
                  <a:pt x="99" y="37"/>
                  <a:pt x="99" y="37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6" y="37"/>
                  <a:pt x="107" y="36"/>
                  <a:pt x="108" y="36"/>
                </a:cubicBezTo>
                <a:cubicBezTo>
                  <a:pt x="108" y="35"/>
                  <a:pt x="109" y="34"/>
                  <a:pt x="109" y="33"/>
                </a:cubicBezTo>
                <a:close/>
                <a:moveTo>
                  <a:pt x="109" y="58"/>
                </a:moveTo>
                <a:cubicBezTo>
                  <a:pt x="109" y="52"/>
                  <a:pt x="109" y="52"/>
                  <a:pt x="109" y="52"/>
                </a:cubicBezTo>
                <a:cubicBezTo>
                  <a:pt x="109" y="51"/>
                  <a:pt x="108" y="50"/>
                  <a:pt x="108" y="49"/>
                </a:cubicBezTo>
                <a:cubicBezTo>
                  <a:pt x="107" y="49"/>
                  <a:pt x="106" y="49"/>
                  <a:pt x="105" y="49"/>
                </a:cubicBezTo>
                <a:cubicBezTo>
                  <a:pt x="99" y="49"/>
                  <a:pt x="99" y="49"/>
                  <a:pt x="99" y="49"/>
                </a:cubicBezTo>
                <a:cubicBezTo>
                  <a:pt x="99" y="49"/>
                  <a:pt x="98" y="49"/>
                  <a:pt x="97" y="49"/>
                </a:cubicBezTo>
                <a:cubicBezTo>
                  <a:pt x="97" y="50"/>
                  <a:pt x="96" y="51"/>
                  <a:pt x="96" y="52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9"/>
                  <a:pt x="97" y="59"/>
                  <a:pt x="97" y="60"/>
                </a:cubicBezTo>
                <a:cubicBezTo>
                  <a:pt x="98" y="60"/>
                  <a:pt x="99" y="61"/>
                  <a:pt x="99" y="61"/>
                </a:cubicBezTo>
                <a:cubicBezTo>
                  <a:pt x="105" y="61"/>
                  <a:pt x="105" y="61"/>
                  <a:pt x="105" y="61"/>
                </a:cubicBezTo>
                <a:cubicBezTo>
                  <a:pt x="106" y="61"/>
                  <a:pt x="107" y="60"/>
                  <a:pt x="108" y="60"/>
                </a:cubicBezTo>
                <a:cubicBezTo>
                  <a:pt x="108" y="59"/>
                  <a:pt x="109" y="59"/>
                  <a:pt x="109" y="58"/>
                </a:cubicBezTo>
                <a:close/>
                <a:moveTo>
                  <a:pt x="109" y="82"/>
                </a:moveTo>
                <a:cubicBezTo>
                  <a:pt x="109" y="76"/>
                  <a:pt x="109" y="76"/>
                  <a:pt x="109" y="76"/>
                </a:cubicBezTo>
                <a:cubicBezTo>
                  <a:pt x="109" y="75"/>
                  <a:pt x="108" y="74"/>
                  <a:pt x="108" y="74"/>
                </a:cubicBezTo>
                <a:cubicBezTo>
                  <a:pt x="107" y="73"/>
                  <a:pt x="106" y="73"/>
                  <a:pt x="105" y="73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3"/>
                  <a:pt x="98" y="73"/>
                  <a:pt x="97" y="74"/>
                </a:cubicBezTo>
                <a:cubicBezTo>
                  <a:pt x="97" y="74"/>
                  <a:pt x="96" y="75"/>
                  <a:pt x="96" y="76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3"/>
                  <a:pt x="97" y="83"/>
                  <a:pt x="97" y="84"/>
                </a:cubicBezTo>
                <a:cubicBezTo>
                  <a:pt x="98" y="85"/>
                  <a:pt x="99" y="85"/>
                  <a:pt x="99" y="85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6" y="85"/>
                  <a:pt x="107" y="85"/>
                  <a:pt x="108" y="84"/>
                </a:cubicBezTo>
                <a:cubicBezTo>
                  <a:pt x="108" y="83"/>
                  <a:pt x="109" y="83"/>
                  <a:pt x="109" y="82"/>
                </a:cubicBezTo>
                <a:close/>
                <a:moveTo>
                  <a:pt x="109" y="106"/>
                </a:moveTo>
                <a:cubicBezTo>
                  <a:pt x="109" y="100"/>
                  <a:pt x="109" y="100"/>
                  <a:pt x="109" y="100"/>
                </a:cubicBezTo>
                <a:cubicBezTo>
                  <a:pt x="109" y="99"/>
                  <a:pt x="108" y="98"/>
                  <a:pt x="108" y="98"/>
                </a:cubicBezTo>
                <a:cubicBezTo>
                  <a:pt x="107" y="97"/>
                  <a:pt x="106" y="97"/>
                  <a:pt x="105" y="97"/>
                </a:cubicBezTo>
                <a:cubicBezTo>
                  <a:pt x="99" y="97"/>
                  <a:pt x="99" y="97"/>
                  <a:pt x="99" y="97"/>
                </a:cubicBezTo>
                <a:cubicBezTo>
                  <a:pt x="99" y="97"/>
                  <a:pt x="98" y="97"/>
                  <a:pt x="97" y="98"/>
                </a:cubicBezTo>
                <a:cubicBezTo>
                  <a:pt x="97" y="98"/>
                  <a:pt x="96" y="99"/>
                  <a:pt x="96" y="100"/>
                </a:cubicBezTo>
                <a:cubicBezTo>
                  <a:pt x="96" y="106"/>
                  <a:pt x="96" y="106"/>
                  <a:pt x="96" y="106"/>
                </a:cubicBezTo>
                <a:cubicBezTo>
                  <a:pt x="96" y="107"/>
                  <a:pt x="97" y="108"/>
                  <a:pt x="97" y="108"/>
                </a:cubicBezTo>
                <a:cubicBezTo>
                  <a:pt x="98" y="109"/>
                  <a:pt x="99" y="109"/>
                  <a:pt x="99" y="109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6" y="109"/>
                  <a:pt x="107" y="109"/>
                  <a:pt x="108" y="108"/>
                </a:cubicBezTo>
                <a:cubicBezTo>
                  <a:pt x="108" y="108"/>
                  <a:pt x="109" y="107"/>
                  <a:pt x="109" y="106"/>
                </a:cubicBezTo>
                <a:close/>
                <a:moveTo>
                  <a:pt x="109" y="130"/>
                </a:moveTo>
                <a:cubicBezTo>
                  <a:pt x="109" y="124"/>
                  <a:pt x="109" y="124"/>
                  <a:pt x="109" y="124"/>
                </a:cubicBezTo>
                <a:cubicBezTo>
                  <a:pt x="109" y="123"/>
                  <a:pt x="108" y="123"/>
                  <a:pt x="108" y="122"/>
                </a:cubicBezTo>
                <a:cubicBezTo>
                  <a:pt x="107" y="122"/>
                  <a:pt x="106" y="121"/>
                  <a:pt x="105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121"/>
                  <a:pt x="98" y="122"/>
                  <a:pt x="97" y="122"/>
                </a:cubicBezTo>
                <a:cubicBezTo>
                  <a:pt x="97" y="123"/>
                  <a:pt x="96" y="123"/>
                  <a:pt x="96" y="124"/>
                </a:cubicBezTo>
                <a:cubicBezTo>
                  <a:pt x="96" y="130"/>
                  <a:pt x="96" y="130"/>
                  <a:pt x="96" y="130"/>
                </a:cubicBezTo>
                <a:cubicBezTo>
                  <a:pt x="96" y="131"/>
                  <a:pt x="97" y="132"/>
                  <a:pt x="97" y="132"/>
                </a:cubicBezTo>
                <a:cubicBezTo>
                  <a:pt x="98" y="133"/>
                  <a:pt x="99" y="133"/>
                  <a:pt x="99" y="133"/>
                </a:cubicBezTo>
                <a:cubicBezTo>
                  <a:pt x="105" y="133"/>
                  <a:pt x="105" y="133"/>
                  <a:pt x="105" y="133"/>
                </a:cubicBezTo>
                <a:cubicBezTo>
                  <a:pt x="106" y="133"/>
                  <a:pt x="107" y="133"/>
                  <a:pt x="108" y="132"/>
                </a:cubicBezTo>
                <a:cubicBezTo>
                  <a:pt x="108" y="132"/>
                  <a:pt x="109" y="131"/>
                  <a:pt x="109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1" name="Freeform 384"/>
          <p:cNvSpPr>
            <a:spLocks noEditPoints="1"/>
          </p:cNvSpPr>
          <p:nvPr/>
        </p:nvSpPr>
        <p:spPr bwMode="auto">
          <a:xfrm>
            <a:off x="7076982" y="3927568"/>
            <a:ext cx="142632" cy="183153"/>
          </a:xfrm>
          <a:custGeom>
            <a:avLst/>
            <a:gdLst>
              <a:gd name="T0" fmla="*/ 6 w 133"/>
              <a:gd name="T1" fmla="*/ 170 h 170"/>
              <a:gd name="T2" fmla="*/ 6 w 133"/>
              <a:gd name="T3" fmla="*/ 0 h 170"/>
              <a:gd name="T4" fmla="*/ 121 w 133"/>
              <a:gd name="T5" fmla="*/ 158 h 170"/>
              <a:gd name="T6" fmla="*/ 48 w 133"/>
              <a:gd name="T7" fmla="*/ 136 h 170"/>
              <a:gd name="T8" fmla="*/ 84 w 133"/>
              <a:gd name="T9" fmla="*/ 136 h 170"/>
              <a:gd name="T10" fmla="*/ 33 w 133"/>
              <a:gd name="T11" fmla="*/ 37 h 170"/>
              <a:gd name="T12" fmla="*/ 25 w 133"/>
              <a:gd name="T13" fmla="*/ 25 h 170"/>
              <a:gd name="T14" fmla="*/ 36 w 133"/>
              <a:gd name="T15" fmla="*/ 52 h 170"/>
              <a:gd name="T16" fmla="*/ 25 w 133"/>
              <a:gd name="T17" fmla="*/ 60 h 170"/>
              <a:gd name="T18" fmla="*/ 33 w 133"/>
              <a:gd name="T19" fmla="*/ 49 h 170"/>
              <a:gd name="T20" fmla="*/ 35 w 133"/>
              <a:gd name="T21" fmla="*/ 84 h 170"/>
              <a:gd name="T22" fmla="*/ 24 w 133"/>
              <a:gd name="T23" fmla="*/ 76 h 170"/>
              <a:gd name="T24" fmla="*/ 36 w 133"/>
              <a:gd name="T25" fmla="*/ 76 h 170"/>
              <a:gd name="T26" fmla="*/ 27 w 133"/>
              <a:gd name="T27" fmla="*/ 109 h 170"/>
              <a:gd name="T28" fmla="*/ 27 w 133"/>
              <a:gd name="T29" fmla="*/ 97 h 170"/>
              <a:gd name="T30" fmla="*/ 36 w 133"/>
              <a:gd name="T31" fmla="*/ 130 h 170"/>
              <a:gd name="T32" fmla="*/ 24 w 133"/>
              <a:gd name="T33" fmla="*/ 130 h 170"/>
              <a:gd name="T34" fmla="*/ 35 w 133"/>
              <a:gd name="T35" fmla="*/ 122 h 170"/>
              <a:gd name="T36" fmla="*/ 57 w 133"/>
              <a:gd name="T37" fmla="*/ 37 h 170"/>
              <a:gd name="T38" fmla="*/ 49 w 133"/>
              <a:gd name="T39" fmla="*/ 25 h 170"/>
              <a:gd name="T40" fmla="*/ 60 w 133"/>
              <a:gd name="T41" fmla="*/ 52 h 170"/>
              <a:gd name="T42" fmla="*/ 49 w 133"/>
              <a:gd name="T43" fmla="*/ 60 h 170"/>
              <a:gd name="T44" fmla="*/ 57 w 133"/>
              <a:gd name="T45" fmla="*/ 49 h 170"/>
              <a:gd name="T46" fmla="*/ 59 w 133"/>
              <a:gd name="T47" fmla="*/ 84 h 170"/>
              <a:gd name="T48" fmla="*/ 48 w 133"/>
              <a:gd name="T49" fmla="*/ 76 h 170"/>
              <a:gd name="T50" fmla="*/ 60 w 133"/>
              <a:gd name="T51" fmla="*/ 76 h 170"/>
              <a:gd name="T52" fmla="*/ 51 w 133"/>
              <a:gd name="T53" fmla="*/ 109 h 170"/>
              <a:gd name="T54" fmla="*/ 51 w 133"/>
              <a:gd name="T55" fmla="*/ 97 h 170"/>
              <a:gd name="T56" fmla="*/ 84 w 133"/>
              <a:gd name="T57" fmla="*/ 33 h 170"/>
              <a:gd name="T58" fmla="*/ 72 w 133"/>
              <a:gd name="T59" fmla="*/ 33 h 170"/>
              <a:gd name="T60" fmla="*/ 83 w 133"/>
              <a:gd name="T61" fmla="*/ 25 h 170"/>
              <a:gd name="T62" fmla="*/ 81 w 133"/>
              <a:gd name="T63" fmla="*/ 61 h 170"/>
              <a:gd name="T64" fmla="*/ 73 w 133"/>
              <a:gd name="T65" fmla="*/ 50 h 170"/>
              <a:gd name="T66" fmla="*/ 84 w 133"/>
              <a:gd name="T67" fmla="*/ 76 h 170"/>
              <a:gd name="T68" fmla="*/ 73 w 133"/>
              <a:gd name="T69" fmla="*/ 84 h 170"/>
              <a:gd name="T70" fmla="*/ 81 w 133"/>
              <a:gd name="T71" fmla="*/ 73 h 170"/>
              <a:gd name="T72" fmla="*/ 83 w 133"/>
              <a:gd name="T73" fmla="*/ 108 h 170"/>
              <a:gd name="T74" fmla="*/ 72 w 133"/>
              <a:gd name="T75" fmla="*/ 100 h 170"/>
              <a:gd name="T76" fmla="*/ 84 w 133"/>
              <a:gd name="T77" fmla="*/ 100 h 170"/>
              <a:gd name="T78" fmla="*/ 99 w 133"/>
              <a:gd name="T79" fmla="*/ 37 h 170"/>
              <a:gd name="T80" fmla="*/ 99 w 133"/>
              <a:gd name="T81" fmla="*/ 24 h 170"/>
              <a:gd name="T82" fmla="*/ 108 w 133"/>
              <a:gd name="T83" fmla="*/ 58 h 170"/>
              <a:gd name="T84" fmla="*/ 96 w 133"/>
              <a:gd name="T85" fmla="*/ 58 h 170"/>
              <a:gd name="T86" fmla="*/ 108 w 133"/>
              <a:gd name="T87" fmla="*/ 50 h 170"/>
              <a:gd name="T88" fmla="*/ 105 w 133"/>
              <a:gd name="T89" fmla="*/ 85 h 170"/>
              <a:gd name="T90" fmla="*/ 97 w 133"/>
              <a:gd name="T91" fmla="*/ 74 h 170"/>
              <a:gd name="T92" fmla="*/ 108 w 133"/>
              <a:gd name="T93" fmla="*/ 100 h 170"/>
              <a:gd name="T94" fmla="*/ 97 w 133"/>
              <a:gd name="T95" fmla="*/ 108 h 170"/>
              <a:gd name="T96" fmla="*/ 105 w 133"/>
              <a:gd name="T97" fmla="*/ 97 h 170"/>
              <a:gd name="T98" fmla="*/ 108 w 133"/>
              <a:gd name="T99" fmla="*/ 132 h 170"/>
              <a:gd name="T100" fmla="*/ 96 w 133"/>
              <a:gd name="T101" fmla="*/ 124 h 170"/>
              <a:gd name="T102" fmla="*/ 108 w 133"/>
              <a:gd name="T103" fmla="*/ 124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70">
                <a:moveTo>
                  <a:pt x="133" y="6"/>
                </a:moveTo>
                <a:cubicBezTo>
                  <a:pt x="133" y="164"/>
                  <a:pt x="133" y="164"/>
                  <a:pt x="133" y="164"/>
                </a:cubicBezTo>
                <a:cubicBezTo>
                  <a:pt x="133" y="165"/>
                  <a:pt x="132" y="167"/>
                  <a:pt x="131" y="168"/>
                </a:cubicBezTo>
                <a:cubicBezTo>
                  <a:pt x="130" y="169"/>
                  <a:pt x="128" y="170"/>
                  <a:pt x="127" y="170"/>
                </a:cubicBezTo>
                <a:cubicBezTo>
                  <a:pt x="6" y="170"/>
                  <a:pt x="6" y="170"/>
                  <a:pt x="6" y="170"/>
                </a:cubicBezTo>
                <a:cubicBezTo>
                  <a:pt x="4" y="170"/>
                  <a:pt x="3" y="169"/>
                  <a:pt x="1" y="168"/>
                </a:cubicBezTo>
                <a:cubicBezTo>
                  <a:pt x="0" y="167"/>
                  <a:pt x="0" y="165"/>
                  <a:pt x="0" y="16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0" y="3"/>
                  <a:pt x="1" y="2"/>
                </a:cubicBezTo>
                <a:cubicBezTo>
                  <a:pt x="3" y="1"/>
                  <a:pt x="4" y="0"/>
                  <a:pt x="6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8" y="0"/>
                  <a:pt x="130" y="1"/>
                  <a:pt x="131" y="2"/>
                </a:cubicBezTo>
                <a:cubicBezTo>
                  <a:pt x="132" y="3"/>
                  <a:pt x="133" y="5"/>
                  <a:pt x="133" y="6"/>
                </a:cubicBezTo>
                <a:close/>
                <a:moveTo>
                  <a:pt x="84" y="158"/>
                </a:moveTo>
                <a:cubicBezTo>
                  <a:pt x="121" y="158"/>
                  <a:pt x="121" y="158"/>
                  <a:pt x="121" y="158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8"/>
                  <a:pt x="12" y="158"/>
                  <a:pt x="12" y="158"/>
                </a:cubicBezTo>
                <a:cubicBezTo>
                  <a:pt x="48" y="158"/>
                  <a:pt x="48" y="158"/>
                  <a:pt x="48" y="158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8" y="136"/>
                  <a:pt x="48" y="135"/>
                  <a:pt x="49" y="134"/>
                </a:cubicBezTo>
                <a:cubicBezTo>
                  <a:pt x="49" y="134"/>
                  <a:pt x="50" y="133"/>
                  <a:pt x="51" y="133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82" y="133"/>
                  <a:pt x="83" y="134"/>
                  <a:pt x="83" y="134"/>
                </a:cubicBezTo>
                <a:cubicBezTo>
                  <a:pt x="84" y="135"/>
                  <a:pt x="84" y="136"/>
                  <a:pt x="84" y="136"/>
                </a:cubicBezTo>
                <a:lnTo>
                  <a:pt x="84" y="158"/>
                </a:lnTo>
                <a:close/>
                <a:moveTo>
                  <a:pt x="36" y="27"/>
                </a:moveTo>
                <a:cubicBezTo>
                  <a:pt x="36" y="33"/>
                  <a:pt x="36" y="33"/>
                  <a:pt x="36" y="33"/>
                </a:cubicBezTo>
                <a:cubicBezTo>
                  <a:pt x="36" y="34"/>
                  <a:pt x="36" y="35"/>
                  <a:pt x="35" y="36"/>
                </a:cubicBezTo>
                <a:cubicBezTo>
                  <a:pt x="34" y="36"/>
                  <a:pt x="34" y="37"/>
                  <a:pt x="3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6"/>
                </a:cubicBezTo>
                <a:cubicBezTo>
                  <a:pt x="24" y="35"/>
                  <a:pt x="24" y="34"/>
                  <a:pt x="24" y="33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6"/>
                  <a:pt x="25" y="25"/>
                </a:cubicBezTo>
                <a:cubicBezTo>
                  <a:pt x="25" y="25"/>
                  <a:pt x="26" y="24"/>
                  <a:pt x="27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4" y="25"/>
                  <a:pt x="35" y="25"/>
                </a:cubicBezTo>
                <a:cubicBezTo>
                  <a:pt x="36" y="26"/>
                  <a:pt x="36" y="27"/>
                  <a:pt x="36" y="27"/>
                </a:cubicBezTo>
                <a:close/>
                <a:moveTo>
                  <a:pt x="36" y="52"/>
                </a:move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9"/>
                  <a:pt x="35" y="60"/>
                </a:cubicBezTo>
                <a:cubicBezTo>
                  <a:pt x="34" y="60"/>
                  <a:pt x="34" y="61"/>
                  <a:pt x="33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6" y="61"/>
                  <a:pt x="25" y="60"/>
                  <a:pt x="25" y="60"/>
                </a:cubicBezTo>
                <a:cubicBezTo>
                  <a:pt x="24" y="59"/>
                  <a:pt x="24" y="58"/>
                  <a:pt x="24" y="58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1"/>
                  <a:pt x="24" y="50"/>
                  <a:pt x="25" y="50"/>
                </a:cubicBezTo>
                <a:cubicBezTo>
                  <a:pt x="25" y="49"/>
                  <a:pt x="26" y="49"/>
                  <a:pt x="27" y="49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4" y="49"/>
                  <a:pt x="35" y="50"/>
                </a:cubicBezTo>
                <a:cubicBezTo>
                  <a:pt x="36" y="50"/>
                  <a:pt x="36" y="51"/>
                  <a:pt x="36" y="52"/>
                </a:cubicBezTo>
                <a:close/>
                <a:moveTo>
                  <a:pt x="36" y="76"/>
                </a:moveTo>
                <a:cubicBezTo>
                  <a:pt x="36" y="82"/>
                  <a:pt x="36" y="82"/>
                  <a:pt x="36" y="82"/>
                </a:cubicBezTo>
                <a:cubicBezTo>
                  <a:pt x="36" y="83"/>
                  <a:pt x="36" y="83"/>
                  <a:pt x="35" y="84"/>
                </a:cubicBezTo>
                <a:cubicBezTo>
                  <a:pt x="34" y="85"/>
                  <a:pt x="34" y="85"/>
                  <a:pt x="33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6" y="85"/>
                  <a:pt x="25" y="85"/>
                  <a:pt x="25" y="84"/>
                </a:cubicBezTo>
                <a:cubicBezTo>
                  <a:pt x="24" y="83"/>
                  <a:pt x="24" y="83"/>
                  <a:pt x="24" y="82"/>
                </a:cubicBezTo>
                <a:cubicBezTo>
                  <a:pt x="24" y="76"/>
                  <a:pt x="24" y="76"/>
                  <a:pt x="24" y="76"/>
                </a:cubicBezTo>
                <a:cubicBezTo>
                  <a:pt x="24" y="75"/>
                  <a:pt x="24" y="74"/>
                  <a:pt x="25" y="74"/>
                </a:cubicBezTo>
                <a:cubicBezTo>
                  <a:pt x="25" y="73"/>
                  <a:pt x="26" y="73"/>
                  <a:pt x="27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4" y="73"/>
                  <a:pt x="34" y="73"/>
                  <a:pt x="35" y="74"/>
                </a:cubicBezTo>
                <a:cubicBezTo>
                  <a:pt x="36" y="74"/>
                  <a:pt x="36" y="75"/>
                  <a:pt x="36" y="76"/>
                </a:cubicBezTo>
                <a:close/>
                <a:moveTo>
                  <a:pt x="36" y="100"/>
                </a:moveTo>
                <a:cubicBezTo>
                  <a:pt x="36" y="106"/>
                  <a:pt x="36" y="106"/>
                  <a:pt x="36" y="106"/>
                </a:cubicBezTo>
                <a:cubicBezTo>
                  <a:pt x="36" y="107"/>
                  <a:pt x="36" y="108"/>
                  <a:pt x="35" y="108"/>
                </a:cubicBezTo>
                <a:cubicBezTo>
                  <a:pt x="34" y="109"/>
                  <a:pt x="34" y="109"/>
                  <a:pt x="33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6" y="109"/>
                  <a:pt x="25" y="109"/>
                  <a:pt x="25" y="108"/>
                </a:cubicBezTo>
                <a:cubicBezTo>
                  <a:pt x="24" y="108"/>
                  <a:pt x="24" y="107"/>
                  <a:pt x="24" y="106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99"/>
                  <a:pt x="24" y="99"/>
                  <a:pt x="25" y="98"/>
                </a:cubicBezTo>
                <a:cubicBezTo>
                  <a:pt x="25" y="97"/>
                  <a:pt x="26" y="97"/>
                  <a:pt x="27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5" y="98"/>
                </a:cubicBezTo>
                <a:cubicBezTo>
                  <a:pt x="36" y="99"/>
                  <a:pt x="36" y="99"/>
                  <a:pt x="36" y="100"/>
                </a:cubicBezTo>
                <a:close/>
                <a:moveTo>
                  <a:pt x="36" y="124"/>
                </a:moveTo>
                <a:cubicBezTo>
                  <a:pt x="36" y="130"/>
                  <a:pt x="36" y="130"/>
                  <a:pt x="36" y="130"/>
                </a:cubicBezTo>
                <a:cubicBezTo>
                  <a:pt x="36" y="131"/>
                  <a:pt x="36" y="132"/>
                  <a:pt x="35" y="132"/>
                </a:cubicBezTo>
                <a:cubicBezTo>
                  <a:pt x="34" y="133"/>
                  <a:pt x="34" y="133"/>
                  <a:pt x="33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6" y="133"/>
                  <a:pt x="25" y="133"/>
                  <a:pt x="25" y="132"/>
                </a:cubicBezTo>
                <a:cubicBezTo>
                  <a:pt x="24" y="132"/>
                  <a:pt x="24" y="131"/>
                  <a:pt x="24" y="130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3"/>
                  <a:pt x="24" y="123"/>
                  <a:pt x="25" y="122"/>
                </a:cubicBezTo>
                <a:cubicBezTo>
                  <a:pt x="25" y="122"/>
                  <a:pt x="26" y="121"/>
                  <a:pt x="27" y="121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4" y="121"/>
                  <a:pt x="34" y="122"/>
                  <a:pt x="35" y="122"/>
                </a:cubicBezTo>
                <a:cubicBezTo>
                  <a:pt x="36" y="123"/>
                  <a:pt x="36" y="123"/>
                  <a:pt x="36" y="124"/>
                </a:cubicBezTo>
                <a:close/>
                <a:moveTo>
                  <a:pt x="60" y="27"/>
                </a:moveTo>
                <a:cubicBezTo>
                  <a:pt x="60" y="33"/>
                  <a:pt x="60" y="33"/>
                  <a:pt x="60" y="33"/>
                </a:cubicBezTo>
                <a:cubicBezTo>
                  <a:pt x="60" y="34"/>
                  <a:pt x="60" y="35"/>
                  <a:pt x="59" y="36"/>
                </a:cubicBezTo>
                <a:cubicBezTo>
                  <a:pt x="59" y="36"/>
                  <a:pt x="58" y="37"/>
                  <a:pt x="57" y="37"/>
                </a:cubicBezTo>
                <a:cubicBezTo>
                  <a:pt x="51" y="37"/>
                  <a:pt x="51" y="37"/>
                  <a:pt x="51" y="37"/>
                </a:cubicBezTo>
                <a:cubicBezTo>
                  <a:pt x="50" y="37"/>
                  <a:pt x="49" y="36"/>
                  <a:pt x="49" y="36"/>
                </a:cubicBezTo>
                <a:cubicBezTo>
                  <a:pt x="48" y="35"/>
                  <a:pt x="48" y="34"/>
                  <a:pt x="48" y="33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6"/>
                  <a:pt x="49" y="25"/>
                </a:cubicBezTo>
                <a:cubicBezTo>
                  <a:pt x="49" y="25"/>
                  <a:pt x="50" y="24"/>
                  <a:pt x="51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8" y="24"/>
                  <a:pt x="59" y="25"/>
                  <a:pt x="59" y="25"/>
                </a:cubicBezTo>
                <a:cubicBezTo>
                  <a:pt x="60" y="26"/>
                  <a:pt x="60" y="27"/>
                  <a:pt x="60" y="27"/>
                </a:cubicBezTo>
                <a:close/>
                <a:moveTo>
                  <a:pt x="60" y="52"/>
                </a:moveTo>
                <a:cubicBezTo>
                  <a:pt x="60" y="58"/>
                  <a:pt x="60" y="58"/>
                  <a:pt x="60" y="58"/>
                </a:cubicBezTo>
                <a:cubicBezTo>
                  <a:pt x="60" y="58"/>
                  <a:pt x="60" y="59"/>
                  <a:pt x="59" y="60"/>
                </a:cubicBezTo>
                <a:cubicBezTo>
                  <a:pt x="59" y="60"/>
                  <a:pt x="58" y="61"/>
                  <a:pt x="57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0" y="61"/>
                  <a:pt x="49" y="60"/>
                  <a:pt x="49" y="60"/>
                </a:cubicBezTo>
                <a:cubicBezTo>
                  <a:pt x="48" y="59"/>
                  <a:pt x="48" y="58"/>
                  <a:pt x="48" y="58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1"/>
                  <a:pt x="48" y="50"/>
                  <a:pt x="49" y="50"/>
                </a:cubicBezTo>
                <a:cubicBezTo>
                  <a:pt x="49" y="49"/>
                  <a:pt x="50" y="49"/>
                  <a:pt x="51" y="49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9"/>
                  <a:pt x="59" y="50"/>
                </a:cubicBezTo>
                <a:cubicBezTo>
                  <a:pt x="60" y="50"/>
                  <a:pt x="60" y="51"/>
                  <a:pt x="60" y="52"/>
                </a:cubicBezTo>
                <a:close/>
                <a:moveTo>
                  <a:pt x="60" y="76"/>
                </a:moveTo>
                <a:cubicBezTo>
                  <a:pt x="60" y="82"/>
                  <a:pt x="60" y="82"/>
                  <a:pt x="60" y="82"/>
                </a:cubicBezTo>
                <a:cubicBezTo>
                  <a:pt x="60" y="83"/>
                  <a:pt x="60" y="83"/>
                  <a:pt x="59" y="84"/>
                </a:cubicBezTo>
                <a:cubicBezTo>
                  <a:pt x="59" y="85"/>
                  <a:pt x="58" y="85"/>
                  <a:pt x="57" y="85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5"/>
                  <a:pt x="49" y="85"/>
                  <a:pt x="49" y="84"/>
                </a:cubicBezTo>
                <a:cubicBezTo>
                  <a:pt x="48" y="83"/>
                  <a:pt x="48" y="83"/>
                  <a:pt x="48" y="82"/>
                </a:cubicBezTo>
                <a:cubicBezTo>
                  <a:pt x="48" y="76"/>
                  <a:pt x="48" y="76"/>
                  <a:pt x="48" y="76"/>
                </a:cubicBezTo>
                <a:cubicBezTo>
                  <a:pt x="48" y="75"/>
                  <a:pt x="48" y="74"/>
                  <a:pt x="49" y="74"/>
                </a:cubicBezTo>
                <a:cubicBezTo>
                  <a:pt x="49" y="73"/>
                  <a:pt x="50" y="73"/>
                  <a:pt x="51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3"/>
                  <a:pt x="59" y="73"/>
                  <a:pt x="59" y="74"/>
                </a:cubicBezTo>
                <a:cubicBezTo>
                  <a:pt x="60" y="74"/>
                  <a:pt x="60" y="75"/>
                  <a:pt x="60" y="76"/>
                </a:cubicBezTo>
                <a:close/>
                <a:moveTo>
                  <a:pt x="60" y="100"/>
                </a:moveTo>
                <a:cubicBezTo>
                  <a:pt x="60" y="106"/>
                  <a:pt x="60" y="106"/>
                  <a:pt x="60" y="106"/>
                </a:cubicBezTo>
                <a:cubicBezTo>
                  <a:pt x="60" y="107"/>
                  <a:pt x="60" y="108"/>
                  <a:pt x="59" y="108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51" y="109"/>
                  <a:pt x="51" y="109"/>
                  <a:pt x="51" y="109"/>
                </a:cubicBezTo>
                <a:cubicBezTo>
                  <a:pt x="50" y="109"/>
                  <a:pt x="49" y="109"/>
                  <a:pt x="49" y="108"/>
                </a:cubicBezTo>
                <a:cubicBezTo>
                  <a:pt x="48" y="108"/>
                  <a:pt x="48" y="107"/>
                  <a:pt x="48" y="106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9" y="98"/>
                </a:cubicBezTo>
                <a:cubicBezTo>
                  <a:pt x="49" y="97"/>
                  <a:pt x="50" y="97"/>
                  <a:pt x="51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7"/>
                  <a:pt x="59" y="98"/>
                </a:cubicBezTo>
                <a:cubicBezTo>
                  <a:pt x="60" y="99"/>
                  <a:pt x="60" y="99"/>
                  <a:pt x="60" y="100"/>
                </a:cubicBezTo>
                <a:close/>
                <a:moveTo>
                  <a:pt x="84" y="27"/>
                </a:moveTo>
                <a:cubicBezTo>
                  <a:pt x="84" y="33"/>
                  <a:pt x="84" y="33"/>
                  <a:pt x="84" y="33"/>
                </a:cubicBezTo>
                <a:cubicBezTo>
                  <a:pt x="84" y="34"/>
                  <a:pt x="84" y="35"/>
                  <a:pt x="83" y="36"/>
                </a:cubicBezTo>
                <a:cubicBezTo>
                  <a:pt x="83" y="36"/>
                  <a:pt x="82" y="37"/>
                  <a:pt x="81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74" y="37"/>
                  <a:pt x="74" y="36"/>
                  <a:pt x="73" y="36"/>
                </a:cubicBezTo>
                <a:cubicBezTo>
                  <a:pt x="72" y="35"/>
                  <a:pt x="72" y="34"/>
                  <a:pt x="72" y="33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72" y="26"/>
                  <a:pt x="73" y="25"/>
                </a:cubicBezTo>
                <a:cubicBezTo>
                  <a:pt x="74" y="25"/>
                  <a:pt x="74" y="24"/>
                  <a:pt x="75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2" y="24"/>
                  <a:pt x="83" y="25"/>
                  <a:pt x="83" y="25"/>
                </a:cubicBezTo>
                <a:cubicBezTo>
                  <a:pt x="84" y="26"/>
                  <a:pt x="84" y="27"/>
                  <a:pt x="84" y="27"/>
                </a:cubicBezTo>
                <a:close/>
                <a:moveTo>
                  <a:pt x="84" y="52"/>
                </a:moveTo>
                <a:cubicBezTo>
                  <a:pt x="84" y="58"/>
                  <a:pt x="84" y="58"/>
                  <a:pt x="84" y="58"/>
                </a:cubicBezTo>
                <a:cubicBezTo>
                  <a:pt x="84" y="58"/>
                  <a:pt x="84" y="59"/>
                  <a:pt x="83" y="60"/>
                </a:cubicBezTo>
                <a:cubicBezTo>
                  <a:pt x="83" y="60"/>
                  <a:pt x="82" y="61"/>
                  <a:pt x="81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0"/>
                  <a:pt x="73" y="60"/>
                </a:cubicBezTo>
                <a:cubicBezTo>
                  <a:pt x="72" y="59"/>
                  <a:pt x="72" y="58"/>
                  <a:pt x="72" y="58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51"/>
                  <a:pt x="72" y="50"/>
                  <a:pt x="73" y="50"/>
                </a:cubicBezTo>
                <a:cubicBezTo>
                  <a:pt x="74" y="49"/>
                  <a:pt x="74" y="49"/>
                  <a:pt x="75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2" y="49"/>
                  <a:pt x="83" y="49"/>
                  <a:pt x="83" y="50"/>
                </a:cubicBezTo>
                <a:cubicBezTo>
                  <a:pt x="84" y="50"/>
                  <a:pt x="84" y="51"/>
                  <a:pt x="84" y="52"/>
                </a:cubicBezTo>
                <a:close/>
                <a:moveTo>
                  <a:pt x="84" y="76"/>
                </a:moveTo>
                <a:cubicBezTo>
                  <a:pt x="84" y="82"/>
                  <a:pt x="84" y="82"/>
                  <a:pt x="84" y="82"/>
                </a:cubicBezTo>
                <a:cubicBezTo>
                  <a:pt x="84" y="83"/>
                  <a:pt x="84" y="83"/>
                  <a:pt x="83" y="84"/>
                </a:cubicBezTo>
                <a:cubicBezTo>
                  <a:pt x="83" y="85"/>
                  <a:pt x="82" y="85"/>
                  <a:pt x="81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4" y="85"/>
                  <a:pt x="74" y="85"/>
                  <a:pt x="73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5"/>
                  <a:pt x="72" y="74"/>
                  <a:pt x="73" y="74"/>
                </a:cubicBezTo>
                <a:cubicBezTo>
                  <a:pt x="74" y="73"/>
                  <a:pt x="74" y="73"/>
                  <a:pt x="75" y="73"/>
                </a:cubicBezTo>
                <a:cubicBezTo>
                  <a:pt x="81" y="73"/>
                  <a:pt x="81" y="73"/>
                  <a:pt x="81" y="73"/>
                </a:cubicBezTo>
                <a:cubicBezTo>
                  <a:pt x="82" y="73"/>
                  <a:pt x="83" y="73"/>
                  <a:pt x="83" y="74"/>
                </a:cubicBezTo>
                <a:cubicBezTo>
                  <a:pt x="84" y="74"/>
                  <a:pt x="84" y="75"/>
                  <a:pt x="84" y="76"/>
                </a:cubicBezTo>
                <a:close/>
                <a:moveTo>
                  <a:pt x="84" y="100"/>
                </a:moveTo>
                <a:cubicBezTo>
                  <a:pt x="84" y="106"/>
                  <a:pt x="84" y="106"/>
                  <a:pt x="84" y="106"/>
                </a:cubicBezTo>
                <a:cubicBezTo>
                  <a:pt x="84" y="107"/>
                  <a:pt x="84" y="108"/>
                  <a:pt x="83" y="108"/>
                </a:cubicBezTo>
                <a:cubicBezTo>
                  <a:pt x="83" y="109"/>
                  <a:pt x="82" y="109"/>
                  <a:pt x="81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09"/>
                  <a:pt x="74" y="109"/>
                  <a:pt x="73" y="108"/>
                </a:cubicBezTo>
                <a:cubicBezTo>
                  <a:pt x="72" y="108"/>
                  <a:pt x="72" y="107"/>
                  <a:pt x="72" y="106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9"/>
                  <a:pt x="72" y="99"/>
                  <a:pt x="73" y="98"/>
                </a:cubicBezTo>
                <a:cubicBezTo>
                  <a:pt x="74" y="97"/>
                  <a:pt x="74" y="97"/>
                  <a:pt x="75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2" y="97"/>
                  <a:pt x="83" y="97"/>
                  <a:pt x="83" y="98"/>
                </a:cubicBezTo>
                <a:cubicBezTo>
                  <a:pt x="84" y="99"/>
                  <a:pt x="84" y="99"/>
                  <a:pt x="84" y="100"/>
                </a:cubicBezTo>
                <a:close/>
                <a:moveTo>
                  <a:pt x="108" y="27"/>
                </a:moveTo>
                <a:cubicBezTo>
                  <a:pt x="108" y="33"/>
                  <a:pt x="108" y="33"/>
                  <a:pt x="108" y="33"/>
                </a:cubicBezTo>
                <a:cubicBezTo>
                  <a:pt x="108" y="34"/>
                  <a:pt x="108" y="35"/>
                  <a:pt x="108" y="36"/>
                </a:cubicBezTo>
                <a:cubicBezTo>
                  <a:pt x="107" y="36"/>
                  <a:pt x="106" y="37"/>
                  <a:pt x="105" y="37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7"/>
                  <a:pt x="98" y="36"/>
                  <a:pt x="97" y="36"/>
                </a:cubicBezTo>
                <a:cubicBezTo>
                  <a:pt x="97" y="35"/>
                  <a:pt x="96" y="34"/>
                  <a:pt x="96" y="33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7" y="26"/>
                  <a:pt x="97" y="25"/>
                </a:cubicBezTo>
                <a:cubicBezTo>
                  <a:pt x="98" y="25"/>
                  <a:pt x="99" y="24"/>
                  <a:pt x="99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6" y="24"/>
                  <a:pt x="107" y="25"/>
                  <a:pt x="108" y="25"/>
                </a:cubicBezTo>
                <a:cubicBezTo>
                  <a:pt x="108" y="26"/>
                  <a:pt x="108" y="27"/>
                  <a:pt x="108" y="27"/>
                </a:cubicBezTo>
                <a:close/>
                <a:moveTo>
                  <a:pt x="108" y="52"/>
                </a:moveTo>
                <a:cubicBezTo>
                  <a:pt x="108" y="58"/>
                  <a:pt x="108" y="58"/>
                  <a:pt x="108" y="58"/>
                </a:cubicBezTo>
                <a:cubicBezTo>
                  <a:pt x="108" y="58"/>
                  <a:pt x="108" y="59"/>
                  <a:pt x="108" y="60"/>
                </a:cubicBezTo>
                <a:cubicBezTo>
                  <a:pt x="107" y="60"/>
                  <a:pt x="106" y="61"/>
                  <a:pt x="105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9" y="61"/>
                  <a:pt x="98" y="60"/>
                  <a:pt x="97" y="60"/>
                </a:cubicBezTo>
                <a:cubicBezTo>
                  <a:pt x="97" y="59"/>
                  <a:pt x="96" y="58"/>
                  <a:pt x="96" y="58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1"/>
                  <a:pt x="97" y="50"/>
                  <a:pt x="97" y="50"/>
                </a:cubicBezTo>
                <a:cubicBezTo>
                  <a:pt x="98" y="49"/>
                  <a:pt x="99" y="49"/>
                  <a:pt x="99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6" y="49"/>
                  <a:pt x="107" y="49"/>
                  <a:pt x="108" y="50"/>
                </a:cubicBezTo>
                <a:cubicBezTo>
                  <a:pt x="108" y="50"/>
                  <a:pt x="108" y="51"/>
                  <a:pt x="108" y="52"/>
                </a:cubicBezTo>
                <a:close/>
                <a:moveTo>
                  <a:pt x="108" y="76"/>
                </a:moveTo>
                <a:cubicBezTo>
                  <a:pt x="108" y="82"/>
                  <a:pt x="108" y="82"/>
                  <a:pt x="108" y="82"/>
                </a:cubicBezTo>
                <a:cubicBezTo>
                  <a:pt x="108" y="83"/>
                  <a:pt x="108" y="83"/>
                  <a:pt x="108" y="84"/>
                </a:cubicBezTo>
                <a:cubicBezTo>
                  <a:pt x="107" y="85"/>
                  <a:pt x="106" y="85"/>
                  <a:pt x="105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9" y="85"/>
                  <a:pt x="98" y="85"/>
                  <a:pt x="97" y="84"/>
                </a:cubicBezTo>
                <a:cubicBezTo>
                  <a:pt x="97" y="83"/>
                  <a:pt x="96" y="83"/>
                  <a:pt x="96" y="8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5"/>
                  <a:pt x="97" y="74"/>
                  <a:pt x="97" y="74"/>
                </a:cubicBezTo>
                <a:cubicBezTo>
                  <a:pt x="98" y="73"/>
                  <a:pt x="99" y="73"/>
                  <a:pt x="99" y="73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06" y="73"/>
                  <a:pt x="107" y="73"/>
                  <a:pt x="108" y="74"/>
                </a:cubicBezTo>
                <a:cubicBezTo>
                  <a:pt x="108" y="74"/>
                  <a:pt x="108" y="75"/>
                  <a:pt x="108" y="76"/>
                </a:cubicBezTo>
                <a:close/>
                <a:moveTo>
                  <a:pt x="108" y="100"/>
                </a:moveTo>
                <a:cubicBezTo>
                  <a:pt x="108" y="106"/>
                  <a:pt x="108" y="106"/>
                  <a:pt x="108" y="106"/>
                </a:cubicBezTo>
                <a:cubicBezTo>
                  <a:pt x="108" y="107"/>
                  <a:pt x="108" y="108"/>
                  <a:pt x="108" y="108"/>
                </a:cubicBezTo>
                <a:cubicBezTo>
                  <a:pt x="107" y="109"/>
                  <a:pt x="106" y="109"/>
                  <a:pt x="105" y="109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99" y="109"/>
                  <a:pt x="98" y="109"/>
                  <a:pt x="97" y="108"/>
                </a:cubicBezTo>
                <a:cubicBezTo>
                  <a:pt x="97" y="108"/>
                  <a:pt x="96" y="107"/>
                  <a:pt x="96" y="10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99"/>
                  <a:pt x="97" y="99"/>
                  <a:pt x="97" y="98"/>
                </a:cubicBezTo>
                <a:cubicBezTo>
                  <a:pt x="98" y="97"/>
                  <a:pt x="99" y="97"/>
                  <a:pt x="99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6" y="97"/>
                  <a:pt x="107" y="97"/>
                  <a:pt x="108" y="98"/>
                </a:cubicBezTo>
                <a:cubicBezTo>
                  <a:pt x="108" y="99"/>
                  <a:pt x="108" y="99"/>
                  <a:pt x="108" y="100"/>
                </a:cubicBezTo>
                <a:close/>
                <a:moveTo>
                  <a:pt x="108" y="124"/>
                </a:moveTo>
                <a:cubicBezTo>
                  <a:pt x="108" y="130"/>
                  <a:pt x="108" y="130"/>
                  <a:pt x="108" y="130"/>
                </a:cubicBezTo>
                <a:cubicBezTo>
                  <a:pt x="108" y="131"/>
                  <a:pt x="108" y="132"/>
                  <a:pt x="108" y="132"/>
                </a:cubicBezTo>
                <a:cubicBezTo>
                  <a:pt x="107" y="133"/>
                  <a:pt x="106" y="133"/>
                  <a:pt x="105" y="133"/>
                </a:cubicBezTo>
                <a:cubicBezTo>
                  <a:pt x="99" y="133"/>
                  <a:pt x="99" y="133"/>
                  <a:pt x="99" y="133"/>
                </a:cubicBezTo>
                <a:cubicBezTo>
                  <a:pt x="99" y="133"/>
                  <a:pt x="98" y="133"/>
                  <a:pt x="97" y="132"/>
                </a:cubicBezTo>
                <a:cubicBezTo>
                  <a:pt x="97" y="132"/>
                  <a:pt x="96" y="131"/>
                  <a:pt x="96" y="130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96" y="123"/>
                  <a:pt x="97" y="123"/>
                  <a:pt x="97" y="122"/>
                </a:cubicBezTo>
                <a:cubicBezTo>
                  <a:pt x="98" y="122"/>
                  <a:pt x="99" y="121"/>
                  <a:pt x="99" y="121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6" y="121"/>
                  <a:pt x="107" y="122"/>
                  <a:pt x="108" y="122"/>
                </a:cubicBezTo>
                <a:cubicBezTo>
                  <a:pt x="108" y="123"/>
                  <a:pt x="108" y="123"/>
                  <a:pt x="108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2" name="Freeform 385"/>
          <p:cNvSpPr>
            <a:spLocks noEditPoints="1"/>
          </p:cNvSpPr>
          <p:nvPr/>
        </p:nvSpPr>
        <p:spPr bwMode="auto">
          <a:xfrm>
            <a:off x="7310380" y="3940534"/>
            <a:ext cx="181532" cy="157220"/>
          </a:xfrm>
          <a:custGeom>
            <a:avLst/>
            <a:gdLst>
              <a:gd name="T0" fmla="*/ 158 w 170"/>
              <a:gd name="T1" fmla="*/ 49 h 146"/>
              <a:gd name="T2" fmla="*/ 166 w 170"/>
              <a:gd name="T3" fmla="*/ 52 h 146"/>
              <a:gd name="T4" fmla="*/ 170 w 170"/>
              <a:gd name="T5" fmla="*/ 61 h 146"/>
              <a:gd name="T6" fmla="*/ 166 w 170"/>
              <a:gd name="T7" fmla="*/ 69 h 146"/>
              <a:gd name="T8" fmla="*/ 158 w 170"/>
              <a:gd name="T9" fmla="*/ 73 h 146"/>
              <a:gd name="T10" fmla="*/ 158 w 170"/>
              <a:gd name="T11" fmla="*/ 109 h 146"/>
              <a:gd name="T12" fmla="*/ 154 w 170"/>
              <a:gd name="T13" fmla="*/ 118 h 146"/>
              <a:gd name="T14" fmla="*/ 146 w 170"/>
              <a:gd name="T15" fmla="*/ 121 h 146"/>
              <a:gd name="T16" fmla="*/ 69 w 170"/>
              <a:gd name="T17" fmla="*/ 85 h 146"/>
              <a:gd name="T18" fmla="*/ 60 w 170"/>
              <a:gd name="T19" fmla="*/ 92 h 146"/>
              <a:gd name="T20" fmla="*/ 57 w 170"/>
              <a:gd name="T21" fmla="*/ 101 h 146"/>
              <a:gd name="T22" fmla="*/ 61 w 170"/>
              <a:gd name="T23" fmla="*/ 110 h 146"/>
              <a:gd name="T24" fmla="*/ 59 w 170"/>
              <a:gd name="T25" fmla="*/ 116 h 146"/>
              <a:gd name="T26" fmla="*/ 59 w 170"/>
              <a:gd name="T27" fmla="*/ 122 h 146"/>
              <a:gd name="T28" fmla="*/ 63 w 170"/>
              <a:gd name="T29" fmla="*/ 127 h 146"/>
              <a:gd name="T30" fmla="*/ 67 w 170"/>
              <a:gd name="T31" fmla="*/ 131 h 146"/>
              <a:gd name="T32" fmla="*/ 73 w 170"/>
              <a:gd name="T33" fmla="*/ 136 h 146"/>
              <a:gd name="T34" fmla="*/ 62 w 170"/>
              <a:gd name="T35" fmla="*/ 144 h 146"/>
              <a:gd name="T36" fmla="*/ 47 w 170"/>
              <a:gd name="T37" fmla="*/ 145 h 146"/>
              <a:gd name="T38" fmla="*/ 34 w 170"/>
              <a:gd name="T39" fmla="*/ 140 h 146"/>
              <a:gd name="T40" fmla="*/ 31 w 170"/>
              <a:gd name="T41" fmla="*/ 132 h 146"/>
              <a:gd name="T42" fmla="*/ 28 w 170"/>
              <a:gd name="T43" fmla="*/ 123 h 146"/>
              <a:gd name="T44" fmla="*/ 26 w 170"/>
              <a:gd name="T45" fmla="*/ 114 h 146"/>
              <a:gd name="T46" fmla="*/ 25 w 170"/>
              <a:gd name="T47" fmla="*/ 105 h 146"/>
              <a:gd name="T48" fmla="*/ 25 w 170"/>
              <a:gd name="T49" fmla="*/ 95 h 146"/>
              <a:gd name="T50" fmla="*/ 27 w 170"/>
              <a:gd name="T51" fmla="*/ 85 h 146"/>
              <a:gd name="T52" fmla="*/ 15 w 170"/>
              <a:gd name="T53" fmla="*/ 85 h 146"/>
              <a:gd name="T54" fmla="*/ 5 w 170"/>
              <a:gd name="T55" fmla="*/ 81 h 146"/>
              <a:gd name="T56" fmla="*/ 0 w 170"/>
              <a:gd name="T57" fmla="*/ 70 h 146"/>
              <a:gd name="T58" fmla="*/ 0 w 170"/>
              <a:gd name="T59" fmla="*/ 52 h 146"/>
              <a:gd name="T60" fmla="*/ 5 w 170"/>
              <a:gd name="T61" fmla="*/ 41 h 146"/>
              <a:gd name="T62" fmla="*/ 15 w 170"/>
              <a:gd name="T63" fmla="*/ 37 h 146"/>
              <a:gd name="T64" fmla="*/ 61 w 170"/>
              <a:gd name="T65" fmla="*/ 37 h 146"/>
              <a:gd name="T66" fmla="*/ 146 w 170"/>
              <a:gd name="T67" fmla="*/ 0 h 146"/>
              <a:gd name="T68" fmla="*/ 154 w 170"/>
              <a:gd name="T69" fmla="*/ 4 h 146"/>
              <a:gd name="T70" fmla="*/ 158 w 170"/>
              <a:gd name="T71" fmla="*/ 12 h 146"/>
              <a:gd name="T72" fmla="*/ 158 w 170"/>
              <a:gd name="T73" fmla="*/ 49 h 146"/>
              <a:gd name="T74" fmla="*/ 146 w 170"/>
              <a:gd name="T75" fmla="*/ 106 h 146"/>
              <a:gd name="T76" fmla="*/ 146 w 170"/>
              <a:gd name="T77" fmla="*/ 16 h 146"/>
              <a:gd name="T78" fmla="*/ 73 w 170"/>
              <a:gd name="T79" fmla="*/ 48 h 146"/>
              <a:gd name="T80" fmla="*/ 73 w 170"/>
              <a:gd name="T81" fmla="*/ 74 h 146"/>
              <a:gd name="T82" fmla="*/ 146 w 170"/>
              <a:gd name="T83" fmla="*/ 10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0" h="146">
                <a:moveTo>
                  <a:pt x="158" y="49"/>
                </a:moveTo>
                <a:cubicBezTo>
                  <a:pt x="161" y="49"/>
                  <a:pt x="164" y="50"/>
                  <a:pt x="166" y="52"/>
                </a:cubicBezTo>
                <a:cubicBezTo>
                  <a:pt x="169" y="55"/>
                  <a:pt x="170" y="57"/>
                  <a:pt x="170" y="61"/>
                </a:cubicBezTo>
                <a:cubicBezTo>
                  <a:pt x="170" y="64"/>
                  <a:pt x="169" y="67"/>
                  <a:pt x="166" y="69"/>
                </a:cubicBezTo>
                <a:cubicBezTo>
                  <a:pt x="164" y="72"/>
                  <a:pt x="161" y="73"/>
                  <a:pt x="158" y="73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8" y="112"/>
                  <a:pt x="156" y="115"/>
                  <a:pt x="154" y="118"/>
                </a:cubicBezTo>
                <a:cubicBezTo>
                  <a:pt x="152" y="120"/>
                  <a:pt x="149" y="121"/>
                  <a:pt x="146" y="121"/>
                </a:cubicBezTo>
                <a:cubicBezTo>
                  <a:pt x="119" y="99"/>
                  <a:pt x="94" y="87"/>
                  <a:pt x="69" y="85"/>
                </a:cubicBezTo>
                <a:cubicBezTo>
                  <a:pt x="65" y="87"/>
                  <a:pt x="62" y="89"/>
                  <a:pt x="60" y="92"/>
                </a:cubicBezTo>
                <a:cubicBezTo>
                  <a:pt x="58" y="95"/>
                  <a:pt x="57" y="98"/>
                  <a:pt x="57" y="101"/>
                </a:cubicBezTo>
                <a:cubicBezTo>
                  <a:pt x="57" y="105"/>
                  <a:pt x="59" y="107"/>
                  <a:pt x="61" y="110"/>
                </a:cubicBezTo>
                <a:cubicBezTo>
                  <a:pt x="60" y="112"/>
                  <a:pt x="59" y="114"/>
                  <a:pt x="59" y="116"/>
                </a:cubicBezTo>
                <a:cubicBezTo>
                  <a:pt x="59" y="118"/>
                  <a:pt x="59" y="120"/>
                  <a:pt x="59" y="122"/>
                </a:cubicBezTo>
                <a:cubicBezTo>
                  <a:pt x="60" y="123"/>
                  <a:pt x="61" y="125"/>
                  <a:pt x="63" y="127"/>
                </a:cubicBezTo>
                <a:cubicBezTo>
                  <a:pt x="64" y="129"/>
                  <a:pt x="66" y="130"/>
                  <a:pt x="67" y="131"/>
                </a:cubicBezTo>
                <a:cubicBezTo>
                  <a:pt x="69" y="133"/>
                  <a:pt x="71" y="134"/>
                  <a:pt x="73" y="136"/>
                </a:cubicBezTo>
                <a:cubicBezTo>
                  <a:pt x="71" y="140"/>
                  <a:pt x="68" y="143"/>
                  <a:pt x="62" y="144"/>
                </a:cubicBezTo>
                <a:cubicBezTo>
                  <a:pt x="57" y="146"/>
                  <a:pt x="52" y="146"/>
                  <a:pt x="47" y="145"/>
                </a:cubicBezTo>
                <a:cubicBezTo>
                  <a:pt x="41" y="144"/>
                  <a:pt x="37" y="143"/>
                  <a:pt x="34" y="140"/>
                </a:cubicBezTo>
                <a:cubicBezTo>
                  <a:pt x="34" y="138"/>
                  <a:pt x="33" y="136"/>
                  <a:pt x="31" y="132"/>
                </a:cubicBezTo>
                <a:cubicBezTo>
                  <a:pt x="30" y="128"/>
                  <a:pt x="29" y="125"/>
                  <a:pt x="28" y="123"/>
                </a:cubicBezTo>
                <a:cubicBezTo>
                  <a:pt x="28" y="121"/>
                  <a:pt x="27" y="118"/>
                  <a:pt x="26" y="114"/>
                </a:cubicBezTo>
                <a:cubicBezTo>
                  <a:pt x="25" y="111"/>
                  <a:pt x="25" y="107"/>
                  <a:pt x="25" y="105"/>
                </a:cubicBezTo>
                <a:cubicBezTo>
                  <a:pt x="25" y="102"/>
                  <a:pt x="25" y="99"/>
                  <a:pt x="25" y="95"/>
                </a:cubicBezTo>
                <a:cubicBezTo>
                  <a:pt x="25" y="92"/>
                  <a:pt x="26" y="88"/>
                  <a:pt x="27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1" y="85"/>
                  <a:pt x="8" y="84"/>
                  <a:pt x="5" y="81"/>
                </a:cubicBezTo>
                <a:cubicBezTo>
                  <a:pt x="2" y="78"/>
                  <a:pt x="0" y="74"/>
                  <a:pt x="0" y="70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8"/>
                  <a:pt x="2" y="44"/>
                  <a:pt x="5" y="41"/>
                </a:cubicBezTo>
                <a:cubicBezTo>
                  <a:pt x="8" y="38"/>
                  <a:pt x="11" y="37"/>
                  <a:pt x="15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88" y="37"/>
                  <a:pt x="117" y="25"/>
                  <a:pt x="146" y="0"/>
                </a:cubicBezTo>
                <a:cubicBezTo>
                  <a:pt x="149" y="0"/>
                  <a:pt x="152" y="1"/>
                  <a:pt x="154" y="4"/>
                </a:cubicBezTo>
                <a:cubicBezTo>
                  <a:pt x="156" y="6"/>
                  <a:pt x="158" y="9"/>
                  <a:pt x="158" y="12"/>
                </a:cubicBezTo>
                <a:lnTo>
                  <a:pt x="158" y="49"/>
                </a:lnTo>
                <a:close/>
                <a:moveTo>
                  <a:pt x="146" y="106"/>
                </a:moveTo>
                <a:cubicBezTo>
                  <a:pt x="146" y="16"/>
                  <a:pt x="146" y="16"/>
                  <a:pt x="146" y="16"/>
                </a:cubicBezTo>
                <a:cubicBezTo>
                  <a:pt x="121" y="35"/>
                  <a:pt x="97" y="45"/>
                  <a:pt x="73" y="48"/>
                </a:cubicBezTo>
                <a:cubicBezTo>
                  <a:pt x="73" y="74"/>
                  <a:pt x="73" y="74"/>
                  <a:pt x="73" y="74"/>
                </a:cubicBezTo>
                <a:cubicBezTo>
                  <a:pt x="97" y="76"/>
                  <a:pt x="121" y="87"/>
                  <a:pt x="146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3" name="Freeform 386"/>
          <p:cNvSpPr>
            <a:spLocks noEditPoints="1"/>
          </p:cNvSpPr>
          <p:nvPr/>
        </p:nvSpPr>
        <p:spPr bwMode="auto">
          <a:xfrm>
            <a:off x="7584298" y="3940534"/>
            <a:ext cx="155598" cy="157220"/>
          </a:xfrm>
          <a:custGeom>
            <a:avLst/>
            <a:gdLst>
              <a:gd name="T0" fmla="*/ 135 w 145"/>
              <a:gd name="T1" fmla="*/ 36 h 146"/>
              <a:gd name="T2" fmla="*/ 145 w 145"/>
              <a:gd name="T3" fmla="*/ 73 h 146"/>
              <a:gd name="T4" fmla="*/ 135 w 145"/>
              <a:gd name="T5" fmla="*/ 109 h 146"/>
              <a:gd name="T6" fmla="*/ 109 w 145"/>
              <a:gd name="T7" fmla="*/ 136 h 146"/>
              <a:gd name="T8" fmla="*/ 72 w 145"/>
              <a:gd name="T9" fmla="*/ 146 h 146"/>
              <a:gd name="T10" fmla="*/ 36 w 145"/>
              <a:gd name="T11" fmla="*/ 136 h 146"/>
              <a:gd name="T12" fmla="*/ 9 w 145"/>
              <a:gd name="T13" fmla="*/ 109 h 146"/>
              <a:gd name="T14" fmla="*/ 0 w 145"/>
              <a:gd name="T15" fmla="*/ 73 h 146"/>
              <a:gd name="T16" fmla="*/ 9 w 145"/>
              <a:gd name="T17" fmla="*/ 36 h 146"/>
              <a:gd name="T18" fmla="*/ 36 w 145"/>
              <a:gd name="T19" fmla="*/ 10 h 146"/>
              <a:gd name="T20" fmla="*/ 72 w 145"/>
              <a:gd name="T21" fmla="*/ 0 h 146"/>
              <a:gd name="T22" fmla="*/ 109 w 145"/>
              <a:gd name="T23" fmla="*/ 10 h 146"/>
              <a:gd name="T24" fmla="*/ 135 w 145"/>
              <a:gd name="T25" fmla="*/ 36 h 146"/>
              <a:gd name="T26" fmla="*/ 128 w 145"/>
              <a:gd name="T27" fmla="*/ 96 h 146"/>
              <a:gd name="T28" fmla="*/ 133 w 145"/>
              <a:gd name="T29" fmla="*/ 73 h 146"/>
              <a:gd name="T30" fmla="*/ 128 w 145"/>
              <a:gd name="T31" fmla="*/ 49 h 146"/>
              <a:gd name="T32" fmla="*/ 115 w 145"/>
              <a:gd name="T33" fmla="*/ 30 h 146"/>
              <a:gd name="T34" fmla="*/ 96 w 145"/>
              <a:gd name="T35" fmla="*/ 17 h 146"/>
              <a:gd name="T36" fmla="*/ 72 w 145"/>
              <a:gd name="T37" fmla="*/ 12 h 146"/>
              <a:gd name="T38" fmla="*/ 49 w 145"/>
              <a:gd name="T39" fmla="*/ 17 h 146"/>
              <a:gd name="T40" fmla="*/ 29 w 145"/>
              <a:gd name="T41" fmla="*/ 30 h 146"/>
              <a:gd name="T42" fmla="*/ 16 w 145"/>
              <a:gd name="T43" fmla="*/ 49 h 146"/>
              <a:gd name="T44" fmla="*/ 12 w 145"/>
              <a:gd name="T45" fmla="*/ 73 h 146"/>
              <a:gd name="T46" fmla="*/ 16 w 145"/>
              <a:gd name="T47" fmla="*/ 96 h 146"/>
              <a:gd name="T48" fmla="*/ 29 w 145"/>
              <a:gd name="T49" fmla="*/ 116 h 146"/>
              <a:gd name="T50" fmla="*/ 49 w 145"/>
              <a:gd name="T51" fmla="*/ 129 h 146"/>
              <a:gd name="T52" fmla="*/ 72 w 145"/>
              <a:gd name="T53" fmla="*/ 133 h 146"/>
              <a:gd name="T54" fmla="*/ 96 w 145"/>
              <a:gd name="T55" fmla="*/ 129 h 146"/>
              <a:gd name="T56" fmla="*/ 115 w 145"/>
              <a:gd name="T57" fmla="*/ 116 h 146"/>
              <a:gd name="T58" fmla="*/ 128 w 145"/>
              <a:gd name="T59" fmla="*/ 96 h 146"/>
              <a:gd name="T60" fmla="*/ 106 w 145"/>
              <a:gd name="T61" fmla="*/ 39 h 146"/>
              <a:gd name="T62" fmla="*/ 121 w 145"/>
              <a:gd name="T63" fmla="*/ 73 h 146"/>
              <a:gd name="T64" fmla="*/ 106 w 145"/>
              <a:gd name="T65" fmla="*/ 107 h 146"/>
              <a:gd name="T66" fmla="*/ 72 w 145"/>
              <a:gd name="T67" fmla="*/ 121 h 146"/>
              <a:gd name="T68" fmla="*/ 38 w 145"/>
              <a:gd name="T69" fmla="*/ 107 h 146"/>
              <a:gd name="T70" fmla="*/ 24 w 145"/>
              <a:gd name="T71" fmla="*/ 73 h 146"/>
              <a:gd name="T72" fmla="*/ 38 w 145"/>
              <a:gd name="T73" fmla="*/ 39 h 146"/>
              <a:gd name="T74" fmla="*/ 72 w 145"/>
              <a:gd name="T75" fmla="*/ 25 h 146"/>
              <a:gd name="T76" fmla="*/ 106 w 145"/>
              <a:gd name="T77" fmla="*/ 39 h 146"/>
              <a:gd name="T78" fmla="*/ 98 w 145"/>
              <a:gd name="T79" fmla="*/ 99 h 146"/>
              <a:gd name="T80" fmla="*/ 108 w 145"/>
              <a:gd name="T81" fmla="*/ 73 h 146"/>
              <a:gd name="T82" fmla="*/ 98 w 145"/>
              <a:gd name="T83" fmla="*/ 47 h 146"/>
              <a:gd name="T84" fmla="*/ 72 w 145"/>
              <a:gd name="T85" fmla="*/ 37 h 146"/>
              <a:gd name="T86" fmla="*/ 46 w 145"/>
              <a:gd name="T87" fmla="*/ 47 h 146"/>
              <a:gd name="T88" fmla="*/ 36 w 145"/>
              <a:gd name="T89" fmla="*/ 73 h 146"/>
              <a:gd name="T90" fmla="*/ 46 w 145"/>
              <a:gd name="T91" fmla="*/ 99 h 146"/>
              <a:gd name="T92" fmla="*/ 72 w 145"/>
              <a:gd name="T93" fmla="*/ 109 h 146"/>
              <a:gd name="T94" fmla="*/ 98 w 145"/>
              <a:gd name="T95" fmla="*/ 99 h 146"/>
              <a:gd name="T96" fmla="*/ 89 w 145"/>
              <a:gd name="T97" fmla="*/ 56 h 146"/>
              <a:gd name="T98" fmla="*/ 96 w 145"/>
              <a:gd name="T99" fmla="*/ 73 h 146"/>
              <a:gd name="T100" fmla="*/ 89 w 145"/>
              <a:gd name="T101" fmla="*/ 90 h 146"/>
              <a:gd name="T102" fmla="*/ 72 w 145"/>
              <a:gd name="T103" fmla="*/ 97 h 146"/>
              <a:gd name="T104" fmla="*/ 55 w 145"/>
              <a:gd name="T105" fmla="*/ 90 h 146"/>
              <a:gd name="T106" fmla="*/ 48 w 145"/>
              <a:gd name="T107" fmla="*/ 73 h 146"/>
              <a:gd name="T108" fmla="*/ 55 w 145"/>
              <a:gd name="T109" fmla="*/ 56 h 146"/>
              <a:gd name="T110" fmla="*/ 72 w 145"/>
              <a:gd name="T111" fmla="*/ 49 h 146"/>
              <a:gd name="T112" fmla="*/ 89 w 145"/>
              <a:gd name="T113" fmla="*/ 5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5" h="146">
                <a:moveTo>
                  <a:pt x="135" y="36"/>
                </a:moveTo>
                <a:cubicBezTo>
                  <a:pt x="141" y="48"/>
                  <a:pt x="145" y="60"/>
                  <a:pt x="145" y="73"/>
                </a:cubicBezTo>
                <a:cubicBezTo>
                  <a:pt x="145" y="86"/>
                  <a:pt x="141" y="98"/>
                  <a:pt x="135" y="109"/>
                </a:cubicBezTo>
                <a:cubicBezTo>
                  <a:pt x="128" y="120"/>
                  <a:pt x="120" y="129"/>
                  <a:pt x="109" y="136"/>
                </a:cubicBezTo>
                <a:cubicBezTo>
                  <a:pt x="97" y="142"/>
                  <a:pt x="85" y="146"/>
                  <a:pt x="72" y="146"/>
                </a:cubicBezTo>
                <a:cubicBezTo>
                  <a:pt x="59" y="146"/>
                  <a:pt x="47" y="142"/>
                  <a:pt x="36" y="136"/>
                </a:cubicBezTo>
                <a:cubicBezTo>
                  <a:pt x="25" y="129"/>
                  <a:pt x="16" y="120"/>
                  <a:pt x="9" y="109"/>
                </a:cubicBezTo>
                <a:cubicBezTo>
                  <a:pt x="3" y="98"/>
                  <a:pt x="0" y="86"/>
                  <a:pt x="0" y="73"/>
                </a:cubicBezTo>
                <a:cubicBezTo>
                  <a:pt x="0" y="60"/>
                  <a:pt x="3" y="48"/>
                  <a:pt x="9" y="36"/>
                </a:cubicBezTo>
                <a:cubicBezTo>
                  <a:pt x="16" y="25"/>
                  <a:pt x="25" y="17"/>
                  <a:pt x="36" y="10"/>
                </a:cubicBezTo>
                <a:cubicBezTo>
                  <a:pt x="47" y="4"/>
                  <a:pt x="59" y="0"/>
                  <a:pt x="72" y="0"/>
                </a:cubicBezTo>
                <a:cubicBezTo>
                  <a:pt x="85" y="0"/>
                  <a:pt x="97" y="4"/>
                  <a:pt x="109" y="10"/>
                </a:cubicBezTo>
                <a:cubicBezTo>
                  <a:pt x="120" y="17"/>
                  <a:pt x="128" y="25"/>
                  <a:pt x="135" y="36"/>
                </a:cubicBezTo>
                <a:close/>
                <a:moveTo>
                  <a:pt x="128" y="96"/>
                </a:moveTo>
                <a:cubicBezTo>
                  <a:pt x="131" y="89"/>
                  <a:pt x="133" y="81"/>
                  <a:pt x="133" y="73"/>
                </a:cubicBezTo>
                <a:cubicBezTo>
                  <a:pt x="133" y="65"/>
                  <a:pt x="131" y="57"/>
                  <a:pt x="128" y="49"/>
                </a:cubicBezTo>
                <a:cubicBezTo>
                  <a:pt x="125" y="42"/>
                  <a:pt x="120" y="36"/>
                  <a:pt x="115" y="30"/>
                </a:cubicBezTo>
                <a:cubicBezTo>
                  <a:pt x="110" y="25"/>
                  <a:pt x="103" y="20"/>
                  <a:pt x="96" y="17"/>
                </a:cubicBezTo>
                <a:cubicBezTo>
                  <a:pt x="88" y="14"/>
                  <a:pt x="80" y="12"/>
                  <a:pt x="72" y="12"/>
                </a:cubicBezTo>
                <a:cubicBezTo>
                  <a:pt x="64" y="12"/>
                  <a:pt x="56" y="14"/>
                  <a:pt x="49" y="17"/>
                </a:cubicBezTo>
                <a:cubicBezTo>
                  <a:pt x="41" y="20"/>
                  <a:pt x="35" y="25"/>
                  <a:pt x="29" y="30"/>
                </a:cubicBezTo>
                <a:cubicBezTo>
                  <a:pt x="24" y="36"/>
                  <a:pt x="20" y="42"/>
                  <a:pt x="16" y="49"/>
                </a:cubicBezTo>
                <a:cubicBezTo>
                  <a:pt x="13" y="57"/>
                  <a:pt x="12" y="65"/>
                  <a:pt x="12" y="73"/>
                </a:cubicBezTo>
                <a:cubicBezTo>
                  <a:pt x="12" y="81"/>
                  <a:pt x="13" y="89"/>
                  <a:pt x="16" y="96"/>
                </a:cubicBezTo>
                <a:cubicBezTo>
                  <a:pt x="20" y="104"/>
                  <a:pt x="24" y="110"/>
                  <a:pt x="29" y="116"/>
                </a:cubicBezTo>
                <a:cubicBezTo>
                  <a:pt x="35" y="121"/>
                  <a:pt x="41" y="125"/>
                  <a:pt x="49" y="129"/>
                </a:cubicBezTo>
                <a:cubicBezTo>
                  <a:pt x="56" y="132"/>
                  <a:pt x="64" y="133"/>
                  <a:pt x="72" y="133"/>
                </a:cubicBezTo>
                <a:cubicBezTo>
                  <a:pt x="80" y="133"/>
                  <a:pt x="88" y="132"/>
                  <a:pt x="96" y="129"/>
                </a:cubicBezTo>
                <a:cubicBezTo>
                  <a:pt x="103" y="125"/>
                  <a:pt x="110" y="121"/>
                  <a:pt x="115" y="116"/>
                </a:cubicBezTo>
                <a:cubicBezTo>
                  <a:pt x="120" y="110"/>
                  <a:pt x="125" y="104"/>
                  <a:pt x="128" y="96"/>
                </a:cubicBezTo>
                <a:close/>
                <a:moveTo>
                  <a:pt x="106" y="39"/>
                </a:moveTo>
                <a:cubicBezTo>
                  <a:pt x="116" y="48"/>
                  <a:pt x="121" y="60"/>
                  <a:pt x="121" y="73"/>
                </a:cubicBezTo>
                <a:cubicBezTo>
                  <a:pt x="121" y="86"/>
                  <a:pt x="116" y="98"/>
                  <a:pt x="106" y="107"/>
                </a:cubicBezTo>
                <a:cubicBezTo>
                  <a:pt x="97" y="117"/>
                  <a:pt x="85" y="121"/>
                  <a:pt x="72" y="121"/>
                </a:cubicBezTo>
                <a:cubicBezTo>
                  <a:pt x="59" y="121"/>
                  <a:pt x="47" y="117"/>
                  <a:pt x="38" y="107"/>
                </a:cubicBezTo>
                <a:cubicBezTo>
                  <a:pt x="28" y="98"/>
                  <a:pt x="24" y="86"/>
                  <a:pt x="24" y="73"/>
                </a:cubicBezTo>
                <a:cubicBezTo>
                  <a:pt x="24" y="60"/>
                  <a:pt x="28" y="48"/>
                  <a:pt x="38" y="39"/>
                </a:cubicBezTo>
                <a:cubicBezTo>
                  <a:pt x="47" y="29"/>
                  <a:pt x="59" y="25"/>
                  <a:pt x="72" y="25"/>
                </a:cubicBezTo>
                <a:cubicBezTo>
                  <a:pt x="85" y="25"/>
                  <a:pt x="97" y="29"/>
                  <a:pt x="106" y="39"/>
                </a:cubicBezTo>
                <a:close/>
                <a:moveTo>
                  <a:pt x="98" y="99"/>
                </a:moveTo>
                <a:cubicBezTo>
                  <a:pt x="105" y="91"/>
                  <a:pt x="108" y="83"/>
                  <a:pt x="108" y="73"/>
                </a:cubicBezTo>
                <a:cubicBezTo>
                  <a:pt x="108" y="63"/>
                  <a:pt x="105" y="54"/>
                  <a:pt x="98" y="47"/>
                </a:cubicBezTo>
                <a:cubicBezTo>
                  <a:pt x="91" y="40"/>
                  <a:pt x="82" y="37"/>
                  <a:pt x="72" y="37"/>
                </a:cubicBezTo>
                <a:cubicBezTo>
                  <a:pt x="62" y="37"/>
                  <a:pt x="54" y="40"/>
                  <a:pt x="46" y="47"/>
                </a:cubicBezTo>
                <a:cubicBezTo>
                  <a:pt x="39" y="54"/>
                  <a:pt x="36" y="63"/>
                  <a:pt x="36" y="73"/>
                </a:cubicBezTo>
                <a:cubicBezTo>
                  <a:pt x="36" y="83"/>
                  <a:pt x="39" y="91"/>
                  <a:pt x="46" y="99"/>
                </a:cubicBezTo>
                <a:cubicBezTo>
                  <a:pt x="54" y="106"/>
                  <a:pt x="62" y="109"/>
                  <a:pt x="72" y="109"/>
                </a:cubicBezTo>
                <a:cubicBezTo>
                  <a:pt x="82" y="109"/>
                  <a:pt x="91" y="106"/>
                  <a:pt x="98" y="99"/>
                </a:cubicBezTo>
                <a:close/>
                <a:moveTo>
                  <a:pt x="89" y="56"/>
                </a:moveTo>
                <a:cubicBezTo>
                  <a:pt x="94" y="61"/>
                  <a:pt x="96" y="66"/>
                  <a:pt x="96" y="73"/>
                </a:cubicBezTo>
                <a:cubicBezTo>
                  <a:pt x="96" y="80"/>
                  <a:pt x="94" y="85"/>
                  <a:pt x="89" y="90"/>
                </a:cubicBezTo>
                <a:cubicBezTo>
                  <a:pt x="85" y="95"/>
                  <a:pt x="79" y="97"/>
                  <a:pt x="72" y="97"/>
                </a:cubicBezTo>
                <a:cubicBezTo>
                  <a:pt x="65" y="97"/>
                  <a:pt x="60" y="95"/>
                  <a:pt x="55" y="90"/>
                </a:cubicBezTo>
                <a:cubicBezTo>
                  <a:pt x="50" y="85"/>
                  <a:pt x="48" y="80"/>
                  <a:pt x="48" y="73"/>
                </a:cubicBezTo>
                <a:cubicBezTo>
                  <a:pt x="48" y="66"/>
                  <a:pt x="50" y="61"/>
                  <a:pt x="55" y="56"/>
                </a:cubicBezTo>
                <a:cubicBezTo>
                  <a:pt x="60" y="51"/>
                  <a:pt x="65" y="49"/>
                  <a:pt x="72" y="49"/>
                </a:cubicBezTo>
                <a:cubicBezTo>
                  <a:pt x="79" y="49"/>
                  <a:pt x="85" y="51"/>
                  <a:pt x="89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4" name="Freeform 387"/>
          <p:cNvSpPr>
            <a:spLocks noEditPoints="1"/>
          </p:cNvSpPr>
          <p:nvPr/>
        </p:nvSpPr>
        <p:spPr bwMode="auto">
          <a:xfrm>
            <a:off x="7830664" y="3927568"/>
            <a:ext cx="207465" cy="183153"/>
          </a:xfrm>
          <a:custGeom>
            <a:avLst/>
            <a:gdLst>
              <a:gd name="T0" fmla="*/ 188 w 194"/>
              <a:gd name="T1" fmla="*/ 91 h 170"/>
              <a:gd name="T2" fmla="*/ 194 w 194"/>
              <a:gd name="T3" fmla="*/ 142 h 170"/>
              <a:gd name="T4" fmla="*/ 191 w 194"/>
              <a:gd name="T5" fmla="*/ 145 h 170"/>
              <a:gd name="T6" fmla="*/ 182 w 194"/>
              <a:gd name="T7" fmla="*/ 151 h 170"/>
              <a:gd name="T8" fmla="*/ 164 w 194"/>
              <a:gd name="T9" fmla="*/ 170 h 170"/>
              <a:gd name="T10" fmla="*/ 146 w 194"/>
              <a:gd name="T11" fmla="*/ 151 h 170"/>
              <a:gd name="T12" fmla="*/ 49 w 194"/>
              <a:gd name="T13" fmla="*/ 145 h 170"/>
              <a:gd name="T14" fmla="*/ 44 w 194"/>
              <a:gd name="T15" fmla="*/ 164 h 170"/>
              <a:gd name="T16" fmla="*/ 18 w 194"/>
              <a:gd name="T17" fmla="*/ 164 h 170"/>
              <a:gd name="T18" fmla="*/ 13 w 194"/>
              <a:gd name="T19" fmla="*/ 145 h 170"/>
              <a:gd name="T20" fmla="*/ 1 w 194"/>
              <a:gd name="T21" fmla="*/ 145 h 170"/>
              <a:gd name="T22" fmla="*/ 0 w 194"/>
              <a:gd name="T23" fmla="*/ 106 h 170"/>
              <a:gd name="T24" fmla="*/ 22 w 194"/>
              <a:gd name="T25" fmla="*/ 85 h 170"/>
              <a:gd name="T26" fmla="*/ 34 w 194"/>
              <a:gd name="T27" fmla="*/ 45 h 170"/>
              <a:gd name="T28" fmla="*/ 61 w 194"/>
              <a:gd name="T29" fmla="*/ 24 h 170"/>
              <a:gd name="T30" fmla="*/ 73 w 194"/>
              <a:gd name="T31" fmla="*/ 3 h 170"/>
              <a:gd name="T32" fmla="*/ 76 w 194"/>
              <a:gd name="T33" fmla="*/ 0 h 170"/>
              <a:gd name="T34" fmla="*/ 121 w 194"/>
              <a:gd name="T35" fmla="*/ 1 h 170"/>
              <a:gd name="T36" fmla="*/ 121 w 194"/>
              <a:gd name="T37" fmla="*/ 24 h 170"/>
              <a:gd name="T38" fmla="*/ 150 w 194"/>
              <a:gd name="T39" fmla="*/ 30 h 170"/>
              <a:gd name="T40" fmla="*/ 170 w 194"/>
              <a:gd name="T41" fmla="*/ 85 h 170"/>
              <a:gd name="T42" fmla="*/ 20 w 194"/>
              <a:gd name="T43" fmla="*/ 126 h 170"/>
              <a:gd name="T44" fmla="*/ 41 w 194"/>
              <a:gd name="T45" fmla="*/ 126 h 170"/>
              <a:gd name="T46" fmla="*/ 41 w 194"/>
              <a:gd name="T47" fmla="*/ 104 h 170"/>
              <a:gd name="T48" fmla="*/ 20 w 194"/>
              <a:gd name="T49" fmla="*/ 104 h 170"/>
              <a:gd name="T50" fmla="*/ 20 w 194"/>
              <a:gd name="T51" fmla="*/ 126 h 170"/>
              <a:gd name="T52" fmla="*/ 145 w 194"/>
              <a:gd name="T53" fmla="*/ 85 h 170"/>
              <a:gd name="T54" fmla="*/ 136 w 194"/>
              <a:gd name="T55" fmla="*/ 50 h 170"/>
              <a:gd name="T56" fmla="*/ 61 w 194"/>
              <a:gd name="T57" fmla="*/ 49 h 170"/>
              <a:gd name="T58" fmla="*/ 58 w 194"/>
              <a:gd name="T59" fmla="*/ 51 h 170"/>
              <a:gd name="T60" fmla="*/ 153 w 194"/>
              <a:gd name="T61" fmla="*/ 126 h 170"/>
              <a:gd name="T62" fmla="*/ 175 w 194"/>
              <a:gd name="T63" fmla="*/ 126 h 170"/>
              <a:gd name="T64" fmla="*/ 175 w 194"/>
              <a:gd name="T65" fmla="*/ 104 h 170"/>
              <a:gd name="T66" fmla="*/ 153 w 194"/>
              <a:gd name="T67" fmla="*/ 104 h 170"/>
              <a:gd name="T68" fmla="*/ 153 w 194"/>
              <a:gd name="T69" fmla="*/ 12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4" h="170">
                <a:moveTo>
                  <a:pt x="173" y="85"/>
                </a:moveTo>
                <a:cubicBezTo>
                  <a:pt x="179" y="85"/>
                  <a:pt x="184" y="87"/>
                  <a:pt x="188" y="91"/>
                </a:cubicBezTo>
                <a:cubicBezTo>
                  <a:pt x="192" y="95"/>
                  <a:pt x="194" y="100"/>
                  <a:pt x="194" y="106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194" y="143"/>
                  <a:pt x="194" y="144"/>
                  <a:pt x="193" y="145"/>
                </a:cubicBezTo>
                <a:cubicBezTo>
                  <a:pt x="193" y="145"/>
                  <a:pt x="192" y="145"/>
                  <a:pt x="191" y="145"/>
                </a:cubicBezTo>
                <a:cubicBezTo>
                  <a:pt x="182" y="145"/>
                  <a:pt x="182" y="145"/>
                  <a:pt x="182" y="145"/>
                </a:cubicBezTo>
                <a:cubicBezTo>
                  <a:pt x="182" y="151"/>
                  <a:pt x="182" y="151"/>
                  <a:pt x="182" y="151"/>
                </a:cubicBezTo>
                <a:cubicBezTo>
                  <a:pt x="182" y="157"/>
                  <a:pt x="180" y="161"/>
                  <a:pt x="177" y="164"/>
                </a:cubicBezTo>
                <a:cubicBezTo>
                  <a:pt x="173" y="168"/>
                  <a:pt x="169" y="170"/>
                  <a:pt x="164" y="170"/>
                </a:cubicBezTo>
                <a:cubicBezTo>
                  <a:pt x="159" y="170"/>
                  <a:pt x="154" y="168"/>
                  <a:pt x="151" y="164"/>
                </a:cubicBezTo>
                <a:cubicBezTo>
                  <a:pt x="147" y="161"/>
                  <a:pt x="146" y="157"/>
                  <a:pt x="146" y="151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49" y="145"/>
                  <a:pt x="49" y="145"/>
                  <a:pt x="49" y="145"/>
                </a:cubicBezTo>
                <a:cubicBezTo>
                  <a:pt x="49" y="151"/>
                  <a:pt x="49" y="151"/>
                  <a:pt x="49" y="151"/>
                </a:cubicBezTo>
                <a:cubicBezTo>
                  <a:pt x="49" y="157"/>
                  <a:pt x="47" y="161"/>
                  <a:pt x="44" y="164"/>
                </a:cubicBezTo>
                <a:cubicBezTo>
                  <a:pt x="40" y="168"/>
                  <a:pt x="36" y="170"/>
                  <a:pt x="31" y="170"/>
                </a:cubicBezTo>
                <a:cubicBezTo>
                  <a:pt x="26" y="170"/>
                  <a:pt x="21" y="168"/>
                  <a:pt x="18" y="164"/>
                </a:cubicBezTo>
                <a:cubicBezTo>
                  <a:pt x="14" y="161"/>
                  <a:pt x="13" y="157"/>
                  <a:pt x="13" y="151"/>
                </a:cubicBezTo>
                <a:cubicBezTo>
                  <a:pt x="13" y="145"/>
                  <a:pt x="13" y="145"/>
                  <a:pt x="13" y="145"/>
                </a:cubicBezTo>
                <a:cubicBezTo>
                  <a:pt x="3" y="145"/>
                  <a:pt x="3" y="145"/>
                  <a:pt x="3" y="145"/>
                </a:cubicBezTo>
                <a:cubicBezTo>
                  <a:pt x="3" y="145"/>
                  <a:pt x="2" y="145"/>
                  <a:pt x="1" y="145"/>
                </a:cubicBezTo>
                <a:cubicBezTo>
                  <a:pt x="1" y="144"/>
                  <a:pt x="0" y="143"/>
                  <a:pt x="0" y="142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0"/>
                  <a:pt x="3" y="95"/>
                  <a:pt x="7" y="91"/>
                </a:cubicBezTo>
                <a:cubicBezTo>
                  <a:pt x="11" y="87"/>
                  <a:pt x="16" y="85"/>
                  <a:pt x="2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34" y="45"/>
                  <a:pt x="34" y="45"/>
                  <a:pt x="34" y="45"/>
                </a:cubicBezTo>
                <a:cubicBezTo>
                  <a:pt x="36" y="39"/>
                  <a:pt x="39" y="34"/>
                  <a:pt x="44" y="30"/>
                </a:cubicBezTo>
                <a:cubicBezTo>
                  <a:pt x="49" y="26"/>
                  <a:pt x="55" y="24"/>
                  <a:pt x="61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2"/>
                  <a:pt x="73" y="2"/>
                  <a:pt x="74" y="1"/>
                </a:cubicBezTo>
                <a:cubicBezTo>
                  <a:pt x="74" y="0"/>
                  <a:pt x="75" y="0"/>
                  <a:pt x="76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9" y="0"/>
                  <a:pt x="120" y="0"/>
                  <a:pt x="121" y="1"/>
                </a:cubicBezTo>
                <a:cubicBezTo>
                  <a:pt x="121" y="2"/>
                  <a:pt x="121" y="2"/>
                  <a:pt x="121" y="3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40" y="24"/>
                  <a:pt x="145" y="26"/>
                  <a:pt x="150" y="30"/>
                </a:cubicBezTo>
                <a:cubicBezTo>
                  <a:pt x="156" y="34"/>
                  <a:pt x="159" y="39"/>
                  <a:pt x="160" y="45"/>
                </a:cubicBezTo>
                <a:cubicBezTo>
                  <a:pt x="170" y="85"/>
                  <a:pt x="170" y="85"/>
                  <a:pt x="170" y="85"/>
                </a:cubicBezTo>
                <a:lnTo>
                  <a:pt x="173" y="85"/>
                </a:lnTo>
                <a:close/>
                <a:moveTo>
                  <a:pt x="20" y="126"/>
                </a:moveTo>
                <a:cubicBezTo>
                  <a:pt x="23" y="129"/>
                  <a:pt x="27" y="130"/>
                  <a:pt x="31" y="130"/>
                </a:cubicBezTo>
                <a:cubicBezTo>
                  <a:pt x="35" y="130"/>
                  <a:pt x="38" y="129"/>
                  <a:pt x="41" y="126"/>
                </a:cubicBezTo>
                <a:cubicBezTo>
                  <a:pt x="44" y="123"/>
                  <a:pt x="46" y="119"/>
                  <a:pt x="46" y="115"/>
                </a:cubicBezTo>
                <a:cubicBezTo>
                  <a:pt x="46" y="111"/>
                  <a:pt x="44" y="107"/>
                  <a:pt x="41" y="104"/>
                </a:cubicBezTo>
                <a:cubicBezTo>
                  <a:pt x="38" y="102"/>
                  <a:pt x="35" y="100"/>
                  <a:pt x="31" y="100"/>
                </a:cubicBezTo>
                <a:cubicBezTo>
                  <a:pt x="27" y="100"/>
                  <a:pt x="23" y="102"/>
                  <a:pt x="20" y="104"/>
                </a:cubicBezTo>
                <a:cubicBezTo>
                  <a:pt x="17" y="107"/>
                  <a:pt x="16" y="111"/>
                  <a:pt x="16" y="115"/>
                </a:cubicBezTo>
                <a:cubicBezTo>
                  <a:pt x="16" y="119"/>
                  <a:pt x="17" y="123"/>
                  <a:pt x="20" y="126"/>
                </a:cubicBezTo>
                <a:close/>
                <a:moveTo>
                  <a:pt x="49" y="85"/>
                </a:moveTo>
                <a:cubicBezTo>
                  <a:pt x="145" y="85"/>
                  <a:pt x="145" y="85"/>
                  <a:pt x="145" y="85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1"/>
                  <a:pt x="136" y="50"/>
                  <a:pt x="136" y="50"/>
                </a:cubicBezTo>
                <a:cubicBezTo>
                  <a:pt x="135" y="49"/>
                  <a:pt x="134" y="49"/>
                  <a:pt x="134" y="49"/>
                </a:cubicBezTo>
                <a:cubicBezTo>
                  <a:pt x="61" y="49"/>
                  <a:pt x="61" y="49"/>
                  <a:pt x="61" y="49"/>
                </a:cubicBezTo>
                <a:cubicBezTo>
                  <a:pt x="60" y="49"/>
                  <a:pt x="60" y="49"/>
                  <a:pt x="59" y="50"/>
                </a:cubicBezTo>
                <a:cubicBezTo>
                  <a:pt x="58" y="50"/>
                  <a:pt x="58" y="51"/>
                  <a:pt x="58" y="51"/>
                </a:cubicBezTo>
                <a:lnTo>
                  <a:pt x="49" y="85"/>
                </a:lnTo>
                <a:close/>
                <a:moveTo>
                  <a:pt x="153" y="126"/>
                </a:moveTo>
                <a:cubicBezTo>
                  <a:pt x="156" y="129"/>
                  <a:pt x="160" y="130"/>
                  <a:pt x="164" y="130"/>
                </a:cubicBezTo>
                <a:cubicBezTo>
                  <a:pt x="168" y="130"/>
                  <a:pt x="172" y="129"/>
                  <a:pt x="175" y="126"/>
                </a:cubicBezTo>
                <a:cubicBezTo>
                  <a:pt x="177" y="123"/>
                  <a:pt x="179" y="119"/>
                  <a:pt x="179" y="115"/>
                </a:cubicBezTo>
                <a:cubicBezTo>
                  <a:pt x="179" y="111"/>
                  <a:pt x="177" y="107"/>
                  <a:pt x="175" y="104"/>
                </a:cubicBezTo>
                <a:cubicBezTo>
                  <a:pt x="172" y="102"/>
                  <a:pt x="168" y="100"/>
                  <a:pt x="164" y="100"/>
                </a:cubicBezTo>
                <a:cubicBezTo>
                  <a:pt x="160" y="100"/>
                  <a:pt x="156" y="102"/>
                  <a:pt x="153" y="104"/>
                </a:cubicBezTo>
                <a:cubicBezTo>
                  <a:pt x="150" y="107"/>
                  <a:pt x="149" y="111"/>
                  <a:pt x="149" y="115"/>
                </a:cubicBezTo>
                <a:cubicBezTo>
                  <a:pt x="149" y="119"/>
                  <a:pt x="150" y="123"/>
                  <a:pt x="153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</p:spTree>
    <p:extLst>
      <p:ext uri="{BB962C8B-B14F-4D97-AF65-F5344CB8AC3E}">
        <p14:creationId xmlns:p14="http://schemas.microsoft.com/office/powerpoint/2010/main" val="14383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600240" y="1318307"/>
            <a:ext cx="223145" cy="167766"/>
          </a:xfrm>
          <a:custGeom>
            <a:avLst/>
            <a:gdLst>
              <a:gd name="T0" fmla="*/ 0 w 208"/>
              <a:gd name="T1" fmla="*/ 52 h 156"/>
              <a:gd name="T2" fmla="*/ 6 w 208"/>
              <a:gd name="T3" fmla="*/ 37 h 156"/>
              <a:gd name="T4" fmla="*/ 21 w 208"/>
              <a:gd name="T5" fmla="*/ 31 h 156"/>
              <a:gd name="T6" fmla="*/ 62 w 208"/>
              <a:gd name="T7" fmla="*/ 31 h 156"/>
              <a:gd name="T8" fmla="*/ 73 w 208"/>
              <a:gd name="T9" fmla="*/ 10 h 156"/>
              <a:gd name="T10" fmla="*/ 76 w 208"/>
              <a:gd name="T11" fmla="*/ 5 h 156"/>
              <a:gd name="T12" fmla="*/ 79 w 208"/>
              <a:gd name="T13" fmla="*/ 1 h 156"/>
              <a:gd name="T14" fmla="*/ 83 w 208"/>
              <a:gd name="T15" fmla="*/ 0 h 156"/>
              <a:gd name="T16" fmla="*/ 125 w 208"/>
              <a:gd name="T17" fmla="*/ 0 h 156"/>
              <a:gd name="T18" fmla="*/ 128 w 208"/>
              <a:gd name="T19" fmla="*/ 0 h 156"/>
              <a:gd name="T20" fmla="*/ 131 w 208"/>
              <a:gd name="T21" fmla="*/ 3 h 156"/>
              <a:gd name="T22" fmla="*/ 133 w 208"/>
              <a:gd name="T23" fmla="*/ 6 h 156"/>
              <a:gd name="T24" fmla="*/ 135 w 208"/>
              <a:gd name="T25" fmla="*/ 10 h 156"/>
              <a:gd name="T26" fmla="*/ 146 w 208"/>
              <a:gd name="T27" fmla="*/ 31 h 156"/>
              <a:gd name="T28" fmla="*/ 187 w 208"/>
              <a:gd name="T29" fmla="*/ 31 h 156"/>
              <a:gd name="T30" fmla="*/ 202 w 208"/>
              <a:gd name="T31" fmla="*/ 37 h 156"/>
              <a:gd name="T32" fmla="*/ 208 w 208"/>
              <a:gd name="T33" fmla="*/ 52 h 156"/>
              <a:gd name="T34" fmla="*/ 208 w 208"/>
              <a:gd name="T35" fmla="*/ 135 h 156"/>
              <a:gd name="T36" fmla="*/ 202 w 208"/>
              <a:gd name="T37" fmla="*/ 150 h 156"/>
              <a:gd name="T38" fmla="*/ 187 w 208"/>
              <a:gd name="T39" fmla="*/ 156 h 156"/>
              <a:gd name="T40" fmla="*/ 21 w 208"/>
              <a:gd name="T41" fmla="*/ 156 h 156"/>
              <a:gd name="T42" fmla="*/ 6 w 208"/>
              <a:gd name="T43" fmla="*/ 150 h 156"/>
              <a:gd name="T44" fmla="*/ 0 w 208"/>
              <a:gd name="T45" fmla="*/ 135 h 156"/>
              <a:gd name="T46" fmla="*/ 0 w 208"/>
              <a:gd name="T47" fmla="*/ 52 h 156"/>
              <a:gd name="T48" fmla="*/ 57 w 208"/>
              <a:gd name="T49" fmla="*/ 88 h 156"/>
              <a:gd name="T50" fmla="*/ 71 w 208"/>
              <a:gd name="T51" fmla="*/ 121 h 156"/>
              <a:gd name="T52" fmla="*/ 104 w 208"/>
              <a:gd name="T53" fmla="*/ 135 h 156"/>
              <a:gd name="T54" fmla="*/ 137 w 208"/>
              <a:gd name="T55" fmla="*/ 121 h 156"/>
              <a:gd name="T56" fmla="*/ 151 w 208"/>
              <a:gd name="T57" fmla="*/ 88 h 156"/>
              <a:gd name="T58" fmla="*/ 137 w 208"/>
              <a:gd name="T59" fmla="*/ 55 h 156"/>
              <a:gd name="T60" fmla="*/ 104 w 208"/>
              <a:gd name="T61" fmla="*/ 41 h 156"/>
              <a:gd name="T62" fmla="*/ 71 w 208"/>
              <a:gd name="T63" fmla="*/ 55 h 156"/>
              <a:gd name="T64" fmla="*/ 57 w 208"/>
              <a:gd name="T65" fmla="*/ 88 h 156"/>
              <a:gd name="T66" fmla="*/ 78 w 208"/>
              <a:gd name="T67" fmla="*/ 88 h 156"/>
              <a:gd name="T68" fmla="*/ 86 w 208"/>
              <a:gd name="T69" fmla="*/ 70 h 156"/>
              <a:gd name="T70" fmla="*/ 104 w 208"/>
              <a:gd name="T71" fmla="*/ 62 h 156"/>
              <a:gd name="T72" fmla="*/ 122 w 208"/>
              <a:gd name="T73" fmla="*/ 70 h 156"/>
              <a:gd name="T74" fmla="*/ 130 w 208"/>
              <a:gd name="T75" fmla="*/ 88 h 156"/>
              <a:gd name="T76" fmla="*/ 122 w 208"/>
              <a:gd name="T77" fmla="*/ 107 h 156"/>
              <a:gd name="T78" fmla="*/ 104 w 208"/>
              <a:gd name="T79" fmla="*/ 114 h 156"/>
              <a:gd name="T80" fmla="*/ 86 w 208"/>
              <a:gd name="T81" fmla="*/ 107 h 156"/>
              <a:gd name="T82" fmla="*/ 78 w 208"/>
              <a:gd name="T83" fmla="*/ 88 h 156"/>
              <a:gd name="T84" fmla="*/ 170 w 208"/>
              <a:gd name="T85" fmla="*/ 55 h 156"/>
              <a:gd name="T86" fmla="*/ 167 w 208"/>
              <a:gd name="T87" fmla="*/ 58 h 156"/>
              <a:gd name="T88" fmla="*/ 166 w 208"/>
              <a:gd name="T89" fmla="*/ 62 h 156"/>
              <a:gd name="T90" fmla="*/ 167 w 208"/>
              <a:gd name="T91" fmla="*/ 66 h 156"/>
              <a:gd name="T92" fmla="*/ 170 w 208"/>
              <a:gd name="T93" fmla="*/ 70 h 156"/>
              <a:gd name="T94" fmla="*/ 173 w 208"/>
              <a:gd name="T95" fmla="*/ 72 h 156"/>
              <a:gd name="T96" fmla="*/ 177 w 208"/>
              <a:gd name="T97" fmla="*/ 73 h 156"/>
              <a:gd name="T98" fmla="*/ 181 w 208"/>
              <a:gd name="T99" fmla="*/ 72 h 156"/>
              <a:gd name="T100" fmla="*/ 184 w 208"/>
              <a:gd name="T101" fmla="*/ 70 h 156"/>
              <a:gd name="T102" fmla="*/ 187 w 208"/>
              <a:gd name="T103" fmla="*/ 62 h 156"/>
              <a:gd name="T104" fmla="*/ 184 w 208"/>
              <a:gd name="T105" fmla="*/ 55 h 156"/>
              <a:gd name="T106" fmla="*/ 177 w 208"/>
              <a:gd name="T107" fmla="*/ 52 h 156"/>
              <a:gd name="T108" fmla="*/ 170 w 208"/>
              <a:gd name="T109" fmla="*/ 5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0" y="52"/>
                </a:moveTo>
                <a:cubicBezTo>
                  <a:pt x="0" y="46"/>
                  <a:pt x="2" y="41"/>
                  <a:pt x="6" y="37"/>
                </a:cubicBezTo>
                <a:cubicBezTo>
                  <a:pt x="10" y="33"/>
                  <a:pt x="15" y="31"/>
                  <a:pt x="21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73" y="10"/>
                  <a:pt x="73" y="10"/>
                  <a:pt x="73" y="10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4"/>
                  <a:pt x="77" y="3"/>
                  <a:pt x="79" y="1"/>
                </a:cubicBezTo>
                <a:cubicBezTo>
                  <a:pt x="80" y="0"/>
                  <a:pt x="82" y="0"/>
                  <a:pt x="83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6" y="0"/>
                  <a:pt x="127" y="0"/>
                  <a:pt x="128" y="0"/>
                </a:cubicBezTo>
                <a:cubicBezTo>
                  <a:pt x="129" y="1"/>
                  <a:pt x="130" y="2"/>
                  <a:pt x="131" y="3"/>
                </a:cubicBezTo>
                <a:cubicBezTo>
                  <a:pt x="132" y="4"/>
                  <a:pt x="133" y="5"/>
                  <a:pt x="133" y="6"/>
                </a:cubicBezTo>
                <a:cubicBezTo>
                  <a:pt x="134" y="7"/>
                  <a:pt x="134" y="8"/>
                  <a:pt x="135" y="10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87" y="31"/>
                  <a:pt x="187" y="31"/>
                  <a:pt x="187" y="31"/>
                </a:cubicBezTo>
                <a:cubicBezTo>
                  <a:pt x="193" y="31"/>
                  <a:pt x="198" y="33"/>
                  <a:pt x="202" y="37"/>
                </a:cubicBezTo>
                <a:cubicBezTo>
                  <a:pt x="206" y="41"/>
                  <a:pt x="208" y="46"/>
                  <a:pt x="208" y="52"/>
                </a:cubicBezTo>
                <a:cubicBezTo>
                  <a:pt x="208" y="135"/>
                  <a:pt x="208" y="135"/>
                  <a:pt x="208" y="135"/>
                </a:cubicBezTo>
                <a:cubicBezTo>
                  <a:pt x="208" y="141"/>
                  <a:pt x="206" y="146"/>
                  <a:pt x="202" y="150"/>
                </a:cubicBezTo>
                <a:cubicBezTo>
                  <a:pt x="198" y="154"/>
                  <a:pt x="193" y="156"/>
                  <a:pt x="187" y="156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15" y="156"/>
                  <a:pt x="10" y="154"/>
                  <a:pt x="6" y="150"/>
                </a:cubicBezTo>
                <a:cubicBezTo>
                  <a:pt x="2" y="146"/>
                  <a:pt x="0" y="141"/>
                  <a:pt x="0" y="135"/>
                </a:cubicBezTo>
                <a:lnTo>
                  <a:pt x="0" y="52"/>
                </a:lnTo>
                <a:close/>
                <a:moveTo>
                  <a:pt x="57" y="88"/>
                </a:moveTo>
                <a:cubicBezTo>
                  <a:pt x="57" y="101"/>
                  <a:pt x="62" y="112"/>
                  <a:pt x="71" y="121"/>
                </a:cubicBezTo>
                <a:cubicBezTo>
                  <a:pt x="80" y="130"/>
                  <a:pt x="91" y="135"/>
                  <a:pt x="104" y="135"/>
                </a:cubicBezTo>
                <a:cubicBezTo>
                  <a:pt x="117" y="135"/>
                  <a:pt x="128" y="130"/>
                  <a:pt x="137" y="121"/>
                </a:cubicBezTo>
                <a:cubicBezTo>
                  <a:pt x="146" y="112"/>
                  <a:pt x="151" y="101"/>
                  <a:pt x="151" y="88"/>
                </a:cubicBezTo>
                <a:cubicBezTo>
                  <a:pt x="151" y="75"/>
                  <a:pt x="146" y="64"/>
                  <a:pt x="137" y="55"/>
                </a:cubicBezTo>
                <a:cubicBezTo>
                  <a:pt x="128" y="46"/>
                  <a:pt x="117" y="41"/>
                  <a:pt x="104" y="41"/>
                </a:cubicBezTo>
                <a:cubicBezTo>
                  <a:pt x="91" y="41"/>
                  <a:pt x="80" y="46"/>
                  <a:pt x="71" y="55"/>
                </a:cubicBezTo>
                <a:cubicBezTo>
                  <a:pt x="62" y="64"/>
                  <a:pt x="57" y="75"/>
                  <a:pt x="57" y="88"/>
                </a:cubicBezTo>
                <a:close/>
                <a:moveTo>
                  <a:pt x="78" y="88"/>
                </a:moveTo>
                <a:cubicBezTo>
                  <a:pt x="78" y="81"/>
                  <a:pt x="81" y="75"/>
                  <a:pt x="86" y="70"/>
                </a:cubicBezTo>
                <a:cubicBezTo>
                  <a:pt x="91" y="65"/>
                  <a:pt x="97" y="62"/>
                  <a:pt x="104" y="62"/>
                </a:cubicBezTo>
                <a:cubicBezTo>
                  <a:pt x="111" y="62"/>
                  <a:pt x="117" y="65"/>
                  <a:pt x="122" y="70"/>
                </a:cubicBezTo>
                <a:cubicBezTo>
                  <a:pt x="128" y="75"/>
                  <a:pt x="130" y="81"/>
                  <a:pt x="130" y="88"/>
                </a:cubicBezTo>
                <a:cubicBezTo>
                  <a:pt x="130" y="95"/>
                  <a:pt x="128" y="102"/>
                  <a:pt x="122" y="107"/>
                </a:cubicBezTo>
                <a:cubicBezTo>
                  <a:pt x="117" y="112"/>
                  <a:pt x="111" y="114"/>
                  <a:pt x="104" y="114"/>
                </a:cubicBezTo>
                <a:cubicBezTo>
                  <a:pt x="97" y="114"/>
                  <a:pt x="91" y="112"/>
                  <a:pt x="86" y="107"/>
                </a:cubicBezTo>
                <a:cubicBezTo>
                  <a:pt x="81" y="102"/>
                  <a:pt x="78" y="95"/>
                  <a:pt x="78" y="88"/>
                </a:cubicBezTo>
                <a:close/>
                <a:moveTo>
                  <a:pt x="170" y="55"/>
                </a:moveTo>
                <a:cubicBezTo>
                  <a:pt x="169" y="56"/>
                  <a:pt x="168" y="57"/>
                  <a:pt x="167" y="58"/>
                </a:cubicBezTo>
                <a:cubicBezTo>
                  <a:pt x="167" y="60"/>
                  <a:pt x="166" y="61"/>
                  <a:pt x="166" y="62"/>
                </a:cubicBezTo>
                <a:cubicBezTo>
                  <a:pt x="166" y="64"/>
                  <a:pt x="167" y="65"/>
                  <a:pt x="167" y="66"/>
                </a:cubicBezTo>
                <a:cubicBezTo>
                  <a:pt x="168" y="67"/>
                  <a:pt x="168" y="69"/>
                  <a:pt x="170" y="70"/>
                </a:cubicBezTo>
                <a:cubicBezTo>
                  <a:pt x="171" y="71"/>
                  <a:pt x="172" y="71"/>
                  <a:pt x="173" y="72"/>
                </a:cubicBezTo>
                <a:cubicBezTo>
                  <a:pt x="174" y="72"/>
                  <a:pt x="176" y="73"/>
                  <a:pt x="177" y="73"/>
                </a:cubicBezTo>
                <a:cubicBezTo>
                  <a:pt x="178" y="73"/>
                  <a:pt x="180" y="72"/>
                  <a:pt x="181" y="72"/>
                </a:cubicBezTo>
                <a:cubicBezTo>
                  <a:pt x="182" y="71"/>
                  <a:pt x="183" y="71"/>
                  <a:pt x="184" y="70"/>
                </a:cubicBezTo>
                <a:cubicBezTo>
                  <a:pt x="186" y="67"/>
                  <a:pt x="187" y="65"/>
                  <a:pt x="187" y="62"/>
                </a:cubicBezTo>
                <a:cubicBezTo>
                  <a:pt x="187" y="59"/>
                  <a:pt x="186" y="57"/>
                  <a:pt x="184" y="55"/>
                </a:cubicBezTo>
                <a:cubicBezTo>
                  <a:pt x="182" y="53"/>
                  <a:pt x="180" y="52"/>
                  <a:pt x="177" y="52"/>
                </a:cubicBezTo>
                <a:cubicBezTo>
                  <a:pt x="174" y="52"/>
                  <a:pt x="172" y="53"/>
                  <a:pt x="170" y="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914596" y="1352511"/>
            <a:ext cx="255720" cy="91212"/>
          </a:xfrm>
          <a:custGeom>
            <a:avLst/>
            <a:gdLst>
              <a:gd name="T0" fmla="*/ 1 w 238"/>
              <a:gd name="T1" fmla="*/ 40 h 86"/>
              <a:gd name="T2" fmla="*/ 3 w 238"/>
              <a:gd name="T3" fmla="*/ 30 h 86"/>
              <a:gd name="T4" fmla="*/ 5 w 238"/>
              <a:gd name="T5" fmla="*/ 26 h 86"/>
              <a:gd name="T6" fmla="*/ 35 w 238"/>
              <a:gd name="T7" fmla="*/ 21 h 86"/>
              <a:gd name="T8" fmla="*/ 59 w 238"/>
              <a:gd name="T9" fmla="*/ 6 h 86"/>
              <a:gd name="T10" fmla="*/ 77 w 238"/>
              <a:gd name="T11" fmla="*/ 0 h 86"/>
              <a:gd name="T12" fmla="*/ 130 w 238"/>
              <a:gd name="T13" fmla="*/ 0 h 86"/>
              <a:gd name="T14" fmla="*/ 141 w 238"/>
              <a:gd name="T15" fmla="*/ 5 h 86"/>
              <a:gd name="T16" fmla="*/ 166 w 238"/>
              <a:gd name="T17" fmla="*/ 25 h 86"/>
              <a:gd name="T18" fmla="*/ 191 w 238"/>
              <a:gd name="T19" fmla="*/ 29 h 86"/>
              <a:gd name="T20" fmla="*/ 222 w 238"/>
              <a:gd name="T21" fmla="*/ 38 h 86"/>
              <a:gd name="T22" fmla="*/ 233 w 238"/>
              <a:gd name="T23" fmla="*/ 44 h 86"/>
              <a:gd name="T24" fmla="*/ 237 w 238"/>
              <a:gd name="T25" fmla="*/ 48 h 86"/>
              <a:gd name="T26" fmla="*/ 238 w 238"/>
              <a:gd name="T27" fmla="*/ 57 h 86"/>
              <a:gd name="T28" fmla="*/ 231 w 238"/>
              <a:gd name="T29" fmla="*/ 71 h 86"/>
              <a:gd name="T30" fmla="*/ 222 w 238"/>
              <a:gd name="T31" fmla="*/ 73 h 86"/>
              <a:gd name="T32" fmla="*/ 219 w 238"/>
              <a:gd name="T33" fmla="*/ 70 h 86"/>
              <a:gd name="T34" fmla="*/ 214 w 238"/>
              <a:gd name="T35" fmla="*/ 53 h 86"/>
              <a:gd name="T36" fmla="*/ 184 w 238"/>
              <a:gd name="T37" fmla="*/ 53 h 86"/>
              <a:gd name="T38" fmla="*/ 179 w 238"/>
              <a:gd name="T39" fmla="*/ 73 h 86"/>
              <a:gd name="T40" fmla="*/ 79 w 238"/>
              <a:gd name="T41" fmla="*/ 70 h 86"/>
              <a:gd name="T42" fmla="*/ 73 w 238"/>
              <a:gd name="T43" fmla="*/ 53 h 86"/>
              <a:gd name="T44" fmla="*/ 43 w 238"/>
              <a:gd name="T45" fmla="*/ 53 h 86"/>
              <a:gd name="T46" fmla="*/ 38 w 238"/>
              <a:gd name="T47" fmla="*/ 70 h 86"/>
              <a:gd name="T48" fmla="*/ 35 w 238"/>
              <a:gd name="T49" fmla="*/ 73 h 86"/>
              <a:gd name="T50" fmla="*/ 4 w 238"/>
              <a:gd name="T51" fmla="*/ 62 h 86"/>
              <a:gd name="T52" fmla="*/ 43 w 238"/>
              <a:gd name="T53" fmla="*/ 70 h 86"/>
              <a:gd name="T54" fmla="*/ 58 w 238"/>
              <a:gd name="T55" fmla="*/ 55 h 86"/>
              <a:gd name="T56" fmla="*/ 74 w 238"/>
              <a:gd name="T57" fmla="*/ 70 h 86"/>
              <a:gd name="T58" fmla="*/ 58 w 238"/>
              <a:gd name="T59" fmla="*/ 86 h 86"/>
              <a:gd name="T60" fmla="*/ 43 w 238"/>
              <a:gd name="T61" fmla="*/ 70 h 86"/>
              <a:gd name="T62" fmla="*/ 188 w 238"/>
              <a:gd name="T63" fmla="*/ 59 h 86"/>
              <a:gd name="T64" fmla="*/ 210 w 238"/>
              <a:gd name="T65" fmla="*/ 59 h 86"/>
              <a:gd name="T66" fmla="*/ 210 w 238"/>
              <a:gd name="T67" fmla="*/ 81 h 86"/>
              <a:gd name="T68" fmla="*/ 188 w 238"/>
              <a:gd name="T69" fmla="*/ 81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8" h="86">
                <a:moveTo>
                  <a:pt x="0" y="46"/>
                </a:moveTo>
                <a:cubicBezTo>
                  <a:pt x="0" y="44"/>
                  <a:pt x="1" y="42"/>
                  <a:pt x="1" y="40"/>
                </a:cubicBezTo>
                <a:cubicBezTo>
                  <a:pt x="1" y="38"/>
                  <a:pt x="1" y="36"/>
                  <a:pt x="1" y="34"/>
                </a:cubicBezTo>
                <a:cubicBezTo>
                  <a:pt x="2" y="33"/>
                  <a:pt x="2" y="31"/>
                  <a:pt x="3" y="30"/>
                </a:cubicBezTo>
                <a:cubicBezTo>
                  <a:pt x="3" y="29"/>
                  <a:pt x="4" y="28"/>
                  <a:pt x="4" y="27"/>
                </a:cubicBezTo>
                <a:cubicBezTo>
                  <a:pt x="4" y="27"/>
                  <a:pt x="4" y="26"/>
                  <a:pt x="5" y="26"/>
                </a:cubicBezTo>
                <a:cubicBezTo>
                  <a:pt x="5" y="25"/>
                  <a:pt x="8" y="24"/>
                  <a:pt x="13" y="23"/>
                </a:cubicBezTo>
                <a:cubicBezTo>
                  <a:pt x="19" y="22"/>
                  <a:pt x="26" y="21"/>
                  <a:pt x="35" y="21"/>
                </a:cubicBezTo>
                <a:cubicBezTo>
                  <a:pt x="40" y="18"/>
                  <a:pt x="44" y="15"/>
                  <a:pt x="48" y="13"/>
                </a:cubicBezTo>
                <a:cubicBezTo>
                  <a:pt x="52" y="10"/>
                  <a:pt x="56" y="8"/>
                  <a:pt x="59" y="6"/>
                </a:cubicBezTo>
                <a:cubicBezTo>
                  <a:pt x="66" y="3"/>
                  <a:pt x="71" y="1"/>
                  <a:pt x="73" y="1"/>
                </a:cubicBezTo>
                <a:cubicBezTo>
                  <a:pt x="77" y="0"/>
                  <a:pt x="77" y="0"/>
                  <a:pt x="77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9" y="0"/>
                  <a:pt x="130" y="0"/>
                </a:cubicBezTo>
                <a:cubicBezTo>
                  <a:pt x="131" y="0"/>
                  <a:pt x="132" y="1"/>
                  <a:pt x="134" y="2"/>
                </a:cubicBezTo>
                <a:cubicBezTo>
                  <a:pt x="136" y="3"/>
                  <a:pt x="139" y="4"/>
                  <a:pt x="141" y="5"/>
                </a:cubicBezTo>
                <a:cubicBezTo>
                  <a:pt x="144" y="7"/>
                  <a:pt x="147" y="9"/>
                  <a:pt x="152" y="13"/>
                </a:cubicBezTo>
                <a:cubicBezTo>
                  <a:pt x="156" y="16"/>
                  <a:pt x="161" y="20"/>
                  <a:pt x="166" y="25"/>
                </a:cubicBezTo>
                <a:cubicBezTo>
                  <a:pt x="171" y="26"/>
                  <a:pt x="175" y="26"/>
                  <a:pt x="179" y="27"/>
                </a:cubicBezTo>
                <a:cubicBezTo>
                  <a:pt x="183" y="28"/>
                  <a:pt x="187" y="28"/>
                  <a:pt x="191" y="29"/>
                </a:cubicBezTo>
                <a:cubicBezTo>
                  <a:pt x="198" y="31"/>
                  <a:pt x="205" y="32"/>
                  <a:pt x="209" y="34"/>
                </a:cubicBezTo>
                <a:cubicBezTo>
                  <a:pt x="214" y="35"/>
                  <a:pt x="218" y="37"/>
                  <a:pt x="222" y="38"/>
                </a:cubicBezTo>
                <a:cubicBezTo>
                  <a:pt x="224" y="39"/>
                  <a:pt x="227" y="40"/>
                  <a:pt x="228" y="41"/>
                </a:cubicBezTo>
                <a:cubicBezTo>
                  <a:pt x="230" y="42"/>
                  <a:pt x="231" y="43"/>
                  <a:pt x="233" y="44"/>
                </a:cubicBezTo>
                <a:cubicBezTo>
                  <a:pt x="234" y="45"/>
                  <a:pt x="235" y="46"/>
                  <a:pt x="235" y="46"/>
                </a:cubicBezTo>
                <a:cubicBezTo>
                  <a:pt x="236" y="47"/>
                  <a:pt x="236" y="48"/>
                  <a:pt x="237" y="48"/>
                </a:cubicBezTo>
                <a:cubicBezTo>
                  <a:pt x="237" y="49"/>
                  <a:pt x="237" y="49"/>
                  <a:pt x="237" y="49"/>
                </a:cubicBezTo>
                <a:cubicBezTo>
                  <a:pt x="237" y="51"/>
                  <a:pt x="238" y="53"/>
                  <a:pt x="238" y="57"/>
                </a:cubicBezTo>
                <a:cubicBezTo>
                  <a:pt x="238" y="60"/>
                  <a:pt x="237" y="63"/>
                  <a:pt x="237" y="67"/>
                </a:cubicBezTo>
                <a:cubicBezTo>
                  <a:pt x="235" y="68"/>
                  <a:pt x="233" y="70"/>
                  <a:pt x="231" y="71"/>
                </a:cubicBezTo>
                <a:cubicBezTo>
                  <a:pt x="228" y="72"/>
                  <a:pt x="226" y="73"/>
                  <a:pt x="225" y="73"/>
                </a:cubicBezTo>
                <a:cubicBezTo>
                  <a:pt x="222" y="73"/>
                  <a:pt x="222" y="73"/>
                  <a:pt x="222" y="73"/>
                </a:cubicBezTo>
                <a:cubicBezTo>
                  <a:pt x="219" y="73"/>
                  <a:pt x="219" y="73"/>
                  <a:pt x="219" y="73"/>
                </a:cubicBezTo>
                <a:cubicBezTo>
                  <a:pt x="219" y="72"/>
                  <a:pt x="219" y="71"/>
                  <a:pt x="219" y="70"/>
                </a:cubicBezTo>
                <a:cubicBezTo>
                  <a:pt x="220" y="69"/>
                  <a:pt x="220" y="69"/>
                  <a:pt x="220" y="68"/>
                </a:cubicBezTo>
                <a:cubicBezTo>
                  <a:pt x="220" y="62"/>
                  <a:pt x="218" y="58"/>
                  <a:pt x="214" y="53"/>
                </a:cubicBezTo>
                <a:cubicBezTo>
                  <a:pt x="209" y="49"/>
                  <a:pt x="205" y="47"/>
                  <a:pt x="199" y="47"/>
                </a:cubicBezTo>
                <a:cubicBezTo>
                  <a:pt x="193" y="47"/>
                  <a:pt x="188" y="49"/>
                  <a:pt x="184" y="53"/>
                </a:cubicBezTo>
                <a:cubicBezTo>
                  <a:pt x="180" y="58"/>
                  <a:pt x="178" y="62"/>
                  <a:pt x="178" y="68"/>
                </a:cubicBezTo>
                <a:cubicBezTo>
                  <a:pt x="178" y="70"/>
                  <a:pt x="178" y="72"/>
                  <a:pt x="1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2"/>
                  <a:pt x="79" y="71"/>
                  <a:pt x="79" y="70"/>
                </a:cubicBezTo>
                <a:cubicBezTo>
                  <a:pt x="79" y="69"/>
                  <a:pt x="79" y="69"/>
                  <a:pt x="79" y="68"/>
                </a:cubicBezTo>
                <a:cubicBezTo>
                  <a:pt x="79" y="62"/>
                  <a:pt x="77" y="58"/>
                  <a:pt x="73" y="53"/>
                </a:cubicBezTo>
                <a:cubicBezTo>
                  <a:pt x="69" y="49"/>
                  <a:pt x="64" y="47"/>
                  <a:pt x="58" y="47"/>
                </a:cubicBezTo>
                <a:cubicBezTo>
                  <a:pt x="53" y="47"/>
                  <a:pt x="48" y="49"/>
                  <a:pt x="43" y="53"/>
                </a:cubicBezTo>
                <a:cubicBezTo>
                  <a:pt x="39" y="58"/>
                  <a:pt x="37" y="62"/>
                  <a:pt x="37" y="68"/>
                </a:cubicBezTo>
                <a:cubicBezTo>
                  <a:pt x="37" y="68"/>
                  <a:pt x="37" y="69"/>
                  <a:pt x="38" y="70"/>
                </a:cubicBezTo>
                <a:cubicBezTo>
                  <a:pt x="38" y="71"/>
                  <a:pt x="38" y="72"/>
                  <a:pt x="38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1" y="73"/>
                  <a:pt x="25" y="71"/>
                  <a:pt x="17" y="69"/>
                </a:cubicBezTo>
                <a:cubicBezTo>
                  <a:pt x="9" y="66"/>
                  <a:pt x="5" y="64"/>
                  <a:pt x="4" y="62"/>
                </a:cubicBezTo>
                <a:cubicBezTo>
                  <a:pt x="2" y="60"/>
                  <a:pt x="0" y="55"/>
                  <a:pt x="0" y="46"/>
                </a:cubicBezTo>
                <a:close/>
                <a:moveTo>
                  <a:pt x="43" y="70"/>
                </a:moveTo>
                <a:cubicBezTo>
                  <a:pt x="43" y="66"/>
                  <a:pt x="44" y="62"/>
                  <a:pt x="47" y="59"/>
                </a:cubicBezTo>
                <a:cubicBezTo>
                  <a:pt x="50" y="56"/>
                  <a:pt x="54" y="55"/>
                  <a:pt x="58" y="55"/>
                </a:cubicBezTo>
                <a:cubicBezTo>
                  <a:pt x="63" y="55"/>
                  <a:pt x="66" y="56"/>
                  <a:pt x="69" y="59"/>
                </a:cubicBezTo>
                <a:cubicBezTo>
                  <a:pt x="72" y="62"/>
                  <a:pt x="74" y="66"/>
                  <a:pt x="74" y="70"/>
                </a:cubicBezTo>
                <a:cubicBezTo>
                  <a:pt x="74" y="75"/>
                  <a:pt x="72" y="78"/>
                  <a:pt x="69" y="81"/>
                </a:cubicBezTo>
                <a:cubicBezTo>
                  <a:pt x="66" y="84"/>
                  <a:pt x="63" y="86"/>
                  <a:pt x="58" y="86"/>
                </a:cubicBezTo>
                <a:cubicBezTo>
                  <a:pt x="54" y="86"/>
                  <a:pt x="50" y="84"/>
                  <a:pt x="47" y="81"/>
                </a:cubicBezTo>
                <a:cubicBezTo>
                  <a:pt x="44" y="78"/>
                  <a:pt x="43" y="75"/>
                  <a:pt x="43" y="70"/>
                </a:cubicBezTo>
                <a:close/>
                <a:moveTo>
                  <a:pt x="183" y="70"/>
                </a:moveTo>
                <a:cubicBezTo>
                  <a:pt x="183" y="66"/>
                  <a:pt x="185" y="62"/>
                  <a:pt x="188" y="59"/>
                </a:cubicBezTo>
                <a:cubicBezTo>
                  <a:pt x="191" y="56"/>
                  <a:pt x="195" y="55"/>
                  <a:pt x="199" y="55"/>
                </a:cubicBezTo>
                <a:cubicBezTo>
                  <a:pt x="203" y="55"/>
                  <a:pt x="207" y="56"/>
                  <a:pt x="210" y="59"/>
                </a:cubicBezTo>
                <a:cubicBezTo>
                  <a:pt x="213" y="62"/>
                  <a:pt x="214" y="66"/>
                  <a:pt x="214" y="70"/>
                </a:cubicBezTo>
                <a:cubicBezTo>
                  <a:pt x="214" y="75"/>
                  <a:pt x="213" y="78"/>
                  <a:pt x="210" y="81"/>
                </a:cubicBezTo>
                <a:cubicBezTo>
                  <a:pt x="207" y="84"/>
                  <a:pt x="203" y="86"/>
                  <a:pt x="199" y="86"/>
                </a:cubicBezTo>
                <a:cubicBezTo>
                  <a:pt x="195" y="86"/>
                  <a:pt x="191" y="84"/>
                  <a:pt x="188" y="81"/>
                </a:cubicBezTo>
                <a:cubicBezTo>
                  <a:pt x="185" y="78"/>
                  <a:pt x="183" y="75"/>
                  <a:pt x="183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250126" y="1318307"/>
            <a:ext cx="245948" cy="122160"/>
          </a:xfrm>
          <a:custGeom>
            <a:avLst/>
            <a:gdLst>
              <a:gd name="T0" fmla="*/ 0 w 229"/>
              <a:gd name="T1" fmla="*/ 0 h 114"/>
              <a:gd name="T2" fmla="*/ 166 w 229"/>
              <a:gd name="T3" fmla="*/ 62 h 114"/>
              <a:gd name="T4" fmla="*/ 0 w 229"/>
              <a:gd name="T5" fmla="*/ 99 h 114"/>
              <a:gd name="T6" fmla="*/ 0 w 229"/>
              <a:gd name="T7" fmla="*/ 97 h 114"/>
              <a:gd name="T8" fmla="*/ 26 w 229"/>
              <a:gd name="T9" fmla="*/ 73 h 114"/>
              <a:gd name="T10" fmla="*/ 81 w 229"/>
              <a:gd name="T11" fmla="*/ 80 h 114"/>
              <a:gd name="T12" fmla="*/ 89 w 229"/>
              <a:gd name="T13" fmla="*/ 99 h 114"/>
              <a:gd name="T14" fmla="*/ 83 w 229"/>
              <a:gd name="T15" fmla="*/ 99 h 114"/>
              <a:gd name="T16" fmla="*/ 83 w 229"/>
              <a:gd name="T17" fmla="*/ 98 h 114"/>
              <a:gd name="T18" fmla="*/ 63 w 229"/>
              <a:gd name="T19" fmla="*/ 78 h 114"/>
              <a:gd name="T20" fmla="*/ 11 w 229"/>
              <a:gd name="T21" fmla="*/ 84 h 114"/>
              <a:gd name="T22" fmla="*/ 5 w 229"/>
              <a:gd name="T23" fmla="*/ 99 h 114"/>
              <a:gd name="T24" fmla="*/ 0 w 229"/>
              <a:gd name="T25" fmla="*/ 99 h 114"/>
              <a:gd name="T26" fmla="*/ 15 w 229"/>
              <a:gd name="T27" fmla="*/ 88 h 114"/>
              <a:gd name="T28" fmla="*/ 37 w 229"/>
              <a:gd name="T29" fmla="*/ 88 h 114"/>
              <a:gd name="T30" fmla="*/ 37 w 229"/>
              <a:gd name="T31" fmla="*/ 110 h 114"/>
              <a:gd name="T32" fmla="*/ 15 w 229"/>
              <a:gd name="T33" fmla="*/ 110 h 114"/>
              <a:gd name="T34" fmla="*/ 47 w 229"/>
              <a:gd name="T35" fmla="*/ 99 h 114"/>
              <a:gd name="T36" fmla="*/ 63 w 229"/>
              <a:gd name="T37" fmla="*/ 83 h 114"/>
              <a:gd name="T38" fmla="*/ 78 w 229"/>
              <a:gd name="T39" fmla="*/ 99 h 114"/>
              <a:gd name="T40" fmla="*/ 63 w 229"/>
              <a:gd name="T41" fmla="*/ 114 h 114"/>
              <a:gd name="T42" fmla="*/ 47 w 229"/>
              <a:gd name="T43" fmla="*/ 99 h 114"/>
              <a:gd name="T44" fmla="*/ 122 w 229"/>
              <a:gd name="T45" fmla="*/ 80 h 114"/>
              <a:gd name="T46" fmla="*/ 177 w 229"/>
              <a:gd name="T47" fmla="*/ 73 h 114"/>
              <a:gd name="T48" fmla="*/ 181 w 229"/>
              <a:gd name="T49" fmla="*/ 31 h 114"/>
              <a:gd name="T50" fmla="*/ 189 w 229"/>
              <a:gd name="T51" fmla="*/ 31 h 114"/>
              <a:gd name="T52" fmla="*/ 209 w 229"/>
              <a:gd name="T53" fmla="*/ 31 h 114"/>
              <a:gd name="T54" fmla="*/ 219 w 229"/>
              <a:gd name="T55" fmla="*/ 33 h 114"/>
              <a:gd name="T56" fmla="*/ 229 w 229"/>
              <a:gd name="T57" fmla="*/ 70 h 114"/>
              <a:gd name="T58" fmla="*/ 218 w 229"/>
              <a:gd name="T59" fmla="*/ 104 h 114"/>
              <a:gd name="T60" fmla="*/ 218 w 229"/>
              <a:gd name="T61" fmla="*/ 98 h 114"/>
              <a:gd name="T62" fmla="*/ 198 w 229"/>
              <a:gd name="T63" fmla="*/ 78 h 114"/>
              <a:gd name="T64" fmla="*/ 185 w 229"/>
              <a:gd name="T65" fmla="*/ 82 h 114"/>
              <a:gd name="T66" fmla="*/ 178 w 229"/>
              <a:gd name="T67" fmla="*/ 93 h 114"/>
              <a:gd name="T68" fmla="*/ 153 w 229"/>
              <a:gd name="T69" fmla="*/ 82 h 114"/>
              <a:gd name="T70" fmla="*/ 126 w 229"/>
              <a:gd name="T71" fmla="*/ 84 h 114"/>
              <a:gd name="T72" fmla="*/ 120 w 229"/>
              <a:gd name="T73" fmla="*/ 99 h 114"/>
              <a:gd name="T74" fmla="*/ 125 w 229"/>
              <a:gd name="T75" fmla="*/ 99 h 114"/>
              <a:gd name="T76" fmla="*/ 141 w 229"/>
              <a:gd name="T77" fmla="*/ 83 h 114"/>
              <a:gd name="T78" fmla="*/ 156 w 229"/>
              <a:gd name="T79" fmla="*/ 99 h 114"/>
              <a:gd name="T80" fmla="*/ 141 w 229"/>
              <a:gd name="T81" fmla="*/ 114 h 114"/>
              <a:gd name="T82" fmla="*/ 125 w 229"/>
              <a:gd name="T83" fmla="*/ 99 h 114"/>
              <a:gd name="T84" fmla="*/ 187 w 229"/>
              <a:gd name="T85" fmla="*/ 88 h 114"/>
              <a:gd name="T86" fmla="*/ 209 w 229"/>
              <a:gd name="T87" fmla="*/ 88 h 114"/>
              <a:gd name="T88" fmla="*/ 209 w 229"/>
              <a:gd name="T89" fmla="*/ 110 h 114"/>
              <a:gd name="T90" fmla="*/ 187 w 229"/>
              <a:gd name="T91" fmla="*/ 11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9" h="114">
                <a:moveTo>
                  <a:pt x="0" y="62"/>
                </a:moveTo>
                <a:cubicBezTo>
                  <a:pt x="0" y="0"/>
                  <a:pt x="0" y="0"/>
                  <a:pt x="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62"/>
                  <a:pt x="166" y="62"/>
                  <a:pt x="166" y="62"/>
                </a:cubicBezTo>
                <a:lnTo>
                  <a:pt x="0" y="62"/>
                </a:lnTo>
                <a:close/>
                <a:moveTo>
                  <a:pt x="0" y="99"/>
                </a:moveTo>
                <a:cubicBezTo>
                  <a:pt x="0" y="99"/>
                  <a:pt x="0" y="99"/>
                  <a:pt x="0" y="9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1"/>
                  <a:pt x="3" y="85"/>
                  <a:pt x="8" y="80"/>
                </a:cubicBezTo>
                <a:cubicBezTo>
                  <a:pt x="13" y="75"/>
                  <a:pt x="19" y="73"/>
                  <a:pt x="26" y="73"/>
                </a:cubicBezTo>
                <a:cubicBezTo>
                  <a:pt x="63" y="73"/>
                  <a:pt x="63" y="73"/>
                  <a:pt x="63" y="73"/>
                </a:cubicBezTo>
                <a:cubicBezTo>
                  <a:pt x="70" y="73"/>
                  <a:pt x="76" y="75"/>
                  <a:pt x="81" y="80"/>
                </a:cubicBezTo>
                <a:cubicBezTo>
                  <a:pt x="86" y="85"/>
                  <a:pt x="89" y="91"/>
                  <a:pt x="89" y="97"/>
                </a:cubicBezTo>
                <a:cubicBezTo>
                  <a:pt x="89" y="99"/>
                  <a:pt x="89" y="99"/>
                  <a:pt x="89" y="99"/>
                </a:cubicBezTo>
                <a:cubicBezTo>
                  <a:pt x="89" y="99"/>
                  <a:pt x="89" y="99"/>
                  <a:pt x="89" y="99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9"/>
                  <a:pt x="83" y="99"/>
                  <a:pt x="83" y="99"/>
                </a:cubicBezTo>
                <a:cubicBezTo>
                  <a:pt x="83" y="98"/>
                  <a:pt x="83" y="98"/>
                  <a:pt x="83" y="98"/>
                </a:cubicBezTo>
                <a:cubicBezTo>
                  <a:pt x="83" y="92"/>
                  <a:pt x="81" y="88"/>
                  <a:pt x="78" y="84"/>
                </a:cubicBezTo>
                <a:cubicBezTo>
                  <a:pt x="73" y="80"/>
                  <a:pt x="68" y="78"/>
                  <a:pt x="63" y="78"/>
                </a:cubicBezTo>
                <a:cubicBezTo>
                  <a:pt x="26" y="78"/>
                  <a:pt x="26" y="78"/>
                  <a:pt x="26" y="78"/>
                </a:cubicBezTo>
                <a:cubicBezTo>
                  <a:pt x="20" y="78"/>
                  <a:pt x="15" y="80"/>
                  <a:pt x="11" y="84"/>
                </a:cubicBezTo>
                <a:cubicBezTo>
                  <a:pt x="7" y="88"/>
                  <a:pt x="5" y="92"/>
                  <a:pt x="5" y="97"/>
                </a:cubicBezTo>
                <a:cubicBezTo>
                  <a:pt x="5" y="99"/>
                  <a:pt x="5" y="99"/>
                  <a:pt x="5" y="99"/>
                </a:cubicBezTo>
                <a:cubicBezTo>
                  <a:pt x="5" y="99"/>
                  <a:pt x="5" y="99"/>
                  <a:pt x="5" y="99"/>
                </a:cubicBezTo>
                <a:lnTo>
                  <a:pt x="0" y="99"/>
                </a:lnTo>
                <a:close/>
                <a:moveTo>
                  <a:pt x="10" y="99"/>
                </a:moveTo>
                <a:cubicBezTo>
                  <a:pt x="10" y="94"/>
                  <a:pt x="12" y="91"/>
                  <a:pt x="15" y="88"/>
                </a:cubicBezTo>
                <a:cubicBezTo>
                  <a:pt x="18" y="85"/>
                  <a:pt x="22" y="83"/>
                  <a:pt x="26" y="83"/>
                </a:cubicBezTo>
                <a:cubicBezTo>
                  <a:pt x="30" y="83"/>
                  <a:pt x="34" y="85"/>
                  <a:pt x="37" y="88"/>
                </a:cubicBezTo>
                <a:cubicBezTo>
                  <a:pt x="40" y="91"/>
                  <a:pt x="42" y="94"/>
                  <a:pt x="42" y="99"/>
                </a:cubicBezTo>
                <a:cubicBezTo>
                  <a:pt x="42" y="103"/>
                  <a:pt x="40" y="107"/>
                  <a:pt x="37" y="110"/>
                </a:cubicBezTo>
                <a:cubicBezTo>
                  <a:pt x="34" y="113"/>
                  <a:pt x="31" y="114"/>
                  <a:pt x="26" y="114"/>
                </a:cubicBezTo>
                <a:cubicBezTo>
                  <a:pt x="22" y="114"/>
                  <a:pt x="18" y="113"/>
                  <a:pt x="15" y="110"/>
                </a:cubicBezTo>
                <a:cubicBezTo>
                  <a:pt x="12" y="107"/>
                  <a:pt x="10" y="103"/>
                  <a:pt x="10" y="99"/>
                </a:cubicBezTo>
                <a:close/>
                <a:moveTo>
                  <a:pt x="47" y="99"/>
                </a:moveTo>
                <a:cubicBezTo>
                  <a:pt x="47" y="94"/>
                  <a:pt x="48" y="91"/>
                  <a:pt x="51" y="88"/>
                </a:cubicBezTo>
                <a:cubicBezTo>
                  <a:pt x="54" y="85"/>
                  <a:pt x="58" y="83"/>
                  <a:pt x="63" y="83"/>
                </a:cubicBezTo>
                <a:cubicBezTo>
                  <a:pt x="67" y="83"/>
                  <a:pt x="70" y="85"/>
                  <a:pt x="73" y="88"/>
                </a:cubicBezTo>
                <a:cubicBezTo>
                  <a:pt x="77" y="91"/>
                  <a:pt x="78" y="94"/>
                  <a:pt x="78" y="99"/>
                </a:cubicBezTo>
                <a:cubicBezTo>
                  <a:pt x="78" y="103"/>
                  <a:pt x="77" y="107"/>
                  <a:pt x="74" y="110"/>
                </a:cubicBezTo>
                <a:cubicBezTo>
                  <a:pt x="71" y="113"/>
                  <a:pt x="67" y="114"/>
                  <a:pt x="63" y="114"/>
                </a:cubicBezTo>
                <a:cubicBezTo>
                  <a:pt x="58" y="114"/>
                  <a:pt x="54" y="113"/>
                  <a:pt x="51" y="110"/>
                </a:cubicBezTo>
                <a:cubicBezTo>
                  <a:pt x="48" y="107"/>
                  <a:pt x="47" y="103"/>
                  <a:pt x="47" y="99"/>
                </a:cubicBezTo>
                <a:close/>
                <a:moveTo>
                  <a:pt x="115" y="99"/>
                </a:moveTo>
                <a:cubicBezTo>
                  <a:pt x="115" y="91"/>
                  <a:pt x="117" y="85"/>
                  <a:pt x="122" y="80"/>
                </a:cubicBezTo>
                <a:cubicBezTo>
                  <a:pt x="127" y="75"/>
                  <a:pt x="133" y="73"/>
                  <a:pt x="141" y="73"/>
                </a:cubicBezTo>
                <a:cubicBezTo>
                  <a:pt x="177" y="73"/>
                  <a:pt x="177" y="73"/>
                  <a:pt x="177" y="73"/>
                </a:cubicBezTo>
                <a:cubicBezTo>
                  <a:pt x="177" y="31"/>
                  <a:pt x="177" y="31"/>
                  <a:pt x="177" y="31"/>
                </a:cubicBezTo>
                <a:cubicBezTo>
                  <a:pt x="178" y="31"/>
                  <a:pt x="179" y="31"/>
                  <a:pt x="181" y="31"/>
                </a:cubicBezTo>
                <a:cubicBezTo>
                  <a:pt x="182" y="31"/>
                  <a:pt x="183" y="31"/>
                  <a:pt x="185" y="31"/>
                </a:cubicBezTo>
                <a:cubicBezTo>
                  <a:pt x="187" y="31"/>
                  <a:pt x="188" y="31"/>
                  <a:pt x="189" y="31"/>
                </a:cubicBezTo>
                <a:cubicBezTo>
                  <a:pt x="190" y="31"/>
                  <a:pt x="191" y="31"/>
                  <a:pt x="192" y="31"/>
                </a:cubicBezTo>
                <a:cubicBezTo>
                  <a:pt x="199" y="31"/>
                  <a:pt x="205" y="31"/>
                  <a:pt x="209" y="31"/>
                </a:cubicBezTo>
                <a:cubicBezTo>
                  <a:pt x="214" y="32"/>
                  <a:pt x="216" y="32"/>
                  <a:pt x="217" y="32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21" y="34"/>
                  <a:pt x="223" y="40"/>
                  <a:pt x="225" y="48"/>
                </a:cubicBezTo>
                <a:cubicBezTo>
                  <a:pt x="228" y="57"/>
                  <a:pt x="229" y="64"/>
                  <a:pt x="229" y="70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18" y="104"/>
                  <a:pt x="218" y="104"/>
                  <a:pt x="218" y="104"/>
                </a:cubicBezTo>
                <a:cubicBezTo>
                  <a:pt x="218" y="99"/>
                  <a:pt x="218" y="99"/>
                  <a:pt x="218" y="99"/>
                </a:cubicBezTo>
                <a:cubicBezTo>
                  <a:pt x="218" y="98"/>
                  <a:pt x="218" y="98"/>
                  <a:pt x="218" y="98"/>
                </a:cubicBezTo>
                <a:cubicBezTo>
                  <a:pt x="218" y="92"/>
                  <a:pt x="216" y="88"/>
                  <a:pt x="213" y="84"/>
                </a:cubicBezTo>
                <a:cubicBezTo>
                  <a:pt x="208" y="80"/>
                  <a:pt x="203" y="78"/>
                  <a:pt x="198" y="78"/>
                </a:cubicBezTo>
                <a:cubicBezTo>
                  <a:pt x="195" y="78"/>
                  <a:pt x="193" y="78"/>
                  <a:pt x="191" y="79"/>
                </a:cubicBezTo>
                <a:cubicBezTo>
                  <a:pt x="189" y="80"/>
                  <a:pt x="187" y="81"/>
                  <a:pt x="185" y="82"/>
                </a:cubicBezTo>
                <a:cubicBezTo>
                  <a:pt x="183" y="84"/>
                  <a:pt x="182" y="85"/>
                  <a:pt x="180" y="87"/>
                </a:cubicBezTo>
                <a:cubicBezTo>
                  <a:pt x="179" y="89"/>
                  <a:pt x="178" y="91"/>
                  <a:pt x="178" y="93"/>
                </a:cubicBezTo>
                <a:cubicBezTo>
                  <a:pt x="161" y="93"/>
                  <a:pt x="161" y="93"/>
                  <a:pt x="161" y="93"/>
                </a:cubicBezTo>
                <a:cubicBezTo>
                  <a:pt x="160" y="89"/>
                  <a:pt x="157" y="85"/>
                  <a:pt x="153" y="82"/>
                </a:cubicBezTo>
                <a:cubicBezTo>
                  <a:pt x="150" y="79"/>
                  <a:pt x="145" y="78"/>
                  <a:pt x="141" y="78"/>
                </a:cubicBezTo>
                <a:cubicBezTo>
                  <a:pt x="135" y="78"/>
                  <a:pt x="130" y="80"/>
                  <a:pt x="126" y="84"/>
                </a:cubicBezTo>
                <a:cubicBezTo>
                  <a:pt x="122" y="88"/>
                  <a:pt x="120" y="92"/>
                  <a:pt x="120" y="98"/>
                </a:cubicBezTo>
                <a:cubicBezTo>
                  <a:pt x="120" y="99"/>
                  <a:pt x="120" y="99"/>
                  <a:pt x="120" y="99"/>
                </a:cubicBezTo>
                <a:lnTo>
                  <a:pt x="115" y="99"/>
                </a:lnTo>
                <a:close/>
                <a:moveTo>
                  <a:pt x="125" y="99"/>
                </a:moveTo>
                <a:cubicBezTo>
                  <a:pt x="125" y="94"/>
                  <a:pt x="127" y="91"/>
                  <a:pt x="130" y="88"/>
                </a:cubicBezTo>
                <a:cubicBezTo>
                  <a:pt x="133" y="85"/>
                  <a:pt x="136" y="83"/>
                  <a:pt x="141" y="83"/>
                </a:cubicBezTo>
                <a:cubicBezTo>
                  <a:pt x="145" y="83"/>
                  <a:pt x="149" y="85"/>
                  <a:pt x="152" y="88"/>
                </a:cubicBezTo>
                <a:cubicBezTo>
                  <a:pt x="155" y="91"/>
                  <a:pt x="156" y="94"/>
                  <a:pt x="156" y="99"/>
                </a:cubicBezTo>
                <a:cubicBezTo>
                  <a:pt x="156" y="103"/>
                  <a:pt x="155" y="107"/>
                  <a:pt x="152" y="110"/>
                </a:cubicBezTo>
                <a:cubicBezTo>
                  <a:pt x="149" y="113"/>
                  <a:pt x="145" y="114"/>
                  <a:pt x="141" y="114"/>
                </a:cubicBezTo>
                <a:cubicBezTo>
                  <a:pt x="136" y="114"/>
                  <a:pt x="133" y="113"/>
                  <a:pt x="130" y="110"/>
                </a:cubicBezTo>
                <a:cubicBezTo>
                  <a:pt x="127" y="107"/>
                  <a:pt x="125" y="103"/>
                  <a:pt x="125" y="99"/>
                </a:cubicBezTo>
                <a:close/>
                <a:moveTo>
                  <a:pt x="182" y="99"/>
                </a:moveTo>
                <a:cubicBezTo>
                  <a:pt x="182" y="94"/>
                  <a:pt x="184" y="91"/>
                  <a:pt x="187" y="88"/>
                </a:cubicBezTo>
                <a:cubicBezTo>
                  <a:pt x="190" y="85"/>
                  <a:pt x="193" y="83"/>
                  <a:pt x="198" y="83"/>
                </a:cubicBezTo>
                <a:cubicBezTo>
                  <a:pt x="202" y="83"/>
                  <a:pt x="206" y="85"/>
                  <a:pt x="209" y="88"/>
                </a:cubicBezTo>
                <a:cubicBezTo>
                  <a:pt x="212" y="91"/>
                  <a:pt x="213" y="94"/>
                  <a:pt x="213" y="99"/>
                </a:cubicBezTo>
                <a:cubicBezTo>
                  <a:pt x="213" y="103"/>
                  <a:pt x="212" y="107"/>
                  <a:pt x="209" y="110"/>
                </a:cubicBezTo>
                <a:cubicBezTo>
                  <a:pt x="206" y="113"/>
                  <a:pt x="202" y="114"/>
                  <a:pt x="198" y="114"/>
                </a:cubicBezTo>
                <a:cubicBezTo>
                  <a:pt x="193" y="114"/>
                  <a:pt x="190" y="113"/>
                  <a:pt x="187" y="110"/>
                </a:cubicBezTo>
                <a:cubicBezTo>
                  <a:pt x="184" y="107"/>
                  <a:pt x="182" y="103"/>
                  <a:pt x="182" y="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1579142" y="1290617"/>
            <a:ext cx="247576" cy="206857"/>
          </a:xfrm>
          <a:custGeom>
            <a:avLst/>
            <a:gdLst>
              <a:gd name="T0" fmla="*/ 14 w 229"/>
              <a:gd name="T1" fmla="*/ 112 h 192"/>
              <a:gd name="T2" fmla="*/ 80 w 229"/>
              <a:gd name="T3" fmla="*/ 112 h 192"/>
              <a:gd name="T4" fmla="*/ 80 w 229"/>
              <a:gd name="T5" fmla="*/ 178 h 192"/>
              <a:gd name="T6" fmla="*/ 14 w 229"/>
              <a:gd name="T7" fmla="*/ 178 h 192"/>
              <a:gd name="T8" fmla="*/ 11 w 229"/>
              <a:gd name="T9" fmla="*/ 146 h 192"/>
              <a:gd name="T10" fmla="*/ 47 w 229"/>
              <a:gd name="T11" fmla="*/ 182 h 192"/>
              <a:gd name="T12" fmla="*/ 84 w 229"/>
              <a:gd name="T13" fmla="*/ 146 h 192"/>
              <a:gd name="T14" fmla="*/ 47 w 229"/>
              <a:gd name="T15" fmla="*/ 109 h 192"/>
              <a:gd name="T16" fmla="*/ 11 w 229"/>
              <a:gd name="T17" fmla="*/ 146 h 192"/>
              <a:gd name="T18" fmla="*/ 69 w 229"/>
              <a:gd name="T19" fmla="*/ 61 h 192"/>
              <a:gd name="T20" fmla="*/ 112 w 229"/>
              <a:gd name="T21" fmla="*/ 21 h 192"/>
              <a:gd name="T22" fmla="*/ 120 w 229"/>
              <a:gd name="T23" fmla="*/ 28 h 192"/>
              <a:gd name="T24" fmla="*/ 140 w 229"/>
              <a:gd name="T25" fmla="*/ 59 h 192"/>
              <a:gd name="T26" fmla="*/ 172 w 229"/>
              <a:gd name="T27" fmla="*/ 62 h 192"/>
              <a:gd name="T28" fmla="*/ 172 w 229"/>
              <a:gd name="T29" fmla="*/ 73 h 192"/>
              <a:gd name="T30" fmla="*/ 136 w 229"/>
              <a:gd name="T31" fmla="*/ 75 h 192"/>
              <a:gd name="T32" fmla="*/ 115 w 229"/>
              <a:gd name="T33" fmla="*/ 58 h 192"/>
              <a:gd name="T34" fmla="*/ 124 w 229"/>
              <a:gd name="T35" fmla="*/ 88 h 192"/>
              <a:gd name="T36" fmla="*/ 131 w 229"/>
              <a:gd name="T37" fmla="*/ 100 h 192"/>
              <a:gd name="T38" fmla="*/ 125 w 229"/>
              <a:gd name="T39" fmla="*/ 151 h 192"/>
              <a:gd name="T40" fmla="*/ 122 w 229"/>
              <a:gd name="T41" fmla="*/ 158 h 192"/>
              <a:gd name="T42" fmla="*/ 115 w 229"/>
              <a:gd name="T43" fmla="*/ 161 h 192"/>
              <a:gd name="T44" fmla="*/ 107 w 229"/>
              <a:gd name="T45" fmla="*/ 158 h 192"/>
              <a:gd name="T46" fmla="*/ 104 w 229"/>
              <a:gd name="T47" fmla="*/ 151 h 192"/>
              <a:gd name="T48" fmla="*/ 72 w 229"/>
              <a:gd name="T49" fmla="*/ 90 h 192"/>
              <a:gd name="T50" fmla="*/ 62 w 229"/>
              <a:gd name="T51" fmla="*/ 76 h 192"/>
              <a:gd name="T52" fmla="*/ 158 w 229"/>
              <a:gd name="T53" fmla="*/ 5 h 192"/>
              <a:gd name="T54" fmla="*/ 158 w 229"/>
              <a:gd name="T55" fmla="*/ 30 h 192"/>
              <a:gd name="T56" fmla="*/ 132 w 229"/>
              <a:gd name="T57" fmla="*/ 30 h 192"/>
              <a:gd name="T58" fmla="*/ 132 w 229"/>
              <a:gd name="T59" fmla="*/ 5 h 192"/>
              <a:gd name="T60" fmla="*/ 136 w 229"/>
              <a:gd name="T61" fmla="*/ 146 h 192"/>
              <a:gd name="T62" fmla="*/ 182 w 229"/>
              <a:gd name="T63" fmla="*/ 99 h 192"/>
              <a:gd name="T64" fmla="*/ 229 w 229"/>
              <a:gd name="T65" fmla="*/ 146 h 192"/>
              <a:gd name="T66" fmla="*/ 182 w 229"/>
              <a:gd name="T67" fmla="*/ 192 h 192"/>
              <a:gd name="T68" fmla="*/ 136 w 229"/>
              <a:gd name="T69" fmla="*/ 146 h 192"/>
              <a:gd name="T70" fmla="*/ 157 w 229"/>
              <a:gd name="T71" fmla="*/ 171 h 192"/>
              <a:gd name="T72" fmla="*/ 208 w 229"/>
              <a:gd name="T73" fmla="*/ 171 h 192"/>
              <a:gd name="T74" fmla="*/ 208 w 229"/>
              <a:gd name="T75" fmla="*/ 120 h 192"/>
              <a:gd name="T76" fmla="*/ 157 w 229"/>
              <a:gd name="T77" fmla="*/ 12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29" h="192">
                <a:moveTo>
                  <a:pt x="0" y="146"/>
                </a:moveTo>
                <a:cubicBezTo>
                  <a:pt x="0" y="133"/>
                  <a:pt x="5" y="121"/>
                  <a:pt x="14" y="112"/>
                </a:cubicBezTo>
                <a:cubicBezTo>
                  <a:pt x="23" y="103"/>
                  <a:pt x="34" y="99"/>
                  <a:pt x="47" y="99"/>
                </a:cubicBezTo>
                <a:cubicBezTo>
                  <a:pt x="60" y="99"/>
                  <a:pt x="71" y="103"/>
                  <a:pt x="80" y="112"/>
                </a:cubicBezTo>
                <a:cubicBezTo>
                  <a:pt x="90" y="122"/>
                  <a:pt x="94" y="133"/>
                  <a:pt x="94" y="146"/>
                </a:cubicBezTo>
                <a:cubicBezTo>
                  <a:pt x="94" y="158"/>
                  <a:pt x="90" y="169"/>
                  <a:pt x="80" y="178"/>
                </a:cubicBezTo>
                <a:cubicBezTo>
                  <a:pt x="71" y="188"/>
                  <a:pt x="60" y="192"/>
                  <a:pt x="47" y="192"/>
                </a:cubicBezTo>
                <a:cubicBezTo>
                  <a:pt x="34" y="192"/>
                  <a:pt x="23" y="188"/>
                  <a:pt x="14" y="178"/>
                </a:cubicBezTo>
                <a:cubicBezTo>
                  <a:pt x="5" y="169"/>
                  <a:pt x="0" y="158"/>
                  <a:pt x="0" y="146"/>
                </a:cubicBezTo>
                <a:close/>
                <a:moveTo>
                  <a:pt x="11" y="146"/>
                </a:moveTo>
                <a:cubicBezTo>
                  <a:pt x="11" y="156"/>
                  <a:pt x="14" y="164"/>
                  <a:pt x="21" y="171"/>
                </a:cubicBezTo>
                <a:cubicBezTo>
                  <a:pt x="29" y="178"/>
                  <a:pt x="37" y="182"/>
                  <a:pt x="47" y="182"/>
                </a:cubicBezTo>
                <a:cubicBezTo>
                  <a:pt x="57" y="182"/>
                  <a:pt x="66" y="178"/>
                  <a:pt x="73" y="171"/>
                </a:cubicBezTo>
                <a:cubicBezTo>
                  <a:pt x="80" y="164"/>
                  <a:pt x="84" y="156"/>
                  <a:pt x="84" y="146"/>
                </a:cubicBezTo>
                <a:cubicBezTo>
                  <a:pt x="84" y="135"/>
                  <a:pt x="80" y="127"/>
                  <a:pt x="73" y="120"/>
                </a:cubicBezTo>
                <a:cubicBezTo>
                  <a:pt x="66" y="113"/>
                  <a:pt x="57" y="109"/>
                  <a:pt x="47" y="109"/>
                </a:cubicBezTo>
                <a:cubicBezTo>
                  <a:pt x="37" y="109"/>
                  <a:pt x="29" y="113"/>
                  <a:pt x="21" y="120"/>
                </a:cubicBezTo>
                <a:cubicBezTo>
                  <a:pt x="14" y="127"/>
                  <a:pt x="11" y="135"/>
                  <a:pt x="11" y="146"/>
                </a:cubicBezTo>
                <a:close/>
                <a:moveTo>
                  <a:pt x="62" y="76"/>
                </a:moveTo>
                <a:cubicBezTo>
                  <a:pt x="62" y="71"/>
                  <a:pt x="65" y="66"/>
                  <a:pt x="69" y="61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9" y="22"/>
                  <a:pt x="110" y="21"/>
                  <a:pt x="112" y="21"/>
                </a:cubicBezTo>
                <a:cubicBezTo>
                  <a:pt x="114" y="21"/>
                  <a:pt x="116" y="22"/>
                  <a:pt x="117" y="23"/>
                </a:cubicBezTo>
                <a:cubicBezTo>
                  <a:pt x="118" y="24"/>
                  <a:pt x="119" y="26"/>
                  <a:pt x="120" y="28"/>
                </a:cubicBezTo>
                <a:cubicBezTo>
                  <a:pt x="121" y="30"/>
                  <a:pt x="123" y="33"/>
                  <a:pt x="125" y="36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69" y="59"/>
                  <a:pt x="171" y="60"/>
                  <a:pt x="172" y="62"/>
                </a:cubicBezTo>
                <a:cubicBezTo>
                  <a:pt x="174" y="63"/>
                  <a:pt x="175" y="65"/>
                  <a:pt x="175" y="67"/>
                </a:cubicBezTo>
                <a:cubicBezTo>
                  <a:pt x="175" y="70"/>
                  <a:pt x="174" y="72"/>
                  <a:pt x="172" y="73"/>
                </a:cubicBezTo>
                <a:cubicBezTo>
                  <a:pt x="171" y="75"/>
                  <a:pt x="169" y="75"/>
                  <a:pt x="167" y="75"/>
                </a:cubicBezTo>
                <a:cubicBezTo>
                  <a:pt x="136" y="75"/>
                  <a:pt x="136" y="75"/>
                  <a:pt x="136" y="75"/>
                </a:cubicBezTo>
                <a:cubicBezTo>
                  <a:pt x="133" y="75"/>
                  <a:pt x="131" y="74"/>
                  <a:pt x="129" y="72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98" y="74"/>
                  <a:pt x="98" y="74"/>
                  <a:pt x="98" y="74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8" y="91"/>
                  <a:pt x="131" y="94"/>
                  <a:pt x="131" y="98"/>
                </a:cubicBezTo>
                <a:cubicBezTo>
                  <a:pt x="131" y="98"/>
                  <a:pt x="131" y="99"/>
                  <a:pt x="131" y="100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25" y="151"/>
                  <a:pt x="125" y="151"/>
                  <a:pt x="125" y="151"/>
                </a:cubicBezTo>
                <a:cubicBezTo>
                  <a:pt x="125" y="152"/>
                  <a:pt x="125" y="153"/>
                  <a:pt x="124" y="155"/>
                </a:cubicBezTo>
                <a:cubicBezTo>
                  <a:pt x="124" y="156"/>
                  <a:pt x="123" y="157"/>
                  <a:pt x="122" y="158"/>
                </a:cubicBezTo>
                <a:cubicBezTo>
                  <a:pt x="121" y="159"/>
                  <a:pt x="120" y="160"/>
                  <a:pt x="119" y="160"/>
                </a:cubicBezTo>
                <a:cubicBezTo>
                  <a:pt x="118" y="161"/>
                  <a:pt x="116" y="161"/>
                  <a:pt x="115" y="161"/>
                </a:cubicBezTo>
                <a:cubicBezTo>
                  <a:pt x="113" y="161"/>
                  <a:pt x="112" y="161"/>
                  <a:pt x="111" y="160"/>
                </a:cubicBezTo>
                <a:cubicBezTo>
                  <a:pt x="109" y="160"/>
                  <a:pt x="108" y="159"/>
                  <a:pt x="107" y="158"/>
                </a:cubicBezTo>
                <a:cubicBezTo>
                  <a:pt x="107" y="157"/>
                  <a:pt x="106" y="156"/>
                  <a:pt x="105" y="155"/>
                </a:cubicBezTo>
                <a:cubicBezTo>
                  <a:pt x="105" y="153"/>
                  <a:pt x="104" y="152"/>
                  <a:pt x="104" y="151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89"/>
                  <a:pt x="67" y="87"/>
                  <a:pt x="65" y="84"/>
                </a:cubicBezTo>
                <a:cubicBezTo>
                  <a:pt x="63" y="82"/>
                  <a:pt x="62" y="79"/>
                  <a:pt x="62" y="76"/>
                </a:cubicBezTo>
                <a:close/>
                <a:moveTo>
                  <a:pt x="145" y="0"/>
                </a:moveTo>
                <a:cubicBezTo>
                  <a:pt x="150" y="0"/>
                  <a:pt x="154" y="2"/>
                  <a:pt x="158" y="5"/>
                </a:cubicBezTo>
                <a:cubicBezTo>
                  <a:pt x="161" y="9"/>
                  <a:pt x="163" y="13"/>
                  <a:pt x="163" y="17"/>
                </a:cubicBezTo>
                <a:cubicBezTo>
                  <a:pt x="163" y="22"/>
                  <a:pt x="161" y="27"/>
                  <a:pt x="158" y="30"/>
                </a:cubicBezTo>
                <a:cubicBezTo>
                  <a:pt x="154" y="34"/>
                  <a:pt x="150" y="35"/>
                  <a:pt x="145" y="35"/>
                </a:cubicBezTo>
                <a:cubicBezTo>
                  <a:pt x="140" y="35"/>
                  <a:pt x="136" y="34"/>
                  <a:pt x="132" y="30"/>
                </a:cubicBezTo>
                <a:cubicBezTo>
                  <a:pt x="129" y="27"/>
                  <a:pt x="127" y="22"/>
                  <a:pt x="127" y="17"/>
                </a:cubicBezTo>
                <a:cubicBezTo>
                  <a:pt x="127" y="13"/>
                  <a:pt x="129" y="8"/>
                  <a:pt x="132" y="5"/>
                </a:cubicBezTo>
                <a:cubicBezTo>
                  <a:pt x="136" y="2"/>
                  <a:pt x="140" y="0"/>
                  <a:pt x="145" y="0"/>
                </a:cubicBezTo>
                <a:close/>
                <a:moveTo>
                  <a:pt x="136" y="146"/>
                </a:moveTo>
                <a:cubicBezTo>
                  <a:pt x="136" y="133"/>
                  <a:pt x="140" y="121"/>
                  <a:pt x="149" y="112"/>
                </a:cubicBezTo>
                <a:cubicBezTo>
                  <a:pt x="158" y="103"/>
                  <a:pt x="169" y="99"/>
                  <a:pt x="182" y="99"/>
                </a:cubicBezTo>
                <a:cubicBezTo>
                  <a:pt x="195" y="99"/>
                  <a:pt x="206" y="103"/>
                  <a:pt x="215" y="112"/>
                </a:cubicBezTo>
                <a:cubicBezTo>
                  <a:pt x="225" y="122"/>
                  <a:pt x="229" y="133"/>
                  <a:pt x="229" y="146"/>
                </a:cubicBezTo>
                <a:cubicBezTo>
                  <a:pt x="229" y="158"/>
                  <a:pt x="225" y="169"/>
                  <a:pt x="215" y="178"/>
                </a:cubicBezTo>
                <a:cubicBezTo>
                  <a:pt x="206" y="188"/>
                  <a:pt x="195" y="192"/>
                  <a:pt x="182" y="192"/>
                </a:cubicBezTo>
                <a:cubicBezTo>
                  <a:pt x="169" y="192"/>
                  <a:pt x="158" y="188"/>
                  <a:pt x="149" y="178"/>
                </a:cubicBezTo>
                <a:cubicBezTo>
                  <a:pt x="140" y="169"/>
                  <a:pt x="136" y="158"/>
                  <a:pt x="136" y="146"/>
                </a:cubicBezTo>
                <a:close/>
                <a:moveTo>
                  <a:pt x="146" y="146"/>
                </a:moveTo>
                <a:cubicBezTo>
                  <a:pt x="146" y="156"/>
                  <a:pt x="150" y="164"/>
                  <a:pt x="157" y="171"/>
                </a:cubicBezTo>
                <a:cubicBezTo>
                  <a:pt x="164" y="178"/>
                  <a:pt x="172" y="182"/>
                  <a:pt x="182" y="182"/>
                </a:cubicBezTo>
                <a:cubicBezTo>
                  <a:pt x="192" y="182"/>
                  <a:pt x="201" y="178"/>
                  <a:pt x="208" y="171"/>
                </a:cubicBezTo>
                <a:cubicBezTo>
                  <a:pt x="215" y="164"/>
                  <a:pt x="219" y="156"/>
                  <a:pt x="219" y="146"/>
                </a:cubicBezTo>
                <a:cubicBezTo>
                  <a:pt x="219" y="135"/>
                  <a:pt x="215" y="127"/>
                  <a:pt x="208" y="120"/>
                </a:cubicBezTo>
                <a:cubicBezTo>
                  <a:pt x="201" y="113"/>
                  <a:pt x="192" y="109"/>
                  <a:pt x="182" y="109"/>
                </a:cubicBezTo>
                <a:cubicBezTo>
                  <a:pt x="172" y="109"/>
                  <a:pt x="164" y="113"/>
                  <a:pt x="157" y="120"/>
                </a:cubicBezTo>
                <a:cubicBezTo>
                  <a:pt x="150" y="127"/>
                  <a:pt x="146" y="135"/>
                  <a:pt x="146" y="1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1911415" y="1282474"/>
            <a:ext cx="244318" cy="226402"/>
          </a:xfrm>
          <a:custGeom>
            <a:avLst/>
            <a:gdLst>
              <a:gd name="T0" fmla="*/ 36 w 228"/>
              <a:gd name="T1" fmla="*/ 138 h 211"/>
              <a:gd name="T2" fmla="*/ 62 w 228"/>
              <a:gd name="T3" fmla="*/ 200 h 211"/>
              <a:gd name="T4" fmla="*/ 0 w 228"/>
              <a:gd name="T5" fmla="*/ 174 h 211"/>
              <a:gd name="T6" fmla="*/ 24 w 228"/>
              <a:gd name="T7" fmla="*/ 103 h 211"/>
              <a:gd name="T8" fmla="*/ 52 w 228"/>
              <a:gd name="T9" fmla="*/ 113 h 211"/>
              <a:gd name="T10" fmla="*/ 34 w 228"/>
              <a:gd name="T11" fmla="*/ 118 h 211"/>
              <a:gd name="T12" fmla="*/ 9 w 228"/>
              <a:gd name="T13" fmla="*/ 119 h 211"/>
              <a:gd name="T14" fmla="*/ 10 w 228"/>
              <a:gd name="T15" fmla="*/ 174 h 211"/>
              <a:gd name="T16" fmla="*/ 54 w 228"/>
              <a:gd name="T17" fmla="*/ 193 h 211"/>
              <a:gd name="T18" fmla="*/ 36 w 228"/>
              <a:gd name="T19" fmla="*/ 148 h 211"/>
              <a:gd name="T20" fmla="*/ 44 w 228"/>
              <a:gd name="T21" fmla="*/ 95 h 211"/>
              <a:gd name="T22" fmla="*/ 67 w 228"/>
              <a:gd name="T23" fmla="*/ 58 h 211"/>
              <a:gd name="T24" fmla="*/ 86 w 228"/>
              <a:gd name="T25" fmla="*/ 39 h 211"/>
              <a:gd name="T26" fmla="*/ 116 w 228"/>
              <a:gd name="T27" fmla="*/ 74 h 211"/>
              <a:gd name="T28" fmla="*/ 144 w 228"/>
              <a:gd name="T29" fmla="*/ 70 h 211"/>
              <a:gd name="T30" fmla="*/ 150 w 228"/>
              <a:gd name="T31" fmla="*/ 84 h 211"/>
              <a:gd name="T32" fmla="*/ 114 w 228"/>
              <a:gd name="T33" fmla="*/ 90 h 211"/>
              <a:gd name="T34" fmla="*/ 77 w 228"/>
              <a:gd name="T35" fmla="*/ 93 h 211"/>
              <a:gd name="T36" fmla="*/ 112 w 228"/>
              <a:gd name="T37" fmla="*/ 114 h 211"/>
              <a:gd name="T38" fmla="*/ 112 w 228"/>
              <a:gd name="T39" fmla="*/ 116 h 211"/>
              <a:gd name="T40" fmla="*/ 102 w 228"/>
              <a:gd name="T41" fmla="*/ 178 h 211"/>
              <a:gd name="T42" fmla="*/ 92 w 228"/>
              <a:gd name="T43" fmla="*/ 124 h 211"/>
              <a:gd name="T44" fmla="*/ 85 w 228"/>
              <a:gd name="T45" fmla="*/ 23 h 211"/>
              <a:gd name="T46" fmla="*/ 93 w 228"/>
              <a:gd name="T47" fmla="*/ 6 h 211"/>
              <a:gd name="T48" fmla="*/ 111 w 228"/>
              <a:gd name="T49" fmla="*/ 1 h 211"/>
              <a:gd name="T50" fmla="*/ 126 w 228"/>
              <a:gd name="T51" fmla="*/ 20 h 211"/>
              <a:gd name="T52" fmla="*/ 111 w 228"/>
              <a:gd name="T53" fmla="*/ 19 h 211"/>
              <a:gd name="T54" fmla="*/ 108 w 228"/>
              <a:gd name="T55" fmla="*/ 24 h 211"/>
              <a:gd name="T56" fmla="*/ 119 w 228"/>
              <a:gd name="T57" fmla="*/ 35 h 211"/>
              <a:gd name="T58" fmla="*/ 87 w 228"/>
              <a:gd name="T59" fmla="*/ 31 h 211"/>
              <a:gd name="T60" fmla="*/ 119 w 228"/>
              <a:gd name="T61" fmla="*/ 114 h 211"/>
              <a:gd name="T62" fmla="*/ 119 w 228"/>
              <a:gd name="T63" fmla="*/ 172 h 211"/>
              <a:gd name="T64" fmla="*/ 167 w 228"/>
              <a:gd name="T65" fmla="*/ 92 h 211"/>
              <a:gd name="T66" fmla="*/ 159 w 228"/>
              <a:gd name="T67" fmla="*/ 99 h 211"/>
              <a:gd name="T68" fmla="*/ 139 w 228"/>
              <a:gd name="T69" fmla="*/ 93 h 211"/>
              <a:gd name="T70" fmla="*/ 162 w 228"/>
              <a:gd name="T71" fmla="*/ 88 h 211"/>
              <a:gd name="T72" fmla="*/ 192 w 228"/>
              <a:gd name="T73" fmla="*/ 138 h 211"/>
              <a:gd name="T74" fmla="*/ 218 w 228"/>
              <a:gd name="T75" fmla="*/ 200 h 211"/>
              <a:gd name="T76" fmla="*/ 156 w 228"/>
              <a:gd name="T77" fmla="*/ 174 h 211"/>
              <a:gd name="T78" fmla="*/ 192 w 228"/>
              <a:gd name="T79" fmla="*/ 200 h 211"/>
              <a:gd name="T80" fmla="*/ 210 w 228"/>
              <a:gd name="T81" fmla="*/ 156 h 211"/>
              <a:gd name="T82" fmla="*/ 166 w 228"/>
              <a:gd name="T83" fmla="*/ 174 h 211"/>
              <a:gd name="T84" fmla="*/ 202 w 228"/>
              <a:gd name="T85" fmla="*/ 97 h 211"/>
              <a:gd name="T86" fmla="*/ 208 w 228"/>
              <a:gd name="T87" fmla="*/ 101 h 211"/>
              <a:gd name="T88" fmla="*/ 206 w 228"/>
              <a:gd name="T89" fmla="*/ 109 h 211"/>
              <a:gd name="T90" fmla="*/ 183 w 228"/>
              <a:gd name="T91" fmla="*/ 1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211">
                <a:moveTo>
                  <a:pt x="0" y="174"/>
                </a:moveTo>
                <a:cubicBezTo>
                  <a:pt x="0" y="164"/>
                  <a:pt x="3" y="156"/>
                  <a:pt x="10" y="149"/>
                </a:cubicBezTo>
                <a:cubicBezTo>
                  <a:pt x="17" y="141"/>
                  <a:pt x="26" y="138"/>
                  <a:pt x="36" y="138"/>
                </a:cubicBezTo>
                <a:cubicBezTo>
                  <a:pt x="46" y="138"/>
                  <a:pt x="55" y="141"/>
                  <a:pt x="62" y="149"/>
                </a:cubicBezTo>
                <a:cubicBezTo>
                  <a:pt x="69" y="156"/>
                  <a:pt x="72" y="164"/>
                  <a:pt x="72" y="174"/>
                </a:cubicBezTo>
                <a:cubicBezTo>
                  <a:pt x="72" y="184"/>
                  <a:pt x="69" y="193"/>
                  <a:pt x="62" y="200"/>
                </a:cubicBezTo>
                <a:cubicBezTo>
                  <a:pt x="55" y="207"/>
                  <a:pt x="46" y="211"/>
                  <a:pt x="36" y="211"/>
                </a:cubicBezTo>
                <a:cubicBezTo>
                  <a:pt x="26" y="211"/>
                  <a:pt x="17" y="207"/>
                  <a:pt x="10" y="200"/>
                </a:cubicBezTo>
                <a:cubicBezTo>
                  <a:pt x="3" y="193"/>
                  <a:pt x="0" y="184"/>
                  <a:pt x="0" y="174"/>
                </a:cubicBezTo>
                <a:close/>
                <a:moveTo>
                  <a:pt x="4" y="115"/>
                </a:moveTo>
                <a:cubicBezTo>
                  <a:pt x="4" y="113"/>
                  <a:pt x="5" y="112"/>
                  <a:pt x="6" y="111"/>
                </a:cubicBezTo>
                <a:cubicBezTo>
                  <a:pt x="12" y="106"/>
                  <a:pt x="18" y="103"/>
                  <a:pt x="24" y="103"/>
                </a:cubicBezTo>
                <a:cubicBezTo>
                  <a:pt x="26" y="103"/>
                  <a:pt x="28" y="104"/>
                  <a:pt x="30" y="104"/>
                </a:cubicBezTo>
                <a:cubicBezTo>
                  <a:pt x="31" y="105"/>
                  <a:pt x="34" y="105"/>
                  <a:pt x="36" y="106"/>
                </a:cubicBezTo>
                <a:cubicBezTo>
                  <a:pt x="38" y="107"/>
                  <a:pt x="43" y="109"/>
                  <a:pt x="52" y="113"/>
                </a:cubicBezTo>
                <a:cubicBezTo>
                  <a:pt x="60" y="117"/>
                  <a:pt x="72" y="121"/>
                  <a:pt x="86" y="128"/>
                </a:cubicBezTo>
                <a:cubicBezTo>
                  <a:pt x="86" y="153"/>
                  <a:pt x="86" y="153"/>
                  <a:pt x="86" y="153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1" y="115"/>
                  <a:pt x="27" y="114"/>
                  <a:pt x="24" y="114"/>
                </a:cubicBezTo>
                <a:cubicBezTo>
                  <a:pt x="20" y="114"/>
                  <a:pt x="16" y="115"/>
                  <a:pt x="12" y="118"/>
                </a:cubicBezTo>
                <a:cubicBezTo>
                  <a:pt x="11" y="118"/>
                  <a:pt x="10" y="119"/>
                  <a:pt x="9" y="119"/>
                </a:cubicBezTo>
                <a:cubicBezTo>
                  <a:pt x="8" y="119"/>
                  <a:pt x="6" y="118"/>
                  <a:pt x="6" y="118"/>
                </a:cubicBezTo>
                <a:cubicBezTo>
                  <a:pt x="5" y="117"/>
                  <a:pt x="4" y="116"/>
                  <a:pt x="4" y="115"/>
                </a:cubicBezTo>
                <a:close/>
                <a:moveTo>
                  <a:pt x="10" y="174"/>
                </a:moveTo>
                <a:cubicBezTo>
                  <a:pt x="10" y="181"/>
                  <a:pt x="12" y="187"/>
                  <a:pt x="18" y="193"/>
                </a:cubicBezTo>
                <a:cubicBezTo>
                  <a:pt x="23" y="198"/>
                  <a:pt x="29" y="200"/>
                  <a:pt x="36" y="200"/>
                </a:cubicBezTo>
                <a:cubicBezTo>
                  <a:pt x="43" y="200"/>
                  <a:pt x="49" y="198"/>
                  <a:pt x="54" y="193"/>
                </a:cubicBezTo>
                <a:cubicBezTo>
                  <a:pt x="60" y="188"/>
                  <a:pt x="62" y="181"/>
                  <a:pt x="62" y="174"/>
                </a:cubicBezTo>
                <a:cubicBezTo>
                  <a:pt x="62" y="167"/>
                  <a:pt x="60" y="161"/>
                  <a:pt x="54" y="156"/>
                </a:cubicBezTo>
                <a:cubicBezTo>
                  <a:pt x="49" y="151"/>
                  <a:pt x="43" y="148"/>
                  <a:pt x="36" y="148"/>
                </a:cubicBezTo>
                <a:cubicBezTo>
                  <a:pt x="29" y="148"/>
                  <a:pt x="23" y="151"/>
                  <a:pt x="18" y="156"/>
                </a:cubicBezTo>
                <a:cubicBezTo>
                  <a:pt x="12" y="161"/>
                  <a:pt x="10" y="167"/>
                  <a:pt x="10" y="174"/>
                </a:cubicBezTo>
                <a:close/>
                <a:moveTo>
                  <a:pt x="44" y="95"/>
                </a:moveTo>
                <a:cubicBezTo>
                  <a:pt x="44" y="90"/>
                  <a:pt x="46" y="85"/>
                  <a:pt x="50" y="79"/>
                </a:cubicBezTo>
                <a:cubicBezTo>
                  <a:pt x="52" y="77"/>
                  <a:pt x="54" y="75"/>
                  <a:pt x="57" y="71"/>
                </a:cubicBezTo>
                <a:cubicBezTo>
                  <a:pt x="60" y="68"/>
                  <a:pt x="63" y="63"/>
                  <a:pt x="67" y="58"/>
                </a:cubicBezTo>
                <a:cubicBezTo>
                  <a:pt x="70" y="53"/>
                  <a:pt x="73" y="50"/>
                  <a:pt x="75" y="47"/>
                </a:cubicBezTo>
                <a:cubicBezTo>
                  <a:pt x="78" y="44"/>
                  <a:pt x="79" y="42"/>
                  <a:pt x="80" y="42"/>
                </a:cubicBezTo>
                <a:cubicBezTo>
                  <a:pt x="81" y="40"/>
                  <a:pt x="83" y="39"/>
                  <a:pt x="86" y="39"/>
                </a:cubicBezTo>
                <a:cubicBezTo>
                  <a:pt x="87" y="39"/>
                  <a:pt x="89" y="39"/>
                  <a:pt x="90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6" y="70"/>
                  <a:pt x="148" y="71"/>
                  <a:pt x="150" y="72"/>
                </a:cubicBezTo>
                <a:cubicBezTo>
                  <a:pt x="151" y="74"/>
                  <a:pt x="152" y="76"/>
                  <a:pt x="152" y="78"/>
                </a:cubicBezTo>
                <a:cubicBezTo>
                  <a:pt x="152" y="80"/>
                  <a:pt x="152" y="82"/>
                  <a:pt x="150" y="84"/>
                </a:cubicBezTo>
                <a:cubicBezTo>
                  <a:pt x="149" y="85"/>
                  <a:pt x="147" y="86"/>
                  <a:pt x="145" y="86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1" y="90"/>
                  <a:pt x="109" y="89"/>
                  <a:pt x="108" y="88"/>
                </a:cubicBezTo>
                <a:cubicBezTo>
                  <a:pt x="91" y="75"/>
                  <a:pt x="91" y="75"/>
                  <a:pt x="91" y="75"/>
                </a:cubicBezTo>
                <a:cubicBezTo>
                  <a:pt x="77" y="93"/>
                  <a:pt x="77" y="93"/>
                  <a:pt x="77" y="93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5"/>
                  <a:pt x="109" y="107"/>
                  <a:pt x="110" y="108"/>
                </a:cubicBezTo>
                <a:cubicBezTo>
                  <a:pt x="111" y="110"/>
                  <a:pt x="112" y="112"/>
                  <a:pt x="112" y="114"/>
                </a:cubicBezTo>
                <a:cubicBezTo>
                  <a:pt x="112" y="114"/>
                  <a:pt x="112" y="115"/>
                  <a:pt x="112" y="115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16"/>
                  <a:pt x="112" y="116"/>
                  <a:pt x="112" y="116"/>
                </a:cubicBezTo>
                <a:cubicBezTo>
                  <a:pt x="112" y="167"/>
                  <a:pt x="112" y="167"/>
                  <a:pt x="112" y="167"/>
                </a:cubicBezTo>
                <a:cubicBezTo>
                  <a:pt x="112" y="170"/>
                  <a:pt x="111" y="172"/>
                  <a:pt x="109" y="174"/>
                </a:cubicBezTo>
                <a:cubicBezTo>
                  <a:pt x="108" y="177"/>
                  <a:pt x="105" y="178"/>
                  <a:pt x="102" y="178"/>
                </a:cubicBezTo>
                <a:cubicBezTo>
                  <a:pt x="100" y="178"/>
                  <a:pt x="97" y="177"/>
                  <a:pt x="95" y="175"/>
                </a:cubicBezTo>
                <a:cubicBezTo>
                  <a:pt x="93" y="173"/>
                  <a:pt x="92" y="171"/>
                  <a:pt x="92" y="168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47" y="105"/>
                  <a:pt x="44" y="101"/>
                  <a:pt x="44" y="95"/>
                </a:cubicBezTo>
                <a:close/>
                <a:moveTo>
                  <a:pt x="85" y="23"/>
                </a:moveTo>
                <a:cubicBezTo>
                  <a:pt x="85" y="22"/>
                  <a:pt x="85" y="22"/>
                  <a:pt x="85" y="21"/>
                </a:cubicBezTo>
                <a:cubicBezTo>
                  <a:pt x="85" y="21"/>
                  <a:pt x="85" y="20"/>
                  <a:pt x="85" y="20"/>
                </a:cubicBezTo>
                <a:cubicBezTo>
                  <a:pt x="86" y="14"/>
                  <a:pt x="89" y="9"/>
                  <a:pt x="93" y="6"/>
                </a:cubicBezTo>
                <a:cubicBezTo>
                  <a:pt x="97" y="2"/>
                  <a:pt x="102" y="0"/>
                  <a:pt x="108" y="0"/>
                </a:cubicBezTo>
                <a:cubicBezTo>
                  <a:pt x="108" y="0"/>
                  <a:pt x="109" y="0"/>
                  <a:pt x="109" y="0"/>
                </a:cubicBezTo>
                <a:cubicBezTo>
                  <a:pt x="110" y="1"/>
                  <a:pt x="110" y="1"/>
                  <a:pt x="111" y="1"/>
                </a:cubicBezTo>
                <a:cubicBezTo>
                  <a:pt x="116" y="1"/>
                  <a:pt x="121" y="4"/>
                  <a:pt x="124" y="8"/>
                </a:cubicBezTo>
                <a:cubicBezTo>
                  <a:pt x="128" y="12"/>
                  <a:pt x="130" y="16"/>
                  <a:pt x="130" y="21"/>
                </a:cubicBezTo>
                <a:cubicBezTo>
                  <a:pt x="130" y="21"/>
                  <a:pt x="128" y="21"/>
                  <a:pt x="126" y="20"/>
                </a:cubicBezTo>
                <a:cubicBezTo>
                  <a:pt x="124" y="19"/>
                  <a:pt x="121" y="19"/>
                  <a:pt x="117" y="18"/>
                </a:cubicBezTo>
                <a:cubicBezTo>
                  <a:pt x="117" y="17"/>
                  <a:pt x="116" y="17"/>
                  <a:pt x="115" y="17"/>
                </a:cubicBezTo>
                <a:cubicBezTo>
                  <a:pt x="114" y="17"/>
                  <a:pt x="112" y="18"/>
                  <a:pt x="111" y="19"/>
                </a:cubicBezTo>
                <a:cubicBezTo>
                  <a:pt x="109" y="20"/>
                  <a:pt x="109" y="21"/>
                  <a:pt x="108" y="23"/>
                </a:cubicBezTo>
                <a:cubicBezTo>
                  <a:pt x="108" y="23"/>
                  <a:pt x="108" y="23"/>
                  <a:pt x="108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8" y="26"/>
                  <a:pt x="108" y="28"/>
                  <a:pt x="109" y="29"/>
                </a:cubicBezTo>
                <a:cubicBezTo>
                  <a:pt x="110" y="30"/>
                  <a:pt x="112" y="31"/>
                  <a:pt x="114" y="32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27" y="39"/>
                  <a:pt x="127" y="39"/>
                  <a:pt x="127" y="39"/>
                </a:cubicBezTo>
                <a:cubicBezTo>
                  <a:pt x="126" y="43"/>
                  <a:pt x="125" y="46"/>
                  <a:pt x="123" y="47"/>
                </a:cubicBezTo>
                <a:cubicBezTo>
                  <a:pt x="87" y="31"/>
                  <a:pt x="87" y="31"/>
                  <a:pt x="87" y="31"/>
                </a:cubicBezTo>
                <a:cubicBezTo>
                  <a:pt x="86" y="28"/>
                  <a:pt x="85" y="25"/>
                  <a:pt x="85" y="23"/>
                </a:cubicBezTo>
                <a:close/>
                <a:moveTo>
                  <a:pt x="119" y="172"/>
                </a:moveTo>
                <a:cubicBezTo>
                  <a:pt x="119" y="114"/>
                  <a:pt x="119" y="114"/>
                  <a:pt x="119" y="114"/>
                </a:cubicBezTo>
                <a:cubicBezTo>
                  <a:pt x="155" y="105"/>
                  <a:pt x="155" y="105"/>
                  <a:pt x="155" y="105"/>
                </a:cubicBezTo>
                <a:cubicBezTo>
                  <a:pt x="164" y="125"/>
                  <a:pt x="164" y="125"/>
                  <a:pt x="164" y="125"/>
                </a:cubicBezTo>
                <a:lnTo>
                  <a:pt x="119" y="172"/>
                </a:lnTo>
                <a:close/>
                <a:moveTo>
                  <a:pt x="162" y="88"/>
                </a:moveTo>
                <a:cubicBezTo>
                  <a:pt x="163" y="88"/>
                  <a:pt x="164" y="88"/>
                  <a:pt x="165" y="89"/>
                </a:cubicBezTo>
                <a:cubicBezTo>
                  <a:pt x="166" y="90"/>
                  <a:pt x="167" y="91"/>
                  <a:pt x="167" y="92"/>
                </a:cubicBezTo>
                <a:cubicBezTo>
                  <a:pt x="168" y="93"/>
                  <a:pt x="174" y="106"/>
                  <a:pt x="186" y="132"/>
                </a:cubicBezTo>
                <a:cubicBezTo>
                  <a:pt x="175" y="136"/>
                  <a:pt x="175" y="136"/>
                  <a:pt x="175" y="136"/>
                </a:cubicBezTo>
                <a:cubicBezTo>
                  <a:pt x="159" y="99"/>
                  <a:pt x="159" y="99"/>
                  <a:pt x="159" y="99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3" y="99"/>
                  <a:pt x="142" y="98"/>
                  <a:pt x="141" y="97"/>
                </a:cubicBezTo>
                <a:cubicBezTo>
                  <a:pt x="140" y="96"/>
                  <a:pt x="139" y="95"/>
                  <a:pt x="139" y="93"/>
                </a:cubicBezTo>
                <a:cubicBezTo>
                  <a:pt x="139" y="92"/>
                  <a:pt x="140" y="91"/>
                  <a:pt x="141" y="89"/>
                </a:cubicBezTo>
                <a:cubicBezTo>
                  <a:pt x="142" y="88"/>
                  <a:pt x="143" y="88"/>
                  <a:pt x="146" y="88"/>
                </a:cubicBezTo>
                <a:lnTo>
                  <a:pt x="162" y="88"/>
                </a:lnTo>
                <a:close/>
                <a:moveTo>
                  <a:pt x="156" y="174"/>
                </a:moveTo>
                <a:cubicBezTo>
                  <a:pt x="156" y="164"/>
                  <a:pt x="159" y="156"/>
                  <a:pt x="166" y="149"/>
                </a:cubicBezTo>
                <a:cubicBezTo>
                  <a:pt x="173" y="141"/>
                  <a:pt x="182" y="138"/>
                  <a:pt x="192" y="138"/>
                </a:cubicBezTo>
                <a:cubicBezTo>
                  <a:pt x="202" y="138"/>
                  <a:pt x="211" y="141"/>
                  <a:pt x="218" y="149"/>
                </a:cubicBezTo>
                <a:cubicBezTo>
                  <a:pt x="225" y="156"/>
                  <a:pt x="228" y="164"/>
                  <a:pt x="228" y="174"/>
                </a:cubicBezTo>
                <a:cubicBezTo>
                  <a:pt x="228" y="184"/>
                  <a:pt x="225" y="193"/>
                  <a:pt x="218" y="200"/>
                </a:cubicBezTo>
                <a:cubicBezTo>
                  <a:pt x="211" y="207"/>
                  <a:pt x="202" y="211"/>
                  <a:pt x="192" y="211"/>
                </a:cubicBezTo>
                <a:cubicBezTo>
                  <a:pt x="182" y="211"/>
                  <a:pt x="173" y="207"/>
                  <a:pt x="166" y="200"/>
                </a:cubicBezTo>
                <a:cubicBezTo>
                  <a:pt x="159" y="193"/>
                  <a:pt x="156" y="184"/>
                  <a:pt x="156" y="174"/>
                </a:cubicBezTo>
                <a:close/>
                <a:moveTo>
                  <a:pt x="166" y="174"/>
                </a:moveTo>
                <a:cubicBezTo>
                  <a:pt x="166" y="181"/>
                  <a:pt x="168" y="187"/>
                  <a:pt x="174" y="193"/>
                </a:cubicBezTo>
                <a:cubicBezTo>
                  <a:pt x="179" y="198"/>
                  <a:pt x="185" y="200"/>
                  <a:pt x="192" y="200"/>
                </a:cubicBezTo>
                <a:cubicBezTo>
                  <a:pt x="199" y="200"/>
                  <a:pt x="205" y="198"/>
                  <a:pt x="210" y="193"/>
                </a:cubicBezTo>
                <a:cubicBezTo>
                  <a:pt x="216" y="188"/>
                  <a:pt x="218" y="181"/>
                  <a:pt x="218" y="174"/>
                </a:cubicBezTo>
                <a:cubicBezTo>
                  <a:pt x="218" y="167"/>
                  <a:pt x="216" y="161"/>
                  <a:pt x="210" y="156"/>
                </a:cubicBezTo>
                <a:cubicBezTo>
                  <a:pt x="205" y="151"/>
                  <a:pt x="199" y="148"/>
                  <a:pt x="192" y="148"/>
                </a:cubicBezTo>
                <a:cubicBezTo>
                  <a:pt x="185" y="148"/>
                  <a:pt x="179" y="151"/>
                  <a:pt x="174" y="156"/>
                </a:cubicBezTo>
                <a:cubicBezTo>
                  <a:pt x="168" y="161"/>
                  <a:pt x="166" y="167"/>
                  <a:pt x="166" y="174"/>
                </a:cubicBezTo>
                <a:close/>
                <a:moveTo>
                  <a:pt x="176" y="98"/>
                </a:moveTo>
                <a:cubicBezTo>
                  <a:pt x="180" y="96"/>
                  <a:pt x="186" y="95"/>
                  <a:pt x="191" y="95"/>
                </a:cubicBezTo>
                <a:cubicBezTo>
                  <a:pt x="195" y="95"/>
                  <a:pt x="198" y="95"/>
                  <a:pt x="202" y="97"/>
                </a:cubicBezTo>
                <a:cubicBezTo>
                  <a:pt x="203" y="98"/>
                  <a:pt x="204" y="98"/>
                  <a:pt x="205" y="99"/>
                </a:cubicBezTo>
                <a:cubicBezTo>
                  <a:pt x="206" y="100"/>
                  <a:pt x="207" y="100"/>
                  <a:pt x="207" y="101"/>
                </a:cubicBezTo>
                <a:cubicBezTo>
                  <a:pt x="208" y="101"/>
                  <a:pt x="208" y="101"/>
                  <a:pt x="208" y="101"/>
                </a:cubicBezTo>
                <a:cubicBezTo>
                  <a:pt x="209" y="102"/>
                  <a:pt x="210" y="103"/>
                  <a:pt x="210" y="105"/>
                </a:cubicBezTo>
                <a:cubicBezTo>
                  <a:pt x="210" y="106"/>
                  <a:pt x="209" y="107"/>
                  <a:pt x="209" y="108"/>
                </a:cubicBezTo>
                <a:cubicBezTo>
                  <a:pt x="208" y="109"/>
                  <a:pt x="207" y="109"/>
                  <a:pt x="206" y="109"/>
                </a:cubicBezTo>
                <a:cubicBezTo>
                  <a:pt x="205" y="109"/>
                  <a:pt x="204" y="109"/>
                  <a:pt x="203" y="109"/>
                </a:cubicBezTo>
                <a:cubicBezTo>
                  <a:pt x="201" y="107"/>
                  <a:pt x="198" y="106"/>
                  <a:pt x="195" y="106"/>
                </a:cubicBezTo>
                <a:cubicBezTo>
                  <a:pt x="190" y="106"/>
                  <a:pt x="186" y="108"/>
                  <a:pt x="183" y="111"/>
                </a:cubicBezTo>
                <a:cubicBezTo>
                  <a:pt x="181" y="108"/>
                  <a:pt x="180" y="106"/>
                  <a:pt x="179" y="104"/>
                </a:cubicBezTo>
                <a:cubicBezTo>
                  <a:pt x="178" y="102"/>
                  <a:pt x="177" y="100"/>
                  <a:pt x="176" y="9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2263233" y="1285731"/>
            <a:ext cx="201970" cy="223145"/>
          </a:xfrm>
          <a:custGeom>
            <a:avLst/>
            <a:gdLst>
              <a:gd name="T0" fmla="*/ 0 w 187"/>
              <a:gd name="T1" fmla="*/ 208 h 208"/>
              <a:gd name="T2" fmla="*/ 7 w 187"/>
              <a:gd name="T3" fmla="*/ 154 h 208"/>
              <a:gd name="T4" fmla="*/ 15 w 187"/>
              <a:gd name="T5" fmla="*/ 140 h 208"/>
              <a:gd name="T6" fmla="*/ 28 w 187"/>
              <a:gd name="T7" fmla="*/ 135 h 208"/>
              <a:gd name="T8" fmla="*/ 158 w 187"/>
              <a:gd name="T9" fmla="*/ 135 h 208"/>
              <a:gd name="T10" fmla="*/ 172 w 187"/>
              <a:gd name="T11" fmla="*/ 140 h 208"/>
              <a:gd name="T12" fmla="*/ 179 w 187"/>
              <a:gd name="T13" fmla="*/ 154 h 208"/>
              <a:gd name="T14" fmla="*/ 187 w 187"/>
              <a:gd name="T15" fmla="*/ 208 h 208"/>
              <a:gd name="T16" fmla="*/ 0 w 187"/>
              <a:gd name="T17" fmla="*/ 208 h 208"/>
              <a:gd name="T18" fmla="*/ 52 w 187"/>
              <a:gd name="T19" fmla="*/ 41 h 208"/>
              <a:gd name="T20" fmla="*/ 64 w 187"/>
              <a:gd name="T21" fmla="*/ 12 h 208"/>
              <a:gd name="T22" fmla="*/ 93 w 187"/>
              <a:gd name="T23" fmla="*/ 0 h 208"/>
              <a:gd name="T24" fmla="*/ 123 w 187"/>
              <a:gd name="T25" fmla="*/ 12 h 208"/>
              <a:gd name="T26" fmla="*/ 135 w 187"/>
              <a:gd name="T27" fmla="*/ 41 h 208"/>
              <a:gd name="T28" fmla="*/ 135 w 187"/>
              <a:gd name="T29" fmla="*/ 47 h 208"/>
              <a:gd name="T30" fmla="*/ 134 w 187"/>
              <a:gd name="T31" fmla="*/ 52 h 208"/>
              <a:gd name="T32" fmla="*/ 124 w 187"/>
              <a:gd name="T33" fmla="*/ 90 h 208"/>
              <a:gd name="T34" fmla="*/ 124 w 187"/>
              <a:gd name="T35" fmla="*/ 90 h 208"/>
              <a:gd name="T36" fmla="*/ 113 w 187"/>
              <a:gd name="T37" fmla="*/ 107 h 208"/>
              <a:gd name="T38" fmla="*/ 93 w 187"/>
              <a:gd name="T39" fmla="*/ 114 h 208"/>
              <a:gd name="T40" fmla="*/ 74 w 187"/>
              <a:gd name="T41" fmla="*/ 107 h 208"/>
              <a:gd name="T42" fmla="*/ 63 w 187"/>
              <a:gd name="T43" fmla="*/ 90 h 208"/>
              <a:gd name="T44" fmla="*/ 63 w 187"/>
              <a:gd name="T45" fmla="*/ 90 h 208"/>
              <a:gd name="T46" fmla="*/ 53 w 187"/>
              <a:gd name="T47" fmla="*/ 52 h 208"/>
              <a:gd name="T48" fmla="*/ 52 w 187"/>
              <a:gd name="T49" fmla="*/ 47 h 208"/>
              <a:gd name="T50" fmla="*/ 52 w 187"/>
              <a:gd name="T51" fmla="*/ 4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7" h="208">
                <a:moveTo>
                  <a:pt x="0" y="208"/>
                </a:moveTo>
                <a:cubicBezTo>
                  <a:pt x="7" y="154"/>
                  <a:pt x="7" y="154"/>
                  <a:pt x="7" y="154"/>
                </a:cubicBezTo>
                <a:cubicBezTo>
                  <a:pt x="8" y="149"/>
                  <a:pt x="11" y="144"/>
                  <a:pt x="15" y="140"/>
                </a:cubicBezTo>
                <a:cubicBezTo>
                  <a:pt x="19" y="137"/>
                  <a:pt x="23" y="135"/>
                  <a:pt x="28" y="135"/>
                </a:cubicBezTo>
                <a:cubicBezTo>
                  <a:pt x="158" y="135"/>
                  <a:pt x="158" y="135"/>
                  <a:pt x="158" y="135"/>
                </a:cubicBezTo>
                <a:cubicBezTo>
                  <a:pt x="163" y="135"/>
                  <a:pt x="168" y="137"/>
                  <a:pt x="172" y="140"/>
                </a:cubicBezTo>
                <a:cubicBezTo>
                  <a:pt x="176" y="144"/>
                  <a:pt x="178" y="148"/>
                  <a:pt x="179" y="154"/>
                </a:cubicBezTo>
                <a:cubicBezTo>
                  <a:pt x="187" y="208"/>
                  <a:pt x="187" y="208"/>
                  <a:pt x="187" y="208"/>
                </a:cubicBezTo>
                <a:lnTo>
                  <a:pt x="0" y="208"/>
                </a:lnTo>
                <a:close/>
                <a:moveTo>
                  <a:pt x="52" y="41"/>
                </a:moveTo>
                <a:cubicBezTo>
                  <a:pt x="52" y="30"/>
                  <a:pt x="56" y="20"/>
                  <a:pt x="64" y="12"/>
                </a:cubicBezTo>
                <a:cubicBezTo>
                  <a:pt x="72" y="4"/>
                  <a:pt x="82" y="0"/>
                  <a:pt x="93" y="0"/>
                </a:cubicBezTo>
                <a:cubicBezTo>
                  <a:pt x="105" y="0"/>
                  <a:pt x="114" y="4"/>
                  <a:pt x="123" y="12"/>
                </a:cubicBezTo>
                <a:cubicBezTo>
                  <a:pt x="131" y="20"/>
                  <a:pt x="135" y="30"/>
                  <a:pt x="135" y="41"/>
                </a:cubicBezTo>
                <a:cubicBezTo>
                  <a:pt x="135" y="43"/>
                  <a:pt x="135" y="45"/>
                  <a:pt x="135" y="47"/>
                </a:cubicBezTo>
                <a:cubicBezTo>
                  <a:pt x="134" y="48"/>
                  <a:pt x="134" y="50"/>
                  <a:pt x="134" y="52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2" y="97"/>
                  <a:pt x="118" y="103"/>
                  <a:pt x="113" y="107"/>
                </a:cubicBezTo>
                <a:cubicBezTo>
                  <a:pt x="107" y="112"/>
                  <a:pt x="101" y="114"/>
                  <a:pt x="93" y="114"/>
                </a:cubicBezTo>
                <a:cubicBezTo>
                  <a:pt x="86" y="114"/>
                  <a:pt x="79" y="112"/>
                  <a:pt x="74" y="107"/>
                </a:cubicBezTo>
                <a:cubicBezTo>
                  <a:pt x="68" y="103"/>
                  <a:pt x="65" y="97"/>
                  <a:pt x="63" y="90"/>
                </a:cubicBezTo>
                <a:cubicBezTo>
                  <a:pt x="63" y="90"/>
                  <a:pt x="63" y="90"/>
                  <a:pt x="63" y="90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0"/>
                  <a:pt x="52" y="48"/>
                  <a:pt x="52" y="47"/>
                </a:cubicBezTo>
                <a:cubicBezTo>
                  <a:pt x="52" y="45"/>
                  <a:pt x="52" y="43"/>
                  <a:pt x="52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2571075" y="1295504"/>
            <a:ext cx="245948" cy="201970"/>
          </a:xfrm>
          <a:custGeom>
            <a:avLst/>
            <a:gdLst>
              <a:gd name="T0" fmla="*/ 0 w 229"/>
              <a:gd name="T1" fmla="*/ 187 h 187"/>
              <a:gd name="T2" fmla="*/ 7 w 229"/>
              <a:gd name="T3" fmla="*/ 141 h 187"/>
              <a:gd name="T4" fmla="*/ 13 w 229"/>
              <a:gd name="T5" fmla="*/ 130 h 187"/>
              <a:gd name="T6" fmla="*/ 24 w 229"/>
              <a:gd name="T7" fmla="*/ 125 h 187"/>
              <a:gd name="T8" fmla="*/ 65 w 229"/>
              <a:gd name="T9" fmla="*/ 125 h 187"/>
              <a:gd name="T10" fmla="*/ 57 w 229"/>
              <a:gd name="T11" fmla="*/ 139 h 187"/>
              <a:gd name="T12" fmla="*/ 50 w 229"/>
              <a:gd name="T13" fmla="*/ 187 h 187"/>
              <a:gd name="T14" fmla="*/ 0 w 229"/>
              <a:gd name="T15" fmla="*/ 187 h 187"/>
              <a:gd name="T16" fmla="*/ 44 w 229"/>
              <a:gd name="T17" fmla="*/ 46 h 187"/>
              <a:gd name="T18" fmla="*/ 55 w 229"/>
              <a:gd name="T19" fmla="*/ 21 h 187"/>
              <a:gd name="T20" fmla="*/ 80 w 229"/>
              <a:gd name="T21" fmla="*/ 11 h 187"/>
              <a:gd name="T22" fmla="*/ 100 w 229"/>
              <a:gd name="T23" fmla="*/ 17 h 187"/>
              <a:gd name="T24" fmla="*/ 96 w 229"/>
              <a:gd name="T25" fmla="*/ 35 h 187"/>
              <a:gd name="T26" fmla="*/ 98 w 229"/>
              <a:gd name="T27" fmla="*/ 46 h 187"/>
              <a:gd name="T28" fmla="*/ 107 w 229"/>
              <a:gd name="T29" fmla="*/ 80 h 187"/>
              <a:gd name="T30" fmla="*/ 106 w 229"/>
              <a:gd name="T31" fmla="*/ 87 h 187"/>
              <a:gd name="T32" fmla="*/ 105 w 229"/>
              <a:gd name="T33" fmla="*/ 87 h 187"/>
              <a:gd name="T34" fmla="*/ 96 w 229"/>
              <a:gd name="T35" fmla="*/ 102 h 187"/>
              <a:gd name="T36" fmla="*/ 80 w 229"/>
              <a:gd name="T37" fmla="*/ 108 h 187"/>
              <a:gd name="T38" fmla="*/ 63 w 229"/>
              <a:gd name="T39" fmla="*/ 102 h 187"/>
              <a:gd name="T40" fmla="*/ 54 w 229"/>
              <a:gd name="T41" fmla="*/ 87 h 187"/>
              <a:gd name="T42" fmla="*/ 45 w 229"/>
              <a:gd name="T43" fmla="*/ 55 h 187"/>
              <a:gd name="T44" fmla="*/ 45 w 229"/>
              <a:gd name="T45" fmla="*/ 51 h 187"/>
              <a:gd name="T46" fmla="*/ 44 w 229"/>
              <a:gd name="T47" fmla="*/ 46 h 187"/>
              <a:gd name="T48" fmla="*/ 60 w 229"/>
              <a:gd name="T49" fmla="*/ 187 h 187"/>
              <a:gd name="T50" fmla="*/ 67 w 229"/>
              <a:gd name="T51" fmla="*/ 139 h 187"/>
              <a:gd name="T52" fmla="*/ 74 w 229"/>
              <a:gd name="T53" fmla="*/ 127 h 187"/>
              <a:gd name="T54" fmla="*/ 86 w 229"/>
              <a:gd name="T55" fmla="*/ 122 h 187"/>
              <a:gd name="T56" fmla="*/ 203 w 229"/>
              <a:gd name="T57" fmla="*/ 122 h 187"/>
              <a:gd name="T58" fmla="*/ 215 w 229"/>
              <a:gd name="T59" fmla="*/ 127 h 187"/>
              <a:gd name="T60" fmla="*/ 222 w 229"/>
              <a:gd name="T61" fmla="*/ 139 h 187"/>
              <a:gd name="T62" fmla="*/ 229 w 229"/>
              <a:gd name="T63" fmla="*/ 187 h 187"/>
              <a:gd name="T64" fmla="*/ 60 w 229"/>
              <a:gd name="T65" fmla="*/ 187 h 187"/>
              <a:gd name="T66" fmla="*/ 107 w 229"/>
              <a:gd name="T67" fmla="*/ 37 h 187"/>
              <a:gd name="T68" fmla="*/ 118 w 229"/>
              <a:gd name="T69" fmla="*/ 11 h 187"/>
              <a:gd name="T70" fmla="*/ 145 w 229"/>
              <a:gd name="T71" fmla="*/ 0 h 187"/>
              <a:gd name="T72" fmla="*/ 171 w 229"/>
              <a:gd name="T73" fmla="*/ 11 h 187"/>
              <a:gd name="T74" fmla="*/ 182 w 229"/>
              <a:gd name="T75" fmla="*/ 37 h 187"/>
              <a:gd name="T76" fmla="*/ 181 w 229"/>
              <a:gd name="T77" fmla="*/ 47 h 187"/>
              <a:gd name="T78" fmla="*/ 172 w 229"/>
              <a:gd name="T79" fmla="*/ 82 h 187"/>
              <a:gd name="T80" fmla="*/ 162 w 229"/>
              <a:gd name="T81" fmla="*/ 97 h 187"/>
              <a:gd name="T82" fmla="*/ 145 w 229"/>
              <a:gd name="T83" fmla="*/ 103 h 187"/>
              <a:gd name="T84" fmla="*/ 127 w 229"/>
              <a:gd name="T85" fmla="*/ 97 h 187"/>
              <a:gd name="T86" fmla="*/ 118 w 229"/>
              <a:gd name="T87" fmla="*/ 82 h 187"/>
              <a:gd name="T88" fmla="*/ 117 w 229"/>
              <a:gd name="T89" fmla="*/ 82 h 187"/>
              <a:gd name="T90" fmla="*/ 109 w 229"/>
              <a:gd name="T91" fmla="*/ 47 h 187"/>
              <a:gd name="T92" fmla="*/ 107 w 229"/>
              <a:gd name="T93" fmla="*/ 3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9" h="187">
                <a:moveTo>
                  <a:pt x="0" y="187"/>
                </a:moveTo>
                <a:cubicBezTo>
                  <a:pt x="7" y="141"/>
                  <a:pt x="7" y="141"/>
                  <a:pt x="7" y="141"/>
                </a:cubicBezTo>
                <a:cubicBezTo>
                  <a:pt x="7" y="137"/>
                  <a:pt x="9" y="133"/>
                  <a:pt x="13" y="130"/>
                </a:cubicBezTo>
                <a:cubicBezTo>
                  <a:pt x="16" y="127"/>
                  <a:pt x="20" y="125"/>
                  <a:pt x="24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1" y="129"/>
                  <a:pt x="58" y="133"/>
                  <a:pt x="57" y="139"/>
                </a:cubicBezTo>
                <a:cubicBezTo>
                  <a:pt x="50" y="187"/>
                  <a:pt x="50" y="187"/>
                  <a:pt x="50" y="187"/>
                </a:cubicBezTo>
                <a:lnTo>
                  <a:pt x="0" y="187"/>
                </a:lnTo>
                <a:close/>
                <a:moveTo>
                  <a:pt x="44" y="46"/>
                </a:moveTo>
                <a:cubicBezTo>
                  <a:pt x="44" y="36"/>
                  <a:pt x="48" y="28"/>
                  <a:pt x="55" y="21"/>
                </a:cubicBezTo>
                <a:cubicBezTo>
                  <a:pt x="62" y="14"/>
                  <a:pt x="70" y="11"/>
                  <a:pt x="80" y="11"/>
                </a:cubicBezTo>
                <a:cubicBezTo>
                  <a:pt x="87" y="11"/>
                  <a:pt x="94" y="13"/>
                  <a:pt x="100" y="17"/>
                </a:cubicBezTo>
                <a:cubicBezTo>
                  <a:pt x="98" y="23"/>
                  <a:pt x="96" y="29"/>
                  <a:pt x="96" y="35"/>
                </a:cubicBezTo>
                <a:cubicBezTo>
                  <a:pt x="96" y="39"/>
                  <a:pt x="97" y="43"/>
                  <a:pt x="98" y="46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4" y="93"/>
                  <a:pt x="101" y="98"/>
                  <a:pt x="96" y="102"/>
                </a:cubicBezTo>
                <a:cubicBezTo>
                  <a:pt x="91" y="106"/>
                  <a:pt x="86" y="108"/>
                  <a:pt x="80" y="108"/>
                </a:cubicBezTo>
                <a:cubicBezTo>
                  <a:pt x="73" y="108"/>
                  <a:pt x="68" y="106"/>
                  <a:pt x="63" y="102"/>
                </a:cubicBezTo>
                <a:cubicBezTo>
                  <a:pt x="59" y="98"/>
                  <a:pt x="55" y="93"/>
                  <a:pt x="54" y="87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53"/>
                  <a:pt x="45" y="52"/>
                  <a:pt x="45" y="51"/>
                </a:cubicBezTo>
                <a:cubicBezTo>
                  <a:pt x="45" y="49"/>
                  <a:pt x="44" y="48"/>
                  <a:pt x="44" y="46"/>
                </a:cubicBezTo>
                <a:close/>
                <a:moveTo>
                  <a:pt x="60" y="187"/>
                </a:moveTo>
                <a:cubicBezTo>
                  <a:pt x="67" y="139"/>
                  <a:pt x="67" y="139"/>
                  <a:pt x="67" y="139"/>
                </a:cubicBezTo>
                <a:cubicBezTo>
                  <a:pt x="68" y="134"/>
                  <a:pt x="70" y="130"/>
                  <a:pt x="74" y="127"/>
                </a:cubicBezTo>
                <a:cubicBezTo>
                  <a:pt x="77" y="123"/>
                  <a:pt x="82" y="122"/>
                  <a:pt x="86" y="122"/>
                </a:cubicBezTo>
                <a:cubicBezTo>
                  <a:pt x="203" y="122"/>
                  <a:pt x="203" y="122"/>
                  <a:pt x="203" y="122"/>
                </a:cubicBezTo>
                <a:cubicBezTo>
                  <a:pt x="208" y="122"/>
                  <a:pt x="212" y="123"/>
                  <a:pt x="215" y="127"/>
                </a:cubicBezTo>
                <a:cubicBezTo>
                  <a:pt x="219" y="130"/>
                  <a:pt x="222" y="134"/>
                  <a:pt x="222" y="139"/>
                </a:cubicBezTo>
                <a:cubicBezTo>
                  <a:pt x="229" y="187"/>
                  <a:pt x="229" y="187"/>
                  <a:pt x="229" y="187"/>
                </a:cubicBezTo>
                <a:lnTo>
                  <a:pt x="60" y="187"/>
                </a:lnTo>
                <a:close/>
                <a:moveTo>
                  <a:pt x="107" y="37"/>
                </a:moveTo>
                <a:cubicBezTo>
                  <a:pt x="107" y="27"/>
                  <a:pt x="111" y="18"/>
                  <a:pt x="118" y="11"/>
                </a:cubicBezTo>
                <a:cubicBezTo>
                  <a:pt x="126" y="4"/>
                  <a:pt x="134" y="0"/>
                  <a:pt x="145" y="0"/>
                </a:cubicBezTo>
                <a:cubicBezTo>
                  <a:pt x="155" y="0"/>
                  <a:pt x="164" y="4"/>
                  <a:pt x="171" y="11"/>
                </a:cubicBezTo>
                <a:cubicBezTo>
                  <a:pt x="179" y="18"/>
                  <a:pt x="182" y="27"/>
                  <a:pt x="182" y="37"/>
                </a:cubicBezTo>
                <a:cubicBezTo>
                  <a:pt x="182" y="41"/>
                  <a:pt x="182" y="44"/>
                  <a:pt x="181" y="47"/>
                </a:cubicBezTo>
                <a:cubicBezTo>
                  <a:pt x="172" y="82"/>
                  <a:pt x="172" y="82"/>
                  <a:pt x="172" y="82"/>
                </a:cubicBezTo>
                <a:cubicBezTo>
                  <a:pt x="170" y="88"/>
                  <a:pt x="167" y="93"/>
                  <a:pt x="162" y="97"/>
                </a:cubicBezTo>
                <a:cubicBezTo>
                  <a:pt x="157" y="101"/>
                  <a:pt x="151" y="103"/>
                  <a:pt x="145" y="103"/>
                </a:cubicBezTo>
                <a:cubicBezTo>
                  <a:pt x="138" y="103"/>
                  <a:pt x="133" y="101"/>
                  <a:pt x="127" y="97"/>
                </a:cubicBezTo>
                <a:cubicBezTo>
                  <a:pt x="122" y="93"/>
                  <a:pt x="119" y="88"/>
                  <a:pt x="118" y="82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8" y="44"/>
                  <a:pt x="107" y="41"/>
                  <a:pt x="107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2901718" y="1310163"/>
            <a:ext cx="245948" cy="159621"/>
          </a:xfrm>
          <a:custGeom>
            <a:avLst/>
            <a:gdLst>
              <a:gd name="T0" fmla="*/ 14 w 229"/>
              <a:gd name="T1" fmla="*/ 148 h 148"/>
              <a:gd name="T2" fmla="*/ 6 w 229"/>
              <a:gd name="T3" fmla="*/ 111 h 148"/>
              <a:gd name="T4" fmla="*/ 10 w 229"/>
              <a:gd name="T5" fmla="*/ 102 h 148"/>
              <a:gd name="T6" fmla="*/ 20 w 229"/>
              <a:gd name="T7" fmla="*/ 99 h 148"/>
              <a:gd name="T8" fmla="*/ 48 w 229"/>
              <a:gd name="T9" fmla="*/ 103 h 148"/>
              <a:gd name="T10" fmla="*/ 40 w 229"/>
              <a:gd name="T11" fmla="*/ 148 h 148"/>
              <a:gd name="T12" fmla="*/ 85 w 229"/>
              <a:gd name="T13" fmla="*/ 63 h 148"/>
              <a:gd name="T14" fmla="*/ 81 w 229"/>
              <a:gd name="T15" fmla="*/ 75 h 148"/>
              <a:gd name="T16" fmla="*/ 70 w 229"/>
              <a:gd name="T17" fmla="*/ 84 h 148"/>
              <a:gd name="T18" fmla="*/ 56 w 229"/>
              <a:gd name="T19" fmla="*/ 84 h 148"/>
              <a:gd name="T20" fmla="*/ 46 w 229"/>
              <a:gd name="T21" fmla="*/ 75 h 148"/>
              <a:gd name="T22" fmla="*/ 43 w 229"/>
              <a:gd name="T23" fmla="*/ 69 h 148"/>
              <a:gd name="T24" fmla="*/ 35 w 229"/>
              <a:gd name="T25" fmla="*/ 36 h 148"/>
              <a:gd name="T26" fmla="*/ 44 w 229"/>
              <a:gd name="T27" fmla="*/ 16 h 148"/>
              <a:gd name="T28" fmla="*/ 63 w 229"/>
              <a:gd name="T29" fmla="*/ 8 h 148"/>
              <a:gd name="T30" fmla="*/ 80 w 229"/>
              <a:gd name="T31" fmla="*/ 13 h 148"/>
              <a:gd name="T32" fmla="*/ 78 w 229"/>
              <a:gd name="T33" fmla="*/ 36 h 148"/>
              <a:gd name="T34" fmla="*/ 166 w 229"/>
              <a:gd name="T35" fmla="*/ 97 h 148"/>
              <a:gd name="T36" fmla="*/ 174 w 229"/>
              <a:gd name="T37" fmla="*/ 104 h 148"/>
              <a:gd name="T38" fmla="*/ 182 w 229"/>
              <a:gd name="T39" fmla="*/ 148 h 148"/>
              <a:gd name="T40" fmla="*/ 63 w 229"/>
              <a:gd name="T41" fmla="*/ 148 h 148"/>
              <a:gd name="T42" fmla="*/ 54 w 229"/>
              <a:gd name="T43" fmla="*/ 109 h 148"/>
              <a:gd name="T44" fmla="*/ 59 w 229"/>
              <a:gd name="T45" fmla="*/ 100 h 148"/>
              <a:gd name="T46" fmla="*/ 68 w 229"/>
              <a:gd name="T47" fmla="*/ 96 h 148"/>
              <a:gd name="T48" fmla="*/ 136 w 229"/>
              <a:gd name="T49" fmla="*/ 64 h 148"/>
              <a:gd name="T50" fmla="*/ 134 w 229"/>
              <a:gd name="T51" fmla="*/ 71 h 148"/>
              <a:gd name="T52" fmla="*/ 122 w 229"/>
              <a:gd name="T53" fmla="*/ 80 h 148"/>
              <a:gd name="T54" fmla="*/ 107 w 229"/>
              <a:gd name="T55" fmla="*/ 80 h 148"/>
              <a:gd name="T56" fmla="*/ 96 w 229"/>
              <a:gd name="T57" fmla="*/ 71 h 148"/>
              <a:gd name="T58" fmla="*/ 86 w 229"/>
              <a:gd name="T59" fmla="*/ 37 h 148"/>
              <a:gd name="T60" fmla="*/ 85 w 229"/>
              <a:gd name="T61" fmla="*/ 29 h 148"/>
              <a:gd name="T62" fmla="*/ 94 w 229"/>
              <a:gd name="T63" fmla="*/ 8 h 148"/>
              <a:gd name="T64" fmla="*/ 115 w 229"/>
              <a:gd name="T65" fmla="*/ 0 h 148"/>
              <a:gd name="T66" fmla="*/ 136 w 229"/>
              <a:gd name="T67" fmla="*/ 8 h 148"/>
              <a:gd name="T68" fmla="*/ 145 w 229"/>
              <a:gd name="T69" fmla="*/ 29 h 148"/>
              <a:gd name="T70" fmla="*/ 144 w 229"/>
              <a:gd name="T71" fmla="*/ 37 h 148"/>
              <a:gd name="T72" fmla="*/ 186 w 229"/>
              <a:gd name="T73" fmla="*/ 69 h 148"/>
              <a:gd name="T74" fmla="*/ 179 w 229"/>
              <a:gd name="T75" fmla="*/ 80 h 148"/>
              <a:gd name="T76" fmla="*/ 166 w 229"/>
              <a:gd name="T77" fmla="*/ 85 h 148"/>
              <a:gd name="T78" fmla="*/ 153 w 229"/>
              <a:gd name="T79" fmla="*/ 80 h 148"/>
              <a:gd name="T80" fmla="*/ 146 w 229"/>
              <a:gd name="T81" fmla="*/ 69 h 148"/>
              <a:gd name="T82" fmla="*/ 151 w 229"/>
              <a:gd name="T83" fmla="*/ 36 h 148"/>
              <a:gd name="T84" fmla="*/ 150 w 229"/>
              <a:gd name="T85" fmla="*/ 13 h 148"/>
              <a:gd name="T86" fmla="*/ 166 w 229"/>
              <a:gd name="T87" fmla="*/ 8 h 148"/>
              <a:gd name="T88" fmla="*/ 186 w 229"/>
              <a:gd name="T89" fmla="*/ 16 h 148"/>
              <a:gd name="T90" fmla="*/ 194 w 229"/>
              <a:gd name="T91" fmla="*/ 36 h 148"/>
              <a:gd name="T92" fmla="*/ 186 w 229"/>
              <a:gd name="T93" fmla="*/ 69 h 148"/>
              <a:gd name="T94" fmla="*/ 184 w 229"/>
              <a:gd name="T95" fmla="*/ 109 h 148"/>
              <a:gd name="T96" fmla="*/ 177 w 229"/>
              <a:gd name="T97" fmla="*/ 99 h 148"/>
              <a:gd name="T98" fmla="*/ 215 w 229"/>
              <a:gd name="T99" fmla="*/ 100 h 148"/>
              <a:gd name="T100" fmla="*/ 222 w 229"/>
              <a:gd name="T101" fmla="*/ 106 h 148"/>
              <a:gd name="T102" fmla="*/ 229 w 229"/>
              <a:gd name="T103" fmla="*/ 148 h 148"/>
              <a:gd name="T104" fmla="*/ 189 w 229"/>
              <a:gd name="T105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9" h="148">
                <a:moveTo>
                  <a:pt x="40" y="148"/>
                </a:moveTo>
                <a:cubicBezTo>
                  <a:pt x="14" y="148"/>
                  <a:pt x="14" y="148"/>
                  <a:pt x="14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6" y="111"/>
                  <a:pt x="6" y="111"/>
                  <a:pt x="6" y="111"/>
                </a:cubicBezTo>
                <a:cubicBezTo>
                  <a:pt x="6" y="110"/>
                  <a:pt x="6" y="108"/>
                  <a:pt x="7" y="106"/>
                </a:cubicBezTo>
                <a:cubicBezTo>
                  <a:pt x="8" y="105"/>
                  <a:pt x="9" y="104"/>
                  <a:pt x="10" y="102"/>
                </a:cubicBezTo>
                <a:cubicBezTo>
                  <a:pt x="12" y="101"/>
                  <a:pt x="13" y="100"/>
                  <a:pt x="15" y="100"/>
                </a:cubicBezTo>
                <a:cubicBezTo>
                  <a:pt x="16" y="99"/>
                  <a:pt x="18" y="99"/>
                  <a:pt x="20" y="99"/>
                </a:cubicBezTo>
                <a:cubicBezTo>
                  <a:pt x="52" y="99"/>
                  <a:pt x="52" y="99"/>
                  <a:pt x="52" y="99"/>
                </a:cubicBezTo>
                <a:cubicBezTo>
                  <a:pt x="50" y="100"/>
                  <a:pt x="49" y="101"/>
                  <a:pt x="48" y="103"/>
                </a:cubicBezTo>
                <a:cubicBezTo>
                  <a:pt x="47" y="105"/>
                  <a:pt x="46" y="107"/>
                  <a:pt x="45" y="109"/>
                </a:cubicBezTo>
                <a:lnTo>
                  <a:pt x="40" y="148"/>
                </a:lnTo>
                <a:close/>
                <a:moveTo>
                  <a:pt x="78" y="36"/>
                </a:moveTo>
                <a:cubicBezTo>
                  <a:pt x="85" y="63"/>
                  <a:pt x="85" y="63"/>
                  <a:pt x="85" y="63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71"/>
                  <a:pt x="82" y="73"/>
                  <a:pt x="81" y="75"/>
                </a:cubicBezTo>
                <a:cubicBezTo>
                  <a:pt x="80" y="77"/>
                  <a:pt x="78" y="79"/>
                  <a:pt x="76" y="80"/>
                </a:cubicBezTo>
                <a:cubicBezTo>
                  <a:pt x="75" y="82"/>
                  <a:pt x="73" y="83"/>
                  <a:pt x="70" y="84"/>
                </a:cubicBezTo>
                <a:cubicBezTo>
                  <a:pt x="68" y="84"/>
                  <a:pt x="66" y="85"/>
                  <a:pt x="63" y="85"/>
                </a:cubicBezTo>
                <a:cubicBezTo>
                  <a:pt x="61" y="85"/>
                  <a:pt x="59" y="84"/>
                  <a:pt x="56" y="84"/>
                </a:cubicBezTo>
                <a:cubicBezTo>
                  <a:pt x="54" y="83"/>
                  <a:pt x="52" y="82"/>
                  <a:pt x="50" y="80"/>
                </a:cubicBezTo>
                <a:cubicBezTo>
                  <a:pt x="49" y="79"/>
                  <a:pt x="47" y="77"/>
                  <a:pt x="46" y="75"/>
                </a:cubicBezTo>
                <a:cubicBezTo>
                  <a:pt x="44" y="73"/>
                  <a:pt x="44" y="71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0"/>
                  <a:pt x="35" y="38"/>
                  <a:pt x="35" y="36"/>
                </a:cubicBezTo>
                <a:cubicBezTo>
                  <a:pt x="35" y="32"/>
                  <a:pt x="36" y="28"/>
                  <a:pt x="38" y="25"/>
                </a:cubicBezTo>
                <a:cubicBezTo>
                  <a:pt x="39" y="21"/>
                  <a:pt x="41" y="19"/>
                  <a:pt x="44" y="16"/>
                </a:cubicBezTo>
                <a:cubicBezTo>
                  <a:pt x="46" y="13"/>
                  <a:pt x="49" y="11"/>
                  <a:pt x="52" y="10"/>
                </a:cubicBezTo>
                <a:cubicBezTo>
                  <a:pt x="56" y="8"/>
                  <a:pt x="59" y="8"/>
                  <a:pt x="63" y="8"/>
                </a:cubicBezTo>
                <a:cubicBezTo>
                  <a:pt x="66" y="8"/>
                  <a:pt x="69" y="8"/>
                  <a:pt x="72" y="9"/>
                </a:cubicBezTo>
                <a:cubicBezTo>
                  <a:pt x="75" y="10"/>
                  <a:pt x="77" y="11"/>
                  <a:pt x="80" y="13"/>
                </a:cubicBezTo>
                <a:cubicBezTo>
                  <a:pt x="78" y="18"/>
                  <a:pt x="77" y="22"/>
                  <a:pt x="77" y="27"/>
                </a:cubicBezTo>
                <a:cubicBezTo>
                  <a:pt x="77" y="30"/>
                  <a:pt x="77" y="33"/>
                  <a:pt x="78" y="36"/>
                </a:cubicBezTo>
                <a:close/>
                <a:moveTo>
                  <a:pt x="161" y="96"/>
                </a:moveTo>
                <a:cubicBezTo>
                  <a:pt x="163" y="96"/>
                  <a:pt x="165" y="96"/>
                  <a:pt x="166" y="97"/>
                </a:cubicBezTo>
                <a:cubicBezTo>
                  <a:pt x="168" y="98"/>
                  <a:pt x="170" y="99"/>
                  <a:pt x="171" y="100"/>
                </a:cubicBezTo>
                <a:cubicBezTo>
                  <a:pt x="172" y="101"/>
                  <a:pt x="173" y="102"/>
                  <a:pt x="174" y="104"/>
                </a:cubicBezTo>
                <a:cubicBezTo>
                  <a:pt x="175" y="106"/>
                  <a:pt x="176" y="107"/>
                  <a:pt x="176" y="109"/>
                </a:cubicBezTo>
                <a:cubicBezTo>
                  <a:pt x="182" y="148"/>
                  <a:pt x="182" y="148"/>
                  <a:pt x="182" y="148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63" y="148"/>
                  <a:pt x="63" y="148"/>
                  <a:pt x="63" y="148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4" y="107"/>
                  <a:pt x="54" y="106"/>
                  <a:pt x="55" y="104"/>
                </a:cubicBezTo>
                <a:cubicBezTo>
                  <a:pt x="56" y="102"/>
                  <a:pt x="57" y="101"/>
                  <a:pt x="59" y="100"/>
                </a:cubicBezTo>
                <a:cubicBezTo>
                  <a:pt x="60" y="99"/>
                  <a:pt x="62" y="98"/>
                  <a:pt x="63" y="97"/>
                </a:cubicBezTo>
                <a:cubicBezTo>
                  <a:pt x="65" y="96"/>
                  <a:pt x="67" y="96"/>
                  <a:pt x="68" y="96"/>
                </a:cubicBezTo>
                <a:lnTo>
                  <a:pt x="161" y="96"/>
                </a:lnTo>
                <a:close/>
                <a:moveTo>
                  <a:pt x="136" y="64"/>
                </a:moveTo>
                <a:cubicBezTo>
                  <a:pt x="136" y="64"/>
                  <a:pt x="136" y="64"/>
                  <a:pt x="136" y="64"/>
                </a:cubicBezTo>
                <a:cubicBezTo>
                  <a:pt x="136" y="67"/>
                  <a:pt x="135" y="69"/>
                  <a:pt x="134" y="71"/>
                </a:cubicBezTo>
                <a:cubicBezTo>
                  <a:pt x="132" y="73"/>
                  <a:pt x="131" y="75"/>
                  <a:pt x="129" y="76"/>
                </a:cubicBezTo>
                <a:cubicBezTo>
                  <a:pt x="127" y="78"/>
                  <a:pt x="125" y="79"/>
                  <a:pt x="122" y="80"/>
                </a:cubicBezTo>
                <a:cubicBezTo>
                  <a:pt x="120" y="81"/>
                  <a:pt x="117" y="81"/>
                  <a:pt x="115" y="81"/>
                </a:cubicBezTo>
                <a:cubicBezTo>
                  <a:pt x="112" y="81"/>
                  <a:pt x="110" y="81"/>
                  <a:pt x="107" y="80"/>
                </a:cubicBezTo>
                <a:cubicBezTo>
                  <a:pt x="105" y="79"/>
                  <a:pt x="103" y="78"/>
                  <a:pt x="101" y="76"/>
                </a:cubicBezTo>
                <a:cubicBezTo>
                  <a:pt x="99" y="75"/>
                  <a:pt x="98" y="73"/>
                  <a:pt x="96" y="71"/>
                </a:cubicBezTo>
                <a:cubicBezTo>
                  <a:pt x="95" y="69"/>
                  <a:pt x="94" y="67"/>
                  <a:pt x="93" y="64"/>
                </a:cubicBezTo>
                <a:cubicBezTo>
                  <a:pt x="86" y="37"/>
                  <a:pt x="86" y="37"/>
                  <a:pt x="86" y="37"/>
                </a:cubicBezTo>
                <a:cubicBezTo>
                  <a:pt x="86" y="36"/>
                  <a:pt x="86" y="34"/>
                  <a:pt x="85" y="33"/>
                </a:cubicBezTo>
                <a:cubicBezTo>
                  <a:pt x="85" y="32"/>
                  <a:pt x="85" y="31"/>
                  <a:pt x="85" y="29"/>
                </a:cubicBezTo>
                <a:cubicBezTo>
                  <a:pt x="85" y="25"/>
                  <a:pt x="86" y="21"/>
                  <a:pt x="87" y="18"/>
                </a:cubicBezTo>
                <a:cubicBezTo>
                  <a:pt x="89" y="14"/>
                  <a:pt x="91" y="11"/>
                  <a:pt x="94" y="8"/>
                </a:cubicBezTo>
                <a:cubicBezTo>
                  <a:pt x="97" y="6"/>
                  <a:pt x="100" y="3"/>
                  <a:pt x="103" y="2"/>
                </a:cubicBezTo>
                <a:cubicBezTo>
                  <a:pt x="107" y="0"/>
                  <a:pt x="111" y="0"/>
                  <a:pt x="115" y="0"/>
                </a:cubicBezTo>
                <a:cubicBezTo>
                  <a:pt x="119" y="0"/>
                  <a:pt x="123" y="0"/>
                  <a:pt x="126" y="2"/>
                </a:cubicBezTo>
                <a:cubicBezTo>
                  <a:pt x="130" y="3"/>
                  <a:pt x="133" y="6"/>
                  <a:pt x="136" y="8"/>
                </a:cubicBezTo>
                <a:cubicBezTo>
                  <a:pt x="139" y="11"/>
                  <a:pt x="141" y="14"/>
                  <a:pt x="142" y="18"/>
                </a:cubicBezTo>
                <a:cubicBezTo>
                  <a:pt x="144" y="21"/>
                  <a:pt x="145" y="25"/>
                  <a:pt x="145" y="29"/>
                </a:cubicBezTo>
                <a:cubicBezTo>
                  <a:pt x="145" y="32"/>
                  <a:pt x="144" y="34"/>
                  <a:pt x="143" y="37"/>
                </a:cubicBezTo>
                <a:cubicBezTo>
                  <a:pt x="144" y="37"/>
                  <a:pt x="144" y="37"/>
                  <a:pt x="144" y="37"/>
                </a:cubicBezTo>
                <a:lnTo>
                  <a:pt x="136" y="64"/>
                </a:lnTo>
                <a:close/>
                <a:moveTo>
                  <a:pt x="186" y="69"/>
                </a:moveTo>
                <a:cubicBezTo>
                  <a:pt x="186" y="71"/>
                  <a:pt x="185" y="73"/>
                  <a:pt x="184" y="75"/>
                </a:cubicBezTo>
                <a:cubicBezTo>
                  <a:pt x="182" y="77"/>
                  <a:pt x="181" y="79"/>
                  <a:pt x="179" y="80"/>
                </a:cubicBezTo>
                <a:cubicBezTo>
                  <a:pt x="177" y="82"/>
                  <a:pt x="175" y="83"/>
                  <a:pt x="173" y="84"/>
                </a:cubicBezTo>
                <a:cubicBezTo>
                  <a:pt x="171" y="84"/>
                  <a:pt x="168" y="85"/>
                  <a:pt x="166" y="85"/>
                </a:cubicBezTo>
                <a:cubicBezTo>
                  <a:pt x="163" y="85"/>
                  <a:pt x="161" y="84"/>
                  <a:pt x="159" y="84"/>
                </a:cubicBezTo>
                <a:cubicBezTo>
                  <a:pt x="157" y="83"/>
                  <a:pt x="155" y="82"/>
                  <a:pt x="153" y="80"/>
                </a:cubicBezTo>
                <a:cubicBezTo>
                  <a:pt x="151" y="79"/>
                  <a:pt x="150" y="77"/>
                  <a:pt x="148" y="75"/>
                </a:cubicBezTo>
                <a:cubicBezTo>
                  <a:pt x="147" y="73"/>
                  <a:pt x="146" y="71"/>
                  <a:pt x="146" y="69"/>
                </a:cubicBezTo>
                <a:cubicBezTo>
                  <a:pt x="144" y="63"/>
                  <a:pt x="144" y="63"/>
                  <a:pt x="144" y="63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2" y="34"/>
                  <a:pt x="153" y="31"/>
                  <a:pt x="153" y="27"/>
                </a:cubicBezTo>
                <a:cubicBezTo>
                  <a:pt x="153" y="22"/>
                  <a:pt x="152" y="18"/>
                  <a:pt x="150" y="13"/>
                </a:cubicBezTo>
                <a:cubicBezTo>
                  <a:pt x="152" y="11"/>
                  <a:pt x="154" y="10"/>
                  <a:pt x="157" y="9"/>
                </a:cubicBezTo>
                <a:cubicBezTo>
                  <a:pt x="160" y="8"/>
                  <a:pt x="163" y="8"/>
                  <a:pt x="166" y="8"/>
                </a:cubicBezTo>
                <a:cubicBezTo>
                  <a:pt x="170" y="8"/>
                  <a:pt x="173" y="8"/>
                  <a:pt x="177" y="10"/>
                </a:cubicBezTo>
                <a:cubicBezTo>
                  <a:pt x="180" y="11"/>
                  <a:pt x="183" y="13"/>
                  <a:pt x="186" y="16"/>
                </a:cubicBezTo>
                <a:cubicBezTo>
                  <a:pt x="188" y="19"/>
                  <a:pt x="190" y="21"/>
                  <a:pt x="192" y="25"/>
                </a:cubicBezTo>
                <a:cubicBezTo>
                  <a:pt x="193" y="28"/>
                  <a:pt x="194" y="32"/>
                  <a:pt x="194" y="36"/>
                </a:cubicBezTo>
                <a:cubicBezTo>
                  <a:pt x="194" y="38"/>
                  <a:pt x="194" y="40"/>
                  <a:pt x="193" y="43"/>
                </a:cubicBezTo>
                <a:lnTo>
                  <a:pt x="186" y="69"/>
                </a:lnTo>
                <a:close/>
                <a:moveTo>
                  <a:pt x="189" y="14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84" y="107"/>
                  <a:pt x="183" y="105"/>
                  <a:pt x="182" y="103"/>
                </a:cubicBezTo>
                <a:cubicBezTo>
                  <a:pt x="180" y="101"/>
                  <a:pt x="179" y="100"/>
                  <a:pt x="177" y="99"/>
                </a:cubicBezTo>
                <a:cubicBezTo>
                  <a:pt x="210" y="99"/>
                  <a:pt x="210" y="99"/>
                  <a:pt x="210" y="99"/>
                </a:cubicBezTo>
                <a:cubicBezTo>
                  <a:pt x="211" y="99"/>
                  <a:pt x="213" y="99"/>
                  <a:pt x="215" y="100"/>
                </a:cubicBezTo>
                <a:cubicBezTo>
                  <a:pt x="216" y="100"/>
                  <a:pt x="218" y="101"/>
                  <a:pt x="219" y="102"/>
                </a:cubicBezTo>
                <a:cubicBezTo>
                  <a:pt x="220" y="104"/>
                  <a:pt x="221" y="105"/>
                  <a:pt x="222" y="106"/>
                </a:cubicBezTo>
                <a:cubicBezTo>
                  <a:pt x="223" y="108"/>
                  <a:pt x="224" y="110"/>
                  <a:pt x="224" y="111"/>
                </a:cubicBezTo>
                <a:cubicBezTo>
                  <a:pt x="229" y="148"/>
                  <a:pt x="229" y="148"/>
                  <a:pt x="229" y="148"/>
                </a:cubicBezTo>
                <a:cubicBezTo>
                  <a:pt x="215" y="148"/>
                  <a:pt x="215" y="148"/>
                  <a:pt x="215" y="148"/>
                </a:cubicBezTo>
                <a:lnTo>
                  <a:pt x="189" y="1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3243764" y="1295504"/>
            <a:ext cx="200342" cy="213372"/>
          </a:xfrm>
          <a:custGeom>
            <a:avLst/>
            <a:gdLst>
              <a:gd name="T0" fmla="*/ 0 w 187"/>
              <a:gd name="T1" fmla="*/ 176 h 198"/>
              <a:gd name="T2" fmla="*/ 13 w 187"/>
              <a:gd name="T3" fmla="*/ 155 h 198"/>
              <a:gd name="T4" fmla="*/ 42 w 187"/>
              <a:gd name="T5" fmla="*/ 145 h 198"/>
              <a:gd name="T6" fmla="*/ 62 w 187"/>
              <a:gd name="T7" fmla="*/ 151 h 198"/>
              <a:gd name="T8" fmla="*/ 62 w 187"/>
              <a:gd name="T9" fmla="*/ 21 h 198"/>
              <a:gd name="T10" fmla="*/ 187 w 187"/>
              <a:gd name="T11" fmla="*/ 0 h 198"/>
              <a:gd name="T12" fmla="*/ 187 w 187"/>
              <a:gd name="T13" fmla="*/ 151 h 198"/>
              <a:gd name="T14" fmla="*/ 174 w 187"/>
              <a:gd name="T15" fmla="*/ 168 h 198"/>
              <a:gd name="T16" fmla="*/ 145 w 187"/>
              <a:gd name="T17" fmla="*/ 177 h 198"/>
              <a:gd name="T18" fmla="*/ 123 w 187"/>
              <a:gd name="T19" fmla="*/ 171 h 198"/>
              <a:gd name="T20" fmla="*/ 115 w 187"/>
              <a:gd name="T21" fmla="*/ 155 h 198"/>
              <a:gd name="T22" fmla="*/ 125 w 187"/>
              <a:gd name="T23" fmla="*/ 135 h 198"/>
              <a:gd name="T24" fmla="*/ 151 w 187"/>
              <a:gd name="T25" fmla="*/ 125 h 198"/>
              <a:gd name="T26" fmla="*/ 154 w 187"/>
              <a:gd name="T27" fmla="*/ 124 h 198"/>
              <a:gd name="T28" fmla="*/ 156 w 187"/>
              <a:gd name="T29" fmla="*/ 124 h 198"/>
              <a:gd name="T30" fmla="*/ 177 w 187"/>
              <a:gd name="T31" fmla="*/ 130 h 198"/>
              <a:gd name="T32" fmla="*/ 177 w 187"/>
              <a:gd name="T33" fmla="*/ 33 h 198"/>
              <a:gd name="T34" fmla="*/ 73 w 187"/>
              <a:gd name="T35" fmla="*/ 50 h 198"/>
              <a:gd name="T36" fmla="*/ 73 w 187"/>
              <a:gd name="T37" fmla="*/ 171 h 198"/>
              <a:gd name="T38" fmla="*/ 60 w 187"/>
              <a:gd name="T39" fmla="*/ 189 h 198"/>
              <a:gd name="T40" fmla="*/ 30 w 187"/>
              <a:gd name="T41" fmla="*/ 198 h 198"/>
              <a:gd name="T42" fmla="*/ 9 w 187"/>
              <a:gd name="T43" fmla="*/ 191 h 198"/>
              <a:gd name="T44" fmla="*/ 0 w 187"/>
              <a:gd name="T45" fmla="*/ 17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7" h="198">
                <a:moveTo>
                  <a:pt x="0" y="176"/>
                </a:moveTo>
                <a:cubicBezTo>
                  <a:pt x="0" y="168"/>
                  <a:pt x="4" y="161"/>
                  <a:pt x="13" y="155"/>
                </a:cubicBezTo>
                <a:cubicBezTo>
                  <a:pt x="21" y="148"/>
                  <a:pt x="31" y="145"/>
                  <a:pt x="42" y="145"/>
                </a:cubicBezTo>
                <a:cubicBezTo>
                  <a:pt x="50" y="145"/>
                  <a:pt x="57" y="147"/>
                  <a:pt x="62" y="151"/>
                </a:cubicBezTo>
                <a:cubicBezTo>
                  <a:pt x="62" y="21"/>
                  <a:pt x="62" y="21"/>
                  <a:pt x="62" y="21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87" y="157"/>
                  <a:pt x="183" y="162"/>
                  <a:pt x="174" y="168"/>
                </a:cubicBezTo>
                <a:cubicBezTo>
                  <a:pt x="165" y="174"/>
                  <a:pt x="156" y="177"/>
                  <a:pt x="145" y="177"/>
                </a:cubicBezTo>
                <a:cubicBezTo>
                  <a:pt x="136" y="177"/>
                  <a:pt x="129" y="175"/>
                  <a:pt x="123" y="171"/>
                </a:cubicBezTo>
                <a:cubicBezTo>
                  <a:pt x="117" y="167"/>
                  <a:pt x="115" y="161"/>
                  <a:pt x="115" y="155"/>
                </a:cubicBezTo>
                <a:cubicBezTo>
                  <a:pt x="115" y="148"/>
                  <a:pt x="118" y="141"/>
                  <a:pt x="125" y="135"/>
                </a:cubicBezTo>
                <a:cubicBezTo>
                  <a:pt x="132" y="129"/>
                  <a:pt x="141" y="126"/>
                  <a:pt x="151" y="125"/>
                </a:cubicBezTo>
                <a:cubicBezTo>
                  <a:pt x="151" y="125"/>
                  <a:pt x="152" y="125"/>
                  <a:pt x="154" y="124"/>
                </a:cubicBezTo>
                <a:cubicBezTo>
                  <a:pt x="155" y="124"/>
                  <a:pt x="156" y="124"/>
                  <a:pt x="156" y="124"/>
                </a:cubicBezTo>
                <a:cubicBezTo>
                  <a:pt x="164" y="124"/>
                  <a:pt x="171" y="126"/>
                  <a:pt x="177" y="130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171"/>
                  <a:pt x="73" y="171"/>
                  <a:pt x="73" y="171"/>
                </a:cubicBezTo>
                <a:cubicBezTo>
                  <a:pt x="73" y="178"/>
                  <a:pt x="68" y="183"/>
                  <a:pt x="60" y="189"/>
                </a:cubicBezTo>
                <a:cubicBezTo>
                  <a:pt x="51" y="195"/>
                  <a:pt x="41" y="198"/>
                  <a:pt x="30" y="198"/>
                </a:cubicBezTo>
                <a:cubicBezTo>
                  <a:pt x="22" y="198"/>
                  <a:pt x="15" y="196"/>
                  <a:pt x="9" y="191"/>
                </a:cubicBezTo>
                <a:cubicBezTo>
                  <a:pt x="3" y="187"/>
                  <a:pt x="0" y="182"/>
                  <a:pt x="0" y="1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3602097" y="1310163"/>
            <a:ext cx="172652" cy="198712"/>
          </a:xfrm>
          <a:custGeom>
            <a:avLst/>
            <a:gdLst>
              <a:gd name="T0" fmla="*/ 24 w 106"/>
              <a:gd name="T1" fmla="*/ 98 h 122"/>
              <a:gd name="T2" fmla="*/ 0 w 106"/>
              <a:gd name="T3" fmla="*/ 122 h 122"/>
              <a:gd name="T4" fmla="*/ 0 w 106"/>
              <a:gd name="T5" fmla="*/ 122 h 122"/>
              <a:gd name="T6" fmla="*/ 20 w 106"/>
              <a:gd name="T7" fmla="*/ 118 h 122"/>
              <a:gd name="T8" fmla="*/ 24 w 106"/>
              <a:gd name="T9" fmla="*/ 98 h 122"/>
              <a:gd name="T10" fmla="*/ 17 w 106"/>
              <a:gd name="T11" fmla="*/ 115 h 122"/>
              <a:gd name="T12" fmla="*/ 0 w 106"/>
              <a:gd name="T13" fmla="*/ 122 h 122"/>
              <a:gd name="T14" fmla="*/ 28 w 106"/>
              <a:gd name="T15" fmla="*/ 71 h 122"/>
              <a:gd name="T16" fmla="*/ 51 w 106"/>
              <a:gd name="T17" fmla="*/ 94 h 122"/>
              <a:gd name="T18" fmla="*/ 28 w 106"/>
              <a:gd name="T19" fmla="*/ 94 h 122"/>
              <a:gd name="T20" fmla="*/ 48 w 106"/>
              <a:gd name="T21" fmla="*/ 91 h 122"/>
              <a:gd name="T22" fmla="*/ 51 w 106"/>
              <a:gd name="T23" fmla="*/ 71 h 122"/>
              <a:gd name="T24" fmla="*/ 45 w 106"/>
              <a:gd name="T25" fmla="*/ 88 h 122"/>
              <a:gd name="T26" fmla="*/ 28 w 106"/>
              <a:gd name="T27" fmla="*/ 94 h 122"/>
              <a:gd name="T28" fmla="*/ 51 w 106"/>
              <a:gd name="T29" fmla="*/ 98 h 122"/>
              <a:gd name="T30" fmla="*/ 28 w 106"/>
              <a:gd name="T31" fmla="*/ 122 h 122"/>
              <a:gd name="T32" fmla="*/ 28 w 106"/>
              <a:gd name="T33" fmla="*/ 122 h 122"/>
              <a:gd name="T34" fmla="*/ 48 w 106"/>
              <a:gd name="T35" fmla="*/ 118 h 122"/>
              <a:gd name="T36" fmla="*/ 51 w 106"/>
              <a:gd name="T37" fmla="*/ 98 h 122"/>
              <a:gd name="T38" fmla="*/ 45 w 106"/>
              <a:gd name="T39" fmla="*/ 115 h 122"/>
              <a:gd name="T40" fmla="*/ 28 w 106"/>
              <a:gd name="T41" fmla="*/ 122 h 122"/>
              <a:gd name="T42" fmla="*/ 55 w 106"/>
              <a:gd name="T43" fmla="*/ 0 h 122"/>
              <a:gd name="T44" fmla="*/ 79 w 106"/>
              <a:gd name="T45" fmla="*/ 24 h 122"/>
              <a:gd name="T46" fmla="*/ 55 w 106"/>
              <a:gd name="T47" fmla="*/ 24 h 122"/>
              <a:gd name="T48" fmla="*/ 76 w 106"/>
              <a:gd name="T49" fmla="*/ 20 h 122"/>
              <a:gd name="T50" fmla="*/ 79 w 106"/>
              <a:gd name="T51" fmla="*/ 0 h 122"/>
              <a:gd name="T52" fmla="*/ 72 w 106"/>
              <a:gd name="T53" fmla="*/ 17 h 122"/>
              <a:gd name="T54" fmla="*/ 55 w 106"/>
              <a:gd name="T55" fmla="*/ 24 h 122"/>
              <a:gd name="T56" fmla="*/ 55 w 106"/>
              <a:gd name="T57" fmla="*/ 28 h 122"/>
              <a:gd name="T58" fmla="*/ 79 w 106"/>
              <a:gd name="T59" fmla="*/ 51 h 122"/>
              <a:gd name="T60" fmla="*/ 55 w 106"/>
              <a:gd name="T61" fmla="*/ 51 h 122"/>
              <a:gd name="T62" fmla="*/ 76 w 106"/>
              <a:gd name="T63" fmla="*/ 48 h 122"/>
              <a:gd name="T64" fmla="*/ 79 w 106"/>
              <a:gd name="T65" fmla="*/ 28 h 122"/>
              <a:gd name="T66" fmla="*/ 72 w 106"/>
              <a:gd name="T67" fmla="*/ 45 h 122"/>
              <a:gd name="T68" fmla="*/ 55 w 106"/>
              <a:gd name="T69" fmla="*/ 51 h 122"/>
              <a:gd name="T70" fmla="*/ 79 w 106"/>
              <a:gd name="T71" fmla="*/ 98 h 122"/>
              <a:gd name="T72" fmla="*/ 55 w 106"/>
              <a:gd name="T73" fmla="*/ 122 h 122"/>
              <a:gd name="T74" fmla="*/ 55 w 106"/>
              <a:gd name="T75" fmla="*/ 122 h 122"/>
              <a:gd name="T76" fmla="*/ 76 w 106"/>
              <a:gd name="T77" fmla="*/ 118 h 122"/>
              <a:gd name="T78" fmla="*/ 79 w 106"/>
              <a:gd name="T79" fmla="*/ 98 h 122"/>
              <a:gd name="T80" fmla="*/ 72 w 106"/>
              <a:gd name="T81" fmla="*/ 115 h 122"/>
              <a:gd name="T82" fmla="*/ 55 w 106"/>
              <a:gd name="T83" fmla="*/ 122 h 122"/>
              <a:gd name="T84" fmla="*/ 82 w 106"/>
              <a:gd name="T85" fmla="*/ 28 h 122"/>
              <a:gd name="T86" fmla="*/ 106 w 106"/>
              <a:gd name="T87" fmla="*/ 51 h 122"/>
              <a:gd name="T88" fmla="*/ 82 w 106"/>
              <a:gd name="T89" fmla="*/ 51 h 122"/>
              <a:gd name="T90" fmla="*/ 103 w 106"/>
              <a:gd name="T91" fmla="*/ 48 h 122"/>
              <a:gd name="T92" fmla="*/ 106 w 106"/>
              <a:gd name="T93" fmla="*/ 28 h 122"/>
              <a:gd name="T94" fmla="*/ 100 w 106"/>
              <a:gd name="T95" fmla="*/ 45 h 122"/>
              <a:gd name="T96" fmla="*/ 82 w 106"/>
              <a:gd name="T97" fmla="*/ 51 h 122"/>
              <a:gd name="T98" fmla="*/ 82 w 106"/>
              <a:gd name="T99" fmla="*/ 55 h 122"/>
              <a:gd name="T100" fmla="*/ 106 w 106"/>
              <a:gd name="T101" fmla="*/ 79 h 122"/>
              <a:gd name="T102" fmla="*/ 82 w 106"/>
              <a:gd name="T103" fmla="*/ 79 h 122"/>
              <a:gd name="T104" fmla="*/ 103 w 106"/>
              <a:gd name="T105" fmla="*/ 75 h 122"/>
              <a:gd name="T106" fmla="*/ 106 w 106"/>
              <a:gd name="T107" fmla="*/ 55 h 122"/>
              <a:gd name="T108" fmla="*/ 100 w 106"/>
              <a:gd name="T109" fmla="*/ 72 h 122"/>
              <a:gd name="T110" fmla="*/ 82 w 106"/>
              <a:gd name="T111" fmla="*/ 7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6" h="122">
                <a:moveTo>
                  <a:pt x="0" y="98"/>
                </a:moveTo>
                <a:lnTo>
                  <a:pt x="24" y="98"/>
                </a:lnTo>
                <a:lnTo>
                  <a:pt x="24" y="122"/>
                </a:lnTo>
                <a:lnTo>
                  <a:pt x="0" y="122"/>
                </a:lnTo>
                <a:lnTo>
                  <a:pt x="0" y="98"/>
                </a:lnTo>
                <a:close/>
                <a:moveTo>
                  <a:pt x="0" y="122"/>
                </a:moveTo>
                <a:lnTo>
                  <a:pt x="7" y="118"/>
                </a:lnTo>
                <a:lnTo>
                  <a:pt x="20" y="118"/>
                </a:lnTo>
                <a:lnTo>
                  <a:pt x="20" y="105"/>
                </a:lnTo>
                <a:lnTo>
                  <a:pt x="24" y="98"/>
                </a:lnTo>
                <a:lnTo>
                  <a:pt x="17" y="105"/>
                </a:lnTo>
                <a:lnTo>
                  <a:pt x="17" y="115"/>
                </a:lnTo>
                <a:lnTo>
                  <a:pt x="7" y="115"/>
                </a:lnTo>
                <a:lnTo>
                  <a:pt x="0" y="122"/>
                </a:lnTo>
                <a:close/>
                <a:moveTo>
                  <a:pt x="28" y="94"/>
                </a:moveTo>
                <a:lnTo>
                  <a:pt x="28" y="71"/>
                </a:lnTo>
                <a:lnTo>
                  <a:pt x="51" y="71"/>
                </a:lnTo>
                <a:lnTo>
                  <a:pt x="51" y="94"/>
                </a:lnTo>
                <a:lnTo>
                  <a:pt x="28" y="94"/>
                </a:lnTo>
                <a:close/>
                <a:moveTo>
                  <a:pt x="28" y="94"/>
                </a:moveTo>
                <a:lnTo>
                  <a:pt x="34" y="91"/>
                </a:lnTo>
                <a:lnTo>
                  <a:pt x="48" y="91"/>
                </a:lnTo>
                <a:lnTo>
                  <a:pt x="48" y="77"/>
                </a:lnTo>
                <a:lnTo>
                  <a:pt x="51" y="71"/>
                </a:lnTo>
                <a:lnTo>
                  <a:pt x="45" y="77"/>
                </a:lnTo>
                <a:lnTo>
                  <a:pt x="45" y="88"/>
                </a:lnTo>
                <a:lnTo>
                  <a:pt x="34" y="88"/>
                </a:lnTo>
                <a:lnTo>
                  <a:pt x="28" y="94"/>
                </a:lnTo>
                <a:close/>
                <a:moveTo>
                  <a:pt x="28" y="98"/>
                </a:moveTo>
                <a:lnTo>
                  <a:pt x="51" y="98"/>
                </a:lnTo>
                <a:lnTo>
                  <a:pt x="51" y="122"/>
                </a:lnTo>
                <a:lnTo>
                  <a:pt x="28" y="122"/>
                </a:lnTo>
                <a:lnTo>
                  <a:pt x="28" y="98"/>
                </a:lnTo>
                <a:close/>
                <a:moveTo>
                  <a:pt x="28" y="122"/>
                </a:moveTo>
                <a:lnTo>
                  <a:pt x="34" y="118"/>
                </a:lnTo>
                <a:lnTo>
                  <a:pt x="48" y="118"/>
                </a:lnTo>
                <a:lnTo>
                  <a:pt x="48" y="105"/>
                </a:lnTo>
                <a:lnTo>
                  <a:pt x="51" y="98"/>
                </a:lnTo>
                <a:lnTo>
                  <a:pt x="45" y="105"/>
                </a:lnTo>
                <a:lnTo>
                  <a:pt x="45" y="115"/>
                </a:lnTo>
                <a:lnTo>
                  <a:pt x="34" y="115"/>
                </a:lnTo>
                <a:lnTo>
                  <a:pt x="28" y="122"/>
                </a:lnTo>
                <a:close/>
                <a:moveTo>
                  <a:pt x="55" y="24"/>
                </a:moveTo>
                <a:lnTo>
                  <a:pt x="55" y="0"/>
                </a:lnTo>
                <a:lnTo>
                  <a:pt x="79" y="0"/>
                </a:lnTo>
                <a:lnTo>
                  <a:pt x="79" y="24"/>
                </a:lnTo>
                <a:lnTo>
                  <a:pt x="55" y="24"/>
                </a:lnTo>
                <a:close/>
                <a:moveTo>
                  <a:pt x="55" y="24"/>
                </a:moveTo>
                <a:lnTo>
                  <a:pt x="62" y="20"/>
                </a:lnTo>
                <a:lnTo>
                  <a:pt x="76" y="20"/>
                </a:lnTo>
                <a:lnTo>
                  <a:pt x="76" y="7"/>
                </a:lnTo>
                <a:lnTo>
                  <a:pt x="79" y="0"/>
                </a:lnTo>
                <a:lnTo>
                  <a:pt x="72" y="7"/>
                </a:lnTo>
                <a:lnTo>
                  <a:pt x="72" y="17"/>
                </a:lnTo>
                <a:lnTo>
                  <a:pt x="62" y="17"/>
                </a:lnTo>
                <a:lnTo>
                  <a:pt x="55" y="24"/>
                </a:lnTo>
                <a:close/>
                <a:moveTo>
                  <a:pt x="55" y="51"/>
                </a:moveTo>
                <a:lnTo>
                  <a:pt x="55" y="28"/>
                </a:lnTo>
                <a:lnTo>
                  <a:pt x="79" y="28"/>
                </a:lnTo>
                <a:lnTo>
                  <a:pt x="79" y="51"/>
                </a:lnTo>
                <a:lnTo>
                  <a:pt x="55" y="51"/>
                </a:lnTo>
                <a:close/>
                <a:moveTo>
                  <a:pt x="55" y="51"/>
                </a:moveTo>
                <a:lnTo>
                  <a:pt x="62" y="48"/>
                </a:lnTo>
                <a:lnTo>
                  <a:pt x="76" y="48"/>
                </a:lnTo>
                <a:lnTo>
                  <a:pt x="76" y="34"/>
                </a:lnTo>
                <a:lnTo>
                  <a:pt x="79" y="28"/>
                </a:lnTo>
                <a:lnTo>
                  <a:pt x="72" y="34"/>
                </a:lnTo>
                <a:lnTo>
                  <a:pt x="72" y="45"/>
                </a:lnTo>
                <a:lnTo>
                  <a:pt x="62" y="45"/>
                </a:lnTo>
                <a:lnTo>
                  <a:pt x="55" y="51"/>
                </a:lnTo>
                <a:close/>
                <a:moveTo>
                  <a:pt x="55" y="98"/>
                </a:moveTo>
                <a:lnTo>
                  <a:pt x="79" y="98"/>
                </a:lnTo>
                <a:lnTo>
                  <a:pt x="79" y="122"/>
                </a:lnTo>
                <a:lnTo>
                  <a:pt x="55" y="122"/>
                </a:lnTo>
                <a:lnTo>
                  <a:pt x="55" y="98"/>
                </a:lnTo>
                <a:close/>
                <a:moveTo>
                  <a:pt x="55" y="122"/>
                </a:moveTo>
                <a:lnTo>
                  <a:pt x="62" y="118"/>
                </a:lnTo>
                <a:lnTo>
                  <a:pt x="76" y="118"/>
                </a:lnTo>
                <a:lnTo>
                  <a:pt x="76" y="105"/>
                </a:lnTo>
                <a:lnTo>
                  <a:pt x="79" y="98"/>
                </a:lnTo>
                <a:lnTo>
                  <a:pt x="72" y="105"/>
                </a:lnTo>
                <a:lnTo>
                  <a:pt x="72" y="115"/>
                </a:lnTo>
                <a:lnTo>
                  <a:pt x="62" y="115"/>
                </a:lnTo>
                <a:lnTo>
                  <a:pt x="55" y="122"/>
                </a:lnTo>
                <a:close/>
                <a:moveTo>
                  <a:pt x="82" y="51"/>
                </a:moveTo>
                <a:lnTo>
                  <a:pt x="82" y="28"/>
                </a:lnTo>
                <a:lnTo>
                  <a:pt x="106" y="28"/>
                </a:lnTo>
                <a:lnTo>
                  <a:pt x="106" y="51"/>
                </a:lnTo>
                <a:lnTo>
                  <a:pt x="82" y="51"/>
                </a:lnTo>
                <a:close/>
                <a:moveTo>
                  <a:pt x="82" y="51"/>
                </a:moveTo>
                <a:lnTo>
                  <a:pt x="89" y="48"/>
                </a:lnTo>
                <a:lnTo>
                  <a:pt x="103" y="48"/>
                </a:lnTo>
                <a:lnTo>
                  <a:pt x="103" y="34"/>
                </a:lnTo>
                <a:lnTo>
                  <a:pt x="106" y="28"/>
                </a:lnTo>
                <a:lnTo>
                  <a:pt x="100" y="34"/>
                </a:lnTo>
                <a:lnTo>
                  <a:pt x="100" y="45"/>
                </a:lnTo>
                <a:lnTo>
                  <a:pt x="89" y="45"/>
                </a:lnTo>
                <a:lnTo>
                  <a:pt x="82" y="51"/>
                </a:lnTo>
                <a:close/>
                <a:moveTo>
                  <a:pt x="82" y="79"/>
                </a:moveTo>
                <a:lnTo>
                  <a:pt x="82" y="55"/>
                </a:lnTo>
                <a:lnTo>
                  <a:pt x="106" y="55"/>
                </a:lnTo>
                <a:lnTo>
                  <a:pt x="106" y="79"/>
                </a:lnTo>
                <a:lnTo>
                  <a:pt x="82" y="79"/>
                </a:lnTo>
                <a:close/>
                <a:moveTo>
                  <a:pt x="82" y="79"/>
                </a:moveTo>
                <a:lnTo>
                  <a:pt x="89" y="75"/>
                </a:lnTo>
                <a:lnTo>
                  <a:pt x="103" y="75"/>
                </a:lnTo>
                <a:lnTo>
                  <a:pt x="103" y="62"/>
                </a:lnTo>
                <a:lnTo>
                  <a:pt x="106" y="55"/>
                </a:lnTo>
                <a:lnTo>
                  <a:pt x="100" y="62"/>
                </a:lnTo>
                <a:lnTo>
                  <a:pt x="100" y="72"/>
                </a:lnTo>
                <a:lnTo>
                  <a:pt x="89" y="72"/>
                </a:lnTo>
                <a:lnTo>
                  <a:pt x="82" y="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3903424" y="1279216"/>
            <a:ext cx="226402" cy="234546"/>
          </a:xfrm>
          <a:custGeom>
            <a:avLst/>
            <a:gdLst>
              <a:gd name="T0" fmla="*/ 0 w 209"/>
              <a:gd name="T1" fmla="*/ 0 h 218"/>
              <a:gd name="T2" fmla="*/ 209 w 209"/>
              <a:gd name="T3" fmla="*/ 218 h 218"/>
              <a:gd name="T4" fmla="*/ 16 w 209"/>
              <a:gd name="T5" fmla="*/ 34 h 218"/>
              <a:gd name="T6" fmla="*/ 37 w 209"/>
              <a:gd name="T7" fmla="*/ 15 h 218"/>
              <a:gd name="T8" fmla="*/ 16 w 209"/>
              <a:gd name="T9" fmla="*/ 34 h 218"/>
              <a:gd name="T10" fmla="*/ 37 w 209"/>
              <a:gd name="T11" fmla="*/ 68 h 218"/>
              <a:gd name="T12" fmla="*/ 16 w 209"/>
              <a:gd name="T13" fmla="*/ 49 h 218"/>
              <a:gd name="T14" fmla="*/ 16 w 209"/>
              <a:gd name="T15" fmla="*/ 101 h 218"/>
              <a:gd name="T16" fmla="*/ 37 w 209"/>
              <a:gd name="T17" fmla="*/ 82 h 218"/>
              <a:gd name="T18" fmla="*/ 16 w 209"/>
              <a:gd name="T19" fmla="*/ 101 h 218"/>
              <a:gd name="T20" fmla="*/ 37 w 209"/>
              <a:gd name="T21" fmla="*/ 135 h 218"/>
              <a:gd name="T22" fmla="*/ 16 w 209"/>
              <a:gd name="T23" fmla="*/ 116 h 218"/>
              <a:gd name="T24" fmla="*/ 16 w 209"/>
              <a:gd name="T25" fmla="*/ 169 h 218"/>
              <a:gd name="T26" fmla="*/ 37 w 209"/>
              <a:gd name="T27" fmla="*/ 149 h 218"/>
              <a:gd name="T28" fmla="*/ 16 w 209"/>
              <a:gd name="T29" fmla="*/ 169 h 218"/>
              <a:gd name="T30" fmla="*/ 16 w 209"/>
              <a:gd name="T31" fmla="*/ 202 h 218"/>
              <a:gd name="T32" fmla="*/ 37 w 209"/>
              <a:gd name="T33" fmla="*/ 183 h 218"/>
              <a:gd name="T34" fmla="*/ 53 w 209"/>
              <a:gd name="T35" fmla="*/ 97 h 218"/>
              <a:gd name="T36" fmla="*/ 58 w 209"/>
              <a:gd name="T37" fmla="*/ 101 h 218"/>
              <a:gd name="T38" fmla="*/ 155 w 209"/>
              <a:gd name="T39" fmla="*/ 100 h 218"/>
              <a:gd name="T40" fmla="*/ 156 w 209"/>
              <a:gd name="T41" fmla="*/ 20 h 218"/>
              <a:gd name="T42" fmla="*/ 151 w 209"/>
              <a:gd name="T43" fmla="*/ 15 h 218"/>
              <a:gd name="T44" fmla="*/ 54 w 209"/>
              <a:gd name="T45" fmla="*/ 17 h 218"/>
              <a:gd name="T46" fmla="*/ 53 w 209"/>
              <a:gd name="T47" fmla="*/ 97 h 218"/>
              <a:gd name="T48" fmla="*/ 54 w 209"/>
              <a:gd name="T49" fmla="*/ 201 h 218"/>
              <a:gd name="T50" fmla="*/ 151 w 209"/>
              <a:gd name="T51" fmla="*/ 202 h 218"/>
              <a:gd name="T52" fmla="*/ 156 w 209"/>
              <a:gd name="T53" fmla="*/ 197 h 218"/>
              <a:gd name="T54" fmla="*/ 155 w 209"/>
              <a:gd name="T55" fmla="*/ 117 h 218"/>
              <a:gd name="T56" fmla="*/ 58 w 209"/>
              <a:gd name="T57" fmla="*/ 116 h 218"/>
              <a:gd name="T58" fmla="*/ 53 w 209"/>
              <a:gd name="T59" fmla="*/ 121 h 218"/>
              <a:gd name="T60" fmla="*/ 172 w 209"/>
              <a:gd name="T61" fmla="*/ 34 h 218"/>
              <a:gd name="T62" fmla="*/ 193 w 209"/>
              <a:gd name="T63" fmla="*/ 15 h 218"/>
              <a:gd name="T64" fmla="*/ 172 w 209"/>
              <a:gd name="T65" fmla="*/ 34 h 218"/>
              <a:gd name="T66" fmla="*/ 193 w 209"/>
              <a:gd name="T67" fmla="*/ 68 h 218"/>
              <a:gd name="T68" fmla="*/ 172 w 209"/>
              <a:gd name="T69" fmla="*/ 49 h 218"/>
              <a:gd name="T70" fmla="*/ 172 w 209"/>
              <a:gd name="T71" fmla="*/ 101 h 218"/>
              <a:gd name="T72" fmla="*/ 193 w 209"/>
              <a:gd name="T73" fmla="*/ 82 h 218"/>
              <a:gd name="T74" fmla="*/ 172 w 209"/>
              <a:gd name="T75" fmla="*/ 101 h 218"/>
              <a:gd name="T76" fmla="*/ 193 w 209"/>
              <a:gd name="T77" fmla="*/ 135 h 218"/>
              <a:gd name="T78" fmla="*/ 172 w 209"/>
              <a:gd name="T79" fmla="*/ 116 h 218"/>
              <a:gd name="T80" fmla="*/ 172 w 209"/>
              <a:gd name="T81" fmla="*/ 169 h 218"/>
              <a:gd name="T82" fmla="*/ 193 w 209"/>
              <a:gd name="T83" fmla="*/ 149 h 218"/>
              <a:gd name="T84" fmla="*/ 172 w 209"/>
              <a:gd name="T85" fmla="*/ 169 h 218"/>
              <a:gd name="T86" fmla="*/ 172 w 209"/>
              <a:gd name="T87" fmla="*/ 202 h 218"/>
              <a:gd name="T88" fmla="*/ 193 w 209"/>
              <a:gd name="T89" fmla="*/ 18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9" h="218">
                <a:moveTo>
                  <a:pt x="0" y="218"/>
                </a:moveTo>
                <a:cubicBezTo>
                  <a:pt x="0" y="0"/>
                  <a:pt x="0" y="0"/>
                  <a:pt x="0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218"/>
                  <a:pt x="209" y="218"/>
                  <a:pt x="209" y="218"/>
                </a:cubicBezTo>
                <a:lnTo>
                  <a:pt x="0" y="218"/>
                </a:lnTo>
                <a:close/>
                <a:moveTo>
                  <a:pt x="16" y="34"/>
                </a:moveTo>
                <a:cubicBezTo>
                  <a:pt x="37" y="34"/>
                  <a:pt x="37" y="34"/>
                  <a:pt x="37" y="34"/>
                </a:cubicBezTo>
                <a:cubicBezTo>
                  <a:pt x="37" y="15"/>
                  <a:pt x="37" y="15"/>
                  <a:pt x="37" y="15"/>
                </a:cubicBezTo>
                <a:cubicBezTo>
                  <a:pt x="16" y="15"/>
                  <a:pt x="16" y="15"/>
                  <a:pt x="16" y="15"/>
                </a:cubicBezTo>
                <a:lnTo>
                  <a:pt x="16" y="34"/>
                </a:lnTo>
                <a:close/>
                <a:moveTo>
                  <a:pt x="16" y="68"/>
                </a:moveTo>
                <a:cubicBezTo>
                  <a:pt x="37" y="68"/>
                  <a:pt x="37" y="68"/>
                  <a:pt x="37" y="68"/>
                </a:cubicBezTo>
                <a:cubicBezTo>
                  <a:pt x="37" y="49"/>
                  <a:pt x="37" y="49"/>
                  <a:pt x="37" y="49"/>
                </a:cubicBezTo>
                <a:cubicBezTo>
                  <a:pt x="16" y="49"/>
                  <a:pt x="16" y="49"/>
                  <a:pt x="16" y="49"/>
                </a:cubicBezTo>
                <a:lnTo>
                  <a:pt x="16" y="68"/>
                </a:lnTo>
                <a:close/>
                <a:moveTo>
                  <a:pt x="16" y="101"/>
                </a:moveTo>
                <a:cubicBezTo>
                  <a:pt x="37" y="101"/>
                  <a:pt x="37" y="101"/>
                  <a:pt x="37" y="101"/>
                </a:cubicBezTo>
                <a:cubicBezTo>
                  <a:pt x="37" y="82"/>
                  <a:pt x="37" y="82"/>
                  <a:pt x="37" y="82"/>
                </a:cubicBezTo>
                <a:cubicBezTo>
                  <a:pt x="16" y="82"/>
                  <a:pt x="16" y="82"/>
                  <a:pt x="16" y="82"/>
                </a:cubicBezTo>
                <a:lnTo>
                  <a:pt x="16" y="101"/>
                </a:lnTo>
                <a:close/>
                <a:moveTo>
                  <a:pt x="16" y="135"/>
                </a:moveTo>
                <a:cubicBezTo>
                  <a:pt x="37" y="135"/>
                  <a:pt x="37" y="135"/>
                  <a:pt x="37" y="135"/>
                </a:cubicBezTo>
                <a:cubicBezTo>
                  <a:pt x="37" y="116"/>
                  <a:pt x="37" y="116"/>
                  <a:pt x="37" y="116"/>
                </a:cubicBezTo>
                <a:cubicBezTo>
                  <a:pt x="16" y="116"/>
                  <a:pt x="16" y="116"/>
                  <a:pt x="16" y="116"/>
                </a:cubicBezTo>
                <a:lnTo>
                  <a:pt x="16" y="135"/>
                </a:lnTo>
                <a:close/>
                <a:moveTo>
                  <a:pt x="16" y="169"/>
                </a:moveTo>
                <a:cubicBezTo>
                  <a:pt x="37" y="169"/>
                  <a:pt x="37" y="169"/>
                  <a:pt x="37" y="169"/>
                </a:cubicBezTo>
                <a:cubicBezTo>
                  <a:pt x="37" y="149"/>
                  <a:pt x="37" y="149"/>
                  <a:pt x="37" y="149"/>
                </a:cubicBezTo>
                <a:cubicBezTo>
                  <a:pt x="16" y="149"/>
                  <a:pt x="16" y="149"/>
                  <a:pt x="16" y="149"/>
                </a:cubicBezTo>
                <a:lnTo>
                  <a:pt x="16" y="169"/>
                </a:lnTo>
                <a:close/>
                <a:moveTo>
                  <a:pt x="16" y="183"/>
                </a:moveTo>
                <a:cubicBezTo>
                  <a:pt x="16" y="202"/>
                  <a:pt x="16" y="202"/>
                  <a:pt x="16" y="202"/>
                </a:cubicBezTo>
                <a:cubicBezTo>
                  <a:pt x="37" y="202"/>
                  <a:pt x="37" y="202"/>
                  <a:pt x="37" y="202"/>
                </a:cubicBezTo>
                <a:cubicBezTo>
                  <a:pt x="37" y="183"/>
                  <a:pt x="37" y="183"/>
                  <a:pt x="37" y="183"/>
                </a:cubicBezTo>
                <a:lnTo>
                  <a:pt x="16" y="183"/>
                </a:lnTo>
                <a:close/>
                <a:moveTo>
                  <a:pt x="53" y="97"/>
                </a:moveTo>
                <a:cubicBezTo>
                  <a:pt x="53" y="98"/>
                  <a:pt x="53" y="99"/>
                  <a:pt x="54" y="100"/>
                </a:cubicBezTo>
                <a:cubicBezTo>
                  <a:pt x="55" y="101"/>
                  <a:pt x="56" y="101"/>
                  <a:pt x="58" y="101"/>
                </a:cubicBezTo>
                <a:cubicBezTo>
                  <a:pt x="151" y="101"/>
                  <a:pt x="151" y="101"/>
                  <a:pt x="151" y="101"/>
                </a:cubicBezTo>
                <a:cubicBezTo>
                  <a:pt x="153" y="101"/>
                  <a:pt x="154" y="101"/>
                  <a:pt x="155" y="100"/>
                </a:cubicBezTo>
                <a:cubicBezTo>
                  <a:pt x="156" y="99"/>
                  <a:pt x="156" y="98"/>
                  <a:pt x="156" y="97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6" y="19"/>
                  <a:pt x="156" y="18"/>
                  <a:pt x="155" y="17"/>
                </a:cubicBezTo>
                <a:cubicBezTo>
                  <a:pt x="154" y="16"/>
                  <a:pt x="153" y="15"/>
                  <a:pt x="151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6" y="15"/>
                  <a:pt x="55" y="16"/>
                  <a:pt x="54" y="17"/>
                </a:cubicBezTo>
                <a:cubicBezTo>
                  <a:pt x="53" y="18"/>
                  <a:pt x="53" y="19"/>
                  <a:pt x="53" y="20"/>
                </a:cubicBezTo>
                <a:lnTo>
                  <a:pt x="53" y="97"/>
                </a:lnTo>
                <a:close/>
                <a:moveTo>
                  <a:pt x="53" y="197"/>
                </a:moveTo>
                <a:cubicBezTo>
                  <a:pt x="53" y="198"/>
                  <a:pt x="53" y="200"/>
                  <a:pt x="54" y="201"/>
                </a:cubicBezTo>
                <a:cubicBezTo>
                  <a:pt x="55" y="202"/>
                  <a:pt x="56" y="202"/>
                  <a:pt x="58" y="202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53" y="202"/>
                  <a:pt x="154" y="202"/>
                  <a:pt x="155" y="201"/>
                </a:cubicBezTo>
                <a:cubicBezTo>
                  <a:pt x="156" y="200"/>
                  <a:pt x="156" y="198"/>
                  <a:pt x="156" y="197"/>
                </a:cubicBezTo>
                <a:cubicBezTo>
                  <a:pt x="156" y="121"/>
                  <a:pt x="156" y="121"/>
                  <a:pt x="156" y="121"/>
                </a:cubicBezTo>
                <a:cubicBezTo>
                  <a:pt x="156" y="119"/>
                  <a:pt x="156" y="118"/>
                  <a:pt x="155" y="117"/>
                </a:cubicBezTo>
                <a:cubicBezTo>
                  <a:pt x="154" y="116"/>
                  <a:pt x="153" y="116"/>
                  <a:pt x="151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3" y="118"/>
                  <a:pt x="53" y="119"/>
                  <a:pt x="53" y="121"/>
                </a:cubicBezTo>
                <a:lnTo>
                  <a:pt x="53" y="197"/>
                </a:lnTo>
                <a:close/>
                <a:moveTo>
                  <a:pt x="172" y="34"/>
                </a:moveTo>
                <a:cubicBezTo>
                  <a:pt x="193" y="34"/>
                  <a:pt x="193" y="34"/>
                  <a:pt x="193" y="34"/>
                </a:cubicBezTo>
                <a:cubicBezTo>
                  <a:pt x="193" y="15"/>
                  <a:pt x="193" y="15"/>
                  <a:pt x="193" y="15"/>
                </a:cubicBezTo>
                <a:cubicBezTo>
                  <a:pt x="172" y="15"/>
                  <a:pt x="172" y="15"/>
                  <a:pt x="172" y="15"/>
                </a:cubicBezTo>
                <a:lnTo>
                  <a:pt x="172" y="34"/>
                </a:lnTo>
                <a:close/>
                <a:moveTo>
                  <a:pt x="172" y="68"/>
                </a:moveTo>
                <a:cubicBezTo>
                  <a:pt x="193" y="68"/>
                  <a:pt x="193" y="68"/>
                  <a:pt x="193" y="68"/>
                </a:cubicBezTo>
                <a:cubicBezTo>
                  <a:pt x="193" y="49"/>
                  <a:pt x="193" y="49"/>
                  <a:pt x="193" y="49"/>
                </a:cubicBezTo>
                <a:cubicBezTo>
                  <a:pt x="172" y="49"/>
                  <a:pt x="172" y="49"/>
                  <a:pt x="172" y="49"/>
                </a:cubicBezTo>
                <a:lnTo>
                  <a:pt x="172" y="68"/>
                </a:lnTo>
                <a:close/>
                <a:moveTo>
                  <a:pt x="172" y="101"/>
                </a:moveTo>
                <a:cubicBezTo>
                  <a:pt x="193" y="101"/>
                  <a:pt x="193" y="101"/>
                  <a:pt x="193" y="101"/>
                </a:cubicBezTo>
                <a:cubicBezTo>
                  <a:pt x="193" y="82"/>
                  <a:pt x="193" y="82"/>
                  <a:pt x="193" y="82"/>
                </a:cubicBezTo>
                <a:cubicBezTo>
                  <a:pt x="172" y="82"/>
                  <a:pt x="172" y="82"/>
                  <a:pt x="172" y="82"/>
                </a:cubicBezTo>
                <a:lnTo>
                  <a:pt x="172" y="101"/>
                </a:lnTo>
                <a:close/>
                <a:moveTo>
                  <a:pt x="172" y="135"/>
                </a:moveTo>
                <a:cubicBezTo>
                  <a:pt x="193" y="135"/>
                  <a:pt x="193" y="135"/>
                  <a:pt x="193" y="135"/>
                </a:cubicBezTo>
                <a:cubicBezTo>
                  <a:pt x="193" y="116"/>
                  <a:pt x="193" y="116"/>
                  <a:pt x="193" y="116"/>
                </a:cubicBezTo>
                <a:cubicBezTo>
                  <a:pt x="172" y="116"/>
                  <a:pt x="172" y="116"/>
                  <a:pt x="172" y="116"/>
                </a:cubicBezTo>
                <a:lnTo>
                  <a:pt x="172" y="135"/>
                </a:lnTo>
                <a:close/>
                <a:moveTo>
                  <a:pt x="172" y="169"/>
                </a:moveTo>
                <a:cubicBezTo>
                  <a:pt x="193" y="169"/>
                  <a:pt x="193" y="169"/>
                  <a:pt x="193" y="169"/>
                </a:cubicBezTo>
                <a:cubicBezTo>
                  <a:pt x="193" y="149"/>
                  <a:pt x="193" y="149"/>
                  <a:pt x="193" y="149"/>
                </a:cubicBezTo>
                <a:cubicBezTo>
                  <a:pt x="172" y="149"/>
                  <a:pt x="172" y="149"/>
                  <a:pt x="172" y="149"/>
                </a:cubicBezTo>
                <a:lnTo>
                  <a:pt x="172" y="169"/>
                </a:lnTo>
                <a:close/>
                <a:moveTo>
                  <a:pt x="172" y="183"/>
                </a:moveTo>
                <a:cubicBezTo>
                  <a:pt x="172" y="202"/>
                  <a:pt x="172" y="202"/>
                  <a:pt x="172" y="202"/>
                </a:cubicBezTo>
                <a:cubicBezTo>
                  <a:pt x="193" y="202"/>
                  <a:pt x="193" y="202"/>
                  <a:pt x="193" y="202"/>
                </a:cubicBezTo>
                <a:cubicBezTo>
                  <a:pt x="193" y="183"/>
                  <a:pt x="193" y="183"/>
                  <a:pt x="193" y="183"/>
                </a:cubicBezTo>
                <a:lnTo>
                  <a:pt x="172" y="1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286189" y="1295504"/>
            <a:ext cx="245948" cy="201970"/>
          </a:xfrm>
          <a:custGeom>
            <a:avLst/>
            <a:gdLst>
              <a:gd name="T0" fmla="*/ 0 w 229"/>
              <a:gd name="T1" fmla="*/ 187 h 187"/>
              <a:gd name="T2" fmla="*/ 0 w 229"/>
              <a:gd name="T3" fmla="*/ 0 h 187"/>
              <a:gd name="T4" fmla="*/ 229 w 229"/>
              <a:gd name="T5" fmla="*/ 0 h 187"/>
              <a:gd name="T6" fmla="*/ 229 w 229"/>
              <a:gd name="T7" fmla="*/ 187 h 187"/>
              <a:gd name="T8" fmla="*/ 0 w 229"/>
              <a:gd name="T9" fmla="*/ 187 h 187"/>
              <a:gd name="T10" fmla="*/ 10 w 229"/>
              <a:gd name="T11" fmla="*/ 177 h 187"/>
              <a:gd name="T12" fmla="*/ 218 w 229"/>
              <a:gd name="T13" fmla="*/ 177 h 187"/>
              <a:gd name="T14" fmla="*/ 218 w 229"/>
              <a:gd name="T15" fmla="*/ 11 h 187"/>
              <a:gd name="T16" fmla="*/ 10 w 229"/>
              <a:gd name="T17" fmla="*/ 11 h 187"/>
              <a:gd name="T18" fmla="*/ 10 w 229"/>
              <a:gd name="T19" fmla="*/ 177 h 187"/>
              <a:gd name="T20" fmla="*/ 63 w 229"/>
              <a:gd name="T21" fmla="*/ 36 h 187"/>
              <a:gd name="T22" fmla="*/ 77 w 229"/>
              <a:gd name="T23" fmla="*/ 43 h 187"/>
              <a:gd name="T24" fmla="*/ 83 w 229"/>
              <a:gd name="T25" fmla="*/ 57 h 187"/>
              <a:gd name="T26" fmla="*/ 77 w 229"/>
              <a:gd name="T27" fmla="*/ 72 h 187"/>
              <a:gd name="T28" fmla="*/ 63 w 229"/>
              <a:gd name="T29" fmla="*/ 78 h 187"/>
              <a:gd name="T30" fmla="*/ 48 w 229"/>
              <a:gd name="T31" fmla="*/ 72 h 187"/>
              <a:gd name="T32" fmla="*/ 42 w 229"/>
              <a:gd name="T33" fmla="*/ 57 h 187"/>
              <a:gd name="T34" fmla="*/ 48 w 229"/>
              <a:gd name="T35" fmla="*/ 43 h 187"/>
              <a:gd name="T36" fmla="*/ 63 w 229"/>
              <a:gd name="T37" fmla="*/ 36 h 187"/>
              <a:gd name="T38" fmla="*/ 42 w 229"/>
              <a:gd name="T39" fmla="*/ 156 h 187"/>
              <a:gd name="T40" fmla="*/ 99 w 229"/>
              <a:gd name="T41" fmla="*/ 99 h 187"/>
              <a:gd name="T42" fmla="*/ 135 w 229"/>
              <a:gd name="T43" fmla="*/ 135 h 187"/>
              <a:gd name="T44" fmla="*/ 172 w 229"/>
              <a:gd name="T45" fmla="*/ 62 h 187"/>
              <a:gd name="T46" fmla="*/ 198 w 229"/>
              <a:gd name="T47" fmla="*/ 114 h 187"/>
              <a:gd name="T48" fmla="*/ 198 w 229"/>
              <a:gd name="T49" fmla="*/ 156 h 187"/>
              <a:gd name="T50" fmla="*/ 42 w 229"/>
              <a:gd name="T51" fmla="*/ 15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9" h="187">
                <a:moveTo>
                  <a:pt x="0" y="187"/>
                </a:moveTo>
                <a:cubicBezTo>
                  <a:pt x="0" y="0"/>
                  <a:pt x="0" y="0"/>
                  <a:pt x="0" y="0"/>
                </a:cubicBezTo>
                <a:cubicBezTo>
                  <a:pt x="229" y="0"/>
                  <a:pt x="229" y="0"/>
                  <a:pt x="229" y="0"/>
                </a:cubicBezTo>
                <a:cubicBezTo>
                  <a:pt x="229" y="187"/>
                  <a:pt x="229" y="187"/>
                  <a:pt x="229" y="187"/>
                </a:cubicBezTo>
                <a:lnTo>
                  <a:pt x="0" y="187"/>
                </a:lnTo>
                <a:close/>
                <a:moveTo>
                  <a:pt x="10" y="177"/>
                </a:moveTo>
                <a:cubicBezTo>
                  <a:pt x="218" y="177"/>
                  <a:pt x="218" y="177"/>
                  <a:pt x="218" y="177"/>
                </a:cubicBezTo>
                <a:cubicBezTo>
                  <a:pt x="218" y="11"/>
                  <a:pt x="218" y="11"/>
                  <a:pt x="218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177"/>
                </a:lnTo>
                <a:close/>
                <a:moveTo>
                  <a:pt x="63" y="36"/>
                </a:moveTo>
                <a:cubicBezTo>
                  <a:pt x="68" y="36"/>
                  <a:pt x="73" y="38"/>
                  <a:pt x="77" y="43"/>
                </a:cubicBezTo>
                <a:cubicBezTo>
                  <a:pt x="81" y="47"/>
                  <a:pt x="83" y="51"/>
                  <a:pt x="83" y="57"/>
                </a:cubicBezTo>
                <a:cubicBezTo>
                  <a:pt x="83" y="63"/>
                  <a:pt x="81" y="68"/>
                  <a:pt x="77" y="72"/>
                </a:cubicBezTo>
                <a:cubicBezTo>
                  <a:pt x="73" y="76"/>
                  <a:pt x="68" y="78"/>
                  <a:pt x="63" y="78"/>
                </a:cubicBezTo>
                <a:cubicBezTo>
                  <a:pt x="57" y="78"/>
                  <a:pt x="52" y="76"/>
                  <a:pt x="48" y="72"/>
                </a:cubicBezTo>
                <a:cubicBezTo>
                  <a:pt x="44" y="68"/>
                  <a:pt x="42" y="63"/>
                  <a:pt x="42" y="57"/>
                </a:cubicBezTo>
                <a:cubicBezTo>
                  <a:pt x="42" y="51"/>
                  <a:pt x="44" y="47"/>
                  <a:pt x="48" y="43"/>
                </a:cubicBezTo>
                <a:cubicBezTo>
                  <a:pt x="52" y="38"/>
                  <a:pt x="57" y="36"/>
                  <a:pt x="63" y="36"/>
                </a:cubicBezTo>
                <a:close/>
                <a:moveTo>
                  <a:pt x="42" y="156"/>
                </a:moveTo>
                <a:cubicBezTo>
                  <a:pt x="99" y="99"/>
                  <a:pt x="99" y="99"/>
                  <a:pt x="99" y="99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72" y="62"/>
                  <a:pt x="172" y="62"/>
                  <a:pt x="172" y="62"/>
                </a:cubicBezTo>
                <a:cubicBezTo>
                  <a:pt x="198" y="114"/>
                  <a:pt x="198" y="114"/>
                  <a:pt x="198" y="114"/>
                </a:cubicBezTo>
                <a:cubicBezTo>
                  <a:pt x="198" y="156"/>
                  <a:pt x="198" y="156"/>
                  <a:pt x="198" y="156"/>
                </a:cubicBezTo>
                <a:lnTo>
                  <a:pt x="42" y="15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698273" y="1285731"/>
            <a:ext cx="206857" cy="223145"/>
          </a:xfrm>
          <a:custGeom>
            <a:avLst/>
            <a:gdLst>
              <a:gd name="T0" fmla="*/ 0 w 127"/>
              <a:gd name="T1" fmla="*/ 82 h 137"/>
              <a:gd name="T2" fmla="*/ 24 w 127"/>
              <a:gd name="T3" fmla="*/ 82 h 137"/>
              <a:gd name="T4" fmla="*/ 24 w 127"/>
              <a:gd name="T5" fmla="*/ 137 h 137"/>
              <a:gd name="T6" fmla="*/ 0 w 127"/>
              <a:gd name="T7" fmla="*/ 137 h 137"/>
              <a:gd name="T8" fmla="*/ 0 w 127"/>
              <a:gd name="T9" fmla="*/ 82 h 137"/>
              <a:gd name="T10" fmla="*/ 34 w 127"/>
              <a:gd name="T11" fmla="*/ 137 h 137"/>
              <a:gd name="T12" fmla="*/ 34 w 127"/>
              <a:gd name="T13" fmla="*/ 34 h 137"/>
              <a:gd name="T14" fmla="*/ 59 w 127"/>
              <a:gd name="T15" fmla="*/ 34 h 137"/>
              <a:gd name="T16" fmla="*/ 59 w 127"/>
              <a:gd name="T17" fmla="*/ 137 h 137"/>
              <a:gd name="T18" fmla="*/ 34 w 127"/>
              <a:gd name="T19" fmla="*/ 137 h 137"/>
              <a:gd name="T20" fmla="*/ 69 w 127"/>
              <a:gd name="T21" fmla="*/ 137 h 137"/>
              <a:gd name="T22" fmla="*/ 69 w 127"/>
              <a:gd name="T23" fmla="*/ 0 h 137"/>
              <a:gd name="T24" fmla="*/ 92 w 127"/>
              <a:gd name="T25" fmla="*/ 0 h 137"/>
              <a:gd name="T26" fmla="*/ 92 w 127"/>
              <a:gd name="T27" fmla="*/ 137 h 137"/>
              <a:gd name="T28" fmla="*/ 69 w 127"/>
              <a:gd name="T29" fmla="*/ 137 h 137"/>
              <a:gd name="T30" fmla="*/ 103 w 127"/>
              <a:gd name="T31" fmla="*/ 137 h 137"/>
              <a:gd name="T32" fmla="*/ 103 w 127"/>
              <a:gd name="T33" fmla="*/ 54 h 137"/>
              <a:gd name="T34" fmla="*/ 127 w 127"/>
              <a:gd name="T35" fmla="*/ 54 h 137"/>
              <a:gd name="T36" fmla="*/ 127 w 127"/>
              <a:gd name="T37" fmla="*/ 137 h 137"/>
              <a:gd name="T38" fmla="*/ 103 w 127"/>
              <a:gd name="T39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7" h="137">
                <a:moveTo>
                  <a:pt x="0" y="82"/>
                </a:moveTo>
                <a:lnTo>
                  <a:pt x="24" y="82"/>
                </a:lnTo>
                <a:lnTo>
                  <a:pt x="24" y="137"/>
                </a:lnTo>
                <a:lnTo>
                  <a:pt x="0" y="137"/>
                </a:lnTo>
                <a:lnTo>
                  <a:pt x="0" y="82"/>
                </a:lnTo>
                <a:close/>
                <a:moveTo>
                  <a:pt x="34" y="137"/>
                </a:moveTo>
                <a:lnTo>
                  <a:pt x="34" y="34"/>
                </a:lnTo>
                <a:lnTo>
                  <a:pt x="59" y="34"/>
                </a:lnTo>
                <a:lnTo>
                  <a:pt x="59" y="137"/>
                </a:lnTo>
                <a:lnTo>
                  <a:pt x="34" y="137"/>
                </a:lnTo>
                <a:close/>
                <a:moveTo>
                  <a:pt x="69" y="137"/>
                </a:moveTo>
                <a:lnTo>
                  <a:pt x="69" y="0"/>
                </a:lnTo>
                <a:lnTo>
                  <a:pt x="92" y="0"/>
                </a:lnTo>
                <a:lnTo>
                  <a:pt x="92" y="137"/>
                </a:lnTo>
                <a:lnTo>
                  <a:pt x="69" y="137"/>
                </a:lnTo>
                <a:close/>
                <a:moveTo>
                  <a:pt x="103" y="137"/>
                </a:moveTo>
                <a:lnTo>
                  <a:pt x="103" y="54"/>
                </a:lnTo>
                <a:lnTo>
                  <a:pt x="127" y="54"/>
                </a:lnTo>
                <a:lnTo>
                  <a:pt x="127" y="137"/>
                </a:lnTo>
                <a:lnTo>
                  <a:pt x="103" y="1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5017515" y="1279216"/>
            <a:ext cx="245948" cy="229660"/>
          </a:xfrm>
          <a:custGeom>
            <a:avLst/>
            <a:gdLst>
              <a:gd name="T0" fmla="*/ 104 w 229"/>
              <a:gd name="T1" fmla="*/ 109 h 213"/>
              <a:gd name="T2" fmla="*/ 178 w 229"/>
              <a:gd name="T3" fmla="*/ 182 h 213"/>
              <a:gd name="T4" fmla="*/ 162 w 229"/>
              <a:gd name="T5" fmla="*/ 195 h 213"/>
              <a:gd name="T6" fmla="*/ 144 w 229"/>
              <a:gd name="T7" fmla="*/ 205 h 213"/>
              <a:gd name="T8" fmla="*/ 125 w 229"/>
              <a:gd name="T9" fmla="*/ 211 h 213"/>
              <a:gd name="T10" fmla="*/ 104 w 229"/>
              <a:gd name="T11" fmla="*/ 213 h 213"/>
              <a:gd name="T12" fmla="*/ 71 w 229"/>
              <a:gd name="T13" fmla="*/ 207 h 213"/>
              <a:gd name="T14" fmla="*/ 43 w 229"/>
              <a:gd name="T15" fmla="*/ 193 h 213"/>
              <a:gd name="T16" fmla="*/ 25 w 229"/>
              <a:gd name="T17" fmla="*/ 176 h 213"/>
              <a:gd name="T18" fmla="*/ 12 w 229"/>
              <a:gd name="T19" fmla="*/ 156 h 213"/>
              <a:gd name="T20" fmla="*/ 3 w 229"/>
              <a:gd name="T21" fmla="*/ 133 h 213"/>
              <a:gd name="T22" fmla="*/ 0 w 229"/>
              <a:gd name="T23" fmla="*/ 109 h 213"/>
              <a:gd name="T24" fmla="*/ 5 w 229"/>
              <a:gd name="T25" fmla="*/ 76 h 213"/>
              <a:gd name="T26" fmla="*/ 20 w 229"/>
              <a:gd name="T27" fmla="*/ 47 h 213"/>
              <a:gd name="T28" fmla="*/ 36 w 229"/>
              <a:gd name="T29" fmla="*/ 30 h 213"/>
              <a:gd name="T30" fmla="*/ 56 w 229"/>
              <a:gd name="T31" fmla="*/ 16 h 213"/>
              <a:gd name="T32" fmla="*/ 79 w 229"/>
              <a:gd name="T33" fmla="*/ 7 h 213"/>
              <a:gd name="T34" fmla="*/ 104 w 229"/>
              <a:gd name="T35" fmla="*/ 5 h 213"/>
              <a:gd name="T36" fmla="*/ 104 w 229"/>
              <a:gd name="T37" fmla="*/ 109 h 213"/>
              <a:gd name="T38" fmla="*/ 109 w 229"/>
              <a:gd name="T39" fmla="*/ 103 h 213"/>
              <a:gd name="T40" fmla="*/ 109 w 229"/>
              <a:gd name="T41" fmla="*/ 0 h 213"/>
              <a:gd name="T42" fmla="*/ 149 w 229"/>
              <a:gd name="T43" fmla="*/ 8 h 213"/>
              <a:gd name="T44" fmla="*/ 183 w 229"/>
              <a:gd name="T45" fmla="*/ 30 h 213"/>
              <a:gd name="T46" fmla="*/ 205 w 229"/>
              <a:gd name="T47" fmla="*/ 63 h 213"/>
              <a:gd name="T48" fmla="*/ 213 w 229"/>
              <a:gd name="T49" fmla="*/ 103 h 213"/>
              <a:gd name="T50" fmla="*/ 109 w 229"/>
              <a:gd name="T51" fmla="*/ 103 h 213"/>
              <a:gd name="T52" fmla="*/ 125 w 229"/>
              <a:gd name="T53" fmla="*/ 114 h 213"/>
              <a:gd name="T54" fmla="*/ 229 w 229"/>
              <a:gd name="T55" fmla="*/ 114 h 213"/>
              <a:gd name="T56" fmla="*/ 227 w 229"/>
              <a:gd name="T57" fmla="*/ 135 h 213"/>
              <a:gd name="T58" fmla="*/ 221 w 229"/>
              <a:gd name="T59" fmla="*/ 154 h 213"/>
              <a:gd name="T60" fmla="*/ 211 w 229"/>
              <a:gd name="T61" fmla="*/ 172 h 213"/>
              <a:gd name="T62" fmla="*/ 198 w 229"/>
              <a:gd name="T63" fmla="*/ 187 h 213"/>
              <a:gd name="T64" fmla="*/ 125 w 229"/>
              <a:gd name="T65" fmla="*/ 114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9" h="213">
                <a:moveTo>
                  <a:pt x="104" y="109"/>
                </a:moveTo>
                <a:cubicBezTo>
                  <a:pt x="178" y="182"/>
                  <a:pt x="178" y="182"/>
                  <a:pt x="178" y="182"/>
                </a:cubicBezTo>
                <a:cubicBezTo>
                  <a:pt x="173" y="187"/>
                  <a:pt x="168" y="191"/>
                  <a:pt x="162" y="195"/>
                </a:cubicBezTo>
                <a:cubicBezTo>
                  <a:pt x="156" y="199"/>
                  <a:pt x="151" y="202"/>
                  <a:pt x="144" y="205"/>
                </a:cubicBezTo>
                <a:cubicBezTo>
                  <a:pt x="138" y="207"/>
                  <a:pt x="132" y="209"/>
                  <a:pt x="125" y="211"/>
                </a:cubicBezTo>
                <a:cubicBezTo>
                  <a:pt x="118" y="212"/>
                  <a:pt x="111" y="213"/>
                  <a:pt x="104" y="213"/>
                </a:cubicBezTo>
                <a:cubicBezTo>
                  <a:pt x="93" y="213"/>
                  <a:pt x="82" y="211"/>
                  <a:pt x="71" y="207"/>
                </a:cubicBezTo>
                <a:cubicBezTo>
                  <a:pt x="61" y="204"/>
                  <a:pt x="51" y="199"/>
                  <a:pt x="43" y="193"/>
                </a:cubicBezTo>
                <a:cubicBezTo>
                  <a:pt x="36" y="188"/>
                  <a:pt x="30" y="182"/>
                  <a:pt x="25" y="176"/>
                </a:cubicBezTo>
                <a:cubicBezTo>
                  <a:pt x="20" y="170"/>
                  <a:pt x="15" y="164"/>
                  <a:pt x="12" y="156"/>
                </a:cubicBezTo>
                <a:cubicBezTo>
                  <a:pt x="8" y="149"/>
                  <a:pt x="5" y="142"/>
                  <a:pt x="3" y="133"/>
                </a:cubicBezTo>
                <a:cubicBezTo>
                  <a:pt x="1" y="125"/>
                  <a:pt x="0" y="117"/>
                  <a:pt x="0" y="109"/>
                </a:cubicBezTo>
                <a:cubicBezTo>
                  <a:pt x="0" y="97"/>
                  <a:pt x="2" y="86"/>
                  <a:pt x="5" y="76"/>
                </a:cubicBezTo>
                <a:cubicBezTo>
                  <a:pt x="9" y="65"/>
                  <a:pt x="14" y="56"/>
                  <a:pt x="20" y="47"/>
                </a:cubicBezTo>
                <a:cubicBezTo>
                  <a:pt x="25" y="41"/>
                  <a:pt x="30" y="35"/>
                  <a:pt x="36" y="30"/>
                </a:cubicBezTo>
                <a:cubicBezTo>
                  <a:pt x="42" y="24"/>
                  <a:pt x="49" y="20"/>
                  <a:pt x="56" y="16"/>
                </a:cubicBezTo>
                <a:cubicBezTo>
                  <a:pt x="63" y="12"/>
                  <a:pt x="71" y="9"/>
                  <a:pt x="79" y="7"/>
                </a:cubicBezTo>
                <a:cubicBezTo>
                  <a:pt x="87" y="5"/>
                  <a:pt x="96" y="4"/>
                  <a:pt x="104" y="5"/>
                </a:cubicBezTo>
                <a:lnTo>
                  <a:pt x="104" y="109"/>
                </a:lnTo>
                <a:close/>
                <a:moveTo>
                  <a:pt x="109" y="103"/>
                </a:moveTo>
                <a:cubicBezTo>
                  <a:pt x="109" y="0"/>
                  <a:pt x="109" y="0"/>
                  <a:pt x="109" y="0"/>
                </a:cubicBezTo>
                <a:cubicBezTo>
                  <a:pt x="123" y="0"/>
                  <a:pt x="137" y="2"/>
                  <a:pt x="149" y="8"/>
                </a:cubicBezTo>
                <a:cubicBezTo>
                  <a:pt x="162" y="13"/>
                  <a:pt x="174" y="21"/>
                  <a:pt x="183" y="30"/>
                </a:cubicBezTo>
                <a:cubicBezTo>
                  <a:pt x="192" y="39"/>
                  <a:pt x="199" y="50"/>
                  <a:pt x="205" y="63"/>
                </a:cubicBezTo>
                <a:cubicBezTo>
                  <a:pt x="210" y="76"/>
                  <a:pt x="213" y="89"/>
                  <a:pt x="213" y="103"/>
                </a:cubicBezTo>
                <a:lnTo>
                  <a:pt x="109" y="103"/>
                </a:lnTo>
                <a:close/>
                <a:moveTo>
                  <a:pt x="125" y="114"/>
                </a:moveTo>
                <a:cubicBezTo>
                  <a:pt x="229" y="114"/>
                  <a:pt x="229" y="114"/>
                  <a:pt x="229" y="114"/>
                </a:cubicBezTo>
                <a:cubicBezTo>
                  <a:pt x="229" y="121"/>
                  <a:pt x="228" y="128"/>
                  <a:pt x="227" y="135"/>
                </a:cubicBezTo>
                <a:cubicBezTo>
                  <a:pt x="225" y="141"/>
                  <a:pt x="223" y="148"/>
                  <a:pt x="221" y="154"/>
                </a:cubicBezTo>
                <a:cubicBezTo>
                  <a:pt x="218" y="160"/>
                  <a:pt x="215" y="166"/>
                  <a:pt x="211" y="172"/>
                </a:cubicBezTo>
                <a:cubicBezTo>
                  <a:pt x="208" y="177"/>
                  <a:pt x="203" y="182"/>
                  <a:pt x="198" y="187"/>
                </a:cubicBezTo>
                <a:lnTo>
                  <a:pt x="125" y="1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5411682" y="1285731"/>
            <a:ext cx="224773" cy="223145"/>
          </a:xfrm>
          <a:custGeom>
            <a:avLst/>
            <a:gdLst>
              <a:gd name="T0" fmla="*/ 29 w 209"/>
              <a:gd name="T1" fmla="*/ 21 h 208"/>
              <a:gd name="T2" fmla="*/ 29 w 209"/>
              <a:gd name="T3" fmla="*/ 106 h 208"/>
              <a:gd name="T4" fmla="*/ 29 w 209"/>
              <a:gd name="T5" fmla="*/ 148 h 208"/>
              <a:gd name="T6" fmla="*/ 104 w 209"/>
              <a:gd name="T7" fmla="*/ 85 h 208"/>
              <a:gd name="T8" fmla="*/ 200 w 209"/>
              <a:gd name="T9" fmla="*/ 36 h 208"/>
              <a:gd name="T10" fmla="*/ 102 w 209"/>
              <a:gd name="T11" fmla="*/ 106 h 208"/>
              <a:gd name="T12" fmla="*/ 40 w 209"/>
              <a:gd name="T13" fmla="*/ 21 h 208"/>
              <a:gd name="T14" fmla="*/ 40 w 209"/>
              <a:gd name="T15" fmla="*/ 106 h 208"/>
              <a:gd name="T16" fmla="*/ 40 w 209"/>
              <a:gd name="T17" fmla="*/ 148 h 208"/>
              <a:gd name="T18" fmla="*/ 53 w 209"/>
              <a:gd name="T19" fmla="*/ 65 h 208"/>
              <a:gd name="T20" fmla="*/ 53 w 209"/>
              <a:gd name="T21" fmla="*/ 145 h 208"/>
              <a:gd name="T22" fmla="*/ 60 w 209"/>
              <a:gd name="T23" fmla="*/ 21 h 208"/>
              <a:gd name="T24" fmla="*/ 60 w 209"/>
              <a:gd name="T25" fmla="*/ 44 h 208"/>
              <a:gd name="T26" fmla="*/ 60 w 209"/>
              <a:gd name="T27" fmla="*/ 54 h 208"/>
              <a:gd name="T28" fmla="*/ 63 w 209"/>
              <a:gd name="T29" fmla="*/ 75 h 208"/>
              <a:gd name="T30" fmla="*/ 63 w 209"/>
              <a:gd name="T31" fmla="*/ 93 h 208"/>
              <a:gd name="T32" fmla="*/ 60 w 209"/>
              <a:gd name="T33" fmla="*/ 135 h 208"/>
              <a:gd name="T34" fmla="*/ 60 w 209"/>
              <a:gd name="T35" fmla="*/ 158 h 208"/>
              <a:gd name="T36" fmla="*/ 60 w 209"/>
              <a:gd name="T37" fmla="*/ 166 h 208"/>
              <a:gd name="T38" fmla="*/ 73 w 209"/>
              <a:gd name="T39" fmla="*/ 23 h 208"/>
              <a:gd name="T40" fmla="*/ 73 w 209"/>
              <a:gd name="T41" fmla="*/ 145 h 208"/>
              <a:gd name="T42" fmla="*/ 81 w 209"/>
              <a:gd name="T43" fmla="*/ 62 h 208"/>
              <a:gd name="T44" fmla="*/ 81 w 209"/>
              <a:gd name="T45" fmla="*/ 148 h 208"/>
              <a:gd name="T46" fmla="*/ 92 w 209"/>
              <a:gd name="T47" fmla="*/ 23 h 208"/>
              <a:gd name="T48" fmla="*/ 94 w 209"/>
              <a:gd name="T49" fmla="*/ 106 h 208"/>
              <a:gd name="T50" fmla="*/ 104 w 209"/>
              <a:gd name="T51" fmla="*/ 10 h 208"/>
              <a:gd name="T52" fmla="*/ 102 w 209"/>
              <a:gd name="T53" fmla="*/ 31 h 208"/>
              <a:gd name="T54" fmla="*/ 102 w 209"/>
              <a:gd name="T55" fmla="*/ 54 h 208"/>
              <a:gd name="T56" fmla="*/ 102 w 209"/>
              <a:gd name="T57" fmla="*/ 65 h 208"/>
              <a:gd name="T58" fmla="*/ 104 w 209"/>
              <a:gd name="T59" fmla="*/ 117 h 208"/>
              <a:gd name="T60" fmla="*/ 104 w 209"/>
              <a:gd name="T61" fmla="*/ 135 h 208"/>
              <a:gd name="T62" fmla="*/ 102 w 209"/>
              <a:gd name="T63" fmla="*/ 156 h 208"/>
              <a:gd name="T64" fmla="*/ 102 w 209"/>
              <a:gd name="T65" fmla="*/ 176 h 208"/>
              <a:gd name="T66" fmla="*/ 112 w 209"/>
              <a:gd name="T67" fmla="*/ 23 h 208"/>
              <a:gd name="T68" fmla="*/ 115 w 209"/>
              <a:gd name="T69" fmla="*/ 148 h 208"/>
              <a:gd name="T70" fmla="*/ 125 w 209"/>
              <a:gd name="T71" fmla="*/ 62 h 208"/>
              <a:gd name="T72" fmla="*/ 133 w 209"/>
              <a:gd name="T73" fmla="*/ 21 h 208"/>
              <a:gd name="T74" fmla="*/ 133 w 209"/>
              <a:gd name="T75" fmla="*/ 148 h 208"/>
              <a:gd name="T76" fmla="*/ 143 w 209"/>
              <a:gd name="T77" fmla="*/ 13 h 208"/>
              <a:gd name="T78" fmla="*/ 146 w 209"/>
              <a:gd name="T79" fmla="*/ 34 h 208"/>
              <a:gd name="T80" fmla="*/ 146 w 209"/>
              <a:gd name="T81" fmla="*/ 52 h 208"/>
              <a:gd name="T82" fmla="*/ 143 w 209"/>
              <a:gd name="T83" fmla="*/ 72 h 208"/>
              <a:gd name="T84" fmla="*/ 143 w 209"/>
              <a:gd name="T85" fmla="*/ 117 h 208"/>
              <a:gd name="T86" fmla="*/ 143 w 209"/>
              <a:gd name="T87" fmla="*/ 127 h 208"/>
              <a:gd name="T88" fmla="*/ 146 w 209"/>
              <a:gd name="T89" fmla="*/ 148 h 208"/>
              <a:gd name="T90" fmla="*/ 146 w 209"/>
              <a:gd name="T91" fmla="*/ 169 h 208"/>
              <a:gd name="T92" fmla="*/ 154 w 209"/>
              <a:gd name="T93" fmla="*/ 21 h 208"/>
              <a:gd name="T94" fmla="*/ 154 w 209"/>
              <a:gd name="T95" fmla="*/ 106 h 208"/>
              <a:gd name="T96" fmla="*/ 154 w 209"/>
              <a:gd name="T97" fmla="*/ 148 h 208"/>
              <a:gd name="T98" fmla="*/ 167 w 209"/>
              <a:gd name="T99" fmla="*/ 65 h 208"/>
              <a:gd name="T100" fmla="*/ 167 w 209"/>
              <a:gd name="T101" fmla="*/ 145 h 208"/>
              <a:gd name="T102" fmla="*/ 175 w 209"/>
              <a:gd name="T103" fmla="*/ 104 h 208"/>
              <a:gd name="T104" fmla="*/ 185 w 209"/>
              <a:gd name="T105" fmla="*/ 13 h 208"/>
              <a:gd name="T106" fmla="*/ 185 w 209"/>
              <a:gd name="T107" fmla="*/ 23 h 208"/>
              <a:gd name="T108" fmla="*/ 188 w 209"/>
              <a:gd name="T109" fmla="*/ 44 h 208"/>
              <a:gd name="T110" fmla="*/ 188 w 209"/>
              <a:gd name="T111" fmla="*/ 83 h 208"/>
              <a:gd name="T112" fmla="*/ 185 w 209"/>
              <a:gd name="T113" fmla="*/ 104 h 208"/>
              <a:gd name="T114" fmla="*/ 185 w 209"/>
              <a:gd name="T115" fmla="*/ 127 h 208"/>
              <a:gd name="T116" fmla="*/ 185 w 209"/>
              <a:gd name="T117" fmla="*/ 137 h 208"/>
              <a:gd name="T118" fmla="*/ 188 w 209"/>
              <a:gd name="T119" fmla="*/ 158 h 208"/>
              <a:gd name="T120" fmla="*/ 188 w 209"/>
              <a:gd name="T121" fmla="*/ 179 h 208"/>
              <a:gd name="T122" fmla="*/ 196 w 209"/>
              <a:gd name="T123" fmla="*/ 62 h 208"/>
              <a:gd name="T124" fmla="*/ 196 w 209"/>
              <a:gd name="T125" fmla="*/ 14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9" h="208">
                <a:moveTo>
                  <a:pt x="0" y="208"/>
                </a:moveTo>
                <a:cubicBezTo>
                  <a:pt x="0" y="0"/>
                  <a:pt x="0" y="0"/>
                  <a:pt x="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9" y="187"/>
                  <a:pt x="209" y="187"/>
                  <a:pt x="209" y="187"/>
                </a:cubicBezTo>
                <a:cubicBezTo>
                  <a:pt x="209" y="208"/>
                  <a:pt x="209" y="208"/>
                  <a:pt x="209" y="208"/>
                </a:cubicBezTo>
                <a:lnTo>
                  <a:pt x="0" y="208"/>
                </a:lnTo>
                <a:close/>
                <a:moveTo>
                  <a:pt x="29" y="23"/>
                </a:moveTo>
                <a:cubicBezTo>
                  <a:pt x="29" y="21"/>
                  <a:pt x="29" y="21"/>
                  <a:pt x="29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3"/>
                  <a:pt x="32" y="23"/>
                  <a:pt x="32" y="23"/>
                </a:cubicBezTo>
                <a:lnTo>
                  <a:pt x="29" y="23"/>
                </a:lnTo>
                <a:close/>
                <a:moveTo>
                  <a:pt x="29" y="65"/>
                </a:moveTo>
                <a:cubicBezTo>
                  <a:pt x="29" y="62"/>
                  <a:pt x="29" y="62"/>
                  <a:pt x="29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5"/>
                  <a:pt x="32" y="65"/>
                  <a:pt x="32" y="65"/>
                </a:cubicBezTo>
                <a:lnTo>
                  <a:pt x="29" y="65"/>
                </a:lnTo>
                <a:close/>
                <a:moveTo>
                  <a:pt x="29" y="106"/>
                </a:moveTo>
                <a:cubicBezTo>
                  <a:pt x="29" y="104"/>
                  <a:pt x="29" y="104"/>
                  <a:pt x="29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2" y="106"/>
                  <a:pt x="32" y="106"/>
                </a:cubicBezTo>
                <a:lnTo>
                  <a:pt x="29" y="106"/>
                </a:lnTo>
                <a:close/>
                <a:moveTo>
                  <a:pt x="29" y="148"/>
                </a:moveTo>
                <a:cubicBezTo>
                  <a:pt x="29" y="145"/>
                  <a:pt x="29" y="145"/>
                  <a:pt x="29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148"/>
                  <a:pt x="32" y="148"/>
                  <a:pt x="32" y="148"/>
                </a:cubicBezTo>
                <a:lnTo>
                  <a:pt x="29" y="148"/>
                </a:lnTo>
                <a:close/>
                <a:moveTo>
                  <a:pt x="32" y="133"/>
                </a:moveTo>
                <a:cubicBezTo>
                  <a:pt x="32" y="130"/>
                  <a:pt x="33" y="128"/>
                  <a:pt x="35" y="127"/>
                </a:cubicBezTo>
                <a:cubicBezTo>
                  <a:pt x="83" y="79"/>
                  <a:pt x="83" y="79"/>
                  <a:pt x="83" y="79"/>
                </a:cubicBezTo>
                <a:cubicBezTo>
                  <a:pt x="84" y="77"/>
                  <a:pt x="86" y="75"/>
                  <a:pt x="89" y="75"/>
                </a:cubicBezTo>
                <a:cubicBezTo>
                  <a:pt x="92" y="75"/>
                  <a:pt x="93" y="76"/>
                  <a:pt x="95" y="78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5" y="109"/>
                  <a:pt x="125" y="109"/>
                  <a:pt x="125" y="109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7" y="37"/>
                  <a:pt x="199" y="36"/>
                  <a:pt x="200" y="36"/>
                </a:cubicBezTo>
                <a:cubicBezTo>
                  <a:pt x="201" y="36"/>
                  <a:pt x="203" y="36"/>
                  <a:pt x="204" y="36"/>
                </a:cubicBezTo>
                <a:cubicBezTo>
                  <a:pt x="205" y="37"/>
                  <a:pt x="206" y="38"/>
                  <a:pt x="207" y="39"/>
                </a:cubicBezTo>
                <a:cubicBezTo>
                  <a:pt x="208" y="40"/>
                  <a:pt x="209" y="41"/>
                  <a:pt x="209" y="43"/>
                </a:cubicBezTo>
                <a:cubicBezTo>
                  <a:pt x="209" y="45"/>
                  <a:pt x="208" y="47"/>
                  <a:pt x="206" y="48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29" y="126"/>
                  <a:pt x="127" y="126"/>
                  <a:pt x="125" y="126"/>
                </a:cubicBezTo>
                <a:cubicBezTo>
                  <a:pt x="123" y="126"/>
                  <a:pt x="121" y="125"/>
                  <a:pt x="120" y="124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102" y="106"/>
                  <a:pt x="102" y="106"/>
                  <a:pt x="102" y="106"/>
                </a:cubicBezTo>
                <a:cubicBezTo>
                  <a:pt x="89" y="93"/>
                  <a:pt x="89" y="93"/>
                  <a:pt x="89" y="93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3" y="139"/>
                  <a:pt x="42" y="139"/>
                  <a:pt x="42" y="140"/>
                </a:cubicBezTo>
                <a:cubicBezTo>
                  <a:pt x="41" y="140"/>
                  <a:pt x="40" y="140"/>
                  <a:pt x="39" y="140"/>
                </a:cubicBezTo>
                <a:cubicBezTo>
                  <a:pt x="37" y="140"/>
                  <a:pt x="35" y="139"/>
                  <a:pt x="34" y="138"/>
                </a:cubicBezTo>
                <a:cubicBezTo>
                  <a:pt x="32" y="137"/>
                  <a:pt x="32" y="135"/>
                  <a:pt x="32" y="133"/>
                </a:cubicBezTo>
                <a:close/>
                <a:moveTo>
                  <a:pt x="40" y="23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3"/>
                  <a:pt x="42" y="23"/>
                  <a:pt x="42" y="23"/>
                </a:cubicBezTo>
                <a:lnTo>
                  <a:pt x="40" y="23"/>
                </a:lnTo>
                <a:close/>
                <a:moveTo>
                  <a:pt x="40" y="65"/>
                </a:moveTo>
                <a:cubicBezTo>
                  <a:pt x="40" y="62"/>
                  <a:pt x="40" y="62"/>
                  <a:pt x="40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5"/>
                  <a:pt x="42" y="65"/>
                  <a:pt x="42" y="65"/>
                </a:cubicBezTo>
                <a:lnTo>
                  <a:pt x="40" y="65"/>
                </a:lnTo>
                <a:close/>
                <a:moveTo>
                  <a:pt x="40" y="106"/>
                </a:moveTo>
                <a:cubicBezTo>
                  <a:pt x="40" y="104"/>
                  <a:pt x="40" y="104"/>
                  <a:pt x="40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6"/>
                  <a:pt x="42" y="106"/>
                  <a:pt x="42" y="106"/>
                </a:cubicBezTo>
                <a:lnTo>
                  <a:pt x="40" y="106"/>
                </a:lnTo>
                <a:close/>
                <a:moveTo>
                  <a:pt x="40" y="148"/>
                </a:moveTo>
                <a:cubicBezTo>
                  <a:pt x="40" y="145"/>
                  <a:pt x="40" y="145"/>
                  <a:pt x="40" y="145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2" y="148"/>
                  <a:pt x="42" y="148"/>
                  <a:pt x="42" y="148"/>
                </a:cubicBezTo>
                <a:lnTo>
                  <a:pt x="40" y="148"/>
                </a:lnTo>
                <a:close/>
                <a:moveTo>
                  <a:pt x="50" y="23"/>
                </a:moveTo>
                <a:cubicBezTo>
                  <a:pt x="50" y="21"/>
                  <a:pt x="50" y="21"/>
                  <a:pt x="50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3"/>
                  <a:pt x="53" y="23"/>
                  <a:pt x="53" y="23"/>
                </a:cubicBezTo>
                <a:lnTo>
                  <a:pt x="50" y="23"/>
                </a:lnTo>
                <a:close/>
                <a:moveTo>
                  <a:pt x="50" y="65"/>
                </a:moveTo>
                <a:cubicBezTo>
                  <a:pt x="50" y="62"/>
                  <a:pt x="50" y="62"/>
                  <a:pt x="50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65"/>
                  <a:pt x="53" y="65"/>
                  <a:pt x="53" y="65"/>
                </a:cubicBezTo>
                <a:lnTo>
                  <a:pt x="50" y="65"/>
                </a:lnTo>
                <a:close/>
                <a:moveTo>
                  <a:pt x="50" y="106"/>
                </a:moveTo>
                <a:cubicBezTo>
                  <a:pt x="50" y="104"/>
                  <a:pt x="50" y="104"/>
                  <a:pt x="50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106"/>
                  <a:pt x="53" y="106"/>
                  <a:pt x="53" y="106"/>
                </a:cubicBezTo>
                <a:lnTo>
                  <a:pt x="50" y="106"/>
                </a:lnTo>
                <a:close/>
                <a:moveTo>
                  <a:pt x="50" y="148"/>
                </a:moveTo>
                <a:cubicBezTo>
                  <a:pt x="50" y="145"/>
                  <a:pt x="50" y="145"/>
                  <a:pt x="50" y="145"/>
                </a:cubicBezTo>
                <a:cubicBezTo>
                  <a:pt x="53" y="145"/>
                  <a:pt x="53" y="145"/>
                  <a:pt x="53" y="145"/>
                </a:cubicBezTo>
                <a:cubicBezTo>
                  <a:pt x="53" y="148"/>
                  <a:pt x="53" y="148"/>
                  <a:pt x="53" y="148"/>
                </a:cubicBezTo>
                <a:lnTo>
                  <a:pt x="50" y="148"/>
                </a:lnTo>
                <a:close/>
                <a:moveTo>
                  <a:pt x="60" y="13"/>
                </a:moveTo>
                <a:cubicBezTo>
                  <a:pt x="60" y="10"/>
                  <a:pt x="60" y="10"/>
                  <a:pt x="60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3"/>
                  <a:pt x="63" y="13"/>
                  <a:pt x="63" y="13"/>
                </a:cubicBezTo>
                <a:lnTo>
                  <a:pt x="60" y="13"/>
                </a:lnTo>
                <a:close/>
                <a:moveTo>
                  <a:pt x="60" y="23"/>
                </a:moveTo>
                <a:cubicBezTo>
                  <a:pt x="60" y="21"/>
                  <a:pt x="60" y="21"/>
                  <a:pt x="60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3"/>
                  <a:pt x="63" y="23"/>
                  <a:pt x="63" y="23"/>
                </a:cubicBezTo>
                <a:lnTo>
                  <a:pt x="60" y="23"/>
                </a:lnTo>
                <a:close/>
                <a:moveTo>
                  <a:pt x="60" y="34"/>
                </a:moveTo>
                <a:cubicBezTo>
                  <a:pt x="60" y="31"/>
                  <a:pt x="60" y="31"/>
                  <a:pt x="60" y="31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4"/>
                  <a:pt x="63" y="34"/>
                  <a:pt x="63" y="34"/>
                </a:cubicBezTo>
                <a:lnTo>
                  <a:pt x="60" y="34"/>
                </a:lnTo>
                <a:close/>
                <a:moveTo>
                  <a:pt x="60" y="44"/>
                </a:moveTo>
                <a:cubicBezTo>
                  <a:pt x="60" y="41"/>
                  <a:pt x="60" y="41"/>
                  <a:pt x="60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4"/>
                  <a:pt x="63" y="44"/>
                  <a:pt x="63" y="44"/>
                </a:cubicBezTo>
                <a:lnTo>
                  <a:pt x="60" y="44"/>
                </a:lnTo>
                <a:close/>
                <a:moveTo>
                  <a:pt x="60" y="54"/>
                </a:moveTo>
                <a:cubicBezTo>
                  <a:pt x="60" y="52"/>
                  <a:pt x="60" y="52"/>
                  <a:pt x="60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4"/>
                  <a:pt x="63" y="54"/>
                  <a:pt x="63" y="54"/>
                </a:cubicBezTo>
                <a:lnTo>
                  <a:pt x="60" y="54"/>
                </a:lnTo>
                <a:close/>
                <a:moveTo>
                  <a:pt x="60" y="65"/>
                </a:moveTo>
                <a:cubicBezTo>
                  <a:pt x="60" y="62"/>
                  <a:pt x="60" y="62"/>
                  <a:pt x="60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3" y="65"/>
                  <a:pt x="63" y="65"/>
                  <a:pt x="63" y="65"/>
                </a:cubicBezTo>
                <a:lnTo>
                  <a:pt x="60" y="65"/>
                </a:lnTo>
                <a:close/>
                <a:moveTo>
                  <a:pt x="60" y="75"/>
                </a:moveTo>
                <a:cubicBezTo>
                  <a:pt x="60" y="72"/>
                  <a:pt x="60" y="72"/>
                  <a:pt x="60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5"/>
                  <a:pt x="63" y="75"/>
                  <a:pt x="63" y="75"/>
                </a:cubicBezTo>
                <a:lnTo>
                  <a:pt x="60" y="75"/>
                </a:lnTo>
                <a:close/>
                <a:moveTo>
                  <a:pt x="60" y="85"/>
                </a:moveTo>
                <a:cubicBezTo>
                  <a:pt x="60" y="83"/>
                  <a:pt x="60" y="83"/>
                  <a:pt x="6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5"/>
                  <a:pt x="63" y="85"/>
                  <a:pt x="63" y="85"/>
                </a:cubicBezTo>
                <a:lnTo>
                  <a:pt x="60" y="85"/>
                </a:lnTo>
                <a:close/>
                <a:moveTo>
                  <a:pt x="60" y="96"/>
                </a:moveTo>
                <a:cubicBezTo>
                  <a:pt x="60" y="93"/>
                  <a:pt x="60" y="93"/>
                  <a:pt x="60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96"/>
                  <a:pt x="63" y="96"/>
                  <a:pt x="63" y="96"/>
                </a:cubicBezTo>
                <a:lnTo>
                  <a:pt x="60" y="96"/>
                </a:lnTo>
                <a:close/>
                <a:moveTo>
                  <a:pt x="60" y="127"/>
                </a:moveTo>
                <a:cubicBezTo>
                  <a:pt x="60" y="124"/>
                  <a:pt x="60" y="124"/>
                  <a:pt x="60" y="124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3" y="127"/>
                  <a:pt x="63" y="127"/>
                  <a:pt x="63" y="127"/>
                </a:cubicBezTo>
                <a:lnTo>
                  <a:pt x="60" y="127"/>
                </a:lnTo>
                <a:close/>
                <a:moveTo>
                  <a:pt x="60" y="137"/>
                </a:moveTo>
                <a:cubicBezTo>
                  <a:pt x="60" y="135"/>
                  <a:pt x="60" y="135"/>
                  <a:pt x="60" y="135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63" y="137"/>
                  <a:pt x="63" y="137"/>
                  <a:pt x="63" y="137"/>
                </a:cubicBezTo>
                <a:lnTo>
                  <a:pt x="60" y="137"/>
                </a:lnTo>
                <a:close/>
                <a:moveTo>
                  <a:pt x="60" y="148"/>
                </a:moveTo>
                <a:cubicBezTo>
                  <a:pt x="60" y="145"/>
                  <a:pt x="60" y="145"/>
                  <a:pt x="60" y="145"/>
                </a:cubicBezTo>
                <a:cubicBezTo>
                  <a:pt x="63" y="145"/>
                  <a:pt x="63" y="145"/>
                  <a:pt x="63" y="145"/>
                </a:cubicBezTo>
                <a:cubicBezTo>
                  <a:pt x="63" y="148"/>
                  <a:pt x="63" y="148"/>
                  <a:pt x="63" y="148"/>
                </a:cubicBezTo>
                <a:lnTo>
                  <a:pt x="60" y="148"/>
                </a:lnTo>
                <a:close/>
                <a:moveTo>
                  <a:pt x="60" y="158"/>
                </a:moveTo>
                <a:cubicBezTo>
                  <a:pt x="60" y="156"/>
                  <a:pt x="60" y="156"/>
                  <a:pt x="60" y="156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63" y="158"/>
                  <a:pt x="63" y="158"/>
                  <a:pt x="63" y="158"/>
                </a:cubicBezTo>
                <a:lnTo>
                  <a:pt x="60" y="158"/>
                </a:lnTo>
                <a:close/>
                <a:moveTo>
                  <a:pt x="60" y="166"/>
                </a:moveTo>
                <a:cubicBezTo>
                  <a:pt x="63" y="166"/>
                  <a:pt x="63" y="166"/>
                  <a:pt x="63" y="166"/>
                </a:cubicBezTo>
                <a:cubicBezTo>
                  <a:pt x="63" y="169"/>
                  <a:pt x="63" y="169"/>
                  <a:pt x="63" y="169"/>
                </a:cubicBezTo>
                <a:cubicBezTo>
                  <a:pt x="60" y="169"/>
                  <a:pt x="60" y="169"/>
                  <a:pt x="60" y="169"/>
                </a:cubicBezTo>
                <a:lnTo>
                  <a:pt x="60" y="166"/>
                </a:lnTo>
                <a:close/>
                <a:moveTo>
                  <a:pt x="60" y="176"/>
                </a:moveTo>
                <a:cubicBezTo>
                  <a:pt x="63" y="176"/>
                  <a:pt x="63" y="176"/>
                  <a:pt x="63" y="176"/>
                </a:cubicBezTo>
                <a:cubicBezTo>
                  <a:pt x="63" y="179"/>
                  <a:pt x="63" y="179"/>
                  <a:pt x="63" y="179"/>
                </a:cubicBezTo>
                <a:cubicBezTo>
                  <a:pt x="60" y="179"/>
                  <a:pt x="60" y="179"/>
                  <a:pt x="60" y="179"/>
                </a:cubicBezTo>
                <a:lnTo>
                  <a:pt x="60" y="176"/>
                </a:lnTo>
                <a:close/>
                <a:moveTo>
                  <a:pt x="71" y="23"/>
                </a:moveTo>
                <a:cubicBezTo>
                  <a:pt x="71" y="21"/>
                  <a:pt x="71" y="21"/>
                  <a:pt x="71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lnTo>
                  <a:pt x="71" y="23"/>
                </a:lnTo>
                <a:close/>
                <a:moveTo>
                  <a:pt x="71" y="65"/>
                </a:moveTo>
                <a:cubicBezTo>
                  <a:pt x="71" y="62"/>
                  <a:pt x="71" y="62"/>
                  <a:pt x="71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5"/>
                  <a:pt x="73" y="65"/>
                  <a:pt x="73" y="65"/>
                </a:cubicBezTo>
                <a:lnTo>
                  <a:pt x="71" y="65"/>
                </a:lnTo>
                <a:close/>
                <a:moveTo>
                  <a:pt x="71" y="148"/>
                </a:moveTo>
                <a:cubicBezTo>
                  <a:pt x="71" y="145"/>
                  <a:pt x="71" y="145"/>
                  <a:pt x="71" y="145"/>
                </a:cubicBezTo>
                <a:cubicBezTo>
                  <a:pt x="73" y="145"/>
                  <a:pt x="73" y="145"/>
                  <a:pt x="73" y="145"/>
                </a:cubicBezTo>
                <a:cubicBezTo>
                  <a:pt x="73" y="148"/>
                  <a:pt x="73" y="148"/>
                  <a:pt x="73" y="148"/>
                </a:cubicBezTo>
                <a:lnTo>
                  <a:pt x="71" y="148"/>
                </a:lnTo>
                <a:close/>
                <a:moveTo>
                  <a:pt x="81" y="23"/>
                </a:moveTo>
                <a:cubicBezTo>
                  <a:pt x="81" y="21"/>
                  <a:pt x="81" y="21"/>
                  <a:pt x="81" y="21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23"/>
                  <a:pt x="84" y="23"/>
                  <a:pt x="84" y="23"/>
                </a:cubicBezTo>
                <a:lnTo>
                  <a:pt x="81" y="23"/>
                </a:lnTo>
                <a:close/>
                <a:moveTo>
                  <a:pt x="81" y="65"/>
                </a:moveTo>
                <a:cubicBezTo>
                  <a:pt x="81" y="62"/>
                  <a:pt x="81" y="62"/>
                  <a:pt x="81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5"/>
                  <a:pt x="84" y="65"/>
                  <a:pt x="84" y="65"/>
                </a:cubicBezTo>
                <a:lnTo>
                  <a:pt x="81" y="65"/>
                </a:lnTo>
                <a:close/>
                <a:moveTo>
                  <a:pt x="81" y="106"/>
                </a:moveTo>
                <a:cubicBezTo>
                  <a:pt x="81" y="104"/>
                  <a:pt x="81" y="104"/>
                  <a:pt x="81" y="104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84" y="106"/>
                  <a:pt x="84" y="106"/>
                  <a:pt x="84" y="106"/>
                </a:cubicBezTo>
                <a:lnTo>
                  <a:pt x="81" y="106"/>
                </a:lnTo>
                <a:close/>
                <a:moveTo>
                  <a:pt x="81" y="148"/>
                </a:moveTo>
                <a:cubicBezTo>
                  <a:pt x="81" y="145"/>
                  <a:pt x="81" y="145"/>
                  <a:pt x="81" y="145"/>
                </a:cubicBezTo>
                <a:cubicBezTo>
                  <a:pt x="84" y="145"/>
                  <a:pt x="84" y="145"/>
                  <a:pt x="84" y="145"/>
                </a:cubicBezTo>
                <a:cubicBezTo>
                  <a:pt x="84" y="148"/>
                  <a:pt x="84" y="148"/>
                  <a:pt x="84" y="148"/>
                </a:cubicBezTo>
                <a:lnTo>
                  <a:pt x="81" y="148"/>
                </a:lnTo>
                <a:close/>
                <a:moveTo>
                  <a:pt x="92" y="23"/>
                </a:moveTo>
                <a:cubicBezTo>
                  <a:pt x="92" y="21"/>
                  <a:pt x="92" y="21"/>
                  <a:pt x="92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3"/>
                  <a:pt x="94" y="23"/>
                  <a:pt x="94" y="23"/>
                </a:cubicBezTo>
                <a:lnTo>
                  <a:pt x="92" y="23"/>
                </a:lnTo>
                <a:close/>
                <a:moveTo>
                  <a:pt x="92" y="65"/>
                </a:moveTo>
                <a:cubicBezTo>
                  <a:pt x="92" y="62"/>
                  <a:pt x="92" y="62"/>
                  <a:pt x="92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5"/>
                  <a:pt x="94" y="65"/>
                  <a:pt x="94" y="65"/>
                </a:cubicBezTo>
                <a:lnTo>
                  <a:pt x="92" y="65"/>
                </a:lnTo>
                <a:close/>
                <a:moveTo>
                  <a:pt x="92" y="106"/>
                </a:moveTo>
                <a:cubicBezTo>
                  <a:pt x="92" y="104"/>
                  <a:pt x="92" y="104"/>
                  <a:pt x="92" y="104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4" y="106"/>
                  <a:pt x="94" y="106"/>
                  <a:pt x="94" y="106"/>
                </a:cubicBezTo>
                <a:lnTo>
                  <a:pt x="92" y="106"/>
                </a:lnTo>
                <a:close/>
                <a:moveTo>
                  <a:pt x="92" y="148"/>
                </a:moveTo>
                <a:cubicBezTo>
                  <a:pt x="92" y="145"/>
                  <a:pt x="92" y="145"/>
                  <a:pt x="92" y="145"/>
                </a:cubicBezTo>
                <a:cubicBezTo>
                  <a:pt x="94" y="145"/>
                  <a:pt x="94" y="145"/>
                  <a:pt x="94" y="145"/>
                </a:cubicBezTo>
                <a:cubicBezTo>
                  <a:pt x="94" y="148"/>
                  <a:pt x="94" y="148"/>
                  <a:pt x="94" y="148"/>
                </a:cubicBezTo>
                <a:lnTo>
                  <a:pt x="92" y="148"/>
                </a:lnTo>
                <a:close/>
                <a:moveTo>
                  <a:pt x="102" y="13"/>
                </a:moveTo>
                <a:cubicBezTo>
                  <a:pt x="102" y="10"/>
                  <a:pt x="102" y="10"/>
                  <a:pt x="102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13"/>
                  <a:pt x="104" y="13"/>
                  <a:pt x="104" y="13"/>
                </a:cubicBezTo>
                <a:lnTo>
                  <a:pt x="102" y="13"/>
                </a:lnTo>
                <a:close/>
                <a:moveTo>
                  <a:pt x="102" y="23"/>
                </a:moveTo>
                <a:cubicBezTo>
                  <a:pt x="102" y="21"/>
                  <a:pt x="102" y="21"/>
                  <a:pt x="102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3"/>
                  <a:pt x="104" y="23"/>
                  <a:pt x="104" y="23"/>
                </a:cubicBezTo>
                <a:lnTo>
                  <a:pt x="102" y="23"/>
                </a:lnTo>
                <a:close/>
                <a:moveTo>
                  <a:pt x="102" y="34"/>
                </a:moveTo>
                <a:cubicBezTo>
                  <a:pt x="102" y="31"/>
                  <a:pt x="102" y="31"/>
                  <a:pt x="102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4"/>
                  <a:pt x="104" y="34"/>
                  <a:pt x="104" y="34"/>
                </a:cubicBezTo>
                <a:lnTo>
                  <a:pt x="102" y="34"/>
                </a:lnTo>
                <a:close/>
                <a:moveTo>
                  <a:pt x="102" y="44"/>
                </a:moveTo>
                <a:cubicBezTo>
                  <a:pt x="102" y="41"/>
                  <a:pt x="102" y="41"/>
                  <a:pt x="102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4"/>
                  <a:pt x="104" y="44"/>
                  <a:pt x="104" y="44"/>
                </a:cubicBezTo>
                <a:lnTo>
                  <a:pt x="102" y="44"/>
                </a:lnTo>
                <a:close/>
                <a:moveTo>
                  <a:pt x="102" y="54"/>
                </a:moveTo>
                <a:cubicBezTo>
                  <a:pt x="102" y="52"/>
                  <a:pt x="102" y="52"/>
                  <a:pt x="102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4"/>
                  <a:pt x="104" y="54"/>
                  <a:pt x="104" y="54"/>
                </a:cubicBezTo>
                <a:lnTo>
                  <a:pt x="102" y="54"/>
                </a:lnTo>
                <a:close/>
                <a:moveTo>
                  <a:pt x="102" y="65"/>
                </a:moveTo>
                <a:cubicBezTo>
                  <a:pt x="102" y="62"/>
                  <a:pt x="102" y="62"/>
                  <a:pt x="102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5"/>
                  <a:pt x="104" y="65"/>
                  <a:pt x="104" y="65"/>
                </a:cubicBezTo>
                <a:lnTo>
                  <a:pt x="102" y="65"/>
                </a:lnTo>
                <a:close/>
                <a:moveTo>
                  <a:pt x="102" y="75"/>
                </a:moveTo>
                <a:cubicBezTo>
                  <a:pt x="102" y="72"/>
                  <a:pt x="102" y="72"/>
                  <a:pt x="102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5"/>
                  <a:pt x="104" y="75"/>
                  <a:pt x="104" y="75"/>
                </a:cubicBezTo>
                <a:lnTo>
                  <a:pt x="102" y="75"/>
                </a:lnTo>
                <a:close/>
                <a:moveTo>
                  <a:pt x="102" y="117"/>
                </a:moveTo>
                <a:cubicBezTo>
                  <a:pt x="102" y="114"/>
                  <a:pt x="102" y="114"/>
                  <a:pt x="102" y="114"/>
                </a:cubicBezTo>
                <a:cubicBezTo>
                  <a:pt x="104" y="114"/>
                  <a:pt x="104" y="114"/>
                  <a:pt x="104" y="114"/>
                </a:cubicBezTo>
                <a:cubicBezTo>
                  <a:pt x="104" y="117"/>
                  <a:pt x="104" y="117"/>
                  <a:pt x="104" y="117"/>
                </a:cubicBezTo>
                <a:lnTo>
                  <a:pt x="102" y="117"/>
                </a:lnTo>
                <a:close/>
                <a:moveTo>
                  <a:pt x="102" y="127"/>
                </a:moveTo>
                <a:cubicBezTo>
                  <a:pt x="102" y="124"/>
                  <a:pt x="102" y="124"/>
                  <a:pt x="102" y="124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7"/>
                  <a:pt x="104" y="127"/>
                  <a:pt x="104" y="127"/>
                </a:cubicBezTo>
                <a:lnTo>
                  <a:pt x="102" y="127"/>
                </a:lnTo>
                <a:close/>
                <a:moveTo>
                  <a:pt x="102" y="137"/>
                </a:moveTo>
                <a:cubicBezTo>
                  <a:pt x="102" y="135"/>
                  <a:pt x="102" y="135"/>
                  <a:pt x="102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7"/>
                  <a:pt x="104" y="137"/>
                  <a:pt x="104" y="137"/>
                </a:cubicBezTo>
                <a:lnTo>
                  <a:pt x="102" y="137"/>
                </a:lnTo>
                <a:close/>
                <a:moveTo>
                  <a:pt x="102" y="148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104" y="148"/>
                  <a:pt x="104" y="148"/>
                  <a:pt x="104" y="148"/>
                </a:cubicBezTo>
                <a:lnTo>
                  <a:pt x="102" y="148"/>
                </a:lnTo>
                <a:close/>
                <a:moveTo>
                  <a:pt x="102" y="158"/>
                </a:moveTo>
                <a:cubicBezTo>
                  <a:pt x="102" y="156"/>
                  <a:pt x="102" y="156"/>
                  <a:pt x="102" y="156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04" y="158"/>
                  <a:pt x="104" y="158"/>
                  <a:pt x="104" y="158"/>
                </a:cubicBezTo>
                <a:lnTo>
                  <a:pt x="102" y="158"/>
                </a:lnTo>
                <a:close/>
                <a:moveTo>
                  <a:pt x="102" y="166"/>
                </a:moveTo>
                <a:cubicBezTo>
                  <a:pt x="104" y="166"/>
                  <a:pt x="104" y="166"/>
                  <a:pt x="104" y="166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9"/>
                  <a:pt x="102" y="169"/>
                  <a:pt x="102" y="169"/>
                </a:cubicBezTo>
                <a:lnTo>
                  <a:pt x="102" y="166"/>
                </a:lnTo>
                <a:close/>
                <a:moveTo>
                  <a:pt x="102" y="176"/>
                </a:moveTo>
                <a:cubicBezTo>
                  <a:pt x="104" y="176"/>
                  <a:pt x="104" y="176"/>
                  <a:pt x="104" y="176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2" y="179"/>
                  <a:pt x="102" y="179"/>
                  <a:pt x="102" y="179"/>
                </a:cubicBezTo>
                <a:lnTo>
                  <a:pt x="102" y="176"/>
                </a:lnTo>
                <a:close/>
                <a:moveTo>
                  <a:pt x="112" y="23"/>
                </a:moveTo>
                <a:cubicBezTo>
                  <a:pt x="112" y="21"/>
                  <a:pt x="112" y="21"/>
                  <a:pt x="112" y="21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23"/>
                  <a:pt x="115" y="23"/>
                  <a:pt x="115" y="23"/>
                </a:cubicBezTo>
                <a:lnTo>
                  <a:pt x="112" y="23"/>
                </a:lnTo>
                <a:close/>
                <a:moveTo>
                  <a:pt x="112" y="65"/>
                </a:moveTo>
                <a:cubicBezTo>
                  <a:pt x="112" y="62"/>
                  <a:pt x="112" y="62"/>
                  <a:pt x="112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5" y="65"/>
                  <a:pt x="115" y="65"/>
                  <a:pt x="115" y="65"/>
                </a:cubicBezTo>
                <a:lnTo>
                  <a:pt x="112" y="65"/>
                </a:lnTo>
                <a:close/>
                <a:moveTo>
                  <a:pt x="112" y="148"/>
                </a:moveTo>
                <a:cubicBezTo>
                  <a:pt x="112" y="145"/>
                  <a:pt x="112" y="145"/>
                  <a:pt x="112" y="145"/>
                </a:cubicBezTo>
                <a:cubicBezTo>
                  <a:pt x="115" y="145"/>
                  <a:pt x="115" y="145"/>
                  <a:pt x="115" y="145"/>
                </a:cubicBezTo>
                <a:cubicBezTo>
                  <a:pt x="115" y="148"/>
                  <a:pt x="115" y="148"/>
                  <a:pt x="115" y="148"/>
                </a:cubicBezTo>
                <a:lnTo>
                  <a:pt x="112" y="148"/>
                </a:lnTo>
                <a:close/>
                <a:moveTo>
                  <a:pt x="123" y="23"/>
                </a:moveTo>
                <a:cubicBezTo>
                  <a:pt x="123" y="21"/>
                  <a:pt x="123" y="21"/>
                  <a:pt x="123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3"/>
                  <a:pt x="125" y="23"/>
                  <a:pt x="125" y="23"/>
                </a:cubicBezTo>
                <a:lnTo>
                  <a:pt x="123" y="23"/>
                </a:lnTo>
                <a:close/>
                <a:moveTo>
                  <a:pt x="123" y="65"/>
                </a:moveTo>
                <a:cubicBezTo>
                  <a:pt x="123" y="62"/>
                  <a:pt x="123" y="62"/>
                  <a:pt x="123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5"/>
                  <a:pt x="125" y="65"/>
                  <a:pt x="125" y="65"/>
                </a:cubicBezTo>
                <a:lnTo>
                  <a:pt x="123" y="65"/>
                </a:lnTo>
                <a:close/>
                <a:moveTo>
                  <a:pt x="123" y="148"/>
                </a:moveTo>
                <a:cubicBezTo>
                  <a:pt x="123" y="145"/>
                  <a:pt x="123" y="145"/>
                  <a:pt x="123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25" y="148"/>
                  <a:pt x="125" y="148"/>
                  <a:pt x="125" y="148"/>
                </a:cubicBezTo>
                <a:lnTo>
                  <a:pt x="123" y="148"/>
                </a:lnTo>
                <a:close/>
                <a:moveTo>
                  <a:pt x="133" y="23"/>
                </a:moveTo>
                <a:cubicBezTo>
                  <a:pt x="133" y="21"/>
                  <a:pt x="133" y="21"/>
                  <a:pt x="133" y="21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23"/>
                  <a:pt x="136" y="23"/>
                  <a:pt x="136" y="23"/>
                </a:cubicBezTo>
                <a:lnTo>
                  <a:pt x="133" y="23"/>
                </a:lnTo>
                <a:close/>
                <a:moveTo>
                  <a:pt x="133" y="65"/>
                </a:moveTo>
                <a:cubicBezTo>
                  <a:pt x="133" y="62"/>
                  <a:pt x="133" y="62"/>
                  <a:pt x="133" y="62"/>
                </a:cubicBezTo>
                <a:cubicBezTo>
                  <a:pt x="136" y="62"/>
                  <a:pt x="136" y="62"/>
                  <a:pt x="136" y="62"/>
                </a:cubicBezTo>
                <a:cubicBezTo>
                  <a:pt x="136" y="65"/>
                  <a:pt x="136" y="65"/>
                  <a:pt x="136" y="65"/>
                </a:cubicBezTo>
                <a:lnTo>
                  <a:pt x="133" y="65"/>
                </a:lnTo>
                <a:close/>
                <a:moveTo>
                  <a:pt x="133" y="148"/>
                </a:moveTo>
                <a:cubicBezTo>
                  <a:pt x="133" y="145"/>
                  <a:pt x="133" y="145"/>
                  <a:pt x="133" y="145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36" y="148"/>
                  <a:pt x="136" y="148"/>
                  <a:pt x="136" y="148"/>
                </a:cubicBezTo>
                <a:lnTo>
                  <a:pt x="133" y="148"/>
                </a:lnTo>
                <a:close/>
                <a:moveTo>
                  <a:pt x="143" y="13"/>
                </a:moveTo>
                <a:cubicBezTo>
                  <a:pt x="143" y="10"/>
                  <a:pt x="143" y="10"/>
                  <a:pt x="143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3"/>
                  <a:pt x="146" y="13"/>
                  <a:pt x="146" y="13"/>
                </a:cubicBezTo>
                <a:lnTo>
                  <a:pt x="143" y="13"/>
                </a:lnTo>
                <a:close/>
                <a:moveTo>
                  <a:pt x="143" y="23"/>
                </a:moveTo>
                <a:cubicBezTo>
                  <a:pt x="143" y="21"/>
                  <a:pt x="143" y="21"/>
                  <a:pt x="143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6" y="23"/>
                  <a:pt x="146" y="23"/>
                  <a:pt x="146" y="23"/>
                </a:cubicBezTo>
                <a:lnTo>
                  <a:pt x="143" y="23"/>
                </a:lnTo>
                <a:close/>
                <a:moveTo>
                  <a:pt x="143" y="34"/>
                </a:moveTo>
                <a:cubicBezTo>
                  <a:pt x="143" y="31"/>
                  <a:pt x="143" y="31"/>
                  <a:pt x="143" y="31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46" y="34"/>
                  <a:pt x="146" y="34"/>
                  <a:pt x="146" y="34"/>
                </a:cubicBezTo>
                <a:lnTo>
                  <a:pt x="143" y="34"/>
                </a:lnTo>
                <a:close/>
                <a:moveTo>
                  <a:pt x="143" y="44"/>
                </a:moveTo>
                <a:cubicBezTo>
                  <a:pt x="143" y="41"/>
                  <a:pt x="143" y="41"/>
                  <a:pt x="143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4"/>
                  <a:pt x="146" y="44"/>
                  <a:pt x="146" y="44"/>
                </a:cubicBezTo>
                <a:lnTo>
                  <a:pt x="143" y="44"/>
                </a:lnTo>
                <a:close/>
                <a:moveTo>
                  <a:pt x="143" y="54"/>
                </a:moveTo>
                <a:cubicBezTo>
                  <a:pt x="143" y="52"/>
                  <a:pt x="143" y="52"/>
                  <a:pt x="143" y="52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46" y="54"/>
                  <a:pt x="146" y="54"/>
                  <a:pt x="146" y="54"/>
                </a:cubicBezTo>
                <a:lnTo>
                  <a:pt x="143" y="54"/>
                </a:lnTo>
                <a:close/>
                <a:moveTo>
                  <a:pt x="143" y="65"/>
                </a:moveTo>
                <a:cubicBezTo>
                  <a:pt x="143" y="62"/>
                  <a:pt x="143" y="62"/>
                  <a:pt x="143" y="62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5"/>
                  <a:pt x="146" y="65"/>
                  <a:pt x="146" y="65"/>
                </a:cubicBezTo>
                <a:lnTo>
                  <a:pt x="143" y="65"/>
                </a:lnTo>
                <a:close/>
                <a:moveTo>
                  <a:pt x="143" y="75"/>
                </a:moveTo>
                <a:cubicBezTo>
                  <a:pt x="143" y="72"/>
                  <a:pt x="143" y="72"/>
                  <a:pt x="143" y="7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6" y="75"/>
                  <a:pt x="146" y="75"/>
                  <a:pt x="146" y="75"/>
                </a:cubicBezTo>
                <a:lnTo>
                  <a:pt x="143" y="75"/>
                </a:lnTo>
                <a:close/>
                <a:moveTo>
                  <a:pt x="143" y="85"/>
                </a:moveTo>
                <a:cubicBezTo>
                  <a:pt x="143" y="83"/>
                  <a:pt x="143" y="83"/>
                  <a:pt x="143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5"/>
                  <a:pt x="146" y="85"/>
                  <a:pt x="146" y="85"/>
                </a:cubicBezTo>
                <a:lnTo>
                  <a:pt x="143" y="85"/>
                </a:lnTo>
                <a:close/>
                <a:moveTo>
                  <a:pt x="143" y="117"/>
                </a:moveTo>
                <a:cubicBezTo>
                  <a:pt x="143" y="114"/>
                  <a:pt x="143" y="114"/>
                  <a:pt x="143" y="114"/>
                </a:cubicBezTo>
                <a:cubicBezTo>
                  <a:pt x="146" y="114"/>
                  <a:pt x="146" y="114"/>
                  <a:pt x="146" y="114"/>
                </a:cubicBezTo>
                <a:cubicBezTo>
                  <a:pt x="146" y="117"/>
                  <a:pt x="146" y="117"/>
                  <a:pt x="146" y="117"/>
                </a:cubicBezTo>
                <a:lnTo>
                  <a:pt x="143" y="117"/>
                </a:lnTo>
                <a:close/>
                <a:moveTo>
                  <a:pt x="143" y="127"/>
                </a:moveTo>
                <a:cubicBezTo>
                  <a:pt x="143" y="124"/>
                  <a:pt x="143" y="124"/>
                  <a:pt x="143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146" y="127"/>
                  <a:pt x="146" y="127"/>
                  <a:pt x="146" y="127"/>
                </a:cubicBezTo>
                <a:lnTo>
                  <a:pt x="143" y="127"/>
                </a:lnTo>
                <a:close/>
                <a:moveTo>
                  <a:pt x="143" y="137"/>
                </a:moveTo>
                <a:cubicBezTo>
                  <a:pt x="143" y="135"/>
                  <a:pt x="143" y="135"/>
                  <a:pt x="143" y="135"/>
                </a:cubicBezTo>
                <a:cubicBezTo>
                  <a:pt x="146" y="135"/>
                  <a:pt x="146" y="135"/>
                  <a:pt x="146" y="135"/>
                </a:cubicBezTo>
                <a:cubicBezTo>
                  <a:pt x="146" y="137"/>
                  <a:pt x="146" y="137"/>
                  <a:pt x="146" y="137"/>
                </a:cubicBezTo>
                <a:lnTo>
                  <a:pt x="143" y="137"/>
                </a:lnTo>
                <a:close/>
                <a:moveTo>
                  <a:pt x="143" y="148"/>
                </a:moveTo>
                <a:cubicBezTo>
                  <a:pt x="143" y="145"/>
                  <a:pt x="143" y="145"/>
                  <a:pt x="143" y="145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46" y="148"/>
                  <a:pt x="146" y="148"/>
                  <a:pt x="146" y="148"/>
                </a:cubicBezTo>
                <a:lnTo>
                  <a:pt x="143" y="148"/>
                </a:lnTo>
                <a:close/>
                <a:moveTo>
                  <a:pt x="143" y="158"/>
                </a:moveTo>
                <a:cubicBezTo>
                  <a:pt x="143" y="156"/>
                  <a:pt x="143" y="156"/>
                  <a:pt x="143" y="156"/>
                </a:cubicBezTo>
                <a:cubicBezTo>
                  <a:pt x="146" y="156"/>
                  <a:pt x="146" y="156"/>
                  <a:pt x="146" y="156"/>
                </a:cubicBezTo>
                <a:cubicBezTo>
                  <a:pt x="146" y="158"/>
                  <a:pt x="146" y="158"/>
                  <a:pt x="146" y="158"/>
                </a:cubicBezTo>
                <a:lnTo>
                  <a:pt x="143" y="158"/>
                </a:lnTo>
                <a:close/>
                <a:moveTo>
                  <a:pt x="143" y="166"/>
                </a:moveTo>
                <a:cubicBezTo>
                  <a:pt x="146" y="166"/>
                  <a:pt x="146" y="166"/>
                  <a:pt x="146" y="166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43" y="169"/>
                  <a:pt x="143" y="169"/>
                  <a:pt x="143" y="169"/>
                </a:cubicBezTo>
                <a:lnTo>
                  <a:pt x="143" y="166"/>
                </a:lnTo>
                <a:close/>
                <a:moveTo>
                  <a:pt x="143" y="176"/>
                </a:moveTo>
                <a:cubicBezTo>
                  <a:pt x="146" y="176"/>
                  <a:pt x="146" y="176"/>
                  <a:pt x="146" y="176"/>
                </a:cubicBezTo>
                <a:cubicBezTo>
                  <a:pt x="146" y="179"/>
                  <a:pt x="146" y="179"/>
                  <a:pt x="146" y="179"/>
                </a:cubicBezTo>
                <a:cubicBezTo>
                  <a:pt x="143" y="179"/>
                  <a:pt x="143" y="179"/>
                  <a:pt x="143" y="179"/>
                </a:cubicBezTo>
                <a:lnTo>
                  <a:pt x="143" y="176"/>
                </a:lnTo>
                <a:close/>
                <a:moveTo>
                  <a:pt x="154" y="23"/>
                </a:moveTo>
                <a:cubicBezTo>
                  <a:pt x="154" y="21"/>
                  <a:pt x="154" y="21"/>
                  <a:pt x="154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6" y="23"/>
                  <a:pt x="156" y="23"/>
                  <a:pt x="156" y="23"/>
                </a:cubicBezTo>
                <a:lnTo>
                  <a:pt x="154" y="23"/>
                </a:lnTo>
                <a:close/>
                <a:moveTo>
                  <a:pt x="154" y="65"/>
                </a:moveTo>
                <a:cubicBezTo>
                  <a:pt x="154" y="62"/>
                  <a:pt x="154" y="62"/>
                  <a:pt x="154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5"/>
                  <a:pt x="156" y="65"/>
                  <a:pt x="156" y="65"/>
                </a:cubicBezTo>
                <a:lnTo>
                  <a:pt x="154" y="65"/>
                </a:lnTo>
                <a:close/>
                <a:moveTo>
                  <a:pt x="154" y="106"/>
                </a:moveTo>
                <a:cubicBezTo>
                  <a:pt x="154" y="104"/>
                  <a:pt x="154" y="104"/>
                  <a:pt x="154" y="104"/>
                </a:cubicBezTo>
                <a:cubicBezTo>
                  <a:pt x="156" y="104"/>
                  <a:pt x="156" y="104"/>
                  <a:pt x="156" y="104"/>
                </a:cubicBezTo>
                <a:cubicBezTo>
                  <a:pt x="156" y="106"/>
                  <a:pt x="156" y="106"/>
                  <a:pt x="156" y="106"/>
                </a:cubicBezTo>
                <a:lnTo>
                  <a:pt x="154" y="106"/>
                </a:lnTo>
                <a:close/>
                <a:moveTo>
                  <a:pt x="154" y="148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6" y="145"/>
                  <a:pt x="156" y="145"/>
                  <a:pt x="156" y="145"/>
                </a:cubicBezTo>
                <a:cubicBezTo>
                  <a:pt x="156" y="148"/>
                  <a:pt x="156" y="148"/>
                  <a:pt x="156" y="148"/>
                </a:cubicBezTo>
                <a:lnTo>
                  <a:pt x="154" y="148"/>
                </a:lnTo>
                <a:close/>
                <a:moveTo>
                  <a:pt x="164" y="23"/>
                </a:moveTo>
                <a:cubicBezTo>
                  <a:pt x="164" y="21"/>
                  <a:pt x="164" y="21"/>
                  <a:pt x="164" y="21"/>
                </a:cubicBezTo>
                <a:cubicBezTo>
                  <a:pt x="167" y="21"/>
                  <a:pt x="167" y="21"/>
                  <a:pt x="167" y="21"/>
                </a:cubicBezTo>
                <a:cubicBezTo>
                  <a:pt x="167" y="23"/>
                  <a:pt x="167" y="23"/>
                  <a:pt x="167" y="23"/>
                </a:cubicBezTo>
                <a:lnTo>
                  <a:pt x="164" y="23"/>
                </a:lnTo>
                <a:close/>
                <a:moveTo>
                  <a:pt x="164" y="65"/>
                </a:moveTo>
                <a:cubicBezTo>
                  <a:pt x="164" y="62"/>
                  <a:pt x="164" y="62"/>
                  <a:pt x="164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7" y="65"/>
                  <a:pt x="167" y="65"/>
                  <a:pt x="167" y="65"/>
                </a:cubicBezTo>
                <a:lnTo>
                  <a:pt x="164" y="65"/>
                </a:lnTo>
                <a:close/>
                <a:moveTo>
                  <a:pt x="164" y="106"/>
                </a:moveTo>
                <a:cubicBezTo>
                  <a:pt x="164" y="104"/>
                  <a:pt x="164" y="104"/>
                  <a:pt x="164" y="104"/>
                </a:cubicBezTo>
                <a:cubicBezTo>
                  <a:pt x="167" y="104"/>
                  <a:pt x="167" y="104"/>
                  <a:pt x="167" y="104"/>
                </a:cubicBezTo>
                <a:cubicBezTo>
                  <a:pt x="167" y="106"/>
                  <a:pt x="167" y="106"/>
                  <a:pt x="167" y="106"/>
                </a:cubicBezTo>
                <a:lnTo>
                  <a:pt x="164" y="106"/>
                </a:lnTo>
                <a:close/>
                <a:moveTo>
                  <a:pt x="164" y="148"/>
                </a:moveTo>
                <a:cubicBezTo>
                  <a:pt x="164" y="145"/>
                  <a:pt x="164" y="145"/>
                  <a:pt x="164" y="145"/>
                </a:cubicBezTo>
                <a:cubicBezTo>
                  <a:pt x="167" y="145"/>
                  <a:pt x="167" y="145"/>
                  <a:pt x="167" y="145"/>
                </a:cubicBezTo>
                <a:cubicBezTo>
                  <a:pt x="167" y="148"/>
                  <a:pt x="167" y="148"/>
                  <a:pt x="167" y="148"/>
                </a:cubicBezTo>
                <a:lnTo>
                  <a:pt x="164" y="148"/>
                </a:lnTo>
                <a:close/>
                <a:moveTo>
                  <a:pt x="175" y="23"/>
                </a:moveTo>
                <a:cubicBezTo>
                  <a:pt x="175" y="21"/>
                  <a:pt x="175" y="21"/>
                  <a:pt x="175" y="21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23"/>
                  <a:pt x="177" y="23"/>
                  <a:pt x="177" y="23"/>
                </a:cubicBezTo>
                <a:lnTo>
                  <a:pt x="175" y="23"/>
                </a:lnTo>
                <a:close/>
                <a:moveTo>
                  <a:pt x="175" y="106"/>
                </a:moveTo>
                <a:cubicBezTo>
                  <a:pt x="175" y="104"/>
                  <a:pt x="175" y="104"/>
                  <a:pt x="175" y="104"/>
                </a:cubicBezTo>
                <a:cubicBezTo>
                  <a:pt x="177" y="104"/>
                  <a:pt x="177" y="104"/>
                  <a:pt x="177" y="104"/>
                </a:cubicBezTo>
                <a:cubicBezTo>
                  <a:pt x="177" y="106"/>
                  <a:pt x="177" y="106"/>
                  <a:pt x="177" y="106"/>
                </a:cubicBezTo>
                <a:lnTo>
                  <a:pt x="175" y="106"/>
                </a:lnTo>
                <a:close/>
                <a:moveTo>
                  <a:pt x="175" y="148"/>
                </a:moveTo>
                <a:cubicBezTo>
                  <a:pt x="175" y="145"/>
                  <a:pt x="175" y="145"/>
                  <a:pt x="175" y="145"/>
                </a:cubicBezTo>
                <a:cubicBezTo>
                  <a:pt x="177" y="145"/>
                  <a:pt x="177" y="145"/>
                  <a:pt x="177" y="145"/>
                </a:cubicBezTo>
                <a:cubicBezTo>
                  <a:pt x="177" y="148"/>
                  <a:pt x="177" y="148"/>
                  <a:pt x="177" y="148"/>
                </a:cubicBezTo>
                <a:lnTo>
                  <a:pt x="175" y="148"/>
                </a:lnTo>
                <a:close/>
                <a:moveTo>
                  <a:pt x="185" y="13"/>
                </a:moveTo>
                <a:cubicBezTo>
                  <a:pt x="185" y="10"/>
                  <a:pt x="185" y="10"/>
                  <a:pt x="185" y="10"/>
                </a:cubicBezTo>
                <a:cubicBezTo>
                  <a:pt x="188" y="10"/>
                  <a:pt x="188" y="10"/>
                  <a:pt x="188" y="10"/>
                </a:cubicBezTo>
                <a:cubicBezTo>
                  <a:pt x="188" y="13"/>
                  <a:pt x="188" y="13"/>
                  <a:pt x="188" y="13"/>
                </a:cubicBezTo>
                <a:lnTo>
                  <a:pt x="185" y="13"/>
                </a:lnTo>
                <a:close/>
                <a:moveTo>
                  <a:pt x="185" y="23"/>
                </a:moveTo>
                <a:cubicBezTo>
                  <a:pt x="185" y="21"/>
                  <a:pt x="185" y="21"/>
                  <a:pt x="185" y="21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8" y="23"/>
                  <a:pt x="188" y="23"/>
                  <a:pt x="188" y="23"/>
                </a:cubicBezTo>
                <a:lnTo>
                  <a:pt x="185" y="23"/>
                </a:lnTo>
                <a:close/>
                <a:moveTo>
                  <a:pt x="185" y="34"/>
                </a:moveTo>
                <a:cubicBezTo>
                  <a:pt x="185" y="31"/>
                  <a:pt x="185" y="31"/>
                  <a:pt x="185" y="31"/>
                </a:cubicBezTo>
                <a:cubicBezTo>
                  <a:pt x="188" y="31"/>
                  <a:pt x="188" y="31"/>
                  <a:pt x="188" y="31"/>
                </a:cubicBezTo>
                <a:cubicBezTo>
                  <a:pt x="188" y="34"/>
                  <a:pt x="188" y="34"/>
                  <a:pt x="188" y="34"/>
                </a:cubicBezTo>
                <a:lnTo>
                  <a:pt x="185" y="34"/>
                </a:lnTo>
                <a:close/>
                <a:moveTo>
                  <a:pt x="185" y="44"/>
                </a:moveTo>
                <a:cubicBezTo>
                  <a:pt x="185" y="41"/>
                  <a:pt x="185" y="41"/>
                  <a:pt x="185" y="41"/>
                </a:cubicBezTo>
                <a:cubicBezTo>
                  <a:pt x="188" y="41"/>
                  <a:pt x="188" y="41"/>
                  <a:pt x="188" y="41"/>
                </a:cubicBezTo>
                <a:cubicBezTo>
                  <a:pt x="188" y="44"/>
                  <a:pt x="188" y="44"/>
                  <a:pt x="188" y="44"/>
                </a:cubicBezTo>
                <a:lnTo>
                  <a:pt x="185" y="44"/>
                </a:lnTo>
                <a:close/>
                <a:moveTo>
                  <a:pt x="185" y="75"/>
                </a:moveTo>
                <a:cubicBezTo>
                  <a:pt x="185" y="72"/>
                  <a:pt x="185" y="72"/>
                  <a:pt x="185" y="72"/>
                </a:cubicBezTo>
                <a:cubicBezTo>
                  <a:pt x="188" y="72"/>
                  <a:pt x="188" y="72"/>
                  <a:pt x="188" y="72"/>
                </a:cubicBezTo>
                <a:cubicBezTo>
                  <a:pt x="188" y="75"/>
                  <a:pt x="188" y="75"/>
                  <a:pt x="188" y="75"/>
                </a:cubicBezTo>
                <a:lnTo>
                  <a:pt x="185" y="75"/>
                </a:lnTo>
                <a:close/>
                <a:moveTo>
                  <a:pt x="185" y="85"/>
                </a:moveTo>
                <a:cubicBezTo>
                  <a:pt x="185" y="83"/>
                  <a:pt x="185" y="83"/>
                  <a:pt x="185" y="83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85"/>
                  <a:pt x="188" y="85"/>
                  <a:pt x="188" y="85"/>
                </a:cubicBezTo>
                <a:lnTo>
                  <a:pt x="185" y="85"/>
                </a:lnTo>
                <a:close/>
                <a:moveTo>
                  <a:pt x="185" y="96"/>
                </a:moveTo>
                <a:cubicBezTo>
                  <a:pt x="185" y="93"/>
                  <a:pt x="185" y="93"/>
                  <a:pt x="185" y="93"/>
                </a:cubicBezTo>
                <a:cubicBezTo>
                  <a:pt x="188" y="93"/>
                  <a:pt x="188" y="93"/>
                  <a:pt x="188" y="93"/>
                </a:cubicBezTo>
                <a:cubicBezTo>
                  <a:pt x="188" y="96"/>
                  <a:pt x="188" y="96"/>
                  <a:pt x="188" y="96"/>
                </a:cubicBezTo>
                <a:lnTo>
                  <a:pt x="185" y="96"/>
                </a:lnTo>
                <a:close/>
                <a:moveTo>
                  <a:pt x="185" y="106"/>
                </a:moveTo>
                <a:cubicBezTo>
                  <a:pt x="185" y="104"/>
                  <a:pt x="185" y="104"/>
                  <a:pt x="185" y="104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6"/>
                  <a:pt x="188" y="106"/>
                  <a:pt x="188" y="106"/>
                </a:cubicBezTo>
                <a:lnTo>
                  <a:pt x="185" y="106"/>
                </a:lnTo>
                <a:close/>
                <a:moveTo>
                  <a:pt x="185" y="117"/>
                </a:moveTo>
                <a:cubicBezTo>
                  <a:pt x="185" y="114"/>
                  <a:pt x="185" y="114"/>
                  <a:pt x="185" y="114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188" y="117"/>
                  <a:pt x="188" y="117"/>
                  <a:pt x="188" y="117"/>
                </a:cubicBezTo>
                <a:lnTo>
                  <a:pt x="185" y="117"/>
                </a:lnTo>
                <a:close/>
                <a:moveTo>
                  <a:pt x="185" y="127"/>
                </a:moveTo>
                <a:cubicBezTo>
                  <a:pt x="185" y="124"/>
                  <a:pt x="185" y="124"/>
                  <a:pt x="185" y="124"/>
                </a:cubicBezTo>
                <a:cubicBezTo>
                  <a:pt x="188" y="124"/>
                  <a:pt x="188" y="124"/>
                  <a:pt x="188" y="124"/>
                </a:cubicBezTo>
                <a:cubicBezTo>
                  <a:pt x="188" y="127"/>
                  <a:pt x="188" y="127"/>
                  <a:pt x="188" y="127"/>
                </a:cubicBezTo>
                <a:lnTo>
                  <a:pt x="185" y="127"/>
                </a:lnTo>
                <a:close/>
                <a:moveTo>
                  <a:pt x="185" y="137"/>
                </a:moveTo>
                <a:cubicBezTo>
                  <a:pt x="185" y="135"/>
                  <a:pt x="185" y="135"/>
                  <a:pt x="185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7"/>
                  <a:pt x="188" y="137"/>
                  <a:pt x="188" y="137"/>
                </a:cubicBezTo>
                <a:lnTo>
                  <a:pt x="185" y="137"/>
                </a:lnTo>
                <a:close/>
                <a:moveTo>
                  <a:pt x="185" y="148"/>
                </a:moveTo>
                <a:cubicBezTo>
                  <a:pt x="185" y="145"/>
                  <a:pt x="185" y="145"/>
                  <a:pt x="185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8" y="148"/>
                  <a:pt x="188" y="148"/>
                  <a:pt x="188" y="148"/>
                </a:cubicBezTo>
                <a:lnTo>
                  <a:pt x="185" y="148"/>
                </a:lnTo>
                <a:close/>
                <a:moveTo>
                  <a:pt x="185" y="158"/>
                </a:moveTo>
                <a:cubicBezTo>
                  <a:pt x="185" y="156"/>
                  <a:pt x="185" y="156"/>
                  <a:pt x="185" y="156"/>
                </a:cubicBezTo>
                <a:cubicBezTo>
                  <a:pt x="188" y="156"/>
                  <a:pt x="188" y="156"/>
                  <a:pt x="188" y="156"/>
                </a:cubicBezTo>
                <a:cubicBezTo>
                  <a:pt x="188" y="158"/>
                  <a:pt x="188" y="158"/>
                  <a:pt x="188" y="158"/>
                </a:cubicBezTo>
                <a:lnTo>
                  <a:pt x="185" y="158"/>
                </a:lnTo>
                <a:close/>
                <a:moveTo>
                  <a:pt x="185" y="166"/>
                </a:moveTo>
                <a:cubicBezTo>
                  <a:pt x="188" y="166"/>
                  <a:pt x="188" y="166"/>
                  <a:pt x="188" y="166"/>
                </a:cubicBezTo>
                <a:cubicBezTo>
                  <a:pt x="188" y="169"/>
                  <a:pt x="188" y="169"/>
                  <a:pt x="188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66"/>
                </a:lnTo>
                <a:close/>
                <a:moveTo>
                  <a:pt x="185" y="176"/>
                </a:moveTo>
                <a:cubicBezTo>
                  <a:pt x="188" y="176"/>
                  <a:pt x="188" y="176"/>
                  <a:pt x="188" y="176"/>
                </a:cubicBezTo>
                <a:cubicBezTo>
                  <a:pt x="188" y="179"/>
                  <a:pt x="188" y="179"/>
                  <a:pt x="188" y="179"/>
                </a:cubicBezTo>
                <a:cubicBezTo>
                  <a:pt x="185" y="179"/>
                  <a:pt x="185" y="179"/>
                  <a:pt x="185" y="179"/>
                </a:cubicBezTo>
                <a:lnTo>
                  <a:pt x="185" y="176"/>
                </a:lnTo>
                <a:close/>
                <a:moveTo>
                  <a:pt x="196" y="23"/>
                </a:moveTo>
                <a:cubicBezTo>
                  <a:pt x="196" y="21"/>
                  <a:pt x="196" y="21"/>
                  <a:pt x="196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198" y="23"/>
                  <a:pt x="198" y="23"/>
                  <a:pt x="198" y="23"/>
                </a:cubicBezTo>
                <a:lnTo>
                  <a:pt x="196" y="23"/>
                </a:lnTo>
                <a:close/>
                <a:moveTo>
                  <a:pt x="196" y="65"/>
                </a:moveTo>
                <a:cubicBezTo>
                  <a:pt x="196" y="62"/>
                  <a:pt x="196" y="62"/>
                  <a:pt x="196" y="62"/>
                </a:cubicBezTo>
                <a:cubicBezTo>
                  <a:pt x="198" y="62"/>
                  <a:pt x="198" y="62"/>
                  <a:pt x="198" y="62"/>
                </a:cubicBezTo>
                <a:cubicBezTo>
                  <a:pt x="198" y="65"/>
                  <a:pt x="198" y="65"/>
                  <a:pt x="198" y="65"/>
                </a:cubicBezTo>
                <a:lnTo>
                  <a:pt x="196" y="65"/>
                </a:lnTo>
                <a:close/>
                <a:moveTo>
                  <a:pt x="196" y="106"/>
                </a:moveTo>
                <a:cubicBezTo>
                  <a:pt x="196" y="104"/>
                  <a:pt x="196" y="104"/>
                  <a:pt x="196" y="104"/>
                </a:cubicBezTo>
                <a:cubicBezTo>
                  <a:pt x="198" y="104"/>
                  <a:pt x="198" y="104"/>
                  <a:pt x="198" y="104"/>
                </a:cubicBezTo>
                <a:cubicBezTo>
                  <a:pt x="198" y="106"/>
                  <a:pt x="198" y="106"/>
                  <a:pt x="198" y="106"/>
                </a:cubicBezTo>
                <a:lnTo>
                  <a:pt x="196" y="106"/>
                </a:lnTo>
                <a:close/>
                <a:moveTo>
                  <a:pt x="196" y="148"/>
                </a:moveTo>
                <a:cubicBezTo>
                  <a:pt x="196" y="145"/>
                  <a:pt x="196" y="145"/>
                  <a:pt x="196" y="145"/>
                </a:cubicBezTo>
                <a:cubicBezTo>
                  <a:pt x="198" y="145"/>
                  <a:pt x="198" y="145"/>
                  <a:pt x="198" y="145"/>
                </a:cubicBezTo>
                <a:cubicBezTo>
                  <a:pt x="198" y="148"/>
                  <a:pt x="198" y="148"/>
                  <a:pt x="198" y="148"/>
                </a:cubicBezTo>
                <a:lnTo>
                  <a:pt x="196" y="1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5805849" y="1285731"/>
            <a:ext cx="223145" cy="223145"/>
          </a:xfrm>
          <a:custGeom>
            <a:avLst/>
            <a:gdLst>
              <a:gd name="T0" fmla="*/ 208 w 208"/>
              <a:gd name="T1" fmla="*/ 187 h 208"/>
              <a:gd name="T2" fmla="*/ 32 w 208"/>
              <a:gd name="T3" fmla="*/ 21 h 208"/>
              <a:gd name="T4" fmla="*/ 32 w 208"/>
              <a:gd name="T5" fmla="*/ 62 h 208"/>
              <a:gd name="T6" fmla="*/ 32 w 208"/>
              <a:gd name="T7" fmla="*/ 104 h 208"/>
              <a:gd name="T8" fmla="*/ 35 w 208"/>
              <a:gd name="T9" fmla="*/ 127 h 208"/>
              <a:gd name="T10" fmla="*/ 102 w 208"/>
              <a:gd name="T11" fmla="*/ 83 h 208"/>
              <a:gd name="T12" fmla="*/ 123 w 208"/>
              <a:gd name="T13" fmla="*/ 104 h 208"/>
              <a:gd name="T14" fmla="*/ 196 w 208"/>
              <a:gd name="T15" fmla="*/ 38 h 208"/>
              <a:gd name="T16" fmla="*/ 208 w 208"/>
              <a:gd name="T17" fmla="*/ 43 h 208"/>
              <a:gd name="T18" fmla="*/ 42 w 208"/>
              <a:gd name="T19" fmla="*/ 21 h 208"/>
              <a:gd name="T20" fmla="*/ 42 w 208"/>
              <a:gd name="T21" fmla="*/ 62 h 208"/>
              <a:gd name="T22" fmla="*/ 42 w 208"/>
              <a:gd name="T23" fmla="*/ 104 h 208"/>
              <a:gd name="T24" fmla="*/ 52 w 208"/>
              <a:gd name="T25" fmla="*/ 21 h 208"/>
              <a:gd name="T26" fmla="*/ 52 w 208"/>
              <a:gd name="T27" fmla="*/ 62 h 208"/>
              <a:gd name="T28" fmla="*/ 52 w 208"/>
              <a:gd name="T29" fmla="*/ 104 h 208"/>
              <a:gd name="T30" fmla="*/ 63 w 208"/>
              <a:gd name="T31" fmla="*/ 10 h 208"/>
              <a:gd name="T32" fmla="*/ 63 w 208"/>
              <a:gd name="T33" fmla="*/ 21 h 208"/>
              <a:gd name="T34" fmla="*/ 63 w 208"/>
              <a:gd name="T35" fmla="*/ 31 h 208"/>
              <a:gd name="T36" fmla="*/ 63 w 208"/>
              <a:gd name="T37" fmla="*/ 41 h 208"/>
              <a:gd name="T38" fmla="*/ 63 w 208"/>
              <a:gd name="T39" fmla="*/ 52 h 208"/>
              <a:gd name="T40" fmla="*/ 63 w 208"/>
              <a:gd name="T41" fmla="*/ 62 h 208"/>
              <a:gd name="T42" fmla="*/ 63 w 208"/>
              <a:gd name="T43" fmla="*/ 72 h 208"/>
              <a:gd name="T44" fmla="*/ 63 w 208"/>
              <a:gd name="T45" fmla="*/ 83 h 208"/>
              <a:gd name="T46" fmla="*/ 63 w 208"/>
              <a:gd name="T47" fmla="*/ 93 h 208"/>
              <a:gd name="T48" fmla="*/ 73 w 208"/>
              <a:gd name="T49" fmla="*/ 21 h 208"/>
              <a:gd name="T50" fmla="*/ 73 w 208"/>
              <a:gd name="T51" fmla="*/ 62 h 208"/>
              <a:gd name="T52" fmla="*/ 84 w 208"/>
              <a:gd name="T53" fmla="*/ 21 h 208"/>
              <a:gd name="T54" fmla="*/ 84 w 208"/>
              <a:gd name="T55" fmla="*/ 62 h 208"/>
              <a:gd name="T56" fmla="*/ 94 w 208"/>
              <a:gd name="T57" fmla="*/ 21 h 208"/>
              <a:gd name="T58" fmla="*/ 94 w 208"/>
              <a:gd name="T59" fmla="*/ 62 h 208"/>
              <a:gd name="T60" fmla="*/ 104 w 208"/>
              <a:gd name="T61" fmla="*/ 10 h 208"/>
              <a:gd name="T62" fmla="*/ 104 w 208"/>
              <a:gd name="T63" fmla="*/ 21 h 208"/>
              <a:gd name="T64" fmla="*/ 104 w 208"/>
              <a:gd name="T65" fmla="*/ 31 h 208"/>
              <a:gd name="T66" fmla="*/ 104 w 208"/>
              <a:gd name="T67" fmla="*/ 41 h 208"/>
              <a:gd name="T68" fmla="*/ 104 w 208"/>
              <a:gd name="T69" fmla="*/ 52 h 208"/>
              <a:gd name="T70" fmla="*/ 104 w 208"/>
              <a:gd name="T71" fmla="*/ 62 h 208"/>
              <a:gd name="T72" fmla="*/ 104 w 208"/>
              <a:gd name="T73" fmla="*/ 72 h 208"/>
              <a:gd name="T74" fmla="*/ 115 w 208"/>
              <a:gd name="T75" fmla="*/ 21 h 208"/>
              <a:gd name="T76" fmla="*/ 115 w 208"/>
              <a:gd name="T77" fmla="*/ 62 h 208"/>
              <a:gd name="T78" fmla="*/ 125 w 208"/>
              <a:gd name="T79" fmla="*/ 21 h 208"/>
              <a:gd name="T80" fmla="*/ 125 w 208"/>
              <a:gd name="T81" fmla="*/ 62 h 208"/>
              <a:gd name="T82" fmla="*/ 136 w 208"/>
              <a:gd name="T83" fmla="*/ 21 h 208"/>
              <a:gd name="T84" fmla="*/ 136 w 208"/>
              <a:gd name="T85" fmla="*/ 62 h 208"/>
              <a:gd name="T86" fmla="*/ 146 w 208"/>
              <a:gd name="T87" fmla="*/ 10 h 208"/>
              <a:gd name="T88" fmla="*/ 146 w 208"/>
              <a:gd name="T89" fmla="*/ 21 h 208"/>
              <a:gd name="T90" fmla="*/ 146 w 208"/>
              <a:gd name="T91" fmla="*/ 31 h 208"/>
              <a:gd name="T92" fmla="*/ 146 w 208"/>
              <a:gd name="T93" fmla="*/ 41 h 208"/>
              <a:gd name="T94" fmla="*/ 146 w 208"/>
              <a:gd name="T95" fmla="*/ 52 h 208"/>
              <a:gd name="T96" fmla="*/ 146 w 208"/>
              <a:gd name="T97" fmla="*/ 62 h 208"/>
              <a:gd name="T98" fmla="*/ 146 w 208"/>
              <a:gd name="T99" fmla="*/ 72 h 208"/>
              <a:gd name="T100" fmla="*/ 146 w 208"/>
              <a:gd name="T101" fmla="*/ 83 h 208"/>
              <a:gd name="T102" fmla="*/ 156 w 208"/>
              <a:gd name="T103" fmla="*/ 21 h 208"/>
              <a:gd name="T104" fmla="*/ 156 w 208"/>
              <a:gd name="T105" fmla="*/ 62 h 208"/>
              <a:gd name="T106" fmla="*/ 167 w 208"/>
              <a:gd name="T107" fmla="*/ 21 h 208"/>
              <a:gd name="T108" fmla="*/ 167 w 208"/>
              <a:gd name="T109" fmla="*/ 62 h 208"/>
              <a:gd name="T110" fmla="*/ 177 w 208"/>
              <a:gd name="T111" fmla="*/ 21 h 208"/>
              <a:gd name="T112" fmla="*/ 187 w 208"/>
              <a:gd name="T113" fmla="*/ 10 h 208"/>
              <a:gd name="T114" fmla="*/ 187 w 208"/>
              <a:gd name="T115" fmla="*/ 21 h 208"/>
              <a:gd name="T116" fmla="*/ 187 w 208"/>
              <a:gd name="T117" fmla="*/ 31 h 208"/>
              <a:gd name="T118" fmla="*/ 187 w 208"/>
              <a:gd name="T119" fmla="*/ 41 h 208"/>
              <a:gd name="T120" fmla="*/ 198 w 208"/>
              <a:gd name="T121" fmla="*/ 2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8" h="208">
                <a:moveTo>
                  <a:pt x="0" y="208"/>
                </a:moveTo>
                <a:cubicBezTo>
                  <a:pt x="0" y="0"/>
                  <a:pt x="0" y="0"/>
                  <a:pt x="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208"/>
                  <a:pt x="208" y="208"/>
                  <a:pt x="208" y="208"/>
                </a:cubicBezTo>
                <a:lnTo>
                  <a:pt x="0" y="208"/>
                </a:lnTo>
                <a:close/>
                <a:moveTo>
                  <a:pt x="29" y="23"/>
                </a:moveTo>
                <a:cubicBezTo>
                  <a:pt x="29" y="21"/>
                  <a:pt x="29" y="21"/>
                  <a:pt x="29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3"/>
                  <a:pt x="32" y="23"/>
                  <a:pt x="32" y="23"/>
                </a:cubicBezTo>
                <a:lnTo>
                  <a:pt x="29" y="23"/>
                </a:lnTo>
                <a:close/>
                <a:moveTo>
                  <a:pt x="29" y="65"/>
                </a:moveTo>
                <a:cubicBezTo>
                  <a:pt x="29" y="62"/>
                  <a:pt x="29" y="62"/>
                  <a:pt x="29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5"/>
                  <a:pt x="32" y="65"/>
                  <a:pt x="32" y="65"/>
                </a:cubicBezTo>
                <a:lnTo>
                  <a:pt x="29" y="65"/>
                </a:lnTo>
                <a:close/>
                <a:moveTo>
                  <a:pt x="29" y="106"/>
                </a:moveTo>
                <a:cubicBezTo>
                  <a:pt x="29" y="104"/>
                  <a:pt x="29" y="104"/>
                  <a:pt x="29" y="104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2" y="106"/>
                  <a:pt x="32" y="106"/>
                </a:cubicBezTo>
                <a:lnTo>
                  <a:pt x="29" y="106"/>
                </a:lnTo>
                <a:close/>
                <a:moveTo>
                  <a:pt x="32" y="176"/>
                </a:moveTo>
                <a:cubicBezTo>
                  <a:pt x="32" y="133"/>
                  <a:pt x="32" y="133"/>
                  <a:pt x="32" y="133"/>
                </a:cubicBezTo>
                <a:cubicBezTo>
                  <a:pt x="32" y="130"/>
                  <a:pt x="33" y="128"/>
                  <a:pt x="35" y="127"/>
                </a:cubicBezTo>
                <a:cubicBezTo>
                  <a:pt x="83" y="79"/>
                  <a:pt x="83" y="79"/>
                  <a:pt x="83" y="79"/>
                </a:cubicBezTo>
                <a:cubicBezTo>
                  <a:pt x="84" y="77"/>
                  <a:pt x="86" y="75"/>
                  <a:pt x="89" y="75"/>
                </a:cubicBezTo>
                <a:cubicBezTo>
                  <a:pt x="91" y="75"/>
                  <a:pt x="93" y="76"/>
                  <a:pt x="95" y="78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5" y="104"/>
                  <a:pt x="125" y="104"/>
                  <a:pt x="125" y="104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5" y="109"/>
                  <a:pt x="125" y="109"/>
                  <a:pt x="125" y="109"/>
                </a:cubicBezTo>
                <a:cubicBezTo>
                  <a:pt x="196" y="38"/>
                  <a:pt x="196" y="38"/>
                  <a:pt x="196" y="38"/>
                </a:cubicBezTo>
                <a:cubicBezTo>
                  <a:pt x="197" y="37"/>
                  <a:pt x="198" y="36"/>
                  <a:pt x="200" y="36"/>
                </a:cubicBezTo>
                <a:cubicBezTo>
                  <a:pt x="201" y="36"/>
                  <a:pt x="203" y="36"/>
                  <a:pt x="204" y="36"/>
                </a:cubicBezTo>
                <a:cubicBezTo>
                  <a:pt x="205" y="37"/>
                  <a:pt x="206" y="38"/>
                  <a:pt x="207" y="39"/>
                </a:cubicBezTo>
                <a:cubicBezTo>
                  <a:pt x="208" y="40"/>
                  <a:pt x="208" y="41"/>
                  <a:pt x="208" y="43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176"/>
                  <a:pt x="208" y="176"/>
                  <a:pt x="208" y="176"/>
                </a:cubicBezTo>
                <a:lnTo>
                  <a:pt x="32" y="176"/>
                </a:lnTo>
                <a:close/>
                <a:moveTo>
                  <a:pt x="40" y="23"/>
                </a:moveTo>
                <a:cubicBezTo>
                  <a:pt x="40" y="21"/>
                  <a:pt x="40" y="21"/>
                  <a:pt x="40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3"/>
                  <a:pt x="42" y="23"/>
                  <a:pt x="42" y="23"/>
                </a:cubicBezTo>
                <a:lnTo>
                  <a:pt x="40" y="23"/>
                </a:lnTo>
                <a:close/>
                <a:moveTo>
                  <a:pt x="40" y="65"/>
                </a:moveTo>
                <a:cubicBezTo>
                  <a:pt x="40" y="62"/>
                  <a:pt x="40" y="62"/>
                  <a:pt x="40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5"/>
                  <a:pt x="42" y="65"/>
                  <a:pt x="42" y="65"/>
                </a:cubicBezTo>
                <a:lnTo>
                  <a:pt x="40" y="65"/>
                </a:lnTo>
                <a:close/>
                <a:moveTo>
                  <a:pt x="40" y="106"/>
                </a:moveTo>
                <a:cubicBezTo>
                  <a:pt x="40" y="104"/>
                  <a:pt x="40" y="104"/>
                  <a:pt x="40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6"/>
                  <a:pt x="42" y="106"/>
                  <a:pt x="42" y="106"/>
                </a:cubicBezTo>
                <a:lnTo>
                  <a:pt x="40" y="106"/>
                </a:lnTo>
                <a:close/>
                <a:moveTo>
                  <a:pt x="50" y="23"/>
                </a:moveTo>
                <a:cubicBezTo>
                  <a:pt x="50" y="21"/>
                  <a:pt x="50" y="21"/>
                  <a:pt x="50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2" y="23"/>
                  <a:pt x="52" y="23"/>
                </a:cubicBezTo>
                <a:lnTo>
                  <a:pt x="50" y="23"/>
                </a:lnTo>
                <a:close/>
                <a:moveTo>
                  <a:pt x="50" y="65"/>
                </a:moveTo>
                <a:cubicBezTo>
                  <a:pt x="50" y="62"/>
                  <a:pt x="50" y="62"/>
                  <a:pt x="50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5"/>
                  <a:pt x="52" y="65"/>
                  <a:pt x="52" y="65"/>
                </a:cubicBezTo>
                <a:lnTo>
                  <a:pt x="50" y="65"/>
                </a:lnTo>
                <a:close/>
                <a:moveTo>
                  <a:pt x="50" y="106"/>
                </a:moveTo>
                <a:cubicBezTo>
                  <a:pt x="50" y="104"/>
                  <a:pt x="50" y="104"/>
                  <a:pt x="50" y="104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2" y="106"/>
                  <a:pt x="52" y="106"/>
                </a:cubicBezTo>
                <a:lnTo>
                  <a:pt x="50" y="106"/>
                </a:lnTo>
                <a:close/>
                <a:moveTo>
                  <a:pt x="60" y="13"/>
                </a:moveTo>
                <a:cubicBezTo>
                  <a:pt x="60" y="10"/>
                  <a:pt x="60" y="10"/>
                  <a:pt x="60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13"/>
                  <a:pt x="63" y="13"/>
                  <a:pt x="63" y="13"/>
                </a:cubicBezTo>
                <a:lnTo>
                  <a:pt x="60" y="13"/>
                </a:lnTo>
                <a:close/>
                <a:moveTo>
                  <a:pt x="60" y="23"/>
                </a:moveTo>
                <a:cubicBezTo>
                  <a:pt x="60" y="21"/>
                  <a:pt x="60" y="21"/>
                  <a:pt x="60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3"/>
                  <a:pt x="63" y="23"/>
                  <a:pt x="63" y="23"/>
                </a:cubicBezTo>
                <a:lnTo>
                  <a:pt x="60" y="23"/>
                </a:lnTo>
                <a:close/>
                <a:moveTo>
                  <a:pt x="60" y="34"/>
                </a:moveTo>
                <a:cubicBezTo>
                  <a:pt x="60" y="31"/>
                  <a:pt x="60" y="31"/>
                  <a:pt x="60" y="31"/>
                </a:cubicBezTo>
                <a:cubicBezTo>
                  <a:pt x="63" y="31"/>
                  <a:pt x="63" y="31"/>
                  <a:pt x="63" y="31"/>
                </a:cubicBezTo>
                <a:cubicBezTo>
                  <a:pt x="63" y="34"/>
                  <a:pt x="63" y="34"/>
                  <a:pt x="63" y="34"/>
                </a:cubicBezTo>
                <a:lnTo>
                  <a:pt x="60" y="34"/>
                </a:lnTo>
                <a:close/>
                <a:moveTo>
                  <a:pt x="60" y="44"/>
                </a:moveTo>
                <a:cubicBezTo>
                  <a:pt x="60" y="41"/>
                  <a:pt x="60" y="41"/>
                  <a:pt x="60" y="41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4"/>
                  <a:pt x="63" y="44"/>
                  <a:pt x="63" y="44"/>
                </a:cubicBezTo>
                <a:lnTo>
                  <a:pt x="60" y="44"/>
                </a:lnTo>
                <a:close/>
                <a:moveTo>
                  <a:pt x="60" y="54"/>
                </a:moveTo>
                <a:cubicBezTo>
                  <a:pt x="60" y="52"/>
                  <a:pt x="60" y="52"/>
                  <a:pt x="60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4"/>
                  <a:pt x="63" y="54"/>
                  <a:pt x="63" y="54"/>
                </a:cubicBezTo>
                <a:lnTo>
                  <a:pt x="60" y="54"/>
                </a:lnTo>
                <a:close/>
                <a:moveTo>
                  <a:pt x="60" y="65"/>
                </a:moveTo>
                <a:cubicBezTo>
                  <a:pt x="60" y="62"/>
                  <a:pt x="60" y="62"/>
                  <a:pt x="60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3" y="65"/>
                  <a:pt x="63" y="65"/>
                  <a:pt x="63" y="65"/>
                </a:cubicBezTo>
                <a:lnTo>
                  <a:pt x="60" y="65"/>
                </a:lnTo>
                <a:close/>
                <a:moveTo>
                  <a:pt x="60" y="75"/>
                </a:moveTo>
                <a:cubicBezTo>
                  <a:pt x="60" y="72"/>
                  <a:pt x="60" y="72"/>
                  <a:pt x="60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5"/>
                  <a:pt x="63" y="75"/>
                  <a:pt x="63" y="75"/>
                </a:cubicBezTo>
                <a:lnTo>
                  <a:pt x="60" y="75"/>
                </a:lnTo>
                <a:close/>
                <a:moveTo>
                  <a:pt x="60" y="85"/>
                </a:moveTo>
                <a:cubicBezTo>
                  <a:pt x="60" y="83"/>
                  <a:pt x="60" y="83"/>
                  <a:pt x="6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85"/>
                  <a:pt x="63" y="85"/>
                  <a:pt x="63" y="85"/>
                </a:cubicBezTo>
                <a:lnTo>
                  <a:pt x="60" y="85"/>
                </a:lnTo>
                <a:close/>
                <a:moveTo>
                  <a:pt x="60" y="96"/>
                </a:moveTo>
                <a:cubicBezTo>
                  <a:pt x="60" y="93"/>
                  <a:pt x="60" y="93"/>
                  <a:pt x="60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3" y="96"/>
                  <a:pt x="63" y="96"/>
                  <a:pt x="63" y="96"/>
                </a:cubicBezTo>
                <a:lnTo>
                  <a:pt x="60" y="96"/>
                </a:lnTo>
                <a:close/>
                <a:moveTo>
                  <a:pt x="71" y="23"/>
                </a:moveTo>
                <a:cubicBezTo>
                  <a:pt x="71" y="21"/>
                  <a:pt x="71" y="21"/>
                  <a:pt x="71" y="21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3" y="23"/>
                  <a:pt x="73" y="23"/>
                </a:cubicBezTo>
                <a:lnTo>
                  <a:pt x="71" y="23"/>
                </a:lnTo>
                <a:close/>
                <a:moveTo>
                  <a:pt x="71" y="65"/>
                </a:moveTo>
                <a:cubicBezTo>
                  <a:pt x="71" y="62"/>
                  <a:pt x="71" y="62"/>
                  <a:pt x="71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5"/>
                  <a:pt x="73" y="65"/>
                  <a:pt x="73" y="65"/>
                </a:cubicBezTo>
                <a:lnTo>
                  <a:pt x="71" y="65"/>
                </a:lnTo>
                <a:close/>
                <a:moveTo>
                  <a:pt x="81" y="23"/>
                </a:moveTo>
                <a:cubicBezTo>
                  <a:pt x="81" y="21"/>
                  <a:pt x="81" y="21"/>
                  <a:pt x="81" y="21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23"/>
                  <a:pt x="84" y="23"/>
                  <a:pt x="84" y="23"/>
                </a:cubicBezTo>
                <a:lnTo>
                  <a:pt x="81" y="23"/>
                </a:lnTo>
                <a:close/>
                <a:moveTo>
                  <a:pt x="81" y="65"/>
                </a:moveTo>
                <a:cubicBezTo>
                  <a:pt x="81" y="62"/>
                  <a:pt x="81" y="62"/>
                  <a:pt x="81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5"/>
                  <a:pt x="84" y="65"/>
                  <a:pt x="84" y="65"/>
                </a:cubicBezTo>
                <a:lnTo>
                  <a:pt x="81" y="65"/>
                </a:lnTo>
                <a:close/>
                <a:moveTo>
                  <a:pt x="91" y="23"/>
                </a:moveTo>
                <a:cubicBezTo>
                  <a:pt x="91" y="21"/>
                  <a:pt x="91" y="21"/>
                  <a:pt x="91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3"/>
                  <a:pt x="94" y="23"/>
                  <a:pt x="94" y="23"/>
                </a:cubicBezTo>
                <a:lnTo>
                  <a:pt x="91" y="23"/>
                </a:lnTo>
                <a:close/>
                <a:moveTo>
                  <a:pt x="91" y="65"/>
                </a:moveTo>
                <a:cubicBezTo>
                  <a:pt x="91" y="62"/>
                  <a:pt x="91" y="62"/>
                  <a:pt x="91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65"/>
                  <a:pt x="94" y="65"/>
                  <a:pt x="94" y="65"/>
                </a:cubicBezTo>
                <a:lnTo>
                  <a:pt x="91" y="65"/>
                </a:lnTo>
                <a:close/>
                <a:moveTo>
                  <a:pt x="102" y="13"/>
                </a:moveTo>
                <a:cubicBezTo>
                  <a:pt x="102" y="10"/>
                  <a:pt x="102" y="10"/>
                  <a:pt x="102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13"/>
                  <a:pt x="104" y="13"/>
                  <a:pt x="104" y="13"/>
                </a:cubicBezTo>
                <a:lnTo>
                  <a:pt x="102" y="13"/>
                </a:lnTo>
                <a:close/>
                <a:moveTo>
                  <a:pt x="102" y="23"/>
                </a:moveTo>
                <a:cubicBezTo>
                  <a:pt x="102" y="21"/>
                  <a:pt x="102" y="21"/>
                  <a:pt x="102" y="21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4" y="23"/>
                  <a:pt x="104" y="23"/>
                  <a:pt x="104" y="23"/>
                </a:cubicBezTo>
                <a:lnTo>
                  <a:pt x="102" y="23"/>
                </a:lnTo>
                <a:close/>
                <a:moveTo>
                  <a:pt x="102" y="34"/>
                </a:moveTo>
                <a:cubicBezTo>
                  <a:pt x="102" y="31"/>
                  <a:pt x="102" y="31"/>
                  <a:pt x="102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4"/>
                  <a:pt x="104" y="34"/>
                  <a:pt x="104" y="34"/>
                </a:cubicBezTo>
                <a:lnTo>
                  <a:pt x="102" y="34"/>
                </a:lnTo>
                <a:close/>
                <a:moveTo>
                  <a:pt x="102" y="44"/>
                </a:moveTo>
                <a:cubicBezTo>
                  <a:pt x="102" y="41"/>
                  <a:pt x="102" y="41"/>
                  <a:pt x="102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4"/>
                  <a:pt x="104" y="44"/>
                  <a:pt x="104" y="44"/>
                </a:cubicBezTo>
                <a:lnTo>
                  <a:pt x="102" y="44"/>
                </a:lnTo>
                <a:close/>
                <a:moveTo>
                  <a:pt x="102" y="54"/>
                </a:moveTo>
                <a:cubicBezTo>
                  <a:pt x="102" y="52"/>
                  <a:pt x="102" y="52"/>
                  <a:pt x="102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54"/>
                  <a:pt x="104" y="54"/>
                  <a:pt x="104" y="54"/>
                </a:cubicBezTo>
                <a:lnTo>
                  <a:pt x="102" y="54"/>
                </a:lnTo>
                <a:close/>
                <a:moveTo>
                  <a:pt x="102" y="65"/>
                </a:moveTo>
                <a:cubicBezTo>
                  <a:pt x="102" y="62"/>
                  <a:pt x="102" y="62"/>
                  <a:pt x="102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4" y="65"/>
                  <a:pt x="104" y="65"/>
                  <a:pt x="104" y="65"/>
                </a:cubicBezTo>
                <a:lnTo>
                  <a:pt x="102" y="65"/>
                </a:lnTo>
                <a:close/>
                <a:moveTo>
                  <a:pt x="102" y="75"/>
                </a:moveTo>
                <a:cubicBezTo>
                  <a:pt x="102" y="72"/>
                  <a:pt x="102" y="72"/>
                  <a:pt x="102" y="72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5"/>
                  <a:pt x="104" y="75"/>
                  <a:pt x="104" y="75"/>
                </a:cubicBezTo>
                <a:lnTo>
                  <a:pt x="102" y="75"/>
                </a:lnTo>
                <a:close/>
                <a:moveTo>
                  <a:pt x="112" y="23"/>
                </a:moveTo>
                <a:cubicBezTo>
                  <a:pt x="112" y="21"/>
                  <a:pt x="112" y="21"/>
                  <a:pt x="112" y="21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23"/>
                  <a:pt x="115" y="23"/>
                  <a:pt x="115" y="23"/>
                </a:cubicBezTo>
                <a:lnTo>
                  <a:pt x="112" y="23"/>
                </a:lnTo>
                <a:close/>
                <a:moveTo>
                  <a:pt x="112" y="65"/>
                </a:moveTo>
                <a:cubicBezTo>
                  <a:pt x="112" y="62"/>
                  <a:pt x="112" y="62"/>
                  <a:pt x="112" y="62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5" y="65"/>
                  <a:pt x="115" y="65"/>
                  <a:pt x="115" y="65"/>
                </a:cubicBezTo>
                <a:lnTo>
                  <a:pt x="112" y="65"/>
                </a:lnTo>
                <a:close/>
                <a:moveTo>
                  <a:pt x="123" y="23"/>
                </a:moveTo>
                <a:cubicBezTo>
                  <a:pt x="123" y="21"/>
                  <a:pt x="123" y="21"/>
                  <a:pt x="123" y="21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5" y="23"/>
                  <a:pt x="125" y="23"/>
                  <a:pt x="125" y="23"/>
                </a:cubicBezTo>
                <a:lnTo>
                  <a:pt x="123" y="23"/>
                </a:lnTo>
                <a:close/>
                <a:moveTo>
                  <a:pt x="123" y="65"/>
                </a:moveTo>
                <a:cubicBezTo>
                  <a:pt x="123" y="62"/>
                  <a:pt x="123" y="62"/>
                  <a:pt x="123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5"/>
                  <a:pt x="125" y="65"/>
                  <a:pt x="125" y="65"/>
                </a:cubicBezTo>
                <a:lnTo>
                  <a:pt x="123" y="65"/>
                </a:lnTo>
                <a:close/>
                <a:moveTo>
                  <a:pt x="133" y="23"/>
                </a:moveTo>
                <a:cubicBezTo>
                  <a:pt x="133" y="21"/>
                  <a:pt x="133" y="21"/>
                  <a:pt x="133" y="21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23"/>
                  <a:pt x="136" y="23"/>
                  <a:pt x="136" y="23"/>
                </a:cubicBezTo>
                <a:lnTo>
                  <a:pt x="133" y="23"/>
                </a:lnTo>
                <a:close/>
                <a:moveTo>
                  <a:pt x="133" y="65"/>
                </a:moveTo>
                <a:cubicBezTo>
                  <a:pt x="133" y="62"/>
                  <a:pt x="133" y="62"/>
                  <a:pt x="133" y="62"/>
                </a:cubicBezTo>
                <a:cubicBezTo>
                  <a:pt x="136" y="62"/>
                  <a:pt x="136" y="62"/>
                  <a:pt x="136" y="62"/>
                </a:cubicBezTo>
                <a:cubicBezTo>
                  <a:pt x="136" y="65"/>
                  <a:pt x="136" y="65"/>
                  <a:pt x="136" y="65"/>
                </a:cubicBezTo>
                <a:lnTo>
                  <a:pt x="133" y="65"/>
                </a:lnTo>
                <a:close/>
                <a:moveTo>
                  <a:pt x="143" y="13"/>
                </a:moveTo>
                <a:cubicBezTo>
                  <a:pt x="143" y="10"/>
                  <a:pt x="143" y="10"/>
                  <a:pt x="143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3"/>
                  <a:pt x="146" y="13"/>
                  <a:pt x="146" y="13"/>
                </a:cubicBezTo>
                <a:lnTo>
                  <a:pt x="143" y="13"/>
                </a:lnTo>
                <a:close/>
                <a:moveTo>
                  <a:pt x="143" y="23"/>
                </a:moveTo>
                <a:cubicBezTo>
                  <a:pt x="143" y="21"/>
                  <a:pt x="143" y="21"/>
                  <a:pt x="143" y="21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146" y="23"/>
                  <a:pt x="146" y="23"/>
                  <a:pt x="146" y="23"/>
                </a:cubicBezTo>
                <a:lnTo>
                  <a:pt x="143" y="23"/>
                </a:lnTo>
                <a:close/>
                <a:moveTo>
                  <a:pt x="143" y="34"/>
                </a:moveTo>
                <a:cubicBezTo>
                  <a:pt x="143" y="31"/>
                  <a:pt x="143" y="31"/>
                  <a:pt x="143" y="31"/>
                </a:cubicBezTo>
                <a:cubicBezTo>
                  <a:pt x="146" y="31"/>
                  <a:pt x="146" y="31"/>
                  <a:pt x="146" y="31"/>
                </a:cubicBezTo>
                <a:cubicBezTo>
                  <a:pt x="146" y="34"/>
                  <a:pt x="146" y="34"/>
                  <a:pt x="146" y="34"/>
                </a:cubicBezTo>
                <a:lnTo>
                  <a:pt x="143" y="34"/>
                </a:lnTo>
                <a:close/>
                <a:moveTo>
                  <a:pt x="143" y="44"/>
                </a:moveTo>
                <a:cubicBezTo>
                  <a:pt x="143" y="41"/>
                  <a:pt x="143" y="41"/>
                  <a:pt x="143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6" y="44"/>
                  <a:pt x="146" y="44"/>
                  <a:pt x="146" y="44"/>
                </a:cubicBezTo>
                <a:lnTo>
                  <a:pt x="143" y="44"/>
                </a:lnTo>
                <a:close/>
                <a:moveTo>
                  <a:pt x="143" y="54"/>
                </a:moveTo>
                <a:cubicBezTo>
                  <a:pt x="143" y="52"/>
                  <a:pt x="143" y="52"/>
                  <a:pt x="143" y="52"/>
                </a:cubicBezTo>
                <a:cubicBezTo>
                  <a:pt x="146" y="52"/>
                  <a:pt x="146" y="52"/>
                  <a:pt x="146" y="52"/>
                </a:cubicBezTo>
                <a:cubicBezTo>
                  <a:pt x="146" y="54"/>
                  <a:pt x="146" y="54"/>
                  <a:pt x="146" y="54"/>
                </a:cubicBezTo>
                <a:lnTo>
                  <a:pt x="143" y="54"/>
                </a:lnTo>
                <a:close/>
                <a:moveTo>
                  <a:pt x="143" y="65"/>
                </a:moveTo>
                <a:cubicBezTo>
                  <a:pt x="143" y="62"/>
                  <a:pt x="143" y="62"/>
                  <a:pt x="143" y="62"/>
                </a:cubicBezTo>
                <a:cubicBezTo>
                  <a:pt x="146" y="62"/>
                  <a:pt x="146" y="62"/>
                  <a:pt x="146" y="62"/>
                </a:cubicBezTo>
                <a:cubicBezTo>
                  <a:pt x="146" y="65"/>
                  <a:pt x="146" y="65"/>
                  <a:pt x="146" y="65"/>
                </a:cubicBezTo>
                <a:lnTo>
                  <a:pt x="143" y="65"/>
                </a:lnTo>
                <a:close/>
                <a:moveTo>
                  <a:pt x="143" y="75"/>
                </a:moveTo>
                <a:cubicBezTo>
                  <a:pt x="143" y="72"/>
                  <a:pt x="143" y="72"/>
                  <a:pt x="143" y="72"/>
                </a:cubicBezTo>
                <a:cubicBezTo>
                  <a:pt x="146" y="72"/>
                  <a:pt x="146" y="72"/>
                  <a:pt x="146" y="72"/>
                </a:cubicBezTo>
                <a:cubicBezTo>
                  <a:pt x="146" y="75"/>
                  <a:pt x="146" y="75"/>
                  <a:pt x="146" y="75"/>
                </a:cubicBezTo>
                <a:lnTo>
                  <a:pt x="143" y="75"/>
                </a:lnTo>
                <a:close/>
                <a:moveTo>
                  <a:pt x="143" y="85"/>
                </a:moveTo>
                <a:cubicBezTo>
                  <a:pt x="143" y="83"/>
                  <a:pt x="143" y="83"/>
                  <a:pt x="143" y="83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6" y="85"/>
                  <a:pt x="146" y="85"/>
                  <a:pt x="146" y="85"/>
                </a:cubicBezTo>
                <a:lnTo>
                  <a:pt x="143" y="85"/>
                </a:lnTo>
                <a:close/>
                <a:moveTo>
                  <a:pt x="154" y="23"/>
                </a:moveTo>
                <a:cubicBezTo>
                  <a:pt x="154" y="21"/>
                  <a:pt x="154" y="21"/>
                  <a:pt x="154" y="21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56" y="23"/>
                  <a:pt x="156" y="23"/>
                  <a:pt x="156" y="23"/>
                </a:cubicBezTo>
                <a:lnTo>
                  <a:pt x="154" y="23"/>
                </a:lnTo>
                <a:close/>
                <a:moveTo>
                  <a:pt x="154" y="65"/>
                </a:moveTo>
                <a:cubicBezTo>
                  <a:pt x="154" y="62"/>
                  <a:pt x="154" y="62"/>
                  <a:pt x="154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65"/>
                  <a:pt x="156" y="65"/>
                  <a:pt x="156" y="65"/>
                </a:cubicBezTo>
                <a:lnTo>
                  <a:pt x="154" y="65"/>
                </a:lnTo>
                <a:close/>
                <a:moveTo>
                  <a:pt x="164" y="23"/>
                </a:moveTo>
                <a:cubicBezTo>
                  <a:pt x="164" y="21"/>
                  <a:pt x="164" y="21"/>
                  <a:pt x="164" y="21"/>
                </a:cubicBezTo>
                <a:cubicBezTo>
                  <a:pt x="167" y="21"/>
                  <a:pt x="167" y="21"/>
                  <a:pt x="167" y="21"/>
                </a:cubicBezTo>
                <a:cubicBezTo>
                  <a:pt x="167" y="23"/>
                  <a:pt x="167" y="23"/>
                  <a:pt x="167" y="23"/>
                </a:cubicBezTo>
                <a:lnTo>
                  <a:pt x="164" y="23"/>
                </a:lnTo>
                <a:close/>
                <a:moveTo>
                  <a:pt x="164" y="65"/>
                </a:moveTo>
                <a:cubicBezTo>
                  <a:pt x="164" y="62"/>
                  <a:pt x="164" y="62"/>
                  <a:pt x="164" y="62"/>
                </a:cubicBezTo>
                <a:cubicBezTo>
                  <a:pt x="167" y="62"/>
                  <a:pt x="167" y="62"/>
                  <a:pt x="167" y="62"/>
                </a:cubicBezTo>
                <a:cubicBezTo>
                  <a:pt x="167" y="65"/>
                  <a:pt x="167" y="65"/>
                  <a:pt x="167" y="65"/>
                </a:cubicBezTo>
                <a:lnTo>
                  <a:pt x="164" y="65"/>
                </a:lnTo>
                <a:close/>
                <a:moveTo>
                  <a:pt x="174" y="23"/>
                </a:moveTo>
                <a:cubicBezTo>
                  <a:pt x="174" y="21"/>
                  <a:pt x="174" y="21"/>
                  <a:pt x="174" y="21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23"/>
                  <a:pt x="177" y="23"/>
                  <a:pt x="177" y="23"/>
                </a:cubicBezTo>
                <a:lnTo>
                  <a:pt x="174" y="23"/>
                </a:lnTo>
                <a:close/>
                <a:moveTo>
                  <a:pt x="185" y="13"/>
                </a:moveTo>
                <a:cubicBezTo>
                  <a:pt x="185" y="10"/>
                  <a:pt x="185" y="10"/>
                  <a:pt x="185" y="1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13"/>
                  <a:pt x="187" y="13"/>
                  <a:pt x="187" y="13"/>
                </a:cubicBezTo>
                <a:lnTo>
                  <a:pt x="185" y="13"/>
                </a:lnTo>
                <a:close/>
                <a:moveTo>
                  <a:pt x="185" y="23"/>
                </a:moveTo>
                <a:cubicBezTo>
                  <a:pt x="185" y="21"/>
                  <a:pt x="185" y="21"/>
                  <a:pt x="185" y="21"/>
                </a:cubicBezTo>
                <a:cubicBezTo>
                  <a:pt x="187" y="21"/>
                  <a:pt x="187" y="21"/>
                  <a:pt x="187" y="21"/>
                </a:cubicBezTo>
                <a:cubicBezTo>
                  <a:pt x="187" y="23"/>
                  <a:pt x="187" y="23"/>
                  <a:pt x="187" y="23"/>
                </a:cubicBezTo>
                <a:lnTo>
                  <a:pt x="185" y="23"/>
                </a:lnTo>
                <a:close/>
                <a:moveTo>
                  <a:pt x="185" y="34"/>
                </a:moveTo>
                <a:cubicBezTo>
                  <a:pt x="185" y="31"/>
                  <a:pt x="185" y="31"/>
                  <a:pt x="185" y="31"/>
                </a:cubicBezTo>
                <a:cubicBezTo>
                  <a:pt x="187" y="31"/>
                  <a:pt x="187" y="31"/>
                  <a:pt x="187" y="31"/>
                </a:cubicBezTo>
                <a:cubicBezTo>
                  <a:pt x="187" y="34"/>
                  <a:pt x="187" y="34"/>
                  <a:pt x="187" y="34"/>
                </a:cubicBezTo>
                <a:lnTo>
                  <a:pt x="185" y="34"/>
                </a:lnTo>
                <a:close/>
                <a:moveTo>
                  <a:pt x="185" y="44"/>
                </a:moveTo>
                <a:cubicBezTo>
                  <a:pt x="185" y="41"/>
                  <a:pt x="185" y="41"/>
                  <a:pt x="185" y="41"/>
                </a:cubicBezTo>
                <a:cubicBezTo>
                  <a:pt x="187" y="41"/>
                  <a:pt x="187" y="41"/>
                  <a:pt x="187" y="41"/>
                </a:cubicBezTo>
                <a:cubicBezTo>
                  <a:pt x="187" y="44"/>
                  <a:pt x="187" y="44"/>
                  <a:pt x="187" y="44"/>
                </a:cubicBezTo>
                <a:lnTo>
                  <a:pt x="185" y="44"/>
                </a:lnTo>
                <a:close/>
                <a:moveTo>
                  <a:pt x="196" y="23"/>
                </a:moveTo>
                <a:cubicBezTo>
                  <a:pt x="196" y="21"/>
                  <a:pt x="196" y="21"/>
                  <a:pt x="196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198" y="23"/>
                  <a:pt x="198" y="23"/>
                  <a:pt x="198" y="23"/>
                </a:cubicBezTo>
                <a:lnTo>
                  <a:pt x="196" y="2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6310774" y="1318307"/>
            <a:ext cx="245948" cy="144963"/>
          </a:xfrm>
          <a:custGeom>
            <a:avLst/>
            <a:gdLst>
              <a:gd name="T0" fmla="*/ 0 w 229"/>
              <a:gd name="T1" fmla="*/ 10 h 135"/>
              <a:gd name="T2" fmla="*/ 3 w 229"/>
              <a:gd name="T3" fmla="*/ 3 h 135"/>
              <a:gd name="T4" fmla="*/ 11 w 229"/>
              <a:gd name="T5" fmla="*/ 0 h 135"/>
              <a:gd name="T6" fmla="*/ 31 w 229"/>
              <a:gd name="T7" fmla="*/ 10 h 135"/>
              <a:gd name="T8" fmla="*/ 104 w 229"/>
              <a:gd name="T9" fmla="*/ 10 h 135"/>
              <a:gd name="T10" fmla="*/ 119 w 229"/>
              <a:gd name="T11" fmla="*/ 16 h 135"/>
              <a:gd name="T12" fmla="*/ 125 w 229"/>
              <a:gd name="T13" fmla="*/ 31 h 135"/>
              <a:gd name="T14" fmla="*/ 52 w 229"/>
              <a:gd name="T15" fmla="*/ 31 h 135"/>
              <a:gd name="T16" fmla="*/ 41 w 229"/>
              <a:gd name="T17" fmla="*/ 32 h 135"/>
              <a:gd name="T18" fmla="*/ 31 w 229"/>
              <a:gd name="T19" fmla="*/ 37 h 135"/>
              <a:gd name="T20" fmla="*/ 23 w 229"/>
              <a:gd name="T21" fmla="*/ 43 h 135"/>
              <a:gd name="T22" fmla="*/ 16 w 229"/>
              <a:gd name="T23" fmla="*/ 52 h 135"/>
              <a:gd name="T24" fmla="*/ 11 w 229"/>
              <a:gd name="T25" fmla="*/ 52 h 135"/>
              <a:gd name="T26" fmla="*/ 3 w 229"/>
              <a:gd name="T27" fmla="*/ 49 h 135"/>
              <a:gd name="T28" fmla="*/ 0 w 229"/>
              <a:gd name="T29" fmla="*/ 41 h 135"/>
              <a:gd name="T30" fmla="*/ 0 w 229"/>
              <a:gd name="T31" fmla="*/ 10 h 135"/>
              <a:gd name="T32" fmla="*/ 31 w 229"/>
              <a:gd name="T33" fmla="*/ 73 h 135"/>
              <a:gd name="T34" fmla="*/ 38 w 229"/>
              <a:gd name="T35" fmla="*/ 58 h 135"/>
              <a:gd name="T36" fmla="*/ 52 w 229"/>
              <a:gd name="T37" fmla="*/ 52 h 135"/>
              <a:gd name="T38" fmla="*/ 156 w 229"/>
              <a:gd name="T39" fmla="*/ 52 h 135"/>
              <a:gd name="T40" fmla="*/ 171 w 229"/>
              <a:gd name="T41" fmla="*/ 58 h 135"/>
              <a:gd name="T42" fmla="*/ 177 w 229"/>
              <a:gd name="T43" fmla="*/ 73 h 135"/>
              <a:gd name="T44" fmla="*/ 177 w 229"/>
              <a:gd name="T45" fmla="*/ 114 h 135"/>
              <a:gd name="T46" fmla="*/ 171 w 229"/>
              <a:gd name="T47" fmla="*/ 129 h 135"/>
              <a:gd name="T48" fmla="*/ 156 w 229"/>
              <a:gd name="T49" fmla="*/ 135 h 135"/>
              <a:gd name="T50" fmla="*/ 52 w 229"/>
              <a:gd name="T51" fmla="*/ 135 h 135"/>
              <a:gd name="T52" fmla="*/ 38 w 229"/>
              <a:gd name="T53" fmla="*/ 129 h 135"/>
              <a:gd name="T54" fmla="*/ 31 w 229"/>
              <a:gd name="T55" fmla="*/ 114 h 135"/>
              <a:gd name="T56" fmla="*/ 31 w 229"/>
              <a:gd name="T57" fmla="*/ 73 h 135"/>
              <a:gd name="T58" fmla="*/ 55 w 229"/>
              <a:gd name="T59" fmla="*/ 76 h 135"/>
              <a:gd name="T60" fmla="*/ 53 w 229"/>
              <a:gd name="T61" fmla="*/ 79 h 135"/>
              <a:gd name="T62" fmla="*/ 52 w 229"/>
              <a:gd name="T63" fmla="*/ 83 h 135"/>
              <a:gd name="T64" fmla="*/ 53 w 229"/>
              <a:gd name="T65" fmla="*/ 87 h 135"/>
              <a:gd name="T66" fmla="*/ 55 w 229"/>
              <a:gd name="T67" fmla="*/ 90 h 135"/>
              <a:gd name="T68" fmla="*/ 59 w 229"/>
              <a:gd name="T69" fmla="*/ 93 h 135"/>
              <a:gd name="T70" fmla="*/ 63 w 229"/>
              <a:gd name="T71" fmla="*/ 93 h 135"/>
              <a:gd name="T72" fmla="*/ 67 w 229"/>
              <a:gd name="T73" fmla="*/ 93 h 135"/>
              <a:gd name="T74" fmla="*/ 70 w 229"/>
              <a:gd name="T75" fmla="*/ 90 h 135"/>
              <a:gd name="T76" fmla="*/ 73 w 229"/>
              <a:gd name="T77" fmla="*/ 83 h 135"/>
              <a:gd name="T78" fmla="*/ 70 w 229"/>
              <a:gd name="T79" fmla="*/ 76 h 135"/>
              <a:gd name="T80" fmla="*/ 63 w 229"/>
              <a:gd name="T81" fmla="*/ 73 h 135"/>
              <a:gd name="T82" fmla="*/ 55 w 229"/>
              <a:gd name="T83" fmla="*/ 76 h 135"/>
              <a:gd name="T84" fmla="*/ 198 w 229"/>
              <a:gd name="T85" fmla="*/ 52 h 135"/>
              <a:gd name="T86" fmla="*/ 219 w 229"/>
              <a:gd name="T87" fmla="*/ 31 h 135"/>
              <a:gd name="T88" fmla="*/ 226 w 229"/>
              <a:gd name="T89" fmla="*/ 34 h 135"/>
              <a:gd name="T90" fmla="*/ 229 w 229"/>
              <a:gd name="T91" fmla="*/ 41 h 135"/>
              <a:gd name="T92" fmla="*/ 229 w 229"/>
              <a:gd name="T93" fmla="*/ 104 h 135"/>
              <a:gd name="T94" fmla="*/ 226 w 229"/>
              <a:gd name="T95" fmla="*/ 111 h 135"/>
              <a:gd name="T96" fmla="*/ 219 w 229"/>
              <a:gd name="T97" fmla="*/ 114 h 135"/>
              <a:gd name="T98" fmla="*/ 198 w 229"/>
              <a:gd name="T99" fmla="*/ 93 h 135"/>
              <a:gd name="T100" fmla="*/ 198 w 229"/>
              <a:gd name="T101" fmla="*/ 73 h 135"/>
              <a:gd name="T102" fmla="*/ 192 w 229"/>
              <a:gd name="T103" fmla="*/ 52 h 135"/>
              <a:gd name="T104" fmla="*/ 198 w 229"/>
              <a:gd name="T105" fmla="*/ 5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9" h="135">
                <a:moveTo>
                  <a:pt x="0" y="10"/>
                </a:moveTo>
                <a:cubicBezTo>
                  <a:pt x="0" y="7"/>
                  <a:pt x="1" y="5"/>
                  <a:pt x="3" y="3"/>
                </a:cubicBezTo>
                <a:cubicBezTo>
                  <a:pt x="5" y="1"/>
                  <a:pt x="8" y="0"/>
                  <a:pt x="11" y="0"/>
                </a:cubicBezTo>
                <a:cubicBezTo>
                  <a:pt x="31" y="10"/>
                  <a:pt x="31" y="10"/>
                  <a:pt x="31" y="10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10" y="10"/>
                  <a:pt x="115" y="12"/>
                  <a:pt x="119" y="16"/>
                </a:cubicBezTo>
                <a:cubicBezTo>
                  <a:pt x="123" y="20"/>
                  <a:pt x="125" y="25"/>
                  <a:pt x="125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48" y="31"/>
                  <a:pt x="45" y="31"/>
                  <a:pt x="41" y="32"/>
                </a:cubicBezTo>
                <a:cubicBezTo>
                  <a:pt x="38" y="33"/>
                  <a:pt x="34" y="35"/>
                  <a:pt x="31" y="37"/>
                </a:cubicBezTo>
                <a:cubicBezTo>
                  <a:pt x="28" y="39"/>
                  <a:pt x="25" y="41"/>
                  <a:pt x="23" y="43"/>
                </a:cubicBezTo>
                <a:cubicBezTo>
                  <a:pt x="20" y="46"/>
                  <a:pt x="18" y="49"/>
                  <a:pt x="16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8" y="52"/>
                  <a:pt x="5" y="51"/>
                  <a:pt x="3" y="49"/>
                </a:cubicBezTo>
                <a:cubicBezTo>
                  <a:pt x="1" y="47"/>
                  <a:pt x="0" y="44"/>
                  <a:pt x="0" y="41"/>
                </a:cubicBezTo>
                <a:lnTo>
                  <a:pt x="0" y="10"/>
                </a:lnTo>
                <a:close/>
                <a:moveTo>
                  <a:pt x="31" y="73"/>
                </a:moveTo>
                <a:cubicBezTo>
                  <a:pt x="31" y="67"/>
                  <a:pt x="33" y="62"/>
                  <a:pt x="38" y="58"/>
                </a:cubicBezTo>
                <a:cubicBezTo>
                  <a:pt x="42" y="54"/>
                  <a:pt x="47" y="52"/>
                  <a:pt x="52" y="52"/>
                </a:cubicBezTo>
                <a:cubicBezTo>
                  <a:pt x="156" y="52"/>
                  <a:pt x="156" y="52"/>
                  <a:pt x="156" y="52"/>
                </a:cubicBezTo>
                <a:cubicBezTo>
                  <a:pt x="162" y="52"/>
                  <a:pt x="167" y="54"/>
                  <a:pt x="171" y="58"/>
                </a:cubicBezTo>
                <a:cubicBezTo>
                  <a:pt x="175" y="62"/>
                  <a:pt x="177" y="67"/>
                  <a:pt x="177" y="73"/>
                </a:cubicBezTo>
                <a:cubicBezTo>
                  <a:pt x="177" y="114"/>
                  <a:pt x="177" y="114"/>
                  <a:pt x="177" y="114"/>
                </a:cubicBezTo>
                <a:cubicBezTo>
                  <a:pt x="177" y="120"/>
                  <a:pt x="175" y="125"/>
                  <a:pt x="171" y="129"/>
                </a:cubicBezTo>
                <a:cubicBezTo>
                  <a:pt x="167" y="133"/>
                  <a:pt x="162" y="135"/>
                  <a:pt x="156" y="135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6" y="135"/>
                  <a:pt x="42" y="133"/>
                  <a:pt x="38" y="129"/>
                </a:cubicBezTo>
                <a:cubicBezTo>
                  <a:pt x="33" y="125"/>
                  <a:pt x="31" y="120"/>
                  <a:pt x="31" y="114"/>
                </a:cubicBezTo>
                <a:lnTo>
                  <a:pt x="31" y="73"/>
                </a:lnTo>
                <a:close/>
                <a:moveTo>
                  <a:pt x="55" y="76"/>
                </a:moveTo>
                <a:cubicBezTo>
                  <a:pt x="54" y="77"/>
                  <a:pt x="54" y="78"/>
                  <a:pt x="53" y="79"/>
                </a:cubicBezTo>
                <a:cubicBezTo>
                  <a:pt x="52" y="81"/>
                  <a:pt x="52" y="82"/>
                  <a:pt x="52" y="83"/>
                </a:cubicBezTo>
                <a:cubicBezTo>
                  <a:pt x="52" y="84"/>
                  <a:pt x="52" y="86"/>
                  <a:pt x="53" y="87"/>
                </a:cubicBezTo>
                <a:cubicBezTo>
                  <a:pt x="53" y="88"/>
                  <a:pt x="54" y="89"/>
                  <a:pt x="55" y="90"/>
                </a:cubicBezTo>
                <a:cubicBezTo>
                  <a:pt x="56" y="91"/>
                  <a:pt x="57" y="92"/>
                  <a:pt x="59" y="93"/>
                </a:cubicBezTo>
                <a:cubicBezTo>
                  <a:pt x="60" y="93"/>
                  <a:pt x="61" y="93"/>
                  <a:pt x="63" y="93"/>
                </a:cubicBezTo>
                <a:cubicBezTo>
                  <a:pt x="64" y="93"/>
                  <a:pt x="65" y="93"/>
                  <a:pt x="67" y="93"/>
                </a:cubicBezTo>
                <a:cubicBezTo>
                  <a:pt x="68" y="92"/>
                  <a:pt x="69" y="91"/>
                  <a:pt x="70" y="90"/>
                </a:cubicBezTo>
                <a:cubicBezTo>
                  <a:pt x="72" y="88"/>
                  <a:pt x="73" y="86"/>
                  <a:pt x="73" y="83"/>
                </a:cubicBezTo>
                <a:cubicBezTo>
                  <a:pt x="73" y="80"/>
                  <a:pt x="72" y="78"/>
                  <a:pt x="70" y="76"/>
                </a:cubicBezTo>
                <a:cubicBezTo>
                  <a:pt x="68" y="74"/>
                  <a:pt x="65" y="73"/>
                  <a:pt x="63" y="73"/>
                </a:cubicBezTo>
                <a:cubicBezTo>
                  <a:pt x="60" y="73"/>
                  <a:pt x="57" y="74"/>
                  <a:pt x="55" y="76"/>
                </a:cubicBezTo>
                <a:close/>
                <a:moveTo>
                  <a:pt x="198" y="52"/>
                </a:moveTo>
                <a:cubicBezTo>
                  <a:pt x="219" y="31"/>
                  <a:pt x="219" y="31"/>
                  <a:pt x="219" y="31"/>
                </a:cubicBezTo>
                <a:cubicBezTo>
                  <a:pt x="222" y="31"/>
                  <a:pt x="224" y="32"/>
                  <a:pt x="226" y="34"/>
                </a:cubicBezTo>
                <a:cubicBezTo>
                  <a:pt x="228" y="36"/>
                  <a:pt x="229" y="39"/>
                  <a:pt x="229" y="41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29" y="107"/>
                  <a:pt x="228" y="109"/>
                  <a:pt x="226" y="111"/>
                </a:cubicBezTo>
                <a:cubicBezTo>
                  <a:pt x="224" y="113"/>
                  <a:pt x="222" y="114"/>
                  <a:pt x="219" y="114"/>
                </a:cubicBezTo>
                <a:cubicBezTo>
                  <a:pt x="198" y="93"/>
                  <a:pt x="198" y="93"/>
                  <a:pt x="198" y="93"/>
                </a:cubicBezTo>
                <a:cubicBezTo>
                  <a:pt x="198" y="73"/>
                  <a:pt x="198" y="73"/>
                  <a:pt x="198" y="73"/>
                </a:cubicBezTo>
                <a:cubicBezTo>
                  <a:pt x="198" y="65"/>
                  <a:pt x="196" y="58"/>
                  <a:pt x="192" y="52"/>
                </a:cubicBezTo>
                <a:lnTo>
                  <a:pt x="198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6652819" y="1306905"/>
            <a:ext cx="223145" cy="201970"/>
          </a:xfrm>
          <a:custGeom>
            <a:avLst/>
            <a:gdLst>
              <a:gd name="T0" fmla="*/ 0 w 208"/>
              <a:gd name="T1" fmla="*/ 145 h 187"/>
              <a:gd name="T2" fmla="*/ 0 w 208"/>
              <a:gd name="T3" fmla="*/ 62 h 187"/>
              <a:gd name="T4" fmla="*/ 6 w 208"/>
              <a:gd name="T5" fmla="*/ 47 h 187"/>
              <a:gd name="T6" fmla="*/ 21 w 208"/>
              <a:gd name="T7" fmla="*/ 41 h 187"/>
              <a:gd name="T8" fmla="*/ 187 w 208"/>
              <a:gd name="T9" fmla="*/ 41 h 187"/>
              <a:gd name="T10" fmla="*/ 202 w 208"/>
              <a:gd name="T11" fmla="*/ 47 h 187"/>
              <a:gd name="T12" fmla="*/ 208 w 208"/>
              <a:gd name="T13" fmla="*/ 62 h 187"/>
              <a:gd name="T14" fmla="*/ 208 w 208"/>
              <a:gd name="T15" fmla="*/ 145 h 187"/>
              <a:gd name="T16" fmla="*/ 187 w 208"/>
              <a:gd name="T17" fmla="*/ 145 h 187"/>
              <a:gd name="T18" fmla="*/ 187 w 208"/>
              <a:gd name="T19" fmla="*/ 103 h 187"/>
              <a:gd name="T20" fmla="*/ 21 w 208"/>
              <a:gd name="T21" fmla="*/ 103 h 187"/>
              <a:gd name="T22" fmla="*/ 21 w 208"/>
              <a:gd name="T23" fmla="*/ 145 h 187"/>
              <a:gd name="T24" fmla="*/ 0 w 208"/>
              <a:gd name="T25" fmla="*/ 145 h 187"/>
              <a:gd name="T26" fmla="*/ 41 w 208"/>
              <a:gd name="T27" fmla="*/ 20 h 187"/>
              <a:gd name="T28" fmla="*/ 41 w 208"/>
              <a:gd name="T29" fmla="*/ 0 h 187"/>
              <a:gd name="T30" fmla="*/ 166 w 208"/>
              <a:gd name="T31" fmla="*/ 0 h 187"/>
              <a:gd name="T32" fmla="*/ 166 w 208"/>
              <a:gd name="T33" fmla="*/ 20 h 187"/>
              <a:gd name="T34" fmla="*/ 41 w 208"/>
              <a:gd name="T35" fmla="*/ 20 h 187"/>
              <a:gd name="T36" fmla="*/ 41 w 208"/>
              <a:gd name="T37" fmla="*/ 124 h 187"/>
              <a:gd name="T38" fmla="*/ 166 w 208"/>
              <a:gd name="T39" fmla="*/ 124 h 187"/>
              <a:gd name="T40" fmla="*/ 166 w 208"/>
              <a:gd name="T41" fmla="*/ 187 h 187"/>
              <a:gd name="T42" fmla="*/ 41 w 208"/>
              <a:gd name="T43" fmla="*/ 187 h 187"/>
              <a:gd name="T44" fmla="*/ 41 w 208"/>
              <a:gd name="T45" fmla="*/ 124 h 187"/>
              <a:gd name="T46" fmla="*/ 169 w 208"/>
              <a:gd name="T47" fmla="*/ 65 h 187"/>
              <a:gd name="T48" fmla="*/ 167 w 208"/>
              <a:gd name="T49" fmla="*/ 68 h 187"/>
              <a:gd name="T50" fmla="*/ 166 w 208"/>
              <a:gd name="T51" fmla="*/ 72 h 187"/>
              <a:gd name="T52" fmla="*/ 167 w 208"/>
              <a:gd name="T53" fmla="*/ 76 h 187"/>
              <a:gd name="T54" fmla="*/ 169 w 208"/>
              <a:gd name="T55" fmla="*/ 80 h 187"/>
              <a:gd name="T56" fmla="*/ 173 w 208"/>
              <a:gd name="T57" fmla="*/ 82 h 187"/>
              <a:gd name="T58" fmla="*/ 177 w 208"/>
              <a:gd name="T59" fmla="*/ 83 h 187"/>
              <a:gd name="T60" fmla="*/ 181 w 208"/>
              <a:gd name="T61" fmla="*/ 82 h 187"/>
              <a:gd name="T62" fmla="*/ 184 w 208"/>
              <a:gd name="T63" fmla="*/ 80 h 187"/>
              <a:gd name="T64" fmla="*/ 187 w 208"/>
              <a:gd name="T65" fmla="*/ 72 h 187"/>
              <a:gd name="T66" fmla="*/ 184 w 208"/>
              <a:gd name="T67" fmla="*/ 65 h 187"/>
              <a:gd name="T68" fmla="*/ 177 w 208"/>
              <a:gd name="T69" fmla="*/ 62 h 187"/>
              <a:gd name="T70" fmla="*/ 169 w 208"/>
              <a:gd name="T71" fmla="*/ 6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187">
                <a:moveTo>
                  <a:pt x="0" y="145"/>
                </a:moveTo>
                <a:cubicBezTo>
                  <a:pt x="0" y="62"/>
                  <a:pt x="0" y="62"/>
                  <a:pt x="0" y="62"/>
                </a:cubicBezTo>
                <a:cubicBezTo>
                  <a:pt x="0" y="56"/>
                  <a:pt x="2" y="51"/>
                  <a:pt x="6" y="47"/>
                </a:cubicBezTo>
                <a:cubicBezTo>
                  <a:pt x="10" y="43"/>
                  <a:pt x="15" y="41"/>
                  <a:pt x="21" y="41"/>
                </a:cubicBezTo>
                <a:cubicBezTo>
                  <a:pt x="187" y="41"/>
                  <a:pt x="187" y="41"/>
                  <a:pt x="187" y="41"/>
                </a:cubicBezTo>
                <a:cubicBezTo>
                  <a:pt x="193" y="41"/>
                  <a:pt x="198" y="43"/>
                  <a:pt x="202" y="47"/>
                </a:cubicBezTo>
                <a:cubicBezTo>
                  <a:pt x="206" y="51"/>
                  <a:pt x="208" y="56"/>
                  <a:pt x="208" y="62"/>
                </a:cubicBezTo>
                <a:cubicBezTo>
                  <a:pt x="208" y="145"/>
                  <a:pt x="208" y="145"/>
                  <a:pt x="208" y="145"/>
                </a:cubicBezTo>
                <a:cubicBezTo>
                  <a:pt x="187" y="145"/>
                  <a:pt x="187" y="145"/>
                  <a:pt x="187" y="145"/>
                </a:cubicBezTo>
                <a:cubicBezTo>
                  <a:pt x="187" y="103"/>
                  <a:pt x="187" y="103"/>
                  <a:pt x="187" y="103"/>
                </a:cubicBezTo>
                <a:cubicBezTo>
                  <a:pt x="21" y="103"/>
                  <a:pt x="21" y="103"/>
                  <a:pt x="21" y="103"/>
                </a:cubicBezTo>
                <a:cubicBezTo>
                  <a:pt x="21" y="145"/>
                  <a:pt x="21" y="145"/>
                  <a:pt x="21" y="145"/>
                </a:cubicBezTo>
                <a:lnTo>
                  <a:pt x="0" y="145"/>
                </a:lnTo>
                <a:close/>
                <a:moveTo>
                  <a:pt x="41" y="20"/>
                </a:moveTo>
                <a:cubicBezTo>
                  <a:pt x="41" y="0"/>
                  <a:pt x="41" y="0"/>
                  <a:pt x="41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20"/>
                  <a:pt x="166" y="20"/>
                  <a:pt x="166" y="20"/>
                </a:cubicBezTo>
                <a:lnTo>
                  <a:pt x="41" y="20"/>
                </a:lnTo>
                <a:close/>
                <a:moveTo>
                  <a:pt x="41" y="124"/>
                </a:moveTo>
                <a:cubicBezTo>
                  <a:pt x="166" y="124"/>
                  <a:pt x="166" y="124"/>
                  <a:pt x="166" y="124"/>
                </a:cubicBezTo>
                <a:cubicBezTo>
                  <a:pt x="166" y="187"/>
                  <a:pt x="166" y="187"/>
                  <a:pt x="166" y="187"/>
                </a:cubicBezTo>
                <a:cubicBezTo>
                  <a:pt x="41" y="187"/>
                  <a:pt x="41" y="187"/>
                  <a:pt x="41" y="187"/>
                </a:cubicBezTo>
                <a:lnTo>
                  <a:pt x="41" y="124"/>
                </a:lnTo>
                <a:close/>
                <a:moveTo>
                  <a:pt x="169" y="65"/>
                </a:moveTo>
                <a:cubicBezTo>
                  <a:pt x="168" y="66"/>
                  <a:pt x="168" y="67"/>
                  <a:pt x="167" y="68"/>
                </a:cubicBezTo>
                <a:cubicBezTo>
                  <a:pt x="166" y="70"/>
                  <a:pt x="166" y="71"/>
                  <a:pt x="166" y="72"/>
                </a:cubicBezTo>
                <a:cubicBezTo>
                  <a:pt x="166" y="74"/>
                  <a:pt x="166" y="75"/>
                  <a:pt x="167" y="76"/>
                </a:cubicBezTo>
                <a:cubicBezTo>
                  <a:pt x="167" y="77"/>
                  <a:pt x="168" y="79"/>
                  <a:pt x="169" y="80"/>
                </a:cubicBezTo>
                <a:cubicBezTo>
                  <a:pt x="170" y="81"/>
                  <a:pt x="171" y="81"/>
                  <a:pt x="173" y="82"/>
                </a:cubicBezTo>
                <a:cubicBezTo>
                  <a:pt x="174" y="82"/>
                  <a:pt x="175" y="83"/>
                  <a:pt x="177" y="83"/>
                </a:cubicBezTo>
                <a:cubicBezTo>
                  <a:pt x="178" y="83"/>
                  <a:pt x="179" y="82"/>
                  <a:pt x="181" y="82"/>
                </a:cubicBezTo>
                <a:cubicBezTo>
                  <a:pt x="182" y="81"/>
                  <a:pt x="183" y="81"/>
                  <a:pt x="184" y="80"/>
                </a:cubicBezTo>
                <a:cubicBezTo>
                  <a:pt x="186" y="77"/>
                  <a:pt x="187" y="75"/>
                  <a:pt x="187" y="72"/>
                </a:cubicBezTo>
                <a:cubicBezTo>
                  <a:pt x="187" y="69"/>
                  <a:pt x="186" y="67"/>
                  <a:pt x="184" y="65"/>
                </a:cubicBezTo>
                <a:cubicBezTo>
                  <a:pt x="182" y="63"/>
                  <a:pt x="179" y="62"/>
                  <a:pt x="177" y="62"/>
                </a:cubicBezTo>
                <a:cubicBezTo>
                  <a:pt x="174" y="62"/>
                  <a:pt x="171" y="63"/>
                  <a:pt x="169" y="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6983463" y="1285731"/>
            <a:ext cx="223145" cy="223145"/>
          </a:xfrm>
          <a:custGeom>
            <a:avLst/>
            <a:gdLst>
              <a:gd name="T0" fmla="*/ 0 w 207"/>
              <a:gd name="T1" fmla="*/ 80 h 208"/>
              <a:gd name="T2" fmla="*/ 3 w 207"/>
              <a:gd name="T3" fmla="*/ 49 h 208"/>
              <a:gd name="T4" fmla="*/ 10 w 207"/>
              <a:gd name="T5" fmla="*/ 15 h 208"/>
              <a:gd name="T6" fmla="*/ 30 w 207"/>
              <a:gd name="T7" fmla="*/ 0 h 208"/>
              <a:gd name="T8" fmla="*/ 30 w 207"/>
              <a:gd name="T9" fmla="*/ 62 h 208"/>
              <a:gd name="T10" fmla="*/ 51 w 207"/>
              <a:gd name="T11" fmla="*/ 208 h 208"/>
              <a:gd name="T12" fmla="*/ 13 w 207"/>
              <a:gd name="T13" fmla="*/ 198 h 208"/>
              <a:gd name="T14" fmla="*/ 0 w 207"/>
              <a:gd name="T15" fmla="*/ 101 h 208"/>
              <a:gd name="T16" fmla="*/ 72 w 207"/>
              <a:gd name="T17" fmla="*/ 0 h 208"/>
              <a:gd name="T18" fmla="*/ 207 w 207"/>
              <a:gd name="T19" fmla="*/ 21 h 208"/>
              <a:gd name="T20" fmla="*/ 186 w 207"/>
              <a:gd name="T21" fmla="*/ 208 h 208"/>
              <a:gd name="T22" fmla="*/ 102 w 207"/>
              <a:gd name="T23" fmla="*/ 117 h 208"/>
              <a:gd name="T24" fmla="*/ 118 w 207"/>
              <a:gd name="T25" fmla="*/ 119 h 208"/>
              <a:gd name="T26" fmla="*/ 117 w 207"/>
              <a:gd name="T27" fmla="*/ 103 h 208"/>
              <a:gd name="T28" fmla="*/ 101 w 207"/>
              <a:gd name="T29" fmla="*/ 111 h 208"/>
              <a:gd name="T30" fmla="*/ 107 w 207"/>
              <a:gd name="T31" fmla="*/ 152 h 208"/>
              <a:gd name="T32" fmla="*/ 121 w 207"/>
              <a:gd name="T33" fmla="*/ 145 h 208"/>
              <a:gd name="T34" fmla="*/ 111 w 207"/>
              <a:gd name="T35" fmla="*/ 132 h 208"/>
              <a:gd name="T36" fmla="*/ 101 w 207"/>
              <a:gd name="T37" fmla="*/ 174 h 208"/>
              <a:gd name="T38" fmla="*/ 113 w 207"/>
              <a:gd name="T39" fmla="*/ 184 h 208"/>
              <a:gd name="T40" fmla="*/ 120 w 207"/>
              <a:gd name="T41" fmla="*/ 170 h 208"/>
              <a:gd name="T42" fmla="*/ 104 w 207"/>
              <a:gd name="T43" fmla="*/ 167 h 208"/>
              <a:gd name="T44" fmla="*/ 134 w 207"/>
              <a:gd name="T45" fmla="*/ 117 h 208"/>
              <a:gd name="T46" fmla="*/ 149 w 207"/>
              <a:gd name="T47" fmla="*/ 119 h 208"/>
              <a:gd name="T48" fmla="*/ 148 w 207"/>
              <a:gd name="T49" fmla="*/ 103 h 208"/>
              <a:gd name="T50" fmla="*/ 132 w 207"/>
              <a:gd name="T51" fmla="*/ 111 h 208"/>
              <a:gd name="T52" fmla="*/ 138 w 207"/>
              <a:gd name="T53" fmla="*/ 152 h 208"/>
              <a:gd name="T54" fmla="*/ 152 w 207"/>
              <a:gd name="T55" fmla="*/ 145 h 208"/>
              <a:gd name="T56" fmla="*/ 142 w 207"/>
              <a:gd name="T57" fmla="*/ 132 h 208"/>
              <a:gd name="T58" fmla="*/ 132 w 207"/>
              <a:gd name="T59" fmla="*/ 174 h 208"/>
              <a:gd name="T60" fmla="*/ 144 w 207"/>
              <a:gd name="T61" fmla="*/ 184 h 208"/>
              <a:gd name="T62" fmla="*/ 152 w 207"/>
              <a:gd name="T63" fmla="*/ 170 h 208"/>
              <a:gd name="T64" fmla="*/ 135 w 207"/>
              <a:gd name="T65" fmla="*/ 167 h 208"/>
              <a:gd name="T66" fmla="*/ 165 w 207"/>
              <a:gd name="T67" fmla="*/ 117 h 208"/>
              <a:gd name="T68" fmla="*/ 181 w 207"/>
              <a:gd name="T69" fmla="*/ 119 h 208"/>
              <a:gd name="T70" fmla="*/ 179 w 207"/>
              <a:gd name="T71" fmla="*/ 103 h 208"/>
              <a:gd name="T72" fmla="*/ 163 w 207"/>
              <a:gd name="T73" fmla="*/ 111 h 208"/>
              <a:gd name="T74" fmla="*/ 169 w 207"/>
              <a:gd name="T75" fmla="*/ 152 h 208"/>
              <a:gd name="T76" fmla="*/ 184 w 207"/>
              <a:gd name="T77" fmla="*/ 145 h 208"/>
              <a:gd name="T78" fmla="*/ 173 w 207"/>
              <a:gd name="T79" fmla="*/ 132 h 208"/>
              <a:gd name="T80" fmla="*/ 163 w 207"/>
              <a:gd name="T81" fmla="*/ 174 h 208"/>
              <a:gd name="T82" fmla="*/ 175 w 207"/>
              <a:gd name="T83" fmla="*/ 184 h 208"/>
              <a:gd name="T84" fmla="*/ 183 w 207"/>
              <a:gd name="T85" fmla="*/ 170 h 208"/>
              <a:gd name="T86" fmla="*/ 166 w 207"/>
              <a:gd name="T87" fmla="*/ 167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7" h="208">
                <a:moveTo>
                  <a:pt x="0" y="95"/>
                </a:moveTo>
                <a:cubicBezTo>
                  <a:pt x="0" y="94"/>
                  <a:pt x="0" y="92"/>
                  <a:pt x="0" y="90"/>
                </a:cubicBezTo>
                <a:cubicBezTo>
                  <a:pt x="0" y="87"/>
                  <a:pt x="0" y="84"/>
                  <a:pt x="0" y="80"/>
                </a:cubicBezTo>
                <a:cubicBezTo>
                  <a:pt x="1" y="77"/>
                  <a:pt x="1" y="73"/>
                  <a:pt x="1" y="70"/>
                </a:cubicBezTo>
                <a:cubicBezTo>
                  <a:pt x="1" y="66"/>
                  <a:pt x="2" y="63"/>
                  <a:pt x="2" y="59"/>
                </a:cubicBezTo>
                <a:cubicBezTo>
                  <a:pt x="2" y="56"/>
                  <a:pt x="3" y="52"/>
                  <a:pt x="3" y="49"/>
                </a:cubicBezTo>
                <a:cubicBezTo>
                  <a:pt x="4" y="45"/>
                  <a:pt x="4" y="41"/>
                  <a:pt x="5" y="37"/>
                </a:cubicBezTo>
                <a:cubicBezTo>
                  <a:pt x="6" y="33"/>
                  <a:pt x="7" y="29"/>
                  <a:pt x="8" y="25"/>
                </a:cubicBezTo>
                <a:cubicBezTo>
                  <a:pt x="8" y="22"/>
                  <a:pt x="9" y="18"/>
                  <a:pt x="10" y="15"/>
                </a:cubicBezTo>
                <a:cubicBezTo>
                  <a:pt x="11" y="13"/>
                  <a:pt x="12" y="11"/>
                  <a:pt x="13" y="9"/>
                </a:cubicBezTo>
                <a:cubicBezTo>
                  <a:pt x="14" y="7"/>
                  <a:pt x="16" y="6"/>
                  <a:pt x="18" y="4"/>
                </a:cubicBezTo>
                <a:cubicBezTo>
                  <a:pt x="21" y="1"/>
                  <a:pt x="25" y="0"/>
                  <a:pt x="3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52"/>
                  <a:pt x="51" y="52"/>
                  <a:pt x="51" y="5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51" y="156"/>
                  <a:pt x="51" y="156"/>
                  <a:pt x="51" y="156"/>
                </a:cubicBezTo>
                <a:cubicBezTo>
                  <a:pt x="51" y="208"/>
                  <a:pt x="51" y="208"/>
                  <a:pt x="51" y="208"/>
                </a:cubicBezTo>
                <a:cubicBezTo>
                  <a:pt x="30" y="208"/>
                  <a:pt x="30" y="208"/>
                  <a:pt x="30" y="208"/>
                </a:cubicBezTo>
                <a:cubicBezTo>
                  <a:pt x="25" y="208"/>
                  <a:pt x="21" y="206"/>
                  <a:pt x="17" y="203"/>
                </a:cubicBezTo>
                <a:cubicBezTo>
                  <a:pt x="15" y="201"/>
                  <a:pt x="14" y="200"/>
                  <a:pt x="13" y="198"/>
                </a:cubicBezTo>
                <a:cubicBezTo>
                  <a:pt x="11" y="196"/>
                  <a:pt x="11" y="193"/>
                  <a:pt x="10" y="191"/>
                </a:cubicBezTo>
                <a:cubicBezTo>
                  <a:pt x="7" y="178"/>
                  <a:pt x="4" y="163"/>
                  <a:pt x="2" y="149"/>
                </a:cubicBezTo>
                <a:cubicBezTo>
                  <a:pt x="1" y="134"/>
                  <a:pt x="0" y="118"/>
                  <a:pt x="0" y="101"/>
                </a:cubicBezTo>
                <a:lnTo>
                  <a:pt x="0" y="95"/>
                </a:lnTo>
                <a:close/>
                <a:moveTo>
                  <a:pt x="72" y="208"/>
                </a:moveTo>
                <a:cubicBezTo>
                  <a:pt x="72" y="0"/>
                  <a:pt x="72" y="0"/>
                  <a:pt x="72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0"/>
                  <a:pt x="197" y="2"/>
                  <a:pt x="201" y="6"/>
                </a:cubicBezTo>
                <a:cubicBezTo>
                  <a:pt x="205" y="10"/>
                  <a:pt x="207" y="15"/>
                  <a:pt x="207" y="21"/>
                </a:cubicBezTo>
                <a:cubicBezTo>
                  <a:pt x="207" y="187"/>
                  <a:pt x="207" y="187"/>
                  <a:pt x="207" y="187"/>
                </a:cubicBezTo>
                <a:cubicBezTo>
                  <a:pt x="207" y="193"/>
                  <a:pt x="205" y="197"/>
                  <a:pt x="201" y="201"/>
                </a:cubicBezTo>
                <a:cubicBezTo>
                  <a:pt x="197" y="206"/>
                  <a:pt x="192" y="208"/>
                  <a:pt x="186" y="208"/>
                </a:cubicBezTo>
                <a:lnTo>
                  <a:pt x="72" y="208"/>
                </a:lnTo>
                <a:close/>
                <a:moveTo>
                  <a:pt x="101" y="111"/>
                </a:moveTo>
                <a:cubicBezTo>
                  <a:pt x="101" y="114"/>
                  <a:pt x="101" y="116"/>
                  <a:pt x="102" y="117"/>
                </a:cubicBezTo>
                <a:cubicBezTo>
                  <a:pt x="104" y="119"/>
                  <a:pt x="105" y="120"/>
                  <a:pt x="107" y="121"/>
                </a:cubicBezTo>
                <a:cubicBezTo>
                  <a:pt x="109" y="122"/>
                  <a:pt x="111" y="122"/>
                  <a:pt x="113" y="122"/>
                </a:cubicBezTo>
                <a:cubicBezTo>
                  <a:pt x="115" y="122"/>
                  <a:pt x="117" y="121"/>
                  <a:pt x="118" y="119"/>
                </a:cubicBezTo>
                <a:cubicBezTo>
                  <a:pt x="120" y="117"/>
                  <a:pt x="121" y="115"/>
                  <a:pt x="121" y="113"/>
                </a:cubicBezTo>
                <a:cubicBezTo>
                  <a:pt x="121" y="111"/>
                  <a:pt x="121" y="109"/>
                  <a:pt x="120" y="108"/>
                </a:cubicBezTo>
                <a:cubicBezTo>
                  <a:pt x="120" y="106"/>
                  <a:pt x="118" y="104"/>
                  <a:pt x="117" y="103"/>
                </a:cubicBezTo>
                <a:cubicBezTo>
                  <a:pt x="115" y="102"/>
                  <a:pt x="113" y="101"/>
                  <a:pt x="111" y="101"/>
                </a:cubicBezTo>
                <a:cubicBezTo>
                  <a:pt x="108" y="101"/>
                  <a:pt x="106" y="102"/>
                  <a:pt x="104" y="104"/>
                </a:cubicBezTo>
                <a:cubicBezTo>
                  <a:pt x="102" y="106"/>
                  <a:pt x="101" y="109"/>
                  <a:pt x="101" y="111"/>
                </a:cubicBezTo>
                <a:close/>
                <a:moveTo>
                  <a:pt x="101" y="143"/>
                </a:moveTo>
                <a:cubicBezTo>
                  <a:pt x="101" y="145"/>
                  <a:pt x="101" y="147"/>
                  <a:pt x="102" y="149"/>
                </a:cubicBezTo>
                <a:cubicBezTo>
                  <a:pt x="104" y="150"/>
                  <a:pt x="105" y="151"/>
                  <a:pt x="107" y="152"/>
                </a:cubicBezTo>
                <a:cubicBezTo>
                  <a:pt x="109" y="153"/>
                  <a:pt x="111" y="153"/>
                  <a:pt x="113" y="153"/>
                </a:cubicBezTo>
                <a:cubicBezTo>
                  <a:pt x="115" y="153"/>
                  <a:pt x="117" y="152"/>
                  <a:pt x="118" y="150"/>
                </a:cubicBezTo>
                <a:cubicBezTo>
                  <a:pt x="120" y="149"/>
                  <a:pt x="121" y="147"/>
                  <a:pt x="121" y="145"/>
                </a:cubicBezTo>
                <a:cubicBezTo>
                  <a:pt x="121" y="143"/>
                  <a:pt x="121" y="141"/>
                  <a:pt x="120" y="139"/>
                </a:cubicBezTo>
                <a:cubicBezTo>
                  <a:pt x="120" y="137"/>
                  <a:pt x="118" y="135"/>
                  <a:pt x="117" y="134"/>
                </a:cubicBezTo>
                <a:cubicBezTo>
                  <a:pt x="115" y="133"/>
                  <a:pt x="113" y="132"/>
                  <a:pt x="111" y="132"/>
                </a:cubicBezTo>
                <a:cubicBezTo>
                  <a:pt x="108" y="133"/>
                  <a:pt x="106" y="134"/>
                  <a:pt x="104" y="135"/>
                </a:cubicBezTo>
                <a:cubicBezTo>
                  <a:pt x="102" y="137"/>
                  <a:pt x="101" y="140"/>
                  <a:pt x="101" y="143"/>
                </a:cubicBezTo>
                <a:close/>
                <a:moveTo>
                  <a:pt x="101" y="174"/>
                </a:moveTo>
                <a:cubicBezTo>
                  <a:pt x="101" y="176"/>
                  <a:pt x="101" y="178"/>
                  <a:pt x="102" y="180"/>
                </a:cubicBezTo>
                <a:cubicBezTo>
                  <a:pt x="104" y="181"/>
                  <a:pt x="105" y="183"/>
                  <a:pt x="107" y="183"/>
                </a:cubicBezTo>
                <a:cubicBezTo>
                  <a:pt x="109" y="184"/>
                  <a:pt x="111" y="184"/>
                  <a:pt x="113" y="184"/>
                </a:cubicBezTo>
                <a:cubicBezTo>
                  <a:pt x="115" y="184"/>
                  <a:pt x="117" y="183"/>
                  <a:pt x="118" y="181"/>
                </a:cubicBezTo>
                <a:cubicBezTo>
                  <a:pt x="120" y="180"/>
                  <a:pt x="121" y="178"/>
                  <a:pt x="121" y="176"/>
                </a:cubicBezTo>
                <a:cubicBezTo>
                  <a:pt x="121" y="174"/>
                  <a:pt x="121" y="172"/>
                  <a:pt x="120" y="170"/>
                </a:cubicBezTo>
                <a:cubicBezTo>
                  <a:pt x="120" y="168"/>
                  <a:pt x="118" y="167"/>
                  <a:pt x="117" y="165"/>
                </a:cubicBezTo>
                <a:cubicBezTo>
                  <a:pt x="115" y="164"/>
                  <a:pt x="113" y="163"/>
                  <a:pt x="111" y="164"/>
                </a:cubicBezTo>
                <a:cubicBezTo>
                  <a:pt x="108" y="164"/>
                  <a:pt x="106" y="165"/>
                  <a:pt x="104" y="167"/>
                </a:cubicBezTo>
                <a:cubicBezTo>
                  <a:pt x="102" y="169"/>
                  <a:pt x="101" y="171"/>
                  <a:pt x="101" y="174"/>
                </a:cubicBezTo>
                <a:close/>
                <a:moveTo>
                  <a:pt x="132" y="111"/>
                </a:moveTo>
                <a:cubicBezTo>
                  <a:pt x="132" y="114"/>
                  <a:pt x="132" y="116"/>
                  <a:pt x="134" y="117"/>
                </a:cubicBezTo>
                <a:cubicBezTo>
                  <a:pt x="135" y="119"/>
                  <a:pt x="136" y="120"/>
                  <a:pt x="138" y="121"/>
                </a:cubicBezTo>
                <a:cubicBezTo>
                  <a:pt x="140" y="122"/>
                  <a:pt x="142" y="122"/>
                  <a:pt x="144" y="122"/>
                </a:cubicBezTo>
                <a:cubicBezTo>
                  <a:pt x="146" y="122"/>
                  <a:pt x="148" y="121"/>
                  <a:pt x="149" y="119"/>
                </a:cubicBezTo>
                <a:cubicBezTo>
                  <a:pt x="151" y="117"/>
                  <a:pt x="152" y="115"/>
                  <a:pt x="152" y="113"/>
                </a:cubicBezTo>
                <a:cubicBezTo>
                  <a:pt x="153" y="111"/>
                  <a:pt x="152" y="109"/>
                  <a:pt x="152" y="108"/>
                </a:cubicBezTo>
                <a:cubicBezTo>
                  <a:pt x="151" y="106"/>
                  <a:pt x="150" y="104"/>
                  <a:pt x="148" y="103"/>
                </a:cubicBezTo>
                <a:cubicBezTo>
                  <a:pt x="146" y="102"/>
                  <a:pt x="144" y="101"/>
                  <a:pt x="142" y="101"/>
                </a:cubicBezTo>
                <a:cubicBezTo>
                  <a:pt x="139" y="101"/>
                  <a:pt x="137" y="102"/>
                  <a:pt x="135" y="104"/>
                </a:cubicBezTo>
                <a:cubicBezTo>
                  <a:pt x="133" y="106"/>
                  <a:pt x="132" y="109"/>
                  <a:pt x="132" y="111"/>
                </a:cubicBezTo>
                <a:close/>
                <a:moveTo>
                  <a:pt x="132" y="143"/>
                </a:moveTo>
                <a:cubicBezTo>
                  <a:pt x="132" y="145"/>
                  <a:pt x="132" y="147"/>
                  <a:pt x="134" y="149"/>
                </a:cubicBezTo>
                <a:cubicBezTo>
                  <a:pt x="135" y="150"/>
                  <a:pt x="136" y="151"/>
                  <a:pt x="138" y="152"/>
                </a:cubicBezTo>
                <a:cubicBezTo>
                  <a:pt x="140" y="153"/>
                  <a:pt x="142" y="153"/>
                  <a:pt x="144" y="153"/>
                </a:cubicBezTo>
                <a:cubicBezTo>
                  <a:pt x="146" y="153"/>
                  <a:pt x="148" y="152"/>
                  <a:pt x="149" y="150"/>
                </a:cubicBezTo>
                <a:cubicBezTo>
                  <a:pt x="151" y="149"/>
                  <a:pt x="152" y="147"/>
                  <a:pt x="152" y="145"/>
                </a:cubicBezTo>
                <a:cubicBezTo>
                  <a:pt x="153" y="143"/>
                  <a:pt x="152" y="141"/>
                  <a:pt x="152" y="139"/>
                </a:cubicBezTo>
                <a:cubicBezTo>
                  <a:pt x="151" y="137"/>
                  <a:pt x="150" y="135"/>
                  <a:pt x="148" y="134"/>
                </a:cubicBezTo>
                <a:cubicBezTo>
                  <a:pt x="146" y="133"/>
                  <a:pt x="144" y="132"/>
                  <a:pt x="142" y="132"/>
                </a:cubicBezTo>
                <a:cubicBezTo>
                  <a:pt x="139" y="133"/>
                  <a:pt x="137" y="134"/>
                  <a:pt x="135" y="135"/>
                </a:cubicBezTo>
                <a:cubicBezTo>
                  <a:pt x="133" y="137"/>
                  <a:pt x="132" y="140"/>
                  <a:pt x="132" y="143"/>
                </a:cubicBezTo>
                <a:close/>
                <a:moveTo>
                  <a:pt x="132" y="174"/>
                </a:moveTo>
                <a:cubicBezTo>
                  <a:pt x="132" y="176"/>
                  <a:pt x="132" y="178"/>
                  <a:pt x="134" y="180"/>
                </a:cubicBezTo>
                <a:cubicBezTo>
                  <a:pt x="135" y="181"/>
                  <a:pt x="136" y="183"/>
                  <a:pt x="138" y="183"/>
                </a:cubicBezTo>
                <a:cubicBezTo>
                  <a:pt x="140" y="184"/>
                  <a:pt x="142" y="184"/>
                  <a:pt x="144" y="184"/>
                </a:cubicBezTo>
                <a:cubicBezTo>
                  <a:pt x="146" y="184"/>
                  <a:pt x="148" y="183"/>
                  <a:pt x="149" y="181"/>
                </a:cubicBezTo>
                <a:cubicBezTo>
                  <a:pt x="151" y="180"/>
                  <a:pt x="152" y="178"/>
                  <a:pt x="152" y="176"/>
                </a:cubicBezTo>
                <a:cubicBezTo>
                  <a:pt x="153" y="174"/>
                  <a:pt x="152" y="172"/>
                  <a:pt x="152" y="170"/>
                </a:cubicBezTo>
                <a:cubicBezTo>
                  <a:pt x="151" y="168"/>
                  <a:pt x="150" y="167"/>
                  <a:pt x="148" y="165"/>
                </a:cubicBezTo>
                <a:cubicBezTo>
                  <a:pt x="146" y="164"/>
                  <a:pt x="144" y="163"/>
                  <a:pt x="142" y="164"/>
                </a:cubicBezTo>
                <a:cubicBezTo>
                  <a:pt x="139" y="164"/>
                  <a:pt x="137" y="165"/>
                  <a:pt x="135" y="167"/>
                </a:cubicBezTo>
                <a:cubicBezTo>
                  <a:pt x="133" y="169"/>
                  <a:pt x="132" y="171"/>
                  <a:pt x="132" y="174"/>
                </a:cubicBezTo>
                <a:close/>
                <a:moveTo>
                  <a:pt x="163" y="111"/>
                </a:moveTo>
                <a:cubicBezTo>
                  <a:pt x="163" y="114"/>
                  <a:pt x="164" y="116"/>
                  <a:pt x="165" y="117"/>
                </a:cubicBezTo>
                <a:cubicBezTo>
                  <a:pt x="166" y="119"/>
                  <a:pt x="167" y="120"/>
                  <a:pt x="169" y="121"/>
                </a:cubicBezTo>
                <a:cubicBezTo>
                  <a:pt x="171" y="122"/>
                  <a:pt x="173" y="122"/>
                  <a:pt x="175" y="122"/>
                </a:cubicBezTo>
                <a:cubicBezTo>
                  <a:pt x="177" y="122"/>
                  <a:pt x="179" y="121"/>
                  <a:pt x="181" y="119"/>
                </a:cubicBezTo>
                <a:cubicBezTo>
                  <a:pt x="182" y="117"/>
                  <a:pt x="183" y="115"/>
                  <a:pt x="184" y="113"/>
                </a:cubicBezTo>
                <a:cubicBezTo>
                  <a:pt x="184" y="111"/>
                  <a:pt x="184" y="109"/>
                  <a:pt x="183" y="108"/>
                </a:cubicBezTo>
                <a:cubicBezTo>
                  <a:pt x="182" y="106"/>
                  <a:pt x="181" y="104"/>
                  <a:pt x="179" y="103"/>
                </a:cubicBezTo>
                <a:cubicBezTo>
                  <a:pt x="177" y="102"/>
                  <a:pt x="175" y="101"/>
                  <a:pt x="173" y="101"/>
                </a:cubicBezTo>
                <a:cubicBezTo>
                  <a:pt x="170" y="101"/>
                  <a:pt x="168" y="102"/>
                  <a:pt x="166" y="104"/>
                </a:cubicBezTo>
                <a:cubicBezTo>
                  <a:pt x="164" y="106"/>
                  <a:pt x="163" y="109"/>
                  <a:pt x="163" y="111"/>
                </a:cubicBezTo>
                <a:close/>
                <a:moveTo>
                  <a:pt x="163" y="143"/>
                </a:moveTo>
                <a:cubicBezTo>
                  <a:pt x="163" y="145"/>
                  <a:pt x="164" y="147"/>
                  <a:pt x="165" y="149"/>
                </a:cubicBezTo>
                <a:cubicBezTo>
                  <a:pt x="166" y="150"/>
                  <a:pt x="167" y="151"/>
                  <a:pt x="169" y="152"/>
                </a:cubicBezTo>
                <a:cubicBezTo>
                  <a:pt x="171" y="153"/>
                  <a:pt x="173" y="153"/>
                  <a:pt x="175" y="153"/>
                </a:cubicBezTo>
                <a:cubicBezTo>
                  <a:pt x="177" y="153"/>
                  <a:pt x="179" y="152"/>
                  <a:pt x="181" y="150"/>
                </a:cubicBezTo>
                <a:cubicBezTo>
                  <a:pt x="182" y="149"/>
                  <a:pt x="183" y="147"/>
                  <a:pt x="184" y="145"/>
                </a:cubicBezTo>
                <a:cubicBezTo>
                  <a:pt x="184" y="143"/>
                  <a:pt x="184" y="141"/>
                  <a:pt x="183" y="139"/>
                </a:cubicBezTo>
                <a:cubicBezTo>
                  <a:pt x="182" y="137"/>
                  <a:pt x="181" y="135"/>
                  <a:pt x="179" y="134"/>
                </a:cubicBezTo>
                <a:cubicBezTo>
                  <a:pt x="177" y="133"/>
                  <a:pt x="175" y="132"/>
                  <a:pt x="173" y="132"/>
                </a:cubicBezTo>
                <a:cubicBezTo>
                  <a:pt x="170" y="133"/>
                  <a:pt x="168" y="134"/>
                  <a:pt x="166" y="135"/>
                </a:cubicBezTo>
                <a:cubicBezTo>
                  <a:pt x="164" y="137"/>
                  <a:pt x="163" y="140"/>
                  <a:pt x="163" y="143"/>
                </a:cubicBezTo>
                <a:close/>
                <a:moveTo>
                  <a:pt x="163" y="174"/>
                </a:moveTo>
                <a:cubicBezTo>
                  <a:pt x="163" y="176"/>
                  <a:pt x="164" y="178"/>
                  <a:pt x="165" y="180"/>
                </a:cubicBezTo>
                <a:cubicBezTo>
                  <a:pt x="166" y="181"/>
                  <a:pt x="167" y="183"/>
                  <a:pt x="169" y="183"/>
                </a:cubicBezTo>
                <a:cubicBezTo>
                  <a:pt x="171" y="184"/>
                  <a:pt x="173" y="184"/>
                  <a:pt x="175" y="184"/>
                </a:cubicBezTo>
                <a:cubicBezTo>
                  <a:pt x="177" y="184"/>
                  <a:pt x="179" y="183"/>
                  <a:pt x="181" y="181"/>
                </a:cubicBezTo>
                <a:cubicBezTo>
                  <a:pt x="182" y="180"/>
                  <a:pt x="183" y="178"/>
                  <a:pt x="184" y="176"/>
                </a:cubicBezTo>
                <a:cubicBezTo>
                  <a:pt x="184" y="174"/>
                  <a:pt x="184" y="172"/>
                  <a:pt x="183" y="170"/>
                </a:cubicBezTo>
                <a:cubicBezTo>
                  <a:pt x="182" y="168"/>
                  <a:pt x="181" y="167"/>
                  <a:pt x="179" y="165"/>
                </a:cubicBezTo>
                <a:cubicBezTo>
                  <a:pt x="177" y="164"/>
                  <a:pt x="175" y="163"/>
                  <a:pt x="173" y="164"/>
                </a:cubicBezTo>
                <a:cubicBezTo>
                  <a:pt x="170" y="164"/>
                  <a:pt x="168" y="165"/>
                  <a:pt x="166" y="167"/>
                </a:cubicBezTo>
                <a:cubicBezTo>
                  <a:pt x="164" y="169"/>
                  <a:pt x="163" y="171"/>
                  <a:pt x="163" y="1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7358084" y="1266186"/>
            <a:ext cx="135190" cy="260606"/>
          </a:xfrm>
          <a:custGeom>
            <a:avLst/>
            <a:gdLst>
              <a:gd name="T0" fmla="*/ 0 w 125"/>
              <a:gd name="T1" fmla="*/ 21 h 243"/>
              <a:gd name="T2" fmla="*/ 2 w 125"/>
              <a:gd name="T3" fmla="*/ 13 h 243"/>
              <a:gd name="T4" fmla="*/ 6 w 125"/>
              <a:gd name="T5" fmla="*/ 6 h 243"/>
              <a:gd name="T6" fmla="*/ 21 w 125"/>
              <a:gd name="T7" fmla="*/ 0 h 243"/>
              <a:gd name="T8" fmla="*/ 22 w 125"/>
              <a:gd name="T9" fmla="*/ 0 h 243"/>
              <a:gd name="T10" fmla="*/ 22 w 125"/>
              <a:gd name="T11" fmla="*/ 0 h 243"/>
              <a:gd name="T12" fmla="*/ 103 w 125"/>
              <a:gd name="T13" fmla="*/ 0 h 243"/>
              <a:gd name="T14" fmla="*/ 104 w 125"/>
              <a:gd name="T15" fmla="*/ 0 h 243"/>
              <a:gd name="T16" fmla="*/ 104 w 125"/>
              <a:gd name="T17" fmla="*/ 0 h 243"/>
              <a:gd name="T18" fmla="*/ 119 w 125"/>
              <a:gd name="T19" fmla="*/ 6 h 243"/>
              <a:gd name="T20" fmla="*/ 124 w 125"/>
              <a:gd name="T21" fmla="*/ 13 h 243"/>
              <a:gd name="T22" fmla="*/ 125 w 125"/>
              <a:gd name="T23" fmla="*/ 21 h 243"/>
              <a:gd name="T24" fmla="*/ 125 w 125"/>
              <a:gd name="T25" fmla="*/ 222 h 243"/>
              <a:gd name="T26" fmla="*/ 119 w 125"/>
              <a:gd name="T27" fmla="*/ 237 h 243"/>
              <a:gd name="T28" fmla="*/ 113 w 125"/>
              <a:gd name="T29" fmla="*/ 241 h 243"/>
              <a:gd name="T30" fmla="*/ 106 w 125"/>
              <a:gd name="T31" fmla="*/ 243 h 243"/>
              <a:gd name="T32" fmla="*/ 20 w 125"/>
              <a:gd name="T33" fmla="*/ 243 h 243"/>
              <a:gd name="T34" fmla="*/ 12 w 125"/>
              <a:gd name="T35" fmla="*/ 241 h 243"/>
              <a:gd name="T36" fmla="*/ 6 w 125"/>
              <a:gd name="T37" fmla="*/ 237 h 243"/>
              <a:gd name="T38" fmla="*/ 0 w 125"/>
              <a:gd name="T39" fmla="*/ 222 h 243"/>
              <a:gd name="T40" fmla="*/ 0 w 125"/>
              <a:gd name="T41" fmla="*/ 21 h 243"/>
              <a:gd name="T42" fmla="*/ 11 w 125"/>
              <a:gd name="T43" fmla="*/ 201 h 243"/>
              <a:gd name="T44" fmla="*/ 115 w 125"/>
              <a:gd name="T45" fmla="*/ 201 h 243"/>
              <a:gd name="T46" fmla="*/ 115 w 125"/>
              <a:gd name="T47" fmla="*/ 42 h 243"/>
              <a:gd name="T48" fmla="*/ 11 w 125"/>
              <a:gd name="T49" fmla="*/ 42 h 243"/>
              <a:gd name="T50" fmla="*/ 11 w 125"/>
              <a:gd name="T51" fmla="*/ 201 h 243"/>
              <a:gd name="T52" fmla="*/ 54 w 125"/>
              <a:gd name="T53" fmla="*/ 214 h 243"/>
              <a:gd name="T54" fmla="*/ 51 w 125"/>
              <a:gd name="T55" fmla="*/ 218 h 243"/>
              <a:gd name="T56" fmla="*/ 50 w 125"/>
              <a:gd name="T57" fmla="*/ 222 h 243"/>
              <a:gd name="T58" fmla="*/ 51 w 125"/>
              <a:gd name="T59" fmla="*/ 227 h 243"/>
              <a:gd name="T60" fmla="*/ 54 w 125"/>
              <a:gd name="T61" fmla="*/ 231 h 243"/>
              <a:gd name="T62" fmla="*/ 58 w 125"/>
              <a:gd name="T63" fmla="*/ 234 h 243"/>
              <a:gd name="T64" fmla="*/ 63 w 125"/>
              <a:gd name="T65" fmla="*/ 234 h 243"/>
              <a:gd name="T66" fmla="*/ 67 w 125"/>
              <a:gd name="T67" fmla="*/ 234 h 243"/>
              <a:gd name="T68" fmla="*/ 71 w 125"/>
              <a:gd name="T69" fmla="*/ 231 h 243"/>
              <a:gd name="T70" fmla="*/ 74 w 125"/>
              <a:gd name="T71" fmla="*/ 227 h 243"/>
              <a:gd name="T72" fmla="*/ 75 w 125"/>
              <a:gd name="T73" fmla="*/ 222 h 243"/>
              <a:gd name="T74" fmla="*/ 74 w 125"/>
              <a:gd name="T75" fmla="*/ 218 h 243"/>
              <a:gd name="T76" fmla="*/ 71 w 125"/>
              <a:gd name="T77" fmla="*/ 214 h 243"/>
              <a:gd name="T78" fmla="*/ 67 w 125"/>
              <a:gd name="T79" fmla="*/ 211 h 243"/>
              <a:gd name="T80" fmla="*/ 63 w 125"/>
              <a:gd name="T81" fmla="*/ 210 h 243"/>
              <a:gd name="T82" fmla="*/ 58 w 125"/>
              <a:gd name="T83" fmla="*/ 211 h 243"/>
              <a:gd name="T84" fmla="*/ 54 w 125"/>
              <a:gd name="T85" fmla="*/ 214 h 243"/>
              <a:gd name="T86" fmla="*/ 51 w 125"/>
              <a:gd name="T87" fmla="*/ 21 h 243"/>
              <a:gd name="T88" fmla="*/ 53 w 125"/>
              <a:gd name="T89" fmla="*/ 23 h 243"/>
              <a:gd name="T90" fmla="*/ 72 w 125"/>
              <a:gd name="T91" fmla="*/ 23 h 243"/>
              <a:gd name="T92" fmla="*/ 74 w 125"/>
              <a:gd name="T93" fmla="*/ 21 h 243"/>
              <a:gd name="T94" fmla="*/ 72 w 125"/>
              <a:gd name="T95" fmla="*/ 19 h 243"/>
              <a:gd name="T96" fmla="*/ 53 w 125"/>
              <a:gd name="T97" fmla="*/ 19 h 243"/>
              <a:gd name="T98" fmla="*/ 51 w 125"/>
              <a:gd name="T99" fmla="*/ 2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5" h="243">
                <a:moveTo>
                  <a:pt x="0" y="21"/>
                </a:moveTo>
                <a:cubicBezTo>
                  <a:pt x="0" y="18"/>
                  <a:pt x="1" y="15"/>
                  <a:pt x="2" y="13"/>
                </a:cubicBezTo>
                <a:cubicBezTo>
                  <a:pt x="3" y="10"/>
                  <a:pt x="4" y="8"/>
                  <a:pt x="6" y="6"/>
                </a:cubicBezTo>
                <a:cubicBezTo>
                  <a:pt x="10" y="2"/>
                  <a:pt x="15" y="0"/>
                  <a:pt x="21" y="0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0" y="0"/>
                  <a:pt x="115" y="2"/>
                  <a:pt x="119" y="6"/>
                </a:cubicBezTo>
                <a:cubicBezTo>
                  <a:pt x="121" y="8"/>
                  <a:pt x="123" y="10"/>
                  <a:pt x="124" y="13"/>
                </a:cubicBezTo>
                <a:cubicBezTo>
                  <a:pt x="125" y="15"/>
                  <a:pt x="125" y="18"/>
                  <a:pt x="125" y="21"/>
                </a:cubicBezTo>
                <a:cubicBezTo>
                  <a:pt x="125" y="222"/>
                  <a:pt x="125" y="222"/>
                  <a:pt x="125" y="222"/>
                </a:cubicBezTo>
                <a:cubicBezTo>
                  <a:pt x="125" y="228"/>
                  <a:pt x="123" y="232"/>
                  <a:pt x="119" y="237"/>
                </a:cubicBezTo>
                <a:cubicBezTo>
                  <a:pt x="117" y="239"/>
                  <a:pt x="115" y="240"/>
                  <a:pt x="113" y="241"/>
                </a:cubicBezTo>
                <a:cubicBezTo>
                  <a:pt x="111" y="243"/>
                  <a:pt x="108" y="243"/>
                  <a:pt x="106" y="243"/>
                </a:cubicBezTo>
                <a:cubicBezTo>
                  <a:pt x="20" y="243"/>
                  <a:pt x="20" y="243"/>
                  <a:pt x="20" y="243"/>
                </a:cubicBezTo>
                <a:cubicBezTo>
                  <a:pt x="17" y="243"/>
                  <a:pt x="15" y="243"/>
                  <a:pt x="12" y="241"/>
                </a:cubicBezTo>
                <a:cubicBezTo>
                  <a:pt x="10" y="240"/>
                  <a:pt x="8" y="239"/>
                  <a:pt x="6" y="237"/>
                </a:cubicBezTo>
                <a:cubicBezTo>
                  <a:pt x="2" y="232"/>
                  <a:pt x="0" y="228"/>
                  <a:pt x="0" y="222"/>
                </a:cubicBezTo>
                <a:lnTo>
                  <a:pt x="0" y="21"/>
                </a:lnTo>
                <a:close/>
                <a:moveTo>
                  <a:pt x="11" y="201"/>
                </a:moveTo>
                <a:cubicBezTo>
                  <a:pt x="115" y="201"/>
                  <a:pt x="115" y="201"/>
                  <a:pt x="115" y="201"/>
                </a:cubicBezTo>
                <a:cubicBezTo>
                  <a:pt x="115" y="42"/>
                  <a:pt x="115" y="42"/>
                  <a:pt x="115" y="42"/>
                </a:cubicBezTo>
                <a:cubicBezTo>
                  <a:pt x="11" y="42"/>
                  <a:pt x="11" y="42"/>
                  <a:pt x="11" y="42"/>
                </a:cubicBezTo>
                <a:lnTo>
                  <a:pt x="11" y="201"/>
                </a:lnTo>
                <a:close/>
                <a:moveTo>
                  <a:pt x="54" y="214"/>
                </a:moveTo>
                <a:cubicBezTo>
                  <a:pt x="53" y="215"/>
                  <a:pt x="52" y="216"/>
                  <a:pt x="51" y="218"/>
                </a:cubicBezTo>
                <a:cubicBezTo>
                  <a:pt x="51" y="219"/>
                  <a:pt x="50" y="221"/>
                  <a:pt x="50" y="222"/>
                </a:cubicBezTo>
                <a:cubicBezTo>
                  <a:pt x="50" y="224"/>
                  <a:pt x="51" y="225"/>
                  <a:pt x="51" y="227"/>
                </a:cubicBezTo>
                <a:cubicBezTo>
                  <a:pt x="52" y="228"/>
                  <a:pt x="53" y="230"/>
                  <a:pt x="54" y="231"/>
                </a:cubicBezTo>
                <a:cubicBezTo>
                  <a:pt x="55" y="232"/>
                  <a:pt x="57" y="233"/>
                  <a:pt x="58" y="234"/>
                </a:cubicBezTo>
                <a:cubicBezTo>
                  <a:pt x="60" y="234"/>
                  <a:pt x="61" y="234"/>
                  <a:pt x="63" y="234"/>
                </a:cubicBezTo>
                <a:cubicBezTo>
                  <a:pt x="64" y="234"/>
                  <a:pt x="66" y="234"/>
                  <a:pt x="67" y="234"/>
                </a:cubicBezTo>
                <a:cubicBezTo>
                  <a:pt x="69" y="233"/>
                  <a:pt x="70" y="232"/>
                  <a:pt x="71" y="231"/>
                </a:cubicBezTo>
                <a:cubicBezTo>
                  <a:pt x="72" y="230"/>
                  <a:pt x="73" y="228"/>
                  <a:pt x="74" y="227"/>
                </a:cubicBezTo>
                <a:cubicBezTo>
                  <a:pt x="75" y="225"/>
                  <a:pt x="75" y="224"/>
                  <a:pt x="75" y="222"/>
                </a:cubicBezTo>
                <a:cubicBezTo>
                  <a:pt x="75" y="221"/>
                  <a:pt x="75" y="219"/>
                  <a:pt x="74" y="218"/>
                </a:cubicBezTo>
                <a:cubicBezTo>
                  <a:pt x="73" y="216"/>
                  <a:pt x="72" y="215"/>
                  <a:pt x="71" y="214"/>
                </a:cubicBezTo>
                <a:cubicBezTo>
                  <a:pt x="70" y="213"/>
                  <a:pt x="69" y="212"/>
                  <a:pt x="67" y="211"/>
                </a:cubicBezTo>
                <a:cubicBezTo>
                  <a:pt x="66" y="210"/>
                  <a:pt x="64" y="210"/>
                  <a:pt x="63" y="210"/>
                </a:cubicBezTo>
                <a:cubicBezTo>
                  <a:pt x="61" y="210"/>
                  <a:pt x="60" y="210"/>
                  <a:pt x="58" y="211"/>
                </a:cubicBezTo>
                <a:cubicBezTo>
                  <a:pt x="57" y="212"/>
                  <a:pt x="55" y="213"/>
                  <a:pt x="54" y="214"/>
                </a:cubicBezTo>
                <a:close/>
                <a:moveTo>
                  <a:pt x="51" y="21"/>
                </a:moveTo>
                <a:cubicBezTo>
                  <a:pt x="51" y="22"/>
                  <a:pt x="52" y="23"/>
                  <a:pt x="53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74" y="23"/>
                  <a:pt x="74" y="22"/>
                  <a:pt x="74" y="21"/>
                </a:cubicBezTo>
                <a:cubicBezTo>
                  <a:pt x="74" y="19"/>
                  <a:pt x="74" y="19"/>
                  <a:pt x="7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2" y="19"/>
                  <a:pt x="51" y="19"/>
                  <a:pt x="51" y="2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7670812" y="1284102"/>
            <a:ext cx="171023" cy="223145"/>
          </a:xfrm>
          <a:custGeom>
            <a:avLst/>
            <a:gdLst>
              <a:gd name="T0" fmla="*/ 0 w 160"/>
              <a:gd name="T1" fmla="*/ 11 h 208"/>
              <a:gd name="T2" fmla="*/ 2 w 160"/>
              <a:gd name="T3" fmla="*/ 3 h 208"/>
              <a:gd name="T4" fmla="*/ 9 w 160"/>
              <a:gd name="T5" fmla="*/ 0 h 208"/>
              <a:gd name="T6" fmla="*/ 150 w 160"/>
              <a:gd name="T7" fmla="*/ 0 h 208"/>
              <a:gd name="T8" fmla="*/ 157 w 160"/>
              <a:gd name="T9" fmla="*/ 3 h 208"/>
              <a:gd name="T10" fmla="*/ 160 w 160"/>
              <a:gd name="T11" fmla="*/ 11 h 208"/>
              <a:gd name="T12" fmla="*/ 160 w 160"/>
              <a:gd name="T13" fmla="*/ 198 h 208"/>
              <a:gd name="T14" fmla="*/ 157 w 160"/>
              <a:gd name="T15" fmla="*/ 206 h 208"/>
              <a:gd name="T16" fmla="*/ 150 w 160"/>
              <a:gd name="T17" fmla="*/ 208 h 208"/>
              <a:gd name="T18" fmla="*/ 9 w 160"/>
              <a:gd name="T19" fmla="*/ 208 h 208"/>
              <a:gd name="T20" fmla="*/ 2 w 160"/>
              <a:gd name="T21" fmla="*/ 206 h 208"/>
              <a:gd name="T22" fmla="*/ 0 w 160"/>
              <a:gd name="T23" fmla="*/ 198 h 208"/>
              <a:gd name="T24" fmla="*/ 0 w 160"/>
              <a:gd name="T25" fmla="*/ 11 h 208"/>
              <a:gd name="T26" fmla="*/ 17 w 160"/>
              <a:gd name="T27" fmla="*/ 188 h 208"/>
              <a:gd name="T28" fmla="*/ 142 w 160"/>
              <a:gd name="T29" fmla="*/ 188 h 208"/>
              <a:gd name="T30" fmla="*/ 142 w 160"/>
              <a:gd name="T31" fmla="*/ 22 h 208"/>
              <a:gd name="T32" fmla="*/ 17 w 160"/>
              <a:gd name="T33" fmla="*/ 22 h 208"/>
              <a:gd name="T34" fmla="*/ 17 w 160"/>
              <a:gd name="T35" fmla="*/ 188 h 208"/>
              <a:gd name="T36" fmla="*/ 75 w 160"/>
              <a:gd name="T37" fmla="*/ 200 h 208"/>
              <a:gd name="T38" fmla="*/ 76 w 160"/>
              <a:gd name="T39" fmla="*/ 203 h 208"/>
              <a:gd name="T40" fmla="*/ 80 w 160"/>
              <a:gd name="T41" fmla="*/ 205 h 208"/>
              <a:gd name="T42" fmla="*/ 83 w 160"/>
              <a:gd name="T43" fmla="*/ 203 h 208"/>
              <a:gd name="T44" fmla="*/ 85 w 160"/>
              <a:gd name="T45" fmla="*/ 200 h 208"/>
              <a:gd name="T46" fmla="*/ 83 w 160"/>
              <a:gd name="T47" fmla="*/ 196 h 208"/>
              <a:gd name="T48" fmla="*/ 80 w 160"/>
              <a:gd name="T49" fmla="*/ 195 h 208"/>
              <a:gd name="T50" fmla="*/ 76 w 160"/>
              <a:gd name="T51" fmla="*/ 196 h 208"/>
              <a:gd name="T52" fmla="*/ 75 w 160"/>
              <a:gd name="T53" fmla="*/ 20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0" h="208">
                <a:moveTo>
                  <a:pt x="0" y="11"/>
                </a:moveTo>
                <a:cubicBezTo>
                  <a:pt x="0" y="8"/>
                  <a:pt x="0" y="5"/>
                  <a:pt x="2" y="3"/>
                </a:cubicBezTo>
                <a:cubicBezTo>
                  <a:pt x="4" y="1"/>
                  <a:pt x="6" y="0"/>
                  <a:pt x="9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3" y="0"/>
                  <a:pt x="155" y="1"/>
                  <a:pt x="157" y="3"/>
                </a:cubicBezTo>
                <a:cubicBezTo>
                  <a:pt x="159" y="5"/>
                  <a:pt x="160" y="8"/>
                  <a:pt x="160" y="11"/>
                </a:cubicBezTo>
                <a:cubicBezTo>
                  <a:pt x="160" y="198"/>
                  <a:pt x="160" y="198"/>
                  <a:pt x="160" y="198"/>
                </a:cubicBezTo>
                <a:cubicBezTo>
                  <a:pt x="160" y="201"/>
                  <a:pt x="159" y="204"/>
                  <a:pt x="157" y="206"/>
                </a:cubicBezTo>
                <a:cubicBezTo>
                  <a:pt x="155" y="208"/>
                  <a:pt x="153" y="208"/>
                  <a:pt x="150" y="208"/>
                </a:cubicBezTo>
                <a:cubicBezTo>
                  <a:pt x="9" y="208"/>
                  <a:pt x="9" y="208"/>
                  <a:pt x="9" y="208"/>
                </a:cubicBezTo>
                <a:cubicBezTo>
                  <a:pt x="6" y="208"/>
                  <a:pt x="4" y="208"/>
                  <a:pt x="2" y="206"/>
                </a:cubicBezTo>
                <a:cubicBezTo>
                  <a:pt x="0" y="204"/>
                  <a:pt x="0" y="201"/>
                  <a:pt x="0" y="198"/>
                </a:cubicBezTo>
                <a:lnTo>
                  <a:pt x="0" y="11"/>
                </a:lnTo>
                <a:close/>
                <a:moveTo>
                  <a:pt x="17" y="188"/>
                </a:moveTo>
                <a:cubicBezTo>
                  <a:pt x="142" y="188"/>
                  <a:pt x="142" y="188"/>
                  <a:pt x="142" y="188"/>
                </a:cubicBezTo>
                <a:cubicBezTo>
                  <a:pt x="142" y="22"/>
                  <a:pt x="142" y="22"/>
                  <a:pt x="142" y="22"/>
                </a:cubicBezTo>
                <a:cubicBezTo>
                  <a:pt x="17" y="22"/>
                  <a:pt x="17" y="22"/>
                  <a:pt x="17" y="22"/>
                </a:cubicBezTo>
                <a:lnTo>
                  <a:pt x="17" y="188"/>
                </a:lnTo>
                <a:close/>
                <a:moveTo>
                  <a:pt x="75" y="200"/>
                </a:moveTo>
                <a:cubicBezTo>
                  <a:pt x="75" y="201"/>
                  <a:pt x="75" y="202"/>
                  <a:pt x="76" y="203"/>
                </a:cubicBezTo>
                <a:cubicBezTo>
                  <a:pt x="77" y="204"/>
                  <a:pt x="78" y="205"/>
                  <a:pt x="80" y="205"/>
                </a:cubicBezTo>
                <a:cubicBezTo>
                  <a:pt x="81" y="205"/>
                  <a:pt x="82" y="204"/>
                  <a:pt x="83" y="203"/>
                </a:cubicBezTo>
                <a:cubicBezTo>
                  <a:pt x="84" y="202"/>
                  <a:pt x="85" y="201"/>
                  <a:pt x="85" y="200"/>
                </a:cubicBezTo>
                <a:cubicBezTo>
                  <a:pt x="85" y="198"/>
                  <a:pt x="84" y="197"/>
                  <a:pt x="83" y="196"/>
                </a:cubicBezTo>
                <a:cubicBezTo>
                  <a:pt x="82" y="195"/>
                  <a:pt x="81" y="195"/>
                  <a:pt x="80" y="195"/>
                </a:cubicBezTo>
                <a:cubicBezTo>
                  <a:pt x="78" y="195"/>
                  <a:pt x="77" y="195"/>
                  <a:pt x="76" y="196"/>
                </a:cubicBezTo>
                <a:cubicBezTo>
                  <a:pt x="75" y="197"/>
                  <a:pt x="75" y="198"/>
                  <a:pt x="75" y="2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7963994" y="1313420"/>
            <a:ext cx="245948" cy="167766"/>
          </a:xfrm>
          <a:custGeom>
            <a:avLst/>
            <a:gdLst>
              <a:gd name="T0" fmla="*/ 20 w 228"/>
              <a:gd name="T1" fmla="*/ 125 h 156"/>
              <a:gd name="T2" fmla="*/ 20 w 228"/>
              <a:gd name="T3" fmla="*/ 10 h 156"/>
              <a:gd name="T4" fmla="*/ 24 w 228"/>
              <a:gd name="T5" fmla="*/ 3 h 156"/>
              <a:gd name="T6" fmla="*/ 31 w 228"/>
              <a:gd name="T7" fmla="*/ 0 h 156"/>
              <a:gd name="T8" fmla="*/ 197 w 228"/>
              <a:gd name="T9" fmla="*/ 0 h 156"/>
              <a:gd name="T10" fmla="*/ 204 w 228"/>
              <a:gd name="T11" fmla="*/ 3 h 156"/>
              <a:gd name="T12" fmla="*/ 207 w 228"/>
              <a:gd name="T13" fmla="*/ 10 h 156"/>
              <a:gd name="T14" fmla="*/ 207 w 228"/>
              <a:gd name="T15" fmla="*/ 125 h 156"/>
              <a:gd name="T16" fmla="*/ 228 w 228"/>
              <a:gd name="T17" fmla="*/ 145 h 156"/>
              <a:gd name="T18" fmla="*/ 225 w 228"/>
              <a:gd name="T19" fmla="*/ 153 h 156"/>
              <a:gd name="T20" fmla="*/ 218 w 228"/>
              <a:gd name="T21" fmla="*/ 156 h 156"/>
              <a:gd name="T22" fmla="*/ 10 w 228"/>
              <a:gd name="T23" fmla="*/ 156 h 156"/>
              <a:gd name="T24" fmla="*/ 2 w 228"/>
              <a:gd name="T25" fmla="*/ 153 h 156"/>
              <a:gd name="T26" fmla="*/ 0 w 228"/>
              <a:gd name="T27" fmla="*/ 145 h 156"/>
              <a:gd name="T28" fmla="*/ 20 w 228"/>
              <a:gd name="T29" fmla="*/ 125 h 156"/>
              <a:gd name="T30" fmla="*/ 31 w 228"/>
              <a:gd name="T31" fmla="*/ 125 h 156"/>
              <a:gd name="T32" fmla="*/ 197 w 228"/>
              <a:gd name="T33" fmla="*/ 125 h 156"/>
              <a:gd name="T34" fmla="*/ 197 w 228"/>
              <a:gd name="T35" fmla="*/ 10 h 156"/>
              <a:gd name="T36" fmla="*/ 31 w 228"/>
              <a:gd name="T37" fmla="*/ 10 h 156"/>
              <a:gd name="T38" fmla="*/ 31 w 228"/>
              <a:gd name="T39" fmla="*/ 125 h 156"/>
              <a:gd name="T40" fmla="*/ 85 w 228"/>
              <a:gd name="T41" fmla="*/ 144 h 156"/>
              <a:gd name="T42" fmla="*/ 88 w 228"/>
              <a:gd name="T43" fmla="*/ 145 h 156"/>
              <a:gd name="T44" fmla="*/ 140 w 228"/>
              <a:gd name="T45" fmla="*/ 145 h 156"/>
              <a:gd name="T46" fmla="*/ 143 w 228"/>
              <a:gd name="T47" fmla="*/ 144 h 156"/>
              <a:gd name="T48" fmla="*/ 143 w 228"/>
              <a:gd name="T49" fmla="*/ 144 h 156"/>
              <a:gd name="T50" fmla="*/ 136 w 228"/>
              <a:gd name="T51" fmla="*/ 137 h 156"/>
              <a:gd name="T52" fmla="*/ 132 w 228"/>
              <a:gd name="T53" fmla="*/ 136 h 156"/>
              <a:gd name="T54" fmla="*/ 95 w 228"/>
              <a:gd name="T55" fmla="*/ 136 h 156"/>
              <a:gd name="T56" fmla="*/ 92 w 228"/>
              <a:gd name="T57" fmla="*/ 137 h 156"/>
              <a:gd name="T58" fmla="*/ 85 w 228"/>
              <a:gd name="T59" fmla="*/ 14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8" h="156">
                <a:moveTo>
                  <a:pt x="20" y="125"/>
                </a:moveTo>
                <a:cubicBezTo>
                  <a:pt x="20" y="10"/>
                  <a:pt x="20" y="10"/>
                  <a:pt x="20" y="10"/>
                </a:cubicBezTo>
                <a:cubicBezTo>
                  <a:pt x="20" y="7"/>
                  <a:pt x="21" y="5"/>
                  <a:pt x="24" y="3"/>
                </a:cubicBezTo>
                <a:cubicBezTo>
                  <a:pt x="26" y="1"/>
                  <a:pt x="28" y="0"/>
                  <a:pt x="31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9" y="0"/>
                  <a:pt x="202" y="1"/>
                  <a:pt x="204" y="3"/>
                </a:cubicBezTo>
                <a:cubicBezTo>
                  <a:pt x="206" y="5"/>
                  <a:pt x="207" y="7"/>
                  <a:pt x="207" y="1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28" y="145"/>
                  <a:pt x="228" y="145"/>
                  <a:pt x="228" y="145"/>
                </a:cubicBezTo>
                <a:cubicBezTo>
                  <a:pt x="228" y="148"/>
                  <a:pt x="227" y="151"/>
                  <a:pt x="225" y="153"/>
                </a:cubicBezTo>
                <a:cubicBezTo>
                  <a:pt x="223" y="155"/>
                  <a:pt x="221" y="156"/>
                  <a:pt x="218" y="156"/>
                </a:cubicBezTo>
                <a:cubicBezTo>
                  <a:pt x="10" y="156"/>
                  <a:pt x="10" y="156"/>
                  <a:pt x="10" y="156"/>
                </a:cubicBezTo>
                <a:cubicBezTo>
                  <a:pt x="7" y="156"/>
                  <a:pt x="4" y="155"/>
                  <a:pt x="2" y="153"/>
                </a:cubicBezTo>
                <a:cubicBezTo>
                  <a:pt x="0" y="151"/>
                  <a:pt x="0" y="148"/>
                  <a:pt x="0" y="145"/>
                </a:cubicBezTo>
                <a:lnTo>
                  <a:pt x="20" y="125"/>
                </a:lnTo>
                <a:close/>
                <a:moveTo>
                  <a:pt x="31" y="125"/>
                </a:moveTo>
                <a:cubicBezTo>
                  <a:pt x="197" y="125"/>
                  <a:pt x="197" y="125"/>
                  <a:pt x="197" y="125"/>
                </a:cubicBezTo>
                <a:cubicBezTo>
                  <a:pt x="197" y="10"/>
                  <a:pt x="197" y="10"/>
                  <a:pt x="197" y="10"/>
                </a:cubicBezTo>
                <a:cubicBezTo>
                  <a:pt x="31" y="10"/>
                  <a:pt x="31" y="10"/>
                  <a:pt x="31" y="10"/>
                </a:cubicBezTo>
                <a:lnTo>
                  <a:pt x="31" y="125"/>
                </a:lnTo>
                <a:close/>
                <a:moveTo>
                  <a:pt x="85" y="144"/>
                </a:moveTo>
                <a:cubicBezTo>
                  <a:pt x="85" y="145"/>
                  <a:pt x="86" y="145"/>
                  <a:pt x="88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2" y="145"/>
                  <a:pt x="143" y="145"/>
                  <a:pt x="143" y="144"/>
                </a:cubicBezTo>
                <a:cubicBezTo>
                  <a:pt x="143" y="144"/>
                  <a:pt x="143" y="144"/>
                  <a:pt x="143" y="144"/>
                </a:cubicBezTo>
                <a:cubicBezTo>
                  <a:pt x="136" y="137"/>
                  <a:pt x="136" y="137"/>
                  <a:pt x="136" y="137"/>
                </a:cubicBezTo>
                <a:cubicBezTo>
                  <a:pt x="136" y="137"/>
                  <a:pt x="134" y="136"/>
                  <a:pt x="132" y="136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3" y="136"/>
                  <a:pt x="92" y="137"/>
                  <a:pt x="92" y="137"/>
                </a:cubicBezTo>
                <a:cubicBezTo>
                  <a:pt x="85" y="144"/>
                  <a:pt x="85" y="144"/>
                  <a:pt x="85" y="1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" name="Freeform 27"/>
          <p:cNvSpPr>
            <a:spLocks noEditPoints="1"/>
          </p:cNvSpPr>
          <p:nvPr/>
        </p:nvSpPr>
        <p:spPr bwMode="auto">
          <a:xfrm>
            <a:off x="8315812" y="1295504"/>
            <a:ext cx="201970" cy="201970"/>
          </a:xfrm>
          <a:custGeom>
            <a:avLst/>
            <a:gdLst>
              <a:gd name="T0" fmla="*/ 0 w 188"/>
              <a:gd name="T1" fmla="*/ 8 h 187"/>
              <a:gd name="T2" fmla="*/ 3 w 188"/>
              <a:gd name="T3" fmla="*/ 3 h 187"/>
              <a:gd name="T4" fmla="*/ 9 w 188"/>
              <a:gd name="T5" fmla="*/ 0 h 187"/>
              <a:gd name="T6" fmla="*/ 180 w 188"/>
              <a:gd name="T7" fmla="*/ 0 h 187"/>
              <a:gd name="T8" fmla="*/ 185 w 188"/>
              <a:gd name="T9" fmla="*/ 3 h 187"/>
              <a:gd name="T10" fmla="*/ 188 w 188"/>
              <a:gd name="T11" fmla="*/ 8 h 187"/>
              <a:gd name="T12" fmla="*/ 188 w 188"/>
              <a:gd name="T13" fmla="*/ 147 h 187"/>
              <a:gd name="T14" fmla="*/ 185 w 188"/>
              <a:gd name="T15" fmla="*/ 153 h 187"/>
              <a:gd name="T16" fmla="*/ 180 w 188"/>
              <a:gd name="T17" fmla="*/ 156 h 187"/>
              <a:gd name="T18" fmla="*/ 113 w 188"/>
              <a:gd name="T19" fmla="*/ 156 h 187"/>
              <a:gd name="T20" fmla="*/ 116 w 188"/>
              <a:gd name="T21" fmla="*/ 180 h 187"/>
              <a:gd name="T22" fmla="*/ 121 w 188"/>
              <a:gd name="T23" fmla="*/ 186 h 187"/>
              <a:gd name="T24" fmla="*/ 121 w 188"/>
              <a:gd name="T25" fmla="*/ 186 h 187"/>
              <a:gd name="T26" fmla="*/ 120 w 188"/>
              <a:gd name="T27" fmla="*/ 187 h 187"/>
              <a:gd name="T28" fmla="*/ 117 w 188"/>
              <a:gd name="T29" fmla="*/ 187 h 187"/>
              <a:gd name="T30" fmla="*/ 116 w 188"/>
              <a:gd name="T31" fmla="*/ 187 h 187"/>
              <a:gd name="T32" fmla="*/ 73 w 188"/>
              <a:gd name="T33" fmla="*/ 187 h 187"/>
              <a:gd name="T34" fmla="*/ 67 w 188"/>
              <a:gd name="T35" fmla="*/ 186 h 187"/>
              <a:gd name="T36" fmla="*/ 67 w 188"/>
              <a:gd name="T37" fmla="*/ 186 h 187"/>
              <a:gd name="T38" fmla="*/ 72 w 188"/>
              <a:gd name="T39" fmla="*/ 180 h 187"/>
              <a:gd name="T40" fmla="*/ 75 w 188"/>
              <a:gd name="T41" fmla="*/ 156 h 187"/>
              <a:gd name="T42" fmla="*/ 9 w 188"/>
              <a:gd name="T43" fmla="*/ 156 h 187"/>
              <a:gd name="T44" fmla="*/ 3 w 188"/>
              <a:gd name="T45" fmla="*/ 153 h 187"/>
              <a:gd name="T46" fmla="*/ 0 w 188"/>
              <a:gd name="T47" fmla="*/ 147 h 187"/>
              <a:gd name="T48" fmla="*/ 0 w 188"/>
              <a:gd name="T49" fmla="*/ 8 h 187"/>
              <a:gd name="T50" fmla="*/ 11 w 188"/>
              <a:gd name="T51" fmla="*/ 117 h 187"/>
              <a:gd name="T52" fmla="*/ 177 w 188"/>
              <a:gd name="T53" fmla="*/ 117 h 187"/>
              <a:gd name="T54" fmla="*/ 177 w 188"/>
              <a:gd name="T55" fmla="*/ 11 h 187"/>
              <a:gd name="T56" fmla="*/ 11 w 188"/>
              <a:gd name="T57" fmla="*/ 11 h 187"/>
              <a:gd name="T58" fmla="*/ 11 w 188"/>
              <a:gd name="T59" fmla="*/ 117 h 187"/>
              <a:gd name="T60" fmla="*/ 90 w 188"/>
              <a:gd name="T61" fmla="*/ 130 h 187"/>
              <a:gd name="T62" fmla="*/ 89 w 188"/>
              <a:gd name="T63" fmla="*/ 134 h 187"/>
              <a:gd name="T64" fmla="*/ 90 w 188"/>
              <a:gd name="T65" fmla="*/ 138 h 187"/>
              <a:gd name="T66" fmla="*/ 94 w 188"/>
              <a:gd name="T67" fmla="*/ 139 h 187"/>
              <a:gd name="T68" fmla="*/ 98 w 188"/>
              <a:gd name="T69" fmla="*/ 138 h 187"/>
              <a:gd name="T70" fmla="*/ 99 w 188"/>
              <a:gd name="T71" fmla="*/ 134 h 187"/>
              <a:gd name="T72" fmla="*/ 98 w 188"/>
              <a:gd name="T73" fmla="*/ 130 h 187"/>
              <a:gd name="T74" fmla="*/ 94 w 188"/>
              <a:gd name="T75" fmla="*/ 129 h 187"/>
              <a:gd name="T76" fmla="*/ 90 w 188"/>
              <a:gd name="T77" fmla="*/ 13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8" h="187">
                <a:moveTo>
                  <a:pt x="0" y="8"/>
                </a:moveTo>
                <a:cubicBezTo>
                  <a:pt x="0" y="6"/>
                  <a:pt x="1" y="4"/>
                  <a:pt x="3" y="3"/>
                </a:cubicBezTo>
                <a:cubicBezTo>
                  <a:pt x="4" y="1"/>
                  <a:pt x="6" y="0"/>
                  <a:pt x="9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2" y="0"/>
                  <a:pt x="184" y="1"/>
                  <a:pt x="185" y="3"/>
                </a:cubicBezTo>
                <a:cubicBezTo>
                  <a:pt x="187" y="4"/>
                  <a:pt x="188" y="6"/>
                  <a:pt x="188" y="8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188" y="150"/>
                  <a:pt x="187" y="152"/>
                  <a:pt x="185" y="153"/>
                </a:cubicBezTo>
                <a:cubicBezTo>
                  <a:pt x="184" y="155"/>
                  <a:pt x="182" y="156"/>
                  <a:pt x="180" y="156"/>
                </a:cubicBezTo>
                <a:cubicBezTo>
                  <a:pt x="113" y="156"/>
                  <a:pt x="113" y="156"/>
                  <a:pt x="113" y="156"/>
                </a:cubicBezTo>
                <a:cubicBezTo>
                  <a:pt x="116" y="180"/>
                  <a:pt x="116" y="180"/>
                  <a:pt x="116" y="180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6"/>
                  <a:pt x="121" y="186"/>
                  <a:pt x="121" y="186"/>
                </a:cubicBezTo>
                <a:cubicBezTo>
                  <a:pt x="121" y="187"/>
                  <a:pt x="121" y="187"/>
                  <a:pt x="120" y="187"/>
                </a:cubicBezTo>
                <a:cubicBezTo>
                  <a:pt x="119" y="187"/>
                  <a:pt x="118" y="187"/>
                  <a:pt x="117" y="187"/>
                </a:cubicBezTo>
                <a:cubicBezTo>
                  <a:pt x="116" y="187"/>
                  <a:pt x="116" y="187"/>
                  <a:pt x="116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69" y="187"/>
                  <a:pt x="67" y="187"/>
                  <a:pt x="67" y="186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5" y="156"/>
                  <a:pt x="75" y="156"/>
                  <a:pt x="75" y="156"/>
                </a:cubicBezTo>
                <a:cubicBezTo>
                  <a:pt x="9" y="156"/>
                  <a:pt x="9" y="156"/>
                  <a:pt x="9" y="156"/>
                </a:cubicBezTo>
                <a:cubicBezTo>
                  <a:pt x="6" y="156"/>
                  <a:pt x="4" y="155"/>
                  <a:pt x="3" y="153"/>
                </a:cubicBezTo>
                <a:cubicBezTo>
                  <a:pt x="1" y="152"/>
                  <a:pt x="0" y="150"/>
                  <a:pt x="0" y="147"/>
                </a:cubicBezTo>
                <a:lnTo>
                  <a:pt x="0" y="8"/>
                </a:lnTo>
                <a:close/>
                <a:moveTo>
                  <a:pt x="11" y="117"/>
                </a:moveTo>
                <a:cubicBezTo>
                  <a:pt x="177" y="117"/>
                  <a:pt x="177" y="117"/>
                  <a:pt x="177" y="117"/>
                </a:cubicBezTo>
                <a:cubicBezTo>
                  <a:pt x="177" y="11"/>
                  <a:pt x="177" y="11"/>
                  <a:pt x="177" y="11"/>
                </a:cubicBezTo>
                <a:cubicBezTo>
                  <a:pt x="11" y="11"/>
                  <a:pt x="11" y="11"/>
                  <a:pt x="11" y="11"/>
                </a:cubicBezTo>
                <a:lnTo>
                  <a:pt x="11" y="117"/>
                </a:lnTo>
                <a:close/>
                <a:moveTo>
                  <a:pt x="90" y="130"/>
                </a:moveTo>
                <a:cubicBezTo>
                  <a:pt x="89" y="131"/>
                  <a:pt x="89" y="133"/>
                  <a:pt x="89" y="134"/>
                </a:cubicBezTo>
                <a:cubicBezTo>
                  <a:pt x="89" y="136"/>
                  <a:pt x="89" y="137"/>
                  <a:pt x="90" y="138"/>
                </a:cubicBezTo>
                <a:cubicBezTo>
                  <a:pt x="91" y="139"/>
                  <a:pt x="93" y="139"/>
                  <a:pt x="94" y="139"/>
                </a:cubicBezTo>
                <a:cubicBezTo>
                  <a:pt x="96" y="139"/>
                  <a:pt x="97" y="139"/>
                  <a:pt x="98" y="138"/>
                </a:cubicBezTo>
                <a:cubicBezTo>
                  <a:pt x="99" y="137"/>
                  <a:pt x="99" y="136"/>
                  <a:pt x="99" y="134"/>
                </a:cubicBezTo>
                <a:cubicBezTo>
                  <a:pt x="99" y="133"/>
                  <a:pt x="99" y="131"/>
                  <a:pt x="98" y="130"/>
                </a:cubicBezTo>
                <a:cubicBezTo>
                  <a:pt x="97" y="129"/>
                  <a:pt x="96" y="129"/>
                  <a:pt x="94" y="129"/>
                </a:cubicBezTo>
                <a:cubicBezTo>
                  <a:pt x="93" y="129"/>
                  <a:pt x="91" y="129"/>
                  <a:pt x="90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" name="Freeform 28"/>
          <p:cNvSpPr>
            <a:spLocks noEditPoints="1"/>
          </p:cNvSpPr>
          <p:nvPr/>
        </p:nvSpPr>
        <p:spPr bwMode="auto">
          <a:xfrm>
            <a:off x="621414" y="1670126"/>
            <a:ext cx="179167" cy="268751"/>
          </a:xfrm>
          <a:custGeom>
            <a:avLst/>
            <a:gdLst>
              <a:gd name="T0" fmla="*/ 0 w 166"/>
              <a:gd name="T1" fmla="*/ 115 h 250"/>
              <a:gd name="T2" fmla="*/ 21 w 166"/>
              <a:gd name="T3" fmla="*/ 115 h 250"/>
              <a:gd name="T4" fmla="*/ 21 w 166"/>
              <a:gd name="T5" fmla="*/ 135 h 250"/>
              <a:gd name="T6" fmla="*/ 39 w 166"/>
              <a:gd name="T7" fmla="*/ 180 h 250"/>
              <a:gd name="T8" fmla="*/ 83 w 166"/>
              <a:gd name="T9" fmla="*/ 198 h 250"/>
              <a:gd name="T10" fmla="*/ 127 w 166"/>
              <a:gd name="T11" fmla="*/ 180 h 250"/>
              <a:gd name="T12" fmla="*/ 145 w 166"/>
              <a:gd name="T13" fmla="*/ 135 h 250"/>
              <a:gd name="T14" fmla="*/ 145 w 166"/>
              <a:gd name="T15" fmla="*/ 115 h 250"/>
              <a:gd name="T16" fmla="*/ 166 w 166"/>
              <a:gd name="T17" fmla="*/ 115 h 250"/>
              <a:gd name="T18" fmla="*/ 166 w 166"/>
              <a:gd name="T19" fmla="*/ 135 h 250"/>
              <a:gd name="T20" fmla="*/ 157 w 166"/>
              <a:gd name="T21" fmla="*/ 174 h 250"/>
              <a:gd name="T22" fmla="*/ 130 w 166"/>
              <a:gd name="T23" fmla="*/ 204 h 250"/>
              <a:gd name="T24" fmla="*/ 94 w 166"/>
              <a:gd name="T25" fmla="*/ 218 h 250"/>
              <a:gd name="T26" fmla="*/ 94 w 166"/>
              <a:gd name="T27" fmla="*/ 229 h 250"/>
              <a:gd name="T28" fmla="*/ 116 w 166"/>
              <a:gd name="T29" fmla="*/ 233 h 250"/>
              <a:gd name="T30" fmla="*/ 125 w 166"/>
              <a:gd name="T31" fmla="*/ 239 h 250"/>
              <a:gd name="T32" fmla="*/ 125 w 166"/>
              <a:gd name="T33" fmla="*/ 250 h 250"/>
              <a:gd name="T34" fmla="*/ 41 w 166"/>
              <a:gd name="T35" fmla="*/ 250 h 250"/>
              <a:gd name="T36" fmla="*/ 41 w 166"/>
              <a:gd name="T37" fmla="*/ 239 h 250"/>
              <a:gd name="T38" fmla="*/ 50 w 166"/>
              <a:gd name="T39" fmla="*/ 233 h 250"/>
              <a:gd name="T40" fmla="*/ 73 w 166"/>
              <a:gd name="T41" fmla="*/ 229 h 250"/>
              <a:gd name="T42" fmla="*/ 73 w 166"/>
              <a:gd name="T43" fmla="*/ 218 h 250"/>
              <a:gd name="T44" fmla="*/ 36 w 166"/>
              <a:gd name="T45" fmla="*/ 204 h 250"/>
              <a:gd name="T46" fmla="*/ 9 w 166"/>
              <a:gd name="T47" fmla="*/ 174 h 250"/>
              <a:gd name="T48" fmla="*/ 0 w 166"/>
              <a:gd name="T49" fmla="*/ 135 h 250"/>
              <a:gd name="T50" fmla="*/ 0 w 166"/>
              <a:gd name="T51" fmla="*/ 115 h 250"/>
              <a:gd name="T52" fmla="*/ 41 w 166"/>
              <a:gd name="T53" fmla="*/ 42 h 250"/>
              <a:gd name="T54" fmla="*/ 54 w 166"/>
              <a:gd name="T55" fmla="*/ 13 h 250"/>
              <a:gd name="T56" fmla="*/ 83 w 166"/>
              <a:gd name="T57" fmla="*/ 0 h 250"/>
              <a:gd name="T58" fmla="*/ 112 w 166"/>
              <a:gd name="T59" fmla="*/ 13 h 250"/>
              <a:gd name="T60" fmla="*/ 125 w 166"/>
              <a:gd name="T61" fmla="*/ 42 h 250"/>
              <a:gd name="T62" fmla="*/ 125 w 166"/>
              <a:gd name="T63" fmla="*/ 135 h 250"/>
              <a:gd name="T64" fmla="*/ 112 w 166"/>
              <a:gd name="T65" fmla="*/ 165 h 250"/>
              <a:gd name="T66" fmla="*/ 83 w 166"/>
              <a:gd name="T67" fmla="*/ 177 h 250"/>
              <a:gd name="T68" fmla="*/ 54 w 166"/>
              <a:gd name="T69" fmla="*/ 165 h 250"/>
              <a:gd name="T70" fmla="*/ 41 w 166"/>
              <a:gd name="T71" fmla="*/ 135 h 250"/>
              <a:gd name="T72" fmla="*/ 41 w 166"/>
              <a:gd name="T73" fmla="*/ 42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6" h="250">
                <a:moveTo>
                  <a:pt x="0" y="115"/>
                </a:moveTo>
                <a:cubicBezTo>
                  <a:pt x="21" y="115"/>
                  <a:pt x="21" y="115"/>
                  <a:pt x="21" y="115"/>
                </a:cubicBezTo>
                <a:cubicBezTo>
                  <a:pt x="21" y="135"/>
                  <a:pt x="21" y="135"/>
                  <a:pt x="21" y="135"/>
                </a:cubicBezTo>
                <a:cubicBezTo>
                  <a:pt x="21" y="153"/>
                  <a:pt x="27" y="167"/>
                  <a:pt x="39" y="180"/>
                </a:cubicBezTo>
                <a:cubicBezTo>
                  <a:pt x="51" y="192"/>
                  <a:pt x="66" y="198"/>
                  <a:pt x="83" y="198"/>
                </a:cubicBezTo>
                <a:cubicBezTo>
                  <a:pt x="100" y="198"/>
                  <a:pt x="115" y="192"/>
                  <a:pt x="127" y="180"/>
                </a:cubicBezTo>
                <a:cubicBezTo>
                  <a:pt x="139" y="167"/>
                  <a:pt x="145" y="153"/>
                  <a:pt x="145" y="135"/>
                </a:cubicBezTo>
                <a:cubicBezTo>
                  <a:pt x="145" y="115"/>
                  <a:pt x="145" y="115"/>
                  <a:pt x="145" y="115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6" y="149"/>
                  <a:pt x="163" y="162"/>
                  <a:pt x="157" y="174"/>
                </a:cubicBezTo>
                <a:cubicBezTo>
                  <a:pt x="150" y="186"/>
                  <a:pt x="142" y="196"/>
                  <a:pt x="130" y="204"/>
                </a:cubicBezTo>
                <a:cubicBezTo>
                  <a:pt x="119" y="212"/>
                  <a:pt x="107" y="216"/>
                  <a:pt x="94" y="218"/>
                </a:cubicBezTo>
                <a:cubicBezTo>
                  <a:pt x="94" y="229"/>
                  <a:pt x="94" y="229"/>
                  <a:pt x="94" y="229"/>
                </a:cubicBezTo>
                <a:cubicBezTo>
                  <a:pt x="103" y="230"/>
                  <a:pt x="110" y="231"/>
                  <a:pt x="116" y="233"/>
                </a:cubicBezTo>
                <a:cubicBezTo>
                  <a:pt x="122" y="235"/>
                  <a:pt x="125" y="237"/>
                  <a:pt x="125" y="239"/>
                </a:cubicBezTo>
                <a:cubicBezTo>
                  <a:pt x="125" y="250"/>
                  <a:pt x="125" y="250"/>
                  <a:pt x="125" y="250"/>
                </a:cubicBezTo>
                <a:cubicBezTo>
                  <a:pt x="41" y="250"/>
                  <a:pt x="41" y="250"/>
                  <a:pt x="41" y="250"/>
                </a:cubicBezTo>
                <a:cubicBezTo>
                  <a:pt x="41" y="239"/>
                  <a:pt x="41" y="239"/>
                  <a:pt x="41" y="239"/>
                </a:cubicBezTo>
                <a:cubicBezTo>
                  <a:pt x="41" y="237"/>
                  <a:pt x="44" y="235"/>
                  <a:pt x="50" y="233"/>
                </a:cubicBezTo>
                <a:cubicBezTo>
                  <a:pt x="56" y="231"/>
                  <a:pt x="63" y="230"/>
                  <a:pt x="73" y="229"/>
                </a:cubicBezTo>
                <a:cubicBezTo>
                  <a:pt x="73" y="218"/>
                  <a:pt x="73" y="218"/>
                  <a:pt x="73" y="218"/>
                </a:cubicBezTo>
                <a:cubicBezTo>
                  <a:pt x="59" y="216"/>
                  <a:pt x="47" y="212"/>
                  <a:pt x="36" y="204"/>
                </a:cubicBezTo>
                <a:cubicBezTo>
                  <a:pt x="25" y="196"/>
                  <a:pt x="16" y="186"/>
                  <a:pt x="9" y="174"/>
                </a:cubicBezTo>
                <a:cubicBezTo>
                  <a:pt x="3" y="162"/>
                  <a:pt x="0" y="149"/>
                  <a:pt x="0" y="135"/>
                </a:cubicBezTo>
                <a:lnTo>
                  <a:pt x="0" y="115"/>
                </a:lnTo>
                <a:close/>
                <a:moveTo>
                  <a:pt x="41" y="42"/>
                </a:moveTo>
                <a:cubicBezTo>
                  <a:pt x="41" y="30"/>
                  <a:pt x="45" y="21"/>
                  <a:pt x="54" y="13"/>
                </a:cubicBezTo>
                <a:cubicBezTo>
                  <a:pt x="62" y="4"/>
                  <a:pt x="72" y="0"/>
                  <a:pt x="83" y="0"/>
                </a:cubicBezTo>
                <a:cubicBezTo>
                  <a:pt x="94" y="0"/>
                  <a:pt x="104" y="4"/>
                  <a:pt x="112" y="13"/>
                </a:cubicBezTo>
                <a:cubicBezTo>
                  <a:pt x="121" y="21"/>
                  <a:pt x="125" y="31"/>
                  <a:pt x="125" y="42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25" y="147"/>
                  <a:pt x="121" y="157"/>
                  <a:pt x="112" y="165"/>
                </a:cubicBezTo>
                <a:cubicBezTo>
                  <a:pt x="104" y="173"/>
                  <a:pt x="94" y="177"/>
                  <a:pt x="83" y="177"/>
                </a:cubicBezTo>
                <a:cubicBezTo>
                  <a:pt x="72" y="177"/>
                  <a:pt x="62" y="173"/>
                  <a:pt x="54" y="165"/>
                </a:cubicBezTo>
                <a:cubicBezTo>
                  <a:pt x="45" y="157"/>
                  <a:pt x="41" y="147"/>
                  <a:pt x="41" y="135"/>
                </a:cubicBezTo>
                <a:lnTo>
                  <a:pt x="41" y="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927626" y="1704330"/>
            <a:ext cx="223145" cy="190569"/>
          </a:xfrm>
          <a:custGeom>
            <a:avLst/>
            <a:gdLst>
              <a:gd name="T0" fmla="*/ 0 w 208"/>
              <a:gd name="T1" fmla="*/ 156 h 177"/>
              <a:gd name="T2" fmla="*/ 0 w 208"/>
              <a:gd name="T3" fmla="*/ 104 h 177"/>
              <a:gd name="T4" fmla="*/ 6 w 208"/>
              <a:gd name="T5" fmla="*/ 72 h 177"/>
              <a:gd name="T6" fmla="*/ 20 w 208"/>
              <a:gd name="T7" fmla="*/ 43 h 177"/>
              <a:gd name="T8" fmla="*/ 37 w 208"/>
              <a:gd name="T9" fmla="*/ 26 h 177"/>
              <a:gd name="T10" fmla="*/ 57 w 208"/>
              <a:gd name="T11" fmla="*/ 12 h 177"/>
              <a:gd name="T12" fmla="*/ 79 w 208"/>
              <a:gd name="T13" fmla="*/ 3 h 177"/>
              <a:gd name="T14" fmla="*/ 104 w 208"/>
              <a:gd name="T15" fmla="*/ 0 h 177"/>
              <a:gd name="T16" fmla="*/ 137 w 208"/>
              <a:gd name="T17" fmla="*/ 6 h 177"/>
              <a:gd name="T18" fmla="*/ 166 w 208"/>
              <a:gd name="T19" fmla="*/ 21 h 177"/>
              <a:gd name="T20" fmla="*/ 183 w 208"/>
              <a:gd name="T21" fmla="*/ 37 h 177"/>
              <a:gd name="T22" fmla="*/ 197 w 208"/>
              <a:gd name="T23" fmla="*/ 57 h 177"/>
              <a:gd name="T24" fmla="*/ 205 w 208"/>
              <a:gd name="T25" fmla="*/ 80 h 177"/>
              <a:gd name="T26" fmla="*/ 208 w 208"/>
              <a:gd name="T27" fmla="*/ 104 h 177"/>
              <a:gd name="T28" fmla="*/ 208 w 208"/>
              <a:gd name="T29" fmla="*/ 156 h 177"/>
              <a:gd name="T30" fmla="*/ 198 w 208"/>
              <a:gd name="T31" fmla="*/ 156 h 177"/>
              <a:gd name="T32" fmla="*/ 198 w 208"/>
              <a:gd name="T33" fmla="*/ 104 h 177"/>
              <a:gd name="T34" fmla="*/ 185 w 208"/>
              <a:gd name="T35" fmla="*/ 58 h 177"/>
              <a:gd name="T36" fmla="*/ 151 w 208"/>
              <a:gd name="T37" fmla="*/ 23 h 177"/>
              <a:gd name="T38" fmla="*/ 104 w 208"/>
              <a:gd name="T39" fmla="*/ 11 h 177"/>
              <a:gd name="T40" fmla="*/ 57 w 208"/>
              <a:gd name="T41" fmla="*/ 23 h 177"/>
              <a:gd name="T42" fmla="*/ 23 w 208"/>
              <a:gd name="T43" fmla="*/ 58 h 177"/>
              <a:gd name="T44" fmla="*/ 11 w 208"/>
              <a:gd name="T45" fmla="*/ 104 h 177"/>
              <a:gd name="T46" fmla="*/ 11 w 208"/>
              <a:gd name="T47" fmla="*/ 156 h 177"/>
              <a:gd name="T48" fmla="*/ 0 w 208"/>
              <a:gd name="T49" fmla="*/ 156 h 177"/>
              <a:gd name="T50" fmla="*/ 21 w 208"/>
              <a:gd name="T51" fmla="*/ 177 h 177"/>
              <a:gd name="T52" fmla="*/ 21 w 208"/>
              <a:gd name="T53" fmla="*/ 94 h 177"/>
              <a:gd name="T54" fmla="*/ 37 w 208"/>
              <a:gd name="T55" fmla="*/ 94 h 177"/>
              <a:gd name="T56" fmla="*/ 48 w 208"/>
              <a:gd name="T57" fmla="*/ 99 h 177"/>
              <a:gd name="T58" fmla="*/ 52 w 208"/>
              <a:gd name="T59" fmla="*/ 110 h 177"/>
              <a:gd name="T60" fmla="*/ 52 w 208"/>
              <a:gd name="T61" fmla="*/ 162 h 177"/>
              <a:gd name="T62" fmla="*/ 48 w 208"/>
              <a:gd name="T63" fmla="*/ 173 h 177"/>
              <a:gd name="T64" fmla="*/ 37 w 208"/>
              <a:gd name="T65" fmla="*/ 177 h 177"/>
              <a:gd name="T66" fmla="*/ 21 w 208"/>
              <a:gd name="T67" fmla="*/ 177 h 177"/>
              <a:gd name="T68" fmla="*/ 156 w 208"/>
              <a:gd name="T69" fmla="*/ 110 h 177"/>
              <a:gd name="T70" fmla="*/ 161 w 208"/>
              <a:gd name="T71" fmla="*/ 99 h 177"/>
              <a:gd name="T72" fmla="*/ 172 w 208"/>
              <a:gd name="T73" fmla="*/ 94 h 177"/>
              <a:gd name="T74" fmla="*/ 188 w 208"/>
              <a:gd name="T75" fmla="*/ 94 h 177"/>
              <a:gd name="T76" fmla="*/ 188 w 208"/>
              <a:gd name="T77" fmla="*/ 177 h 177"/>
              <a:gd name="T78" fmla="*/ 172 w 208"/>
              <a:gd name="T79" fmla="*/ 177 h 177"/>
              <a:gd name="T80" fmla="*/ 161 w 208"/>
              <a:gd name="T81" fmla="*/ 173 h 177"/>
              <a:gd name="T82" fmla="*/ 156 w 208"/>
              <a:gd name="T83" fmla="*/ 162 h 177"/>
              <a:gd name="T84" fmla="*/ 156 w 208"/>
              <a:gd name="T85" fmla="*/ 11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8" h="177">
                <a:moveTo>
                  <a:pt x="0" y="156"/>
                </a:moveTo>
                <a:cubicBezTo>
                  <a:pt x="0" y="104"/>
                  <a:pt x="0" y="104"/>
                  <a:pt x="0" y="104"/>
                </a:cubicBezTo>
                <a:cubicBezTo>
                  <a:pt x="0" y="93"/>
                  <a:pt x="2" y="82"/>
                  <a:pt x="6" y="72"/>
                </a:cubicBezTo>
                <a:cubicBezTo>
                  <a:pt x="9" y="61"/>
                  <a:pt x="14" y="52"/>
                  <a:pt x="20" y="43"/>
                </a:cubicBezTo>
                <a:cubicBezTo>
                  <a:pt x="25" y="37"/>
                  <a:pt x="30" y="31"/>
                  <a:pt x="37" y="26"/>
                </a:cubicBezTo>
                <a:cubicBezTo>
                  <a:pt x="43" y="20"/>
                  <a:pt x="49" y="16"/>
                  <a:pt x="57" y="12"/>
                </a:cubicBezTo>
                <a:cubicBezTo>
                  <a:pt x="64" y="8"/>
                  <a:pt x="71" y="5"/>
                  <a:pt x="79" y="3"/>
                </a:cubicBezTo>
                <a:cubicBezTo>
                  <a:pt x="88" y="1"/>
                  <a:pt x="96" y="0"/>
                  <a:pt x="104" y="0"/>
                </a:cubicBezTo>
                <a:cubicBezTo>
                  <a:pt x="116" y="0"/>
                  <a:pt x="127" y="2"/>
                  <a:pt x="137" y="6"/>
                </a:cubicBezTo>
                <a:cubicBezTo>
                  <a:pt x="148" y="9"/>
                  <a:pt x="157" y="14"/>
                  <a:pt x="166" y="21"/>
                </a:cubicBezTo>
                <a:cubicBezTo>
                  <a:pt x="172" y="25"/>
                  <a:pt x="178" y="31"/>
                  <a:pt x="183" y="37"/>
                </a:cubicBezTo>
                <a:cubicBezTo>
                  <a:pt x="189" y="43"/>
                  <a:pt x="193" y="49"/>
                  <a:pt x="197" y="57"/>
                </a:cubicBezTo>
                <a:cubicBezTo>
                  <a:pt x="200" y="64"/>
                  <a:pt x="203" y="71"/>
                  <a:pt x="205" y="80"/>
                </a:cubicBezTo>
                <a:cubicBezTo>
                  <a:pt x="207" y="88"/>
                  <a:pt x="208" y="96"/>
                  <a:pt x="208" y="104"/>
                </a:cubicBezTo>
                <a:cubicBezTo>
                  <a:pt x="208" y="156"/>
                  <a:pt x="208" y="156"/>
                  <a:pt x="208" y="156"/>
                </a:cubicBezTo>
                <a:cubicBezTo>
                  <a:pt x="198" y="156"/>
                  <a:pt x="198" y="156"/>
                  <a:pt x="198" y="156"/>
                </a:cubicBezTo>
                <a:cubicBezTo>
                  <a:pt x="198" y="104"/>
                  <a:pt x="198" y="104"/>
                  <a:pt x="198" y="104"/>
                </a:cubicBezTo>
                <a:cubicBezTo>
                  <a:pt x="198" y="87"/>
                  <a:pt x="194" y="72"/>
                  <a:pt x="185" y="58"/>
                </a:cubicBezTo>
                <a:cubicBezTo>
                  <a:pt x="177" y="43"/>
                  <a:pt x="166" y="32"/>
                  <a:pt x="151" y="23"/>
                </a:cubicBezTo>
                <a:cubicBezTo>
                  <a:pt x="137" y="15"/>
                  <a:pt x="121" y="11"/>
                  <a:pt x="104" y="11"/>
                </a:cubicBezTo>
                <a:cubicBezTo>
                  <a:pt x="87" y="11"/>
                  <a:pt x="72" y="15"/>
                  <a:pt x="57" y="23"/>
                </a:cubicBezTo>
                <a:cubicBezTo>
                  <a:pt x="43" y="32"/>
                  <a:pt x="32" y="43"/>
                  <a:pt x="23" y="58"/>
                </a:cubicBezTo>
                <a:cubicBezTo>
                  <a:pt x="15" y="72"/>
                  <a:pt x="11" y="87"/>
                  <a:pt x="11" y="104"/>
                </a:cubicBezTo>
                <a:cubicBezTo>
                  <a:pt x="11" y="156"/>
                  <a:pt x="11" y="156"/>
                  <a:pt x="11" y="156"/>
                </a:cubicBezTo>
                <a:lnTo>
                  <a:pt x="0" y="156"/>
                </a:lnTo>
                <a:close/>
                <a:moveTo>
                  <a:pt x="21" y="177"/>
                </a:moveTo>
                <a:cubicBezTo>
                  <a:pt x="21" y="94"/>
                  <a:pt x="21" y="94"/>
                  <a:pt x="21" y="94"/>
                </a:cubicBezTo>
                <a:cubicBezTo>
                  <a:pt x="37" y="94"/>
                  <a:pt x="37" y="94"/>
                  <a:pt x="37" y="94"/>
                </a:cubicBezTo>
                <a:cubicBezTo>
                  <a:pt x="41" y="94"/>
                  <a:pt x="45" y="96"/>
                  <a:pt x="48" y="99"/>
                </a:cubicBezTo>
                <a:cubicBezTo>
                  <a:pt x="51" y="102"/>
                  <a:pt x="52" y="105"/>
                  <a:pt x="52" y="110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52" y="166"/>
                  <a:pt x="51" y="170"/>
                  <a:pt x="48" y="173"/>
                </a:cubicBezTo>
                <a:cubicBezTo>
                  <a:pt x="45" y="176"/>
                  <a:pt x="41" y="177"/>
                  <a:pt x="37" y="177"/>
                </a:cubicBezTo>
                <a:lnTo>
                  <a:pt x="21" y="177"/>
                </a:lnTo>
                <a:close/>
                <a:moveTo>
                  <a:pt x="156" y="110"/>
                </a:moveTo>
                <a:cubicBezTo>
                  <a:pt x="156" y="105"/>
                  <a:pt x="158" y="102"/>
                  <a:pt x="161" y="99"/>
                </a:cubicBezTo>
                <a:cubicBezTo>
                  <a:pt x="164" y="96"/>
                  <a:pt x="168" y="94"/>
                  <a:pt x="172" y="94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177"/>
                  <a:pt x="188" y="177"/>
                  <a:pt x="188" y="177"/>
                </a:cubicBezTo>
                <a:cubicBezTo>
                  <a:pt x="172" y="177"/>
                  <a:pt x="172" y="177"/>
                  <a:pt x="172" y="177"/>
                </a:cubicBezTo>
                <a:cubicBezTo>
                  <a:pt x="168" y="177"/>
                  <a:pt x="164" y="176"/>
                  <a:pt x="161" y="173"/>
                </a:cubicBezTo>
                <a:cubicBezTo>
                  <a:pt x="158" y="170"/>
                  <a:pt x="156" y="166"/>
                  <a:pt x="156" y="162"/>
                </a:cubicBezTo>
                <a:lnTo>
                  <a:pt x="156" y="1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1255013" y="1707587"/>
            <a:ext cx="226402" cy="180796"/>
          </a:xfrm>
          <a:custGeom>
            <a:avLst/>
            <a:gdLst>
              <a:gd name="T0" fmla="*/ 3 w 209"/>
              <a:gd name="T1" fmla="*/ 164 h 167"/>
              <a:gd name="T2" fmla="*/ 19 w 209"/>
              <a:gd name="T3" fmla="*/ 138 h 167"/>
              <a:gd name="T4" fmla="*/ 29 w 209"/>
              <a:gd name="T5" fmla="*/ 130 h 167"/>
              <a:gd name="T6" fmla="*/ 181 w 209"/>
              <a:gd name="T7" fmla="*/ 138 h 167"/>
              <a:gd name="T8" fmla="*/ 67 w 209"/>
              <a:gd name="T9" fmla="*/ 34 h 167"/>
              <a:gd name="T10" fmla="*/ 181 w 209"/>
              <a:gd name="T11" fmla="*/ 24 h 167"/>
              <a:gd name="T12" fmla="*/ 187 w 209"/>
              <a:gd name="T13" fmla="*/ 27 h 167"/>
              <a:gd name="T14" fmla="*/ 190 w 209"/>
              <a:gd name="T15" fmla="*/ 34 h 167"/>
              <a:gd name="T16" fmla="*/ 209 w 209"/>
              <a:gd name="T17" fmla="*/ 157 h 167"/>
              <a:gd name="T18" fmla="*/ 200 w 209"/>
              <a:gd name="T19" fmla="*/ 167 h 167"/>
              <a:gd name="T20" fmla="*/ 64 w 209"/>
              <a:gd name="T21" fmla="*/ 126 h 167"/>
              <a:gd name="T22" fmla="*/ 56 w 209"/>
              <a:gd name="T23" fmla="*/ 130 h 167"/>
              <a:gd name="T24" fmla="*/ 11 w 209"/>
              <a:gd name="T25" fmla="*/ 130 h 167"/>
              <a:gd name="T26" fmla="*/ 1 w 209"/>
              <a:gd name="T27" fmla="*/ 119 h 167"/>
              <a:gd name="T28" fmla="*/ 1 w 209"/>
              <a:gd name="T29" fmla="*/ 11 h 167"/>
              <a:gd name="T30" fmla="*/ 4 w 209"/>
              <a:gd name="T31" fmla="*/ 4 h 167"/>
              <a:gd name="T32" fmla="*/ 12 w 209"/>
              <a:gd name="T33" fmla="*/ 0 h 167"/>
              <a:gd name="T34" fmla="*/ 12 w 209"/>
              <a:gd name="T35" fmla="*/ 0 h 167"/>
              <a:gd name="T36" fmla="*/ 56 w 209"/>
              <a:gd name="T37" fmla="*/ 0 h 167"/>
              <a:gd name="T38" fmla="*/ 64 w 209"/>
              <a:gd name="T39" fmla="*/ 4 h 167"/>
              <a:gd name="T40" fmla="*/ 67 w 209"/>
              <a:gd name="T41" fmla="*/ 12 h 167"/>
              <a:gd name="T42" fmla="*/ 64 w 209"/>
              <a:gd name="T43" fmla="*/ 126 h 167"/>
              <a:gd name="T44" fmla="*/ 6 w 209"/>
              <a:gd name="T45" fmla="*/ 108 h 167"/>
              <a:gd name="T46" fmla="*/ 62 w 209"/>
              <a:gd name="T47" fmla="*/ 23 h 167"/>
              <a:gd name="T48" fmla="*/ 39 w 209"/>
              <a:gd name="T49" fmla="*/ 123 h 167"/>
              <a:gd name="T50" fmla="*/ 39 w 209"/>
              <a:gd name="T51" fmla="*/ 114 h 167"/>
              <a:gd name="T52" fmla="*/ 29 w 209"/>
              <a:gd name="T53" fmla="*/ 114 h 167"/>
              <a:gd name="T54" fmla="*/ 29 w 209"/>
              <a:gd name="T55" fmla="*/ 123 h 167"/>
              <a:gd name="T56" fmla="*/ 39 w 209"/>
              <a:gd name="T57" fmla="*/ 123 h 167"/>
              <a:gd name="T58" fmla="*/ 28 w 209"/>
              <a:gd name="T59" fmla="*/ 11 h 167"/>
              <a:gd name="T60" fmla="*/ 39 w 209"/>
              <a:gd name="T61" fmla="*/ 12 h 167"/>
              <a:gd name="T62" fmla="*/ 39 w 209"/>
              <a:gd name="T63" fmla="*/ 10 h 167"/>
              <a:gd name="T64" fmla="*/ 125 w 209"/>
              <a:gd name="T65" fmla="*/ 150 h 167"/>
              <a:gd name="T66" fmla="*/ 88 w 209"/>
              <a:gd name="T67" fmla="*/ 149 h 167"/>
              <a:gd name="T68" fmla="*/ 78 w 209"/>
              <a:gd name="T69" fmla="*/ 156 h 167"/>
              <a:gd name="T70" fmla="*/ 81 w 209"/>
              <a:gd name="T71" fmla="*/ 157 h 167"/>
              <a:gd name="T72" fmla="*/ 131 w 209"/>
              <a:gd name="T73" fmla="*/ 157 h 167"/>
              <a:gd name="T74" fmla="*/ 125 w 209"/>
              <a:gd name="T75" fmla="*/ 15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9" h="167">
                <a:moveTo>
                  <a:pt x="10" y="167"/>
                </a:moveTo>
                <a:cubicBezTo>
                  <a:pt x="7" y="167"/>
                  <a:pt x="5" y="166"/>
                  <a:pt x="3" y="164"/>
                </a:cubicBezTo>
                <a:cubicBezTo>
                  <a:pt x="1" y="162"/>
                  <a:pt x="0" y="160"/>
                  <a:pt x="0" y="157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8"/>
                  <a:pt x="29" y="138"/>
                  <a:pt x="29" y="138"/>
                </a:cubicBezTo>
                <a:cubicBezTo>
                  <a:pt x="181" y="138"/>
                  <a:pt x="181" y="138"/>
                  <a:pt x="181" y="138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4"/>
                  <a:pt x="67" y="24"/>
                  <a:pt x="67" y="24"/>
                </a:cubicBezTo>
                <a:cubicBezTo>
                  <a:pt x="181" y="24"/>
                  <a:pt x="181" y="24"/>
                  <a:pt x="181" y="24"/>
                </a:cubicBezTo>
                <a:cubicBezTo>
                  <a:pt x="182" y="24"/>
                  <a:pt x="183" y="25"/>
                  <a:pt x="184" y="25"/>
                </a:cubicBezTo>
                <a:cubicBezTo>
                  <a:pt x="185" y="26"/>
                  <a:pt x="186" y="26"/>
                  <a:pt x="187" y="27"/>
                </a:cubicBezTo>
                <a:cubicBezTo>
                  <a:pt x="188" y="28"/>
                  <a:pt x="189" y="29"/>
                  <a:pt x="189" y="30"/>
                </a:cubicBezTo>
                <a:cubicBezTo>
                  <a:pt x="190" y="31"/>
                  <a:pt x="190" y="33"/>
                  <a:pt x="190" y="34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9" y="157"/>
                  <a:pt x="209" y="157"/>
                  <a:pt x="209" y="157"/>
                </a:cubicBezTo>
                <a:cubicBezTo>
                  <a:pt x="209" y="160"/>
                  <a:pt x="208" y="162"/>
                  <a:pt x="207" y="164"/>
                </a:cubicBezTo>
                <a:cubicBezTo>
                  <a:pt x="205" y="166"/>
                  <a:pt x="203" y="167"/>
                  <a:pt x="200" y="167"/>
                </a:cubicBezTo>
                <a:lnTo>
                  <a:pt x="10" y="167"/>
                </a:lnTo>
                <a:close/>
                <a:moveTo>
                  <a:pt x="64" y="126"/>
                </a:moveTo>
                <a:cubicBezTo>
                  <a:pt x="62" y="129"/>
                  <a:pt x="60" y="130"/>
                  <a:pt x="57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8" y="130"/>
                  <a:pt x="6" y="129"/>
                  <a:pt x="4" y="126"/>
                </a:cubicBezTo>
                <a:cubicBezTo>
                  <a:pt x="2" y="124"/>
                  <a:pt x="1" y="122"/>
                  <a:pt x="1" y="119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0"/>
                  <a:pt x="1" y="8"/>
                  <a:pt x="2" y="7"/>
                </a:cubicBezTo>
                <a:cubicBezTo>
                  <a:pt x="2" y="6"/>
                  <a:pt x="3" y="5"/>
                  <a:pt x="4" y="4"/>
                </a:cubicBezTo>
                <a:cubicBezTo>
                  <a:pt x="5" y="3"/>
                  <a:pt x="6" y="2"/>
                  <a:pt x="8" y="1"/>
                </a:cubicBezTo>
                <a:cubicBezTo>
                  <a:pt x="9" y="1"/>
                  <a:pt x="10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9" y="0"/>
                  <a:pt x="62" y="1"/>
                  <a:pt x="64" y="4"/>
                </a:cubicBezTo>
                <a:cubicBezTo>
                  <a:pt x="66" y="6"/>
                  <a:pt x="67" y="8"/>
                  <a:pt x="67" y="11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22"/>
                  <a:pt x="66" y="124"/>
                  <a:pt x="64" y="126"/>
                </a:cubicBezTo>
                <a:close/>
                <a:moveTo>
                  <a:pt x="6" y="23"/>
                </a:moveTo>
                <a:cubicBezTo>
                  <a:pt x="6" y="108"/>
                  <a:pt x="6" y="108"/>
                  <a:pt x="6" y="108"/>
                </a:cubicBezTo>
                <a:cubicBezTo>
                  <a:pt x="62" y="108"/>
                  <a:pt x="62" y="108"/>
                  <a:pt x="62" y="108"/>
                </a:cubicBezTo>
                <a:cubicBezTo>
                  <a:pt x="62" y="23"/>
                  <a:pt x="62" y="23"/>
                  <a:pt x="62" y="23"/>
                </a:cubicBezTo>
                <a:lnTo>
                  <a:pt x="6" y="23"/>
                </a:lnTo>
                <a:close/>
                <a:moveTo>
                  <a:pt x="39" y="123"/>
                </a:moveTo>
                <a:cubicBezTo>
                  <a:pt x="40" y="122"/>
                  <a:pt x="40" y="121"/>
                  <a:pt x="40" y="119"/>
                </a:cubicBezTo>
                <a:cubicBezTo>
                  <a:pt x="40" y="117"/>
                  <a:pt x="40" y="115"/>
                  <a:pt x="39" y="114"/>
                </a:cubicBezTo>
                <a:cubicBezTo>
                  <a:pt x="37" y="113"/>
                  <a:pt x="36" y="112"/>
                  <a:pt x="34" y="112"/>
                </a:cubicBezTo>
                <a:cubicBezTo>
                  <a:pt x="32" y="112"/>
                  <a:pt x="31" y="113"/>
                  <a:pt x="29" y="114"/>
                </a:cubicBezTo>
                <a:cubicBezTo>
                  <a:pt x="28" y="115"/>
                  <a:pt x="27" y="117"/>
                  <a:pt x="27" y="119"/>
                </a:cubicBezTo>
                <a:cubicBezTo>
                  <a:pt x="27" y="121"/>
                  <a:pt x="28" y="122"/>
                  <a:pt x="29" y="123"/>
                </a:cubicBezTo>
                <a:cubicBezTo>
                  <a:pt x="31" y="125"/>
                  <a:pt x="32" y="125"/>
                  <a:pt x="34" y="125"/>
                </a:cubicBezTo>
                <a:cubicBezTo>
                  <a:pt x="36" y="125"/>
                  <a:pt x="37" y="125"/>
                  <a:pt x="39" y="123"/>
                </a:cubicBezTo>
                <a:close/>
                <a:moveTo>
                  <a:pt x="29" y="10"/>
                </a:moveTo>
                <a:cubicBezTo>
                  <a:pt x="28" y="10"/>
                  <a:pt x="28" y="11"/>
                  <a:pt x="28" y="11"/>
                </a:cubicBezTo>
                <a:cubicBezTo>
                  <a:pt x="28" y="12"/>
                  <a:pt x="28" y="12"/>
                  <a:pt x="2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40" y="12"/>
                  <a:pt x="40" y="12"/>
                  <a:pt x="40" y="11"/>
                </a:cubicBezTo>
                <a:cubicBezTo>
                  <a:pt x="40" y="11"/>
                  <a:pt x="40" y="10"/>
                  <a:pt x="39" y="10"/>
                </a:cubicBezTo>
                <a:lnTo>
                  <a:pt x="29" y="10"/>
                </a:lnTo>
                <a:close/>
                <a:moveTo>
                  <a:pt x="125" y="150"/>
                </a:moveTo>
                <a:cubicBezTo>
                  <a:pt x="125" y="149"/>
                  <a:pt x="123" y="149"/>
                  <a:pt x="122" y="149"/>
                </a:cubicBezTo>
                <a:cubicBezTo>
                  <a:pt x="88" y="149"/>
                  <a:pt x="88" y="149"/>
                  <a:pt x="88" y="149"/>
                </a:cubicBezTo>
                <a:cubicBezTo>
                  <a:pt x="86" y="149"/>
                  <a:pt x="85" y="149"/>
                  <a:pt x="84" y="150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6"/>
                  <a:pt x="78" y="157"/>
                  <a:pt x="79" y="157"/>
                </a:cubicBezTo>
                <a:cubicBezTo>
                  <a:pt x="79" y="157"/>
                  <a:pt x="80" y="157"/>
                  <a:pt x="81" y="157"/>
                </a:cubicBezTo>
                <a:cubicBezTo>
                  <a:pt x="128" y="157"/>
                  <a:pt x="128" y="157"/>
                  <a:pt x="128" y="157"/>
                </a:cubicBezTo>
                <a:cubicBezTo>
                  <a:pt x="130" y="157"/>
                  <a:pt x="130" y="157"/>
                  <a:pt x="131" y="157"/>
                </a:cubicBezTo>
                <a:cubicBezTo>
                  <a:pt x="131" y="157"/>
                  <a:pt x="132" y="156"/>
                  <a:pt x="131" y="156"/>
                </a:cubicBezTo>
                <a:lnTo>
                  <a:pt x="125" y="1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" name="Freeform 31"/>
          <p:cNvSpPr>
            <a:spLocks noEditPoints="1"/>
          </p:cNvSpPr>
          <p:nvPr/>
        </p:nvSpPr>
        <p:spPr bwMode="auto">
          <a:xfrm>
            <a:off x="1585657" y="1678269"/>
            <a:ext cx="223145" cy="228030"/>
          </a:xfrm>
          <a:custGeom>
            <a:avLst/>
            <a:gdLst>
              <a:gd name="T0" fmla="*/ 0 w 208"/>
              <a:gd name="T1" fmla="*/ 66 h 212"/>
              <a:gd name="T2" fmla="*/ 6 w 208"/>
              <a:gd name="T3" fmla="*/ 51 h 212"/>
              <a:gd name="T4" fmla="*/ 21 w 208"/>
              <a:gd name="T5" fmla="*/ 45 h 212"/>
              <a:gd name="T6" fmla="*/ 97 w 208"/>
              <a:gd name="T7" fmla="*/ 45 h 212"/>
              <a:gd name="T8" fmla="*/ 55 w 208"/>
              <a:gd name="T9" fmla="*/ 4 h 212"/>
              <a:gd name="T10" fmla="*/ 59 w 208"/>
              <a:gd name="T11" fmla="*/ 0 h 212"/>
              <a:gd name="T12" fmla="*/ 104 w 208"/>
              <a:gd name="T13" fmla="*/ 45 h 212"/>
              <a:gd name="T14" fmla="*/ 104 w 208"/>
              <a:gd name="T15" fmla="*/ 45 h 212"/>
              <a:gd name="T16" fmla="*/ 149 w 208"/>
              <a:gd name="T17" fmla="*/ 0 h 212"/>
              <a:gd name="T18" fmla="*/ 153 w 208"/>
              <a:gd name="T19" fmla="*/ 4 h 212"/>
              <a:gd name="T20" fmla="*/ 111 w 208"/>
              <a:gd name="T21" fmla="*/ 45 h 212"/>
              <a:gd name="T22" fmla="*/ 187 w 208"/>
              <a:gd name="T23" fmla="*/ 45 h 212"/>
              <a:gd name="T24" fmla="*/ 202 w 208"/>
              <a:gd name="T25" fmla="*/ 51 h 212"/>
              <a:gd name="T26" fmla="*/ 208 w 208"/>
              <a:gd name="T27" fmla="*/ 66 h 212"/>
              <a:gd name="T28" fmla="*/ 208 w 208"/>
              <a:gd name="T29" fmla="*/ 170 h 212"/>
              <a:gd name="T30" fmla="*/ 202 w 208"/>
              <a:gd name="T31" fmla="*/ 185 h 212"/>
              <a:gd name="T32" fmla="*/ 187 w 208"/>
              <a:gd name="T33" fmla="*/ 191 h 212"/>
              <a:gd name="T34" fmla="*/ 21 w 208"/>
              <a:gd name="T35" fmla="*/ 191 h 212"/>
              <a:gd name="T36" fmla="*/ 6 w 208"/>
              <a:gd name="T37" fmla="*/ 185 h 212"/>
              <a:gd name="T38" fmla="*/ 0 w 208"/>
              <a:gd name="T39" fmla="*/ 170 h 212"/>
              <a:gd name="T40" fmla="*/ 0 w 208"/>
              <a:gd name="T41" fmla="*/ 66 h 212"/>
              <a:gd name="T42" fmla="*/ 21 w 208"/>
              <a:gd name="T43" fmla="*/ 165 h 212"/>
              <a:gd name="T44" fmla="*/ 22 w 208"/>
              <a:gd name="T45" fmla="*/ 168 h 212"/>
              <a:gd name="T46" fmla="*/ 26 w 208"/>
              <a:gd name="T47" fmla="*/ 170 h 212"/>
              <a:gd name="T48" fmla="*/ 140 w 208"/>
              <a:gd name="T49" fmla="*/ 170 h 212"/>
              <a:gd name="T50" fmla="*/ 144 w 208"/>
              <a:gd name="T51" fmla="*/ 168 h 212"/>
              <a:gd name="T52" fmla="*/ 146 w 208"/>
              <a:gd name="T53" fmla="*/ 165 h 212"/>
              <a:gd name="T54" fmla="*/ 146 w 208"/>
              <a:gd name="T55" fmla="*/ 71 h 212"/>
              <a:gd name="T56" fmla="*/ 144 w 208"/>
              <a:gd name="T57" fmla="*/ 68 h 212"/>
              <a:gd name="T58" fmla="*/ 140 w 208"/>
              <a:gd name="T59" fmla="*/ 66 h 212"/>
              <a:gd name="T60" fmla="*/ 26 w 208"/>
              <a:gd name="T61" fmla="*/ 66 h 212"/>
              <a:gd name="T62" fmla="*/ 22 w 208"/>
              <a:gd name="T63" fmla="*/ 68 h 212"/>
              <a:gd name="T64" fmla="*/ 21 w 208"/>
              <a:gd name="T65" fmla="*/ 71 h 212"/>
              <a:gd name="T66" fmla="*/ 21 w 208"/>
              <a:gd name="T67" fmla="*/ 165 h 212"/>
              <a:gd name="T68" fmla="*/ 21 w 208"/>
              <a:gd name="T69" fmla="*/ 201 h 212"/>
              <a:gd name="T70" fmla="*/ 187 w 208"/>
              <a:gd name="T71" fmla="*/ 201 h 212"/>
              <a:gd name="T72" fmla="*/ 187 w 208"/>
              <a:gd name="T73" fmla="*/ 212 h 212"/>
              <a:gd name="T74" fmla="*/ 21 w 208"/>
              <a:gd name="T75" fmla="*/ 212 h 212"/>
              <a:gd name="T76" fmla="*/ 21 w 208"/>
              <a:gd name="T77" fmla="*/ 201 h 212"/>
              <a:gd name="T78" fmla="*/ 161 w 208"/>
              <a:gd name="T79" fmla="*/ 76 h 212"/>
              <a:gd name="T80" fmla="*/ 166 w 208"/>
              <a:gd name="T81" fmla="*/ 88 h 212"/>
              <a:gd name="T82" fmla="*/ 177 w 208"/>
              <a:gd name="T83" fmla="*/ 92 h 212"/>
              <a:gd name="T84" fmla="*/ 188 w 208"/>
              <a:gd name="T85" fmla="*/ 88 h 212"/>
              <a:gd name="T86" fmla="*/ 192 w 208"/>
              <a:gd name="T87" fmla="*/ 76 h 212"/>
              <a:gd name="T88" fmla="*/ 188 w 208"/>
              <a:gd name="T89" fmla="*/ 65 h 212"/>
              <a:gd name="T90" fmla="*/ 177 w 208"/>
              <a:gd name="T91" fmla="*/ 61 h 212"/>
              <a:gd name="T92" fmla="*/ 166 w 208"/>
              <a:gd name="T93" fmla="*/ 65 h 212"/>
              <a:gd name="T94" fmla="*/ 161 w 208"/>
              <a:gd name="T95" fmla="*/ 76 h 212"/>
              <a:gd name="T96" fmla="*/ 177 w 208"/>
              <a:gd name="T97" fmla="*/ 134 h 212"/>
              <a:gd name="T98" fmla="*/ 188 w 208"/>
              <a:gd name="T99" fmla="*/ 129 h 212"/>
              <a:gd name="T100" fmla="*/ 192 w 208"/>
              <a:gd name="T101" fmla="*/ 118 h 212"/>
              <a:gd name="T102" fmla="*/ 188 w 208"/>
              <a:gd name="T103" fmla="*/ 107 h 212"/>
              <a:gd name="T104" fmla="*/ 177 w 208"/>
              <a:gd name="T105" fmla="*/ 103 h 212"/>
              <a:gd name="T106" fmla="*/ 166 w 208"/>
              <a:gd name="T107" fmla="*/ 107 h 212"/>
              <a:gd name="T108" fmla="*/ 161 w 208"/>
              <a:gd name="T109" fmla="*/ 118 h 212"/>
              <a:gd name="T110" fmla="*/ 166 w 208"/>
              <a:gd name="T111" fmla="*/ 129 h 212"/>
              <a:gd name="T112" fmla="*/ 177 w 208"/>
              <a:gd name="T113" fmla="*/ 13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8" h="212">
                <a:moveTo>
                  <a:pt x="0" y="66"/>
                </a:moveTo>
                <a:cubicBezTo>
                  <a:pt x="0" y="60"/>
                  <a:pt x="2" y="55"/>
                  <a:pt x="6" y="51"/>
                </a:cubicBezTo>
                <a:cubicBezTo>
                  <a:pt x="10" y="47"/>
                  <a:pt x="15" y="45"/>
                  <a:pt x="21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55" y="4"/>
                  <a:pt x="55" y="4"/>
                  <a:pt x="55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04" y="45"/>
                  <a:pt x="104" y="45"/>
                  <a:pt x="104" y="45"/>
                </a:cubicBezTo>
                <a:cubicBezTo>
                  <a:pt x="149" y="0"/>
                  <a:pt x="149" y="0"/>
                  <a:pt x="149" y="0"/>
                </a:cubicBezTo>
                <a:cubicBezTo>
                  <a:pt x="153" y="4"/>
                  <a:pt x="153" y="4"/>
                  <a:pt x="153" y="4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87" y="45"/>
                  <a:pt x="187" y="45"/>
                  <a:pt x="187" y="45"/>
                </a:cubicBezTo>
                <a:cubicBezTo>
                  <a:pt x="193" y="45"/>
                  <a:pt x="198" y="47"/>
                  <a:pt x="202" y="51"/>
                </a:cubicBezTo>
                <a:cubicBezTo>
                  <a:pt x="206" y="55"/>
                  <a:pt x="208" y="60"/>
                  <a:pt x="208" y="66"/>
                </a:cubicBezTo>
                <a:cubicBezTo>
                  <a:pt x="208" y="170"/>
                  <a:pt x="208" y="170"/>
                  <a:pt x="208" y="170"/>
                </a:cubicBezTo>
                <a:cubicBezTo>
                  <a:pt x="208" y="176"/>
                  <a:pt x="206" y="181"/>
                  <a:pt x="202" y="185"/>
                </a:cubicBezTo>
                <a:cubicBezTo>
                  <a:pt x="198" y="189"/>
                  <a:pt x="193" y="191"/>
                  <a:pt x="187" y="191"/>
                </a:cubicBezTo>
                <a:cubicBezTo>
                  <a:pt x="21" y="191"/>
                  <a:pt x="21" y="191"/>
                  <a:pt x="21" y="191"/>
                </a:cubicBezTo>
                <a:cubicBezTo>
                  <a:pt x="15" y="191"/>
                  <a:pt x="10" y="189"/>
                  <a:pt x="6" y="185"/>
                </a:cubicBezTo>
                <a:cubicBezTo>
                  <a:pt x="2" y="181"/>
                  <a:pt x="0" y="176"/>
                  <a:pt x="0" y="170"/>
                </a:cubicBezTo>
                <a:lnTo>
                  <a:pt x="0" y="66"/>
                </a:lnTo>
                <a:close/>
                <a:moveTo>
                  <a:pt x="21" y="165"/>
                </a:moveTo>
                <a:cubicBezTo>
                  <a:pt x="21" y="166"/>
                  <a:pt x="21" y="167"/>
                  <a:pt x="22" y="168"/>
                </a:cubicBezTo>
                <a:cubicBezTo>
                  <a:pt x="23" y="169"/>
                  <a:pt x="25" y="170"/>
                  <a:pt x="26" y="170"/>
                </a:cubicBezTo>
                <a:cubicBezTo>
                  <a:pt x="140" y="170"/>
                  <a:pt x="140" y="170"/>
                  <a:pt x="140" y="170"/>
                </a:cubicBezTo>
                <a:cubicBezTo>
                  <a:pt x="142" y="170"/>
                  <a:pt x="143" y="169"/>
                  <a:pt x="144" y="168"/>
                </a:cubicBezTo>
                <a:cubicBezTo>
                  <a:pt x="145" y="167"/>
                  <a:pt x="146" y="166"/>
                  <a:pt x="146" y="165"/>
                </a:cubicBezTo>
                <a:cubicBezTo>
                  <a:pt x="146" y="71"/>
                  <a:pt x="146" y="71"/>
                  <a:pt x="146" y="71"/>
                </a:cubicBezTo>
                <a:cubicBezTo>
                  <a:pt x="146" y="70"/>
                  <a:pt x="145" y="69"/>
                  <a:pt x="144" y="68"/>
                </a:cubicBezTo>
                <a:cubicBezTo>
                  <a:pt x="143" y="67"/>
                  <a:pt x="142" y="66"/>
                  <a:pt x="140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5" y="66"/>
                  <a:pt x="23" y="67"/>
                  <a:pt x="22" y="68"/>
                </a:cubicBezTo>
                <a:cubicBezTo>
                  <a:pt x="21" y="69"/>
                  <a:pt x="21" y="70"/>
                  <a:pt x="21" y="71"/>
                </a:cubicBezTo>
                <a:lnTo>
                  <a:pt x="21" y="165"/>
                </a:lnTo>
                <a:close/>
                <a:moveTo>
                  <a:pt x="21" y="201"/>
                </a:moveTo>
                <a:cubicBezTo>
                  <a:pt x="187" y="201"/>
                  <a:pt x="187" y="201"/>
                  <a:pt x="187" y="201"/>
                </a:cubicBezTo>
                <a:cubicBezTo>
                  <a:pt x="187" y="212"/>
                  <a:pt x="187" y="212"/>
                  <a:pt x="187" y="212"/>
                </a:cubicBezTo>
                <a:cubicBezTo>
                  <a:pt x="21" y="212"/>
                  <a:pt x="21" y="212"/>
                  <a:pt x="21" y="212"/>
                </a:cubicBezTo>
                <a:lnTo>
                  <a:pt x="21" y="201"/>
                </a:lnTo>
                <a:close/>
                <a:moveTo>
                  <a:pt x="161" y="76"/>
                </a:moveTo>
                <a:cubicBezTo>
                  <a:pt x="161" y="81"/>
                  <a:pt x="163" y="85"/>
                  <a:pt x="166" y="88"/>
                </a:cubicBezTo>
                <a:cubicBezTo>
                  <a:pt x="169" y="91"/>
                  <a:pt x="172" y="92"/>
                  <a:pt x="177" y="92"/>
                </a:cubicBezTo>
                <a:cubicBezTo>
                  <a:pt x="181" y="92"/>
                  <a:pt x="185" y="91"/>
                  <a:pt x="188" y="88"/>
                </a:cubicBezTo>
                <a:cubicBezTo>
                  <a:pt x="191" y="85"/>
                  <a:pt x="192" y="81"/>
                  <a:pt x="192" y="76"/>
                </a:cubicBezTo>
                <a:cubicBezTo>
                  <a:pt x="192" y="72"/>
                  <a:pt x="191" y="68"/>
                  <a:pt x="188" y="65"/>
                </a:cubicBezTo>
                <a:cubicBezTo>
                  <a:pt x="185" y="62"/>
                  <a:pt x="181" y="61"/>
                  <a:pt x="177" y="61"/>
                </a:cubicBezTo>
                <a:cubicBezTo>
                  <a:pt x="172" y="61"/>
                  <a:pt x="169" y="62"/>
                  <a:pt x="166" y="65"/>
                </a:cubicBezTo>
                <a:cubicBezTo>
                  <a:pt x="163" y="68"/>
                  <a:pt x="161" y="72"/>
                  <a:pt x="161" y="76"/>
                </a:cubicBezTo>
                <a:close/>
                <a:moveTo>
                  <a:pt x="177" y="134"/>
                </a:moveTo>
                <a:cubicBezTo>
                  <a:pt x="181" y="134"/>
                  <a:pt x="185" y="132"/>
                  <a:pt x="188" y="129"/>
                </a:cubicBezTo>
                <a:cubicBezTo>
                  <a:pt x="191" y="126"/>
                  <a:pt x="192" y="122"/>
                  <a:pt x="192" y="118"/>
                </a:cubicBezTo>
                <a:cubicBezTo>
                  <a:pt x="192" y="114"/>
                  <a:pt x="191" y="110"/>
                  <a:pt x="188" y="107"/>
                </a:cubicBezTo>
                <a:cubicBezTo>
                  <a:pt x="185" y="104"/>
                  <a:pt x="181" y="103"/>
                  <a:pt x="177" y="103"/>
                </a:cubicBezTo>
                <a:cubicBezTo>
                  <a:pt x="172" y="103"/>
                  <a:pt x="169" y="104"/>
                  <a:pt x="166" y="107"/>
                </a:cubicBezTo>
                <a:cubicBezTo>
                  <a:pt x="163" y="110"/>
                  <a:pt x="161" y="114"/>
                  <a:pt x="161" y="118"/>
                </a:cubicBezTo>
                <a:cubicBezTo>
                  <a:pt x="161" y="122"/>
                  <a:pt x="163" y="126"/>
                  <a:pt x="166" y="129"/>
                </a:cubicBezTo>
                <a:cubicBezTo>
                  <a:pt x="169" y="132"/>
                  <a:pt x="172" y="134"/>
                  <a:pt x="177" y="1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" name="Freeform 32"/>
          <p:cNvSpPr>
            <a:spLocks noEditPoints="1"/>
          </p:cNvSpPr>
          <p:nvPr/>
        </p:nvSpPr>
        <p:spPr bwMode="auto">
          <a:xfrm>
            <a:off x="1913044" y="1689671"/>
            <a:ext cx="223145" cy="182424"/>
          </a:xfrm>
          <a:custGeom>
            <a:avLst/>
            <a:gdLst>
              <a:gd name="T0" fmla="*/ 108 w 208"/>
              <a:gd name="T1" fmla="*/ 3 h 169"/>
              <a:gd name="T2" fmla="*/ 21 w 208"/>
              <a:gd name="T3" fmla="*/ 107 h 169"/>
              <a:gd name="T4" fmla="*/ 56 w 208"/>
              <a:gd name="T5" fmla="*/ 106 h 169"/>
              <a:gd name="T6" fmla="*/ 57 w 208"/>
              <a:gd name="T7" fmla="*/ 102 h 169"/>
              <a:gd name="T8" fmla="*/ 56 w 208"/>
              <a:gd name="T9" fmla="*/ 103 h 169"/>
              <a:gd name="T10" fmla="*/ 57 w 208"/>
              <a:gd name="T11" fmla="*/ 112 h 169"/>
              <a:gd name="T12" fmla="*/ 56 w 208"/>
              <a:gd name="T13" fmla="*/ 98 h 169"/>
              <a:gd name="T14" fmla="*/ 23 w 208"/>
              <a:gd name="T15" fmla="*/ 98 h 169"/>
              <a:gd name="T16" fmla="*/ 56 w 208"/>
              <a:gd name="T17" fmla="*/ 119 h 169"/>
              <a:gd name="T18" fmla="*/ 56 w 208"/>
              <a:gd name="T19" fmla="*/ 92 h 169"/>
              <a:gd name="T20" fmla="*/ 26 w 208"/>
              <a:gd name="T21" fmla="*/ 92 h 169"/>
              <a:gd name="T22" fmla="*/ 26 w 208"/>
              <a:gd name="T23" fmla="*/ 121 h 169"/>
              <a:gd name="T24" fmla="*/ 28 w 208"/>
              <a:gd name="T25" fmla="*/ 87 h 169"/>
              <a:gd name="T26" fmla="*/ 28 w 208"/>
              <a:gd name="T27" fmla="*/ 85 h 169"/>
              <a:gd name="T28" fmla="*/ 28 w 208"/>
              <a:gd name="T29" fmla="*/ 126 h 169"/>
              <a:gd name="T30" fmla="*/ 31 w 208"/>
              <a:gd name="T31" fmla="*/ 82 h 169"/>
              <a:gd name="T32" fmla="*/ 32 w 208"/>
              <a:gd name="T33" fmla="*/ 80 h 169"/>
              <a:gd name="T34" fmla="*/ 56 w 208"/>
              <a:gd name="T35" fmla="*/ 132 h 169"/>
              <a:gd name="T36" fmla="*/ 37 w 208"/>
              <a:gd name="T37" fmla="*/ 76 h 169"/>
              <a:gd name="T38" fmla="*/ 56 w 208"/>
              <a:gd name="T39" fmla="*/ 75 h 169"/>
              <a:gd name="T40" fmla="*/ 56 w 208"/>
              <a:gd name="T41" fmla="*/ 139 h 169"/>
              <a:gd name="T42" fmla="*/ 37 w 208"/>
              <a:gd name="T43" fmla="*/ 138 h 169"/>
              <a:gd name="T44" fmla="*/ 48 w 208"/>
              <a:gd name="T45" fmla="*/ 71 h 169"/>
              <a:gd name="T46" fmla="*/ 56 w 208"/>
              <a:gd name="T47" fmla="*/ 145 h 169"/>
              <a:gd name="T48" fmla="*/ 71 w 208"/>
              <a:gd name="T49" fmla="*/ 72 h 169"/>
              <a:gd name="T50" fmla="*/ 64 w 208"/>
              <a:gd name="T51" fmla="*/ 72 h 169"/>
              <a:gd name="T52" fmla="*/ 83 w 208"/>
              <a:gd name="T53" fmla="*/ 76 h 169"/>
              <a:gd name="T54" fmla="*/ 63 w 208"/>
              <a:gd name="T55" fmla="*/ 76 h 169"/>
              <a:gd name="T56" fmla="*/ 89 w 208"/>
              <a:gd name="T57" fmla="*/ 81 h 169"/>
              <a:gd name="T58" fmla="*/ 63 w 208"/>
              <a:gd name="T59" fmla="*/ 86 h 169"/>
              <a:gd name="T60" fmla="*/ 93 w 208"/>
              <a:gd name="T61" fmla="*/ 86 h 169"/>
              <a:gd name="T62" fmla="*/ 96 w 208"/>
              <a:gd name="T63" fmla="*/ 91 h 169"/>
              <a:gd name="T64" fmla="*/ 95 w 208"/>
              <a:gd name="T65" fmla="*/ 92 h 169"/>
              <a:gd name="T66" fmla="*/ 63 w 208"/>
              <a:gd name="T67" fmla="*/ 97 h 169"/>
              <a:gd name="T68" fmla="*/ 98 w 208"/>
              <a:gd name="T69" fmla="*/ 101 h 169"/>
              <a:gd name="T70" fmla="*/ 63 w 208"/>
              <a:gd name="T71" fmla="*/ 107 h 169"/>
              <a:gd name="T72" fmla="*/ 98 w 208"/>
              <a:gd name="T73" fmla="*/ 106 h 169"/>
              <a:gd name="T74" fmla="*/ 63 w 208"/>
              <a:gd name="T75" fmla="*/ 112 h 169"/>
              <a:gd name="T76" fmla="*/ 98 w 208"/>
              <a:gd name="T77" fmla="*/ 111 h 169"/>
              <a:gd name="T78" fmla="*/ 63 w 208"/>
              <a:gd name="T79" fmla="*/ 118 h 169"/>
              <a:gd name="T80" fmla="*/ 98 w 208"/>
              <a:gd name="T81" fmla="*/ 117 h 169"/>
              <a:gd name="T82" fmla="*/ 96 w 208"/>
              <a:gd name="T83" fmla="*/ 122 h 169"/>
              <a:gd name="T84" fmla="*/ 95 w 208"/>
              <a:gd name="T85" fmla="*/ 124 h 169"/>
              <a:gd name="T86" fmla="*/ 63 w 208"/>
              <a:gd name="T87" fmla="*/ 128 h 169"/>
              <a:gd name="T88" fmla="*/ 88 w 208"/>
              <a:gd name="T89" fmla="*/ 132 h 169"/>
              <a:gd name="T90" fmla="*/ 63 w 208"/>
              <a:gd name="T91" fmla="*/ 138 h 169"/>
              <a:gd name="T92" fmla="*/ 82 w 208"/>
              <a:gd name="T93" fmla="*/ 137 h 169"/>
              <a:gd name="T94" fmla="*/ 63 w 208"/>
              <a:gd name="T95" fmla="*/ 144 h 169"/>
              <a:gd name="T96" fmla="*/ 64 w 208"/>
              <a:gd name="T97" fmla="*/ 142 h 169"/>
              <a:gd name="T98" fmla="*/ 120 w 208"/>
              <a:gd name="T99" fmla="*/ 76 h 169"/>
              <a:gd name="T100" fmla="*/ 116 w 208"/>
              <a:gd name="T101" fmla="*/ 67 h 169"/>
              <a:gd name="T102" fmla="*/ 124 w 208"/>
              <a:gd name="T103" fmla="*/ 90 h 169"/>
              <a:gd name="T104" fmla="*/ 115 w 208"/>
              <a:gd name="T105" fmla="*/ 86 h 169"/>
              <a:gd name="T106" fmla="*/ 125 w 208"/>
              <a:gd name="T107" fmla="*/ 102 h 169"/>
              <a:gd name="T108" fmla="*/ 132 w 208"/>
              <a:gd name="T109" fmla="*/ 134 h 169"/>
              <a:gd name="T110" fmla="*/ 141 w 208"/>
              <a:gd name="T111" fmla="*/ 138 h 169"/>
              <a:gd name="T112" fmla="*/ 155 w 208"/>
              <a:gd name="T113" fmla="*/ 142 h 169"/>
              <a:gd name="T114" fmla="*/ 146 w 208"/>
              <a:gd name="T115" fmla="*/ 138 h 169"/>
              <a:gd name="T116" fmla="*/ 170 w 208"/>
              <a:gd name="T117" fmla="*/ 146 h 169"/>
              <a:gd name="T118" fmla="*/ 187 w 208"/>
              <a:gd name="T119" fmla="*/ 142 h 169"/>
              <a:gd name="T120" fmla="*/ 170 w 208"/>
              <a:gd name="T121" fmla="*/ 131 h 169"/>
              <a:gd name="T122" fmla="*/ 167 w 208"/>
              <a:gd name="T123" fmla="*/ 11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8" h="169">
                <a:moveTo>
                  <a:pt x="0" y="169"/>
                </a:moveTo>
                <a:cubicBezTo>
                  <a:pt x="0" y="45"/>
                  <a:pt x="0" y="45"/>
                  <a:pt x="0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104" y="0"/>
                  <a:pt x="104" y="0"/>
                  <a:pt x="104" y="0"/>
                </a:cubicBezTo>
                <a:cubicBezTo>
                  <a:pt x="108" y="3"/>
                  <a:pt x="108" y="3"/>
                  <a:pt x="108" y="3"/>
                </a:cubicBezTo>
                <a:cubicBezTo>
                  <a:pt x="66" y="45"/>
                  <a:pt x="66" y="45"/>
                  <a:pt x="66" y="45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08" y="169"/>
                  <a:pt x="208" y="169"/>
                  <a:pt x="208" y="169"/>
                </a:cubicBezTo>
                <a:lnTo>
                  <a:pt x="0" y="169"/>
                </a:lnTo>
                <a:close/>
                <a:moveTo>
                  <a:pt x="21" y="107"/>
                </a:moveTo>
                <a:cubicBezTo>
                  <a:pt x="21" y="108"/>
                  <a:pt x="21" y="108"/>
                  <a:pt x="22" y="108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7" y="108"/>
                  <a:pt x="57" y="108"/>
                  <a:pt x="57" y="107"/>
                </a:cubicBezTo>
                <a:cubicBezTo>
                  <a:pt x="57" y="106"/>
                  <a:pt x="57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1" y="106"/>
                  <a:pt x="21" y="106"/>
                  <a:pt x="21" y="107"/>
                </a:cubicBezTo>
                <a:close/>
                <a:moveTo>
                  <a:pt x="56" y="103"/>
                </a:moveTo>
                <a:cubicBezTo>
                  <a:pt x="57" y="103"/>
                  <a:pt x="57" y="103"/>
                  <a:pt x="57" y="102"/>
                </a:cubicBezTo>
                <a:cubicBezTo>
                  <a:pt x="57" y="101"/>
                  <a:pt x="57" y="101"/>
                  <a:pt x="56" y="101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1" y="101"/>
                  <a:pt x="21" y="101"/>
                  <a:pt x="21" y="102"/>
                </a:cubicBezTo>
                <a:cubicBezTo>
                  <a:pt x="21" y="103"/>
                  <a:pt x="21" y="103"/>
                  <a:pt x="22" y="103"/>
                </a:cubicBezTo>
                <a:lnTo>
                  <a:pt x="56" y="103"/>
                </a:lnTo>
                <a:close/>
                <a:moveTo>
                  <a:pt x="21" y="112"/>
                </a:moveTo>
                <a:cubicBezTo>
                  <a:pt x="21" y="112"/>
                  <a:pt x="21" y="113"/>
                  <a:pt x="21" y="113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7" y="113"/>
                  <a:pt x="57" y="113"/>
                  <a:pt x="57" y="112"/>
                </a:cubicBezTo>
                <a:cubicBezTo>
                  <a:pt x="57" y="111"/>
                  <a:pt x="57" y="111"/>
                  <a:pt x="56" y="111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2" y="111"/>
                  <a:pt x="22" y="111"/>
                  <a:pt x="21" y="111"/>
                </a:cubicBezTo>
                <a:cubicBezTo>
                  <a:pt x="21" y="112"/>
                  <a:pt x="21" y="112"/>
                  <a:pt x="21" y="112"/>
                </a:cubicBezTo>
                <a:close/>
                <a:moveTo>
                  <a:pt x="56" y="98"/>
                </a:moveTo>
                <a:cubicBezTo>
                  <a:pt x="57" y="98"/>
                  <a:pt x="57" y="97"/>
                  <a:pt x="57" y="97"/>
                </a:cubicBezTo>
                <a:cubicBezTo>
                  <a:pt x="57" y="96"/>
                  <a:pt x="57" y="95"/>
                  <a:pt x="56" y="95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5"/>
                  <a:pt x="22" y="96"/>
                  <a:pt x="22" y="97"/>
                </a:cubicBezTo>
                <a:cubicBezTo>
                  <a:pt x="22" y="97"/>
                  <a:pt x="23" y="98"/>
                  <a:pt x="23" y="98"/>
                </a:cubicBezTo>
                <a:lnTo>
                  <a:pt x="56" y="98"/>
                </a:lnTo>
                <a:close/>
                <a:moveTo>
                  <a:pt x="22" y="117"/>
                </a:moveTo>
                <a:cubicBezTo>
                  <a:pt x="22" y="118"/>
                  <a:pt x="23" y="119"/>
                  <a:pt x="23" y="119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56" y="119"/>
                  <a:pt x="56" y="119"/>
                  <a:pt x="56" y="119"/>
                </a:cubicBezTo>
                <a:cubicBezTo>
                  <a:pt x="57" y="119"/>
                  <a:pt x="57" y="118"/>
                  <a:pt x="57" y="117"/>
                </a:cubicBezTo>
                <a:cubicBezTo>
                  <a:pt x="57" y="116"/>
                  <a:pt x="57" y="116"/>
                  <a:pt x="56" y="116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23" y="116"/>
                  <a:pt x="22" y="116"/>
                  <a:pt x="22" y="117"/>
                </a:cubicBezTo>
                <a:close/>
                <a:moveTo>
                  <a:pt x="56" y="92"/>
                </a:moveTo>
                <a:cubicBezTo>
                  <a:pt x="57" y="92"/>
                  <a:pt x="57" y="92"/>
                  <a:pt x="57" y="91"/>
                </a:cubicBezTo>
                <a:cubicBezTo>
                  <a:pt x="57" y="90"/>
                  <a:pt x="57" y="90"/>
                  <a:pt x="56" y="90"/>
                </a:cubicBezTo>
                <a:cubicBezTo>
                  <a:pt x="26" y="90"/>
                  <a:pt x="26" y="90"/>
                  <a:pt x="26" y="90"/>
                </a:cubicBezTo>
                <a:cubicBezTo>
                  <a:pt x="25" y="90"/>
                  <a:pt x="24" y="90"/>
                  <a:pt x="24" y="91"/>
                </a:cubicBezTo>
                <a:cubicBezTo>
                  <a:pt x="24" y="92"/>
                  <a:pt x="25" y="92"/>
                  <a:pt x="26" y="92"/>
                </a:cubicBezTo>
                <a:lnTo>
                  <a:pt x="56" y="92"/>
                </a:lnTo>
                <a:close/>
                <a:moveTo>
                  <a:pt x="56" y="124"/>
                </a:moveTo>
                <a:cubicBezTo>
                  <a:pt x="57" y="124"/>
                  <a:pt x="57" y="123"/>
                  <a:pt x="57" y="122"/>
                </a:cubicBezTo>
                <a:cubicBezTo>
                  <a:pt x="57" y="122"/>
                  <a:pt x="57" y="121"/>
                  <a:pt x="56" y="121"/>
                </a:cubicBezTo>
                <a:cubicBezTo>
                  <a:pt x="26" y="121"/>
                  <a:pt x="26" y="121"/>
                  <a:pt x="26" y="121"/>
                </a:cubicBezTo>
                <a:cubicBezTo>
                  <a:pt x="25" y="121"/>
                  <a:pt x="24" y="122"/>
                  <a:pt x="24" y="122"/>
                </a:cubicBezTo>
                <a:cubicBezTo>
                  <a:pt x="24" y="123"/>
                  <a:pt x="25" y="124"/>
                  <a:pt x="26" y="124"/>
                </a:cubicBezTo>
                <a:lnTo>
                  <a:pt x="56" y="124"/>
                </a:lnTo>
                <a:close/>
                <a:moveTo>
                  <a:pt x="27" y="86"/>
                </a:moveTo>
                <a:cubicBezTo>
                  <a:pt x="27" y="87"/>
                  <a:pt x="27" y="87"/>
                  <a:pt x="28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7" y="87"/>
                  <a:pt x="57" y="87"/>
                  <a:pt x="57" y="86"/>
                </a:cubicBezTo>
                <a:cubicBezTo>
                  <a:pt x="57" y="85"/>
                  <a:pt x="57" y="85"/>
                  <a:pt x="56" y="85"/>
                </a:cubicBezTo>
                <a:cubicBezTo>
                  <a:pt x="28" y="85"/>
                  <a:pt x="28" y="85"/>
                  <a:pt x="28" y="85"/>
                </a:cubicBezTo>
                <a:cubicBezTo>
                  <a:pt x="27" y="85"/>
                  <a:pt x="27" y="85"/>
                  <a:pt x="27" y="86"/>
                </a:cubicBezTo>
                <a:close/>
                <a:moveTo>
                  <a:pt x="56" y="129"/>
                </a:moveTo>
                <a:cubicBezTo>
                  <a:pt x="57" y="129"/>
                  <a:pt x="57" y="129"/>
                  <a:pt x="57" y="128"/>
                </a:cubicBezTo>
                <a:cubicBezTo>
                  <a:pt x="57" y="127"/>
                  <a:pt x="57" y="126"/>
                  <a:pt x="56" y="126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7" y="126"/>
                  <a:pt x="27" y="127"/>
                  <a:pt x="27" y="128"/>
                </a:cubicBezTo>
                <a:cubicBezTo>
                  <a:pt x="27" y="129"/>
                  <a:pt x="27" y="129"/>
                  <a:pt x="28" y="129"/>
                </a:cubicBezTo>
                <a:lnTo>
                  <a:pt x="56" y="129"/>
                </a:lnTo>
                <a:close/>
                <a:moveTo>
                  <a:pt x="31" y="81"/>
                </a:moveTo>
                <a:cubicBezTo>
                  <a:pt x="31" y="81"/>
                  <a:pt x="31" y="82"/>
                  <a:pt x="31" y="82"/>
                </a:cubicBezTo>
                <a:cubicBezTo>
                  <a:pt x="32" y="82"/>
                  <a:pt x="32" y="82"/>
                  <a:pt x="32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7" y="82"/>
                  <a:pt x="57" y="82"/>
                  <a:pt x="57" y="81"/>
                </a:cubicBezTo>
                <a:cubicBezTo>
                  <a:pt x="57" y="80"/>
                  <a:pt x="57" y="80"/>
                  <a:pt x="56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80"/>
                  <a:pt x="32" y="80"/>
                  <a:pt x="31" y="80"/>
                </a:cubicBezTo>
                <a:cubicBezTo>
                  <a:pt x="31" y="80"/>
                  <a:pt x="31" y="81"/>
                  <a:pt x="31" y="81"/>
                </a:cubicBezTo>
                <a:close/>
                <a:moveTo>
                  <a:pt x="56" y="134"/>
                </a:moveTo>
                <a:cubicBezTo>
                  <a:pt x="57" y="134"/>
                  <a:pt x="57" y="134"/>
                  <a:pt x="57" y="133"/>
                </a:cubicBezTo>
                <a:cubicBezTo>
                  <a:pt x="57" y="132"/>
                  <a:pt x="57" y="132"/>
                  <a:pt x="56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31" y="132"/>
                  <a:pt x="31" y="132"/>
                  <a:pt x="31" y="133"/>
                </a:cubicBezTo>
                <a:cubicBezTo>
                  <a:pt x="31" y="134"/>
                  <a:pt x="31" y="134"/>
                  <a:pt x="32" y="134"/>
                </a:cubicBezTo>
                <a:lnTo>
                  <a:pt x="56" y="134"/>
                </a:lnTo>
                <a:close/>
                <a:moveTo>
                  <a:pt x="37" y="76"/>
                </a:moveTo>
                <a:cubicBezTo>
                  <a:pt x="37" y="77"/>
                  <a:pt x="37" y="77"/>
                  <a:pt x="38" y="77"/>
                </a:cubicBezTo>
                <a:cubicBezTo>
                  <a:pt x="56" y="77"/>
                  <a:pt x="56" y="77"/>
                  <a:pt x="56" y="77"/>
                </a:cubicBezTo>
                <a:cubicBezTo>
                  <a:pt x="57" y="77"/>
                  <a:pt x="57" y="77"/>
                  <a:pt x="57" y="76"/>
                </a:cubicBezTo>
                <a:cubicBezTo>
                  <a:pt x="57" y="75"/>
                  <a:pt x="57" y="74"/>
                  <a:pt x="56" y="74"/>
                </a:cubicBezTo>
                <a:cubicBezTo>
                  <a:pt x="56" y="75"/>
                  <a:pt x="56" y="75"/>
                  <a:pt x="56" y="75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4"/>
                  <a:pt x="37" y="75"/>
                  <a:pt x="37" y="76"/>
                </a:cubicBezTo>
                <a:close/>
                <a:moveTo>
                  <a:pt x="37" y="138"/>
                </a:moveTo>
                <a:cubicBezTo>
                  <a:pt x="37" y="139"/>
                  <a:pt x="37" y="139"/>
                  <a:pt x="38" y="139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57" y="139"/>
                  <a:pt x="57" y="139"/>
                  <a:pt x="57" y="138"/>
                </a:cubicBezTo>
                <a:cubicBezTo>
                  <a:pt x="57" y="137"/>
                  <a:pt x="57" y="137"/>
                  <a:pt x="56" y="137"/>
                </a:cubicBezTo>
                <a:cubicBezTo>
                  <a:pt x="56" y="137"/>
                  <a:pt x="56" y="137"/>
                  <a:pt x="56" y="137"/>
                </a:cubicBezTo>
                <a:cubicBezTo>
                  <a:pt x="38" y="137"/>
                  <a:pt x="38" y="137"/>
                  <a:pt x="38" y="137"/>
                </a:cubicBezTo>
                <a:cubicBezTo>
                  <a:pt x="37" y="137"/>
                  <a:pt x="37" y="137"/>
                  <a:pt x="37" y="138"/>
                </a:cubicBezTo>
                <a:close/>
                <a:moveTo>
                  <a:pt x="56" y="72"/>
                </a:moveTo>
                <a:cubicBezTo>
                  <a:pt x="57" y="72"/>
                  <a:pt x="57" y="71"/>
                  <a:pt x="57" y="71"/>
                </a:cubicBezTo>
                <a:cubicBezTo>
                  <a:pt x="57" y="70"/>
                  <a:pt x="57" y="69"/>
                  <a:pt x="56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8" y="69"/>
                  <a:pt x="48" y="70"/>
                  <a:pt x="48" y="71"/>
                </a:cubicBezTo>
                <a:cubicBezTo>
                  <a:pt x="48" y="71"/>
                  <a:pt x="48" y="72"/>
                  <a:pt x="49" y="72"/>
                </a:cubicBezTo>
                <a:lnTo>
                  <a:pt x="56" y="72"/>
                </a:lnTo>
                <a:close/>
                <a:moveTo>
                  <a:pt x="48" y="143"/>
                </a:moveTo>
                <a:cubicBezTo>
                  <a:pt x="48" y="144"/>
                  <a:pt x="48" y="145"/>
                  <a:pt x="49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7" y="145"/>
                  <a:pt x="57" y="144"/>
                  <a:pt x="57" y="143"/>
                </a:cubicBezTo>
                <a:cubicBezTo>
                  <a:pt x="57" y="142"/>
                  <a:pt x="57" y="142"/>
                  <a:pt x="56" y="142"/>
                </a:cubicBezTo>
                <a:cubicBezTo>
                  <a:pt x="49" y="142"/>
                  <a:pt x="49" y="142"/>
                  <a:pt x="49" y="142"/>
                </a:cubicBezTo>
                <a:cubicBezTo>
                  <a:pt x="48" y="142"/>
                  <a:pt x="48" y="142"/>
                  <a:pt x="48" y="143"/>
                </a:cubicBezTo>
                <a:close/>
                <a:moveTo>
                  <a:pt x="71" y="72"/>
                </a:moveTo>
                <a:cubicBezTo>
                  <a:pt x="72" y="72"/>
                  <a:pt x="73" y="71"/>
                  <a:pt x="73" y="71"/>
                </a:cubicBezTo>
                <a:cubicBezTo>
                  <a:pt x="73" y="70"/>
                  <a:pt x="72" y="69"/>
                  <a:pt x="71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3" y="69"/>
                  <a:pt x="63" y="70"/>
                  <a:pt x="63" y="71"/>
                </a:cubicBezTo>
                <a:cubicBezTo>
                  <a:pt x="63" y="71"/>
                  <a:pt x="63" y="72"/>
                  <a:pt x="64" y="72"/>
                </a:cubicBezTo>
                <a:lnTo>
                  <a:pt x="71" y="72"/>
                </a:lnTo>
                <a:close/>
                <a:moveTo>
                  <a:pt x="63" y="76"/>
                </a:moveTo>
                <a:cubicBezTo>
                  <a:pt x="63" y="77"/>
                  <a:pt x="63" y="77"/>
                  <a:pt x="64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3" y="77"/>
                  <a:pt x="83" y="77"/>
                  <a:pt x="83" y="76"/>
                </a:cubicBezTo>
                <a:cubicBezTo>
                  <a:pt x="83" y="75"/>
                  <a:pt x="83" y="74"/>
                  <a:pt x="82" y="74"/>
                </a:cubicBezTo>
                <a:cubicBezTo>
                  <a:pt x="82" y="75"/>
                  <a:pt x="82" y="75"/>
                  <a:pt x="82" y="75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74"/>
                  <a:pt x="63" y="74"/>
                  <a:pt x="63" y="75"/>
                </a:cubicBezTo>
                <a:cubicBezTo>
                  <a:pt x="63" y="75"/>
                  <a:pt x="63" y="75"/>
                  <a:pt x="63" y="76"/>
                </a:cubicBezTo>
                <a:close/>
                <a:moveTo>
                  <a:pt x="63" y="81"/>
                </a:moveTo>
                <a:cubicBezTo>
                  <a:pt x="63" y="81"/>
                  <a:pt x="63" y="82"/>
                  <a:pt x="63" y="82"/>
                </a:cubicBezTo>
                <a:cubicBezTo>
                  <a:pt x="63" y="82"/>
                  <a:pt x="64" y="82"/>
                  <a:pt x="64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89" y="82"/>
                  <a:pt x="89" y="82"/>
                  <a:pt x="89" y="81"/>
                </a:cubicBezTo>
                <a:cubicBezTo>
                  <a:pt x="89" y="80"/>
                  <a:pt x="89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0"/>
                  <a:pt x="63" y="80"/>
                  <a:pt x="63" y="80"/>
                </a:cubicBezTo>
                <a:cubicBezTo>
                  <a:pt x="63" y="80"/>
                  <a:pt x="63" y="81"/>
                  <a:pt x="63" y="81"/>
                </a:cubicBezTo>
                <a:close/>
                <a:moveTo>
                  <a:pt x="63" y="86"/>
                </a:moveTo>
                <a:cubicBezTo>
                  <a:pt x="63" y="86"/>
                  <a:pt x="63" y="87"/>
                  <a:pt x="63" y="87"/>
                </a:cubicBezTo>
                <a:cubicBezTo>
                  <a:pt x="63" y="87"/>
                  <a:pt x="64" y="87"/>
                  <a:pt x="64" y="87"/>
                </a:cubicBezTo>
                <a:cubicBezTo>
                  <a:pt x="64" y="87"/>
                  <a:pt x="64" y="87"/>
                  <a:pt x="64" y="87"/>
                </a:cubicBezTo>
                <a:cubicBezTo>
                  <a:pt x="92" y="87"/>
                  <a:pt x="92" y="87"/>
                  <a:pt x="92" y="87"/>
                </a:cubicBezTo>
                <a:cubicBezTo>
                  <a:pt x="93" y="87"/>
                  <a:pt x="93" y="87"/>
                  <a:pt x="93" y="86"/>
                </a:cubicBezTo>
                <a:cubicBezTo>
                  <a:pt x="93" y="85"/>
                  <a:pt x="93" y="85"/>
                  <a:pt x="92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3" y="85"/>
                  <a:pt x="63" y="85"/>
                  <a:pt x="63" y="86"/>
                </a:cubicBezTo>
                <a:close/>
                <a:moveTo>
                  <a:pt x="95" y="92"/>
                </a:moveTo>
                <a:cubicBezTo>
                  <a:pt x="96" y="92"/>
                  <a:pt x="96" y="92"/>
                  <a:pt x="96" y="91"/>
                </a:cubicBezTo>
                <a:cubicBezTo>
                  <a:pt x="96" y="90"/>
                  <a:pt x="96" y="90"/>
                  <a:pt x="95" y="90"/>
                </a:cubicBezTo>
                <a:cubicBezTo>
                  <a:pt x="64" y="90"/>
                  <a:pt x="64" y="90"/>
                  <a:pt x="64" y="90"/>
                </a:cubicBezTo>
                <a:cubicBezTo>
                  <a:pt x="63" y="90"/>
                  <a:pt x="63" y="90"/>
                  <a:pt x="63" y="91"/>
                </a:cubicBezTo>
                <a:cubicBezTo>
                  <a:pt x="63" y="92"/>
                  <a:pt x="63" y="92"/>
                  <a:pt x="64" y="92"/>
                </a:cubicBezTo>
                <a:lnTo>
                  <a:pt x="95" y="92"/>
                </a:lnTo>
                <a:close/>
                <a:moveTo>
                  <a:pt x="97" y="98"/>
                </a:moveTo>
                <a:cubicBezTo>
                  <a:pt x="98" y="98"/>
                  <a:pt x="98" y="97"/>
                  <a:pt x="98" y="97"/>
                </a:cubicBezTo>
                <a:cubicBezTo>
                  <a:pt x="98" y="96"/>
                  <a:pt x="98" y="95"/>
                  <a:pt x="97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63" y="95"/>
                  <a:pt x="63" y="96"/>
                  <a:pt x="63" y="97"/>
                </a:cubicBezTo>
                <a:cubicBezTo>
                  <a:pt x="63" y="97"/>
                  <a:pt x="63" y="98"/>
                  <a:pt x="64" y="98"/>
                </a:cubicBezTo>
                <a:lnTo>
                  <a:pt x="97" y="98"/>
                </a:lnTo>
                <a:close/>
                <a:moveTo>
                  <a:pt x="98" y="103"/>
                </a:moveTo>
                <a:cubicBezTo>
                  <a:pt x="99" y="103"/>
                  <a:pt x="99" y="103"/>
                  <a:pt x="99" y="102"/>
                </a:cubicBezTo>
                <a:cubicBezTo>
                  <a:pt x="99" y="101"/>
                  <a:pt x="99" y="101"/>
                  <a:pt x="98" y="101"/>
                </a:cubicBezTo>
                <a:cubicBezTo>
                  <a:pt x="64" y="101"/>
                  <a:pt x="64" y="101"/>
                  <a:pt x="64" y="101"/>
                </a:cubicBezTo>
                <a:cubicBezTo>
                  <a:pt x="63" y="101"/>
                  <a:pt x="63" y="101"/>
                  <a:pt x="63" y="102"/>
                </a:cubicBezTo>
                <a:cubicBezTo>
                  <a:pt x="63" y="103"/>
                  <a:pt x="63" y="103"/>
                  <a:pt x="64" y="103"/>
                </a:cubicBezTo>
                <a:lnTo>
                  <a:pt x="98" y="103"/>
                </a:lnTo>
                <a:close/>
                <a:moveTo>
                  <a:pt x="63" y="107"/>
                </a:moveTo>
                <a:cubicBezTo>
                  <a:pt x="63" y="108"/>
                  <a:pt x="63" y="108"/>
                  <a:pt x="64" y="108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100" y="108"/>
                  <a:pt x="100" y="107"/>
                </a:cubicBezTo>
                <a:cubicBezTo>
                  <a:pt x="100" y="107"/>
                  <a:pt x="99" y="106"/>
                  <a:pt x="99" y="106"/>
                </a:cubicBezTo>
                <a:cubicBezTo>
                  <a:pt x="99" y="106"/>
                  <a:pt x="99" y="106"/>
                  <a:pt x="98" y="106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4" y="106"/>
                  <a:pt x="63" y="106"/>
                  <a:pt x="63" y="106"/>
                </a:cubicBezTo>
                <a:cubicBezTo>
                  <a:pt x="63" y="106"/>
                  <a:pt x="63" y="107"/>
                  <a:pt x="63" y="107"/>
                </a:cubicBezTo>
                <a:close/>
                <a:moveTo>
                  <a:pt x="63" y="112"/>
                </a:moveTo>
                <a:cubicBezTo>
                  <a:pt x="63" y="112"/>
                  <a:pt x="63" y="113"/>
                  <a:pt x="63" y="113"/>
                </a:cubicBezTo>
                <a:cubicBezTo>
                  <a:pt x="63" y="113"/>
                  <a:pt x="64" y="113"/>
                  <a:pt x="64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9" y="113"/>
                  <a:pt x="99" y="113"/>
                  <a:pt x="99" y="112"/>
                </a:cubicBezTo>
                <a:cubicBezTo>
                  <a:pt x="99" y="111"/>
                  <a:pt x="99" y="111"/>
                  <a:pt x="98" y="111"/>
                </a:cubicBezTo>
                <a:cubicBezTo>
                  <a:pt x="64" y="111"/>
                  <a:pt x="64" y="111"/>
                  <a:pt x="64" y="111"/>
                </a:cubicBezTo>
                <a:cubicBezTo>
                  <a:pt x="64" y="111"/>
                  <a:pt x="63" y="111"/>
                  <a:pt x="63" y="111"/>
                </a:cubicBezTo>
                <a:cubicBezTo>
                  <a:pt x="63" y="112"/>
                  <a:pt x="63" y="112"/>
                  <a:pt x="63" y="112"/>
                </a:cubicBezTo>
                <a:close/>
                <a:moveTo>
                  <a:pt x="63" y="117"/>
                </a:moveTo>
                <a:cubicBezTo>
                  <a:pt x="63" y="118"/>
                  <a:pt x="63" y="118"/>
                  <a:pt x="63" y="118"/>
                </a:cubicBezTo>
                <a:cubicBezTo>
                  <a:pt x="63" y="119"/>
                  <a:pt x="64" y="119"/>
                  <a:pt x="64" y="119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7" y="119"/>
                  <a:pt x="97" y="119"/>
                  <a:pt x="97" y="119"/>
                </a:cubicBezTo>
                <a:cubicBezTo>
                  <a:pt x="98" y="119"/>
                  <a:pt x="98" y="118"/>
                  <a:pt x="98" y="117"/>
                </a:cubicBezTo>
                <a:cubicBezTo>
                  <a:pt x="98" y="116"/>
                  <a:pt x="98" y="116"/>
                  <a:pt x="97" y="116"/>
                </a:cubicBezTo>
                <a:cubicBezTo>
                  <a:pt x="64" y="116"/>
                  <a:pt x="64" y="116"/>
                  <a:pt x="64" y="116"/>
                </a:cubicBezTo>
                <a:cubicBezTo>
                  <a:pt x="63" y="116"/>
                  <a:pt x="63" y="116"/>
                  <a:pt x="63" y="117"/>
                </a:cubicBezTo>
                <a:close/>
                <a:moveTo>
                  <a:pt x="95" y="124"/>
                </a:moveTo>
                <a:cubicBezTo>
                  <a:pt x="96" y="124"/>
                  <a:pt x="96" y="123"/>
                  <a:pt x="96" y="122"/>
                </a:cubicBezTo>
                <a:cubicBezTo>
                  <a:pt x="96" y="122"/>
                  <a:pt x="96" y="121"/>
                  <a:pt x="95" y="121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3" y="121"/>
                  <a:pt x="63" y="122"/>
                  <a:pt x="63" y="122"/>
                </a:cubicBezTo>
                <a:cubicBezTo>
                  <a:pt x="63" y="123"/>
                  <a:pt x="63" y="124"/>
                  <a:pt x="64" y="124"/>
                </a:cubicBezTo>
                <a:lnTo>
                  <a:pt x="95" y="124"/>
                </a:lnTo>
                <a:close/>
                <a:moveTo>
                  <a:pt x="92" y="129"/>
                </a:moveTo>
                <a:cubicBezTo>
                  <a:pt x="93" y="129"/>
                  <a:pt x="93" y="129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3" y="126"/>
                  <a:pt x="63" y="127"/>
                  <a:pt x="63" y="128"/>
                </a:cubicBezTo>
                <a:cubicBezTo>
                  <a:pt x="63" y="129"/>
                  <a:pt x="63" y="129"/>
                  <a:pt x="64" y="129"/>
                </a:cubicBezTo>
                <a:lnTo>
                  <a:pt x="92" y="129"/>
                </a:lnTo>
                <a:close/>
                <a:moveTo>
                  <a:pt x="88" y="134"/>
                </a:moveTo>
                <a:cubicBezTo>
                  <a:pt x="89" y="134"/>
                  <a:pt x="89" y="134"/>
                  <a:pt x="89" y="133"/>
                </a:cubicBezTo>
                <a:cubicBezTo>
                  <a:pt x="89" y="132"/>
                  <a:pt x="89" y="132"/>
                  <a:pt x="88" y="132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63" y="132"/>
                  <a:pt x="63" y="132"/>
                  <a:pt x="63" y="133"/>
                </a:cubicBezTo>
                <a:cubicBezTo>
                  <a:pt x="63" y="134"/>
                  <a:pt x="63" y="134"/>
                  <a:pt x="64" y="134"/>
                </a:cubicBezTo>
                <a:lnTo>
                  <a:pt x="88" y="134"/>
                </a:lnTo>
                <a:close/>
                <a:moveTo>
                  <a:pt x="63" y="138"/>
                </a:moveTo>
                <a:cubicBezTo>
                  <a:pt x="63" y="139"/>
                  <a:pt x="63" y="139"/>
                  <a:pt x="64" y="139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3" y="139"/>
                  <a:pt x="83" y="139"/>
                  <a:pt x="83" y="138"/>
                </a:cubicBezTo>
                <a:cubicBezTo>
                  <a:pt x="83" y="137"/>
                  <a:pt x="83" y="137"/>
                  <a:pt x="82" y="137"/>
                </a:cubicBezTo>
                <a:cubicBezTo>
                  <a:pt x="82" y="137"/>
                  <a:pt x="82" y="137"/>
                  <a:pt x="82" y="137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64" y="137"/>
                  <a:pt x="63" y="137"/>
                  <a:pt x="63" y="137"/>
                </a:cubicBezTo>
                <a:cubicBezTo>
                  <a:pt x="63" y="137"/>
                  <a:pt x="63" y="138"/>
                  <a:pt x="63" y="138"/>
                </a:cubicBezTo>
                <a:close/>
                <a:moveTo>
                  <a:pt x="63" y="143"/>
                </a:moveTo>
                <a:cubicBezTo>
                  <a:pt x="63" y="144"/>
                  <a:pt x="63" y="144"/>
                  <a:pt x="63" y="144"/>
                </a:cubicBezTo>
                <a:cubicBezTo>
                  <a:pt x="63" y="145"/>
                  <a:pt x="64" y="145"/>
                  <a:pt x="64" y="145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72" y="145"/>
                  <a:pt x="73" y="144"/>
                  <a:pt x="73" y="143"/>
                </a:cubicBezTo>
                <a:cubicBezTo>
                  <a:pt x="73" y="142"/>
                  <a:pt x="72" y="142"/>
                  <a:pt x="71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4" y="142"/>
                  <a:pt x="63" y="142"/>
                  <a:pt x="63" y="142"/>
                </a:cubicBezTo>
                <a:cubicBezTo>
                  <a:pt x="63" y="143"/>
                  <a:pt x="63" y="143"/>
                  <a:pt x="63" y="143"/>
                </a:cubicBezTo>
                <a:close/>
                <a:moveTo>
                  <a:pt x="115" y="71"/>
                </a:moveTo>
                <a:cubicBezTo>
                  <a:pt x="115" y="72"/>
                  <a:pt x="115" y="73"/>
                  <a:pt x="116" y="74"/>
                </a:cubicBezTo>
                <a:cubicBezTo>
                  <a:pt x="117" y="75"/>
                  <a:pt x="118" y="76"/>
                  <a:pt x="120" y="76"/>
                </a:cubicBezTo>
                <a:cubicBezTo>
                  <a:pt x="121" y="76"/>
                  <a:pt x="123" y="75"/>
                  <a:pt x="124" y="74"/>
                </a:cubicBezTo>
                <a:cubicBezTo>
                  <a:pt x="125" y="73"/>
                  <a:pt x="125" y="72"/>
                  <a:pt x="125" y="71"/>
                </a:cubicBezTo>
                <a:cubicBezTo>
                  <a:pt x="125" y="69"/>
                  <a:pt x="125" y="68"/>
                  <a:pt x="124" y="67"/>
                </a:cubicBezTo>
                <a:cubicBezTo>
                  <a:pt x="123" y="66"/>
                  <a:pt x="121" y="65"/>
                  <a:pt x="120" y="65"/>
                </a:cubicBezTo>
                <a:cubicBezTo>
                  <a:pt x="118" y="65"/>
                  <a:pt x="117" y="66"/>
                  <a:pt x="116" y="67"/>
                </a:cubicBezTo>
                <a:cubicBezTo>
                  <a:pt x="115" y="68"/>
                  <a:pt x="115" y="69"/>
                  <a:pt x="115" y="71"/>
                </a:cubicBezTo>
                <a:close/>
                <a:moveTo>
                  <a:pt x="115" y="86"/>
                </a:moveTo>
                <a:cubicBezTo>
                  <a:pt x="115" y="88"/>
                  <a:pt x="115" y="89"/>
                  <a:pt x="116" y="90"/>
                </a:cubicBezTo>
                <a:cubicBezTo>
                  <a:pt x="117" y="91"/>
                  <a:pt x="118" y="92"/>
                  <a:pt x="120" y="92"/>
                </a:cubicBezTo>
                <a:cubicBezTo>
                  <a:pt x="121" y="92"/>
                  <a:pt x="123" y="91"/>
                  <a:pt x="124" y="90"/>
                </a:cubicBezTo>
                <a:cubicBezTo>
                  <a:pt x="125" y="89"/>
                  <a:pt x="125" y="88"/>
                  <a:pt x="125" y="86"/>
                </a:cubicBezTo>
                <a:cubicBezTo>
                  <a:pt x="125" y="85"/>
                  <a:pt x="125" y="83"/>
                  <a:pt x="124" y="82"/>
                </a:cubicBezTo>
                <a:cubicBezTo>
                  <a:pt x="123" y="82"/>
                  <a:pt x="121" y="81"/>
                  <a:pt x="120" y="81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5" y="83"/>
                  <a:pt x="115" y="85"/>
                  <a:pt x="115" y="86"/>
                </a:cubicBezTo>
                <a:close/>
                <a:moveTo>
                  <a:pt x="115" y="102"/>
                </a:moveTo>
                <a:cubicBezTo>
                  <a:pt x="115" y="103"/>
                  <a:pt x="115" y="105"/>
                  <a:pt x="116" y="106"/>
                </a:cubicBezTo>
                <a:cubicBezTo>
                  <a:pt x="117" y="107"/>
                  <a:pt x="118" y="107"/>
                  <a:pt x="120" y="107"/>
                </a:cubicBezTo>
                <a:cubicBezTo>
                  <a:pt x="121" y="107"/>
                  <a:pt x="123" y="107"/>
                  <a:pt x="124" y="106"/>
                </a:cubicBezTo>
                <a:cubicBezTo>
                  <a:pt x="125" y="105"/>
                  <a:pt x="125" y="103"/>
                  <a:pt x="125" y="102"/>
                </a:cubicBezTo>
                <a:cubicBezTo>
                  <a:pt x="125" y="100"/>
                  <a:pt x="125" y="99"/>
                  <a:pt x="124" y="98"/>
                </a:cubicBezTo>
                <a:cubicBezTo>
                  <a:pt x="123" y="97"/>
                  <a:pt x="121" y="97"/>
                  <a:pt x="120" y="97"/>
                </a:cubicBezTo>
                <a:cubicBezTo>
                  <a:pt x="118" y="97"/>
                  <a:pt x="117" y="97"/>
                  <a:pt x="116" y="98"/>
                </a:cubicBezTo>
                <a:cubicBezTo>
                  <a:pt x="115" y="99"/>
                  <a:pt x="115" y="100"/>
                  <a:pt x="115" y="102"/>
                </a:cubicBezTo>
                <a:close/>
                <a:moveTo>
                  <a:pt x="132" y="134"/>
                </a:moveTo>
                <a:cubicBezTo>
                  <a:pt x="131" y="135"/>
                  <a:pt x="130" y="137"/>
                  <a:pt x="130" y="138"/>
                </a:cubicBezTo>
                <a:cubicBezTo>
                  <a:pt x="130" y="140"/>
                  <a:pt x="131" y="141"/>
                  <a:pt x="132" y="142"/>
                </a:cubicBezTo>
                <a:cubicBezTo>
                  <a:pt x="133" y="143"/>
                  <a:pt x="134" y="143"/>
                  <a:pt x="136" y="143"/>
                </a:cubicBezTo>
                <a:cubicBezTo>
                  <a:pt x="137" y="143"/>
                  <a:pt x="138" y="143"/>
                  <a:pt x="139" y="142"/>
                </a:cubicBezTo>
                <a:cubicBezTo>
                  <a:pt x="140" y="141"/>
                  <a:pt x="141" y="140"/>
                  <a:pt x="141" y="138"/>
                </a:cubicBezTo>
                <a:cubicBezTo>
                  <a:pt x="141" y="137"/>
                  <a:pt x="140" y="135"/>
                  <a:pt x="139" y="134"/>
                </a:cubicBezTo>
                <a:cubicBezTo>
                  <a:pt x="138" y="133"/>
                  <a:pt x="137" y="133"/>
                  <a:pt x="136" y="133"/>
                </a:cubicBezTo>
                <a:cubicBezTo>
                  <a:pt x="134" y="133"/>
                  <a:pt x="133" y="133"/>
                  <a:pt x="132" y="134"/>
                </a:cubicBezTo>
                <a:close/>
                <a:moveTo>
                  <a:pt x="151" y="143"/>
                </a:moveTo>
                <a:cubicBezTo>
                  <a:pt x="153" y="144"/>
                  <a:pt x="154" y="143"/>
                  <a:pt x="155" y="142"/>
                </a:cubicBezTo>
                <a:cubicBezTo>
                  <a:pt x="156" y="141"/>
                  <a:pt x="156" y="140"/>
                  <a:pt x="156" y="138"/>
                </a:cubicBezTo>
                <a:cubicBezTo>
                  <a:pt x="156" y="137"/>
                  <a:pt x="156" y="136"/>
                  <a:pt x="155" y="134"/>
                </a:cubicBezTo>
                <a:cubicBezTo>
                  <a:pt x="154" y="133"/>
                  <a:pt x="153" y="133"/>
                  <a:pt x="151" y="133"/>
                </a:cubicBezTo>
                <a:cubicBezTo>
                  <a:pt x="150" y="133"/>
                  <a:pt x="148" y="133"/>
                  <a:pt x="148" y="134"/>
                </a:cubicBezTo>
                <a:cubicBezTo>
                  <a:pt x="147" y="135"/>
                  <a:pt x="146" y="137"/>
                  <a:pt x="146" y="138"/>
                </a:cubicBezTo>
                <a:cubicBezTo>
                  <a:pt x="146" y="140"/>
                  <a:pt x="147" y="141"/>
                  <a:pt x="148" y="142"/>
                </a:cubicBezTo>
                <a:cubicBezTo>
                  <a:pt x="148" y="143"/>
                  <a:pt x="150" y="143"/>
                  <a:pt x="151" y="143"/>
                </a:cubicBezTo>
                <a:close/>
                <a:moveTo>
                  <a:pt x="170" y="131"/>
                </a:moveTo>
                <a:cubicBezTo>
                  <a:pt x="168" y="133"/>
                  <a:pt x="167" y="135"/>
                  <a:pt x="167" y="138"/>
                </a:cubicBezTo>
                <a:cubicBezTo>
                  <a:pt x="167" y="141"/>
                  <a:pt x="168" y="144"/>
                  <a:pt x="170" y="146"/>
                </a:cubicBezTo>
                <a:cubicBezTo>
                  <a:pt x="171" y="147"/>
                  <a:pt x="172" y="147"/>
                  <a:pt x="173" y="148"/>
                </a:cubicBezTo>
                <a:cubicBezTo>
                  <a:pt x="175" y="148"/>
                  <a:pt x="176" y="149"/>
                  <a:pt x="177" y="149"/>
                </a:cubicBezTo>
                <a:cubicBezTo>
                  <a:pt x="179" y="149"/>
                  <a:pt x="180" y="148"/>
                  <a:pt x="181" y="148"/>
                </a:cubicBezTo>
                <a:cubicBezTo>
                  <a:pt x="182" y="147"/>
                  <a:pt x="183" y="147"/>
                  <a:pt x="184" y="146"/>
                </a:cubicBezTo>
                <a:cubicBezTo>
                  <a:pt x="185" y="145"/>
                  <a:pt x="186" y="143"/>
                  <a:pt x="187" y="142"/>
                </a:cubicBezTo>
                <a:cubicBezTo>
                  <a:pt x="187" y="141"/>
                  <a:pt x="187" y="139"/>
                  <a:pt x="187" y="138"/>
                </a:cubicBezTo>
                <a:cubicBezTo>
                  <a:pt x="187" y="137"/>
                  <a:pt x="187" y="136"/>
                  <a:pt x="187" y="134"/>
                </a:cubicBezTo>
                <a:cubicBezTo>
                  <a:pt x="186" y="133"/>
                  <a:pt x="185" y="132"/>
                  <a:pt x="184" y="131"/>
                </a:cubicBezTo>
                <a:cubicBezTo>
                  <a:pt x="182" y="129"/>
                  <a:pt x="180" y="128"/>
                  <a:pt x="177" y="128"/>
                </a:cubicBezTo>
                <a:cubicBezTo>
                  <a:pt x="174" y="128"/>
                  <a:pt x="172" y="129"/>
                  <a:pt x="170" y="131"/>
                </a:cubicBezTo>
                <a:close/>
                <a:moveTo>
                  <a:pt x="167" y="117"/>
                </a:moveTo>
                <a:cubicBezTo>
                  <a:pt x="187" y="117"/>
                  <a:pt x="187" y="117"/>
                  <a:pt x="187" y="117"/>
                </a:cubicBezTo>
                <a:cubicBezTo>
                  <a:pt x="187" y="65"/>
                  <a:pt x="187" y="65"/>
                  <a:pt x="187" y="65"/>
                </a:cubicBezTo>
                <a:cubicBezTo>
                  <a:pt x="167" y="65"/>
                  <a:pt x="167" y="65"/>
                  <a:pt x="167" y="65"/>
                </a:cubicBezTo>
                <a:lnTo>
                  <a:pt x="167" y="11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" name="Freeform 33"/>
          <p:cNvSpPr>
            <a:spLocks noEditPoints="1"/>
          </p:cNvSpPr>
          <p:nvPr/>
        </p:nvSpPr>
        <p:spPr bwMode="auto">
          <a:xfrm>
            <a:off x="2222514" y="1720618"/>
            <a:ext cx="262236" cy="177538"/>
          </a:xfrm>
          <a:custGeom>
            <a:avLst/>
            <a:gdLst>
              <a:gd name="T0" fmla="*/ 0 w 245"/>
              <a:gd name="T1" fmla="*/ 135 h 164"/>
              <a:gd name="T2" fmla="*/ 8 w 245"/>
              <a:gd name="T3" fmla="*/ 71 h 164"/>
              <a:gd name="T4" fmla="*/ 52 w 245"/>
              <a:gd name="T5" fmla="*/ 99 h 164"/>
              <a:gd name="T6" fmla="*/ 100 w 245"/>
              <a:gd name="T7" fmla="*/ 62 h 164"/>
              <a:gd name="T8" fmla="*/ 55 w 245"/>
              <a:gd name="T9" fmla="*/ 94 h 164"/>
              <a:gd name="T10" fmla="*/ 8 w 245"/>
              <a:gd name="T11" fmla="*/ 47 h 164"/>
              <a:gd name="T12" fmla="*/ 55 w 245"/>
              <a:gd name="T13" fmla="*/ 0 h 164"/>
              <a:gd name="T14" fmla="*/ 155 w 245"/>
              <a:gd name="T15" fmla="*/ 16 h 164"/>
              <a:gd name="T16" fmla="*/ 223 w 245"/>
              <a:gd name="T17" fmla="*/ 14 h 164"/>
              <a:gd name="T18" fmla="*/ 223 w 245"/>
              <a:gd name="T19" fmla="*/ 80 h 164"/>
              <a:gd name="T20" fmla="*/ 163 w 245"/>
              <a:gd name="T21" fmla="*/ 85 h 164"/>
              <a:gd name="T22" fmla="*/ 164 w 245"/>
              <a:gd name="T23" fmla="*/ 88 h 164"/>
              <a:gd name="T24" fmla="*/ 219 w 245"/>
              <a:gd name="T25" fmla="*/ 90 h 164"/>
              <a:gd name="T26" fmla="*/ 245 w 245"/>
              <a:gd name="T27" fmla="*/ 133 h 164"/>
              <a:gd name="T28" fmla="*/ 245 w 245"/>
              <a:gd name="T29" fmla="*/ 136 h 164"/>
              <a:gd name="T30" fmla="*/ 216 w 245"/>
              <a:gd name="T31" fmla="*/ 164 h 164"/>
              <a:gd name="T32" fmla="*/ 197 w 245"/>
              <a:gd name="T33" fmla="*/ 158 h 164"/>
              <a:gd name="T34" fmla="*/ 184 w 245"/>
              <a:gd name="T35" fmla="*/ 141 h 164"/>
              <a:gd name="T36" fmla="*/ 94 w 245"/>
              <a:gd name="T37" fmla="*/ 78 h 164"/>
              <a:gd name="T38" fmla="*/ 56 w 245"/>
              <a:gd name="T39" fmla="*/ 150 h 164"/>
              <a:gd name="T40" fmla="*/ 29 w 245"/>
              <a:gd name="T41" fmla="*/ 164 h 164"/>
              <a:gd name="T42" fmla="*/ 9 w 245"/>
              <a:gd name="T43" fmla="*/ 156 h 164"/>
              <a:gd name="T44" fmla="*/ 26 w 245"/>
              <a:gd name="T45" fmla="*/ 55 h 164"/>
              <a:gd name="T46" fmla="*/ 50 w 245"/>
              <a:gd name="T47" fmla="*/ 47 h 164"/>
              <a:gd name="T48" fmla="*/ 26 w 245"/>
              <a:gd name="T49" fmla="*/ 39 h 164"/>
              <a:gd name="T50" fmla="*/ 47 w 245"/>
              <a:gd name="T51" fmla="*/ 34 h 164"/>
              <a:gd name="T52" fmla="*/ 63 w 245"/>
              <a:gd name="T53" fmla="*/ 34 h 164"/>
              <a:gd name="T54" fmla="*/ 47 w 245"/>
              <a:gd name="T55" fmla="*/ 18 h 164"/>
              <a:gd name="T56" fmla="*/ 47 w 245"/>
              <a:gd name="T57" fmla="*/ 76 h 164"/>
              <a:gd name="T58" fmla="*/ 63 w 245"/>
              <a:gd name="T59" fmla="*/ 60 h 164"/>
              <a:gd name="T60" fmla="*/ 47 w 245"/>
              <a:gd name="T61" fmla="*/ 60 h 164"/>
              <a:gd name="T62" fmla="*/ 60 w 245"/>
              <a:gd name="T63" fmla="*/ 47 h 164"/>
              <a:gd name="T64" fmla="*/ 84 w 245"/>
              <a:gd name="T65" fmla="*/ 55 h 164"/>
              <a:gd name="T66" fmla="*/ 68 w 245"/>
              <a:gd name="T67" fmla="*/ 39 h 164"/>
              <a:gd name="T68" fmla="*/ 102 w 245"/>
              <a:gd name="T69" fmla="*/ 47 h 164"/>
              <a:gd name="T70" fmla="*/ 117 w 245"/>
              <a:gd name="T71" fmla="*/ 49 h 164"/>
              <a:gd name="T72" fmla="*/ 120 w 245"/>
              <a:gd name="T73" fmla="*/ 47 h 164"/>
              <a:gd name="T74" fmla="*/ 117 w 245"/>
              <a:gd name="T75" fmla="*/ 44 h 164"/>
              <a:gd name="T76" fmla="*/ 102 w 245"/>
              <a:gd name="T77" fmla="*/ 47 h 164"/>
              <a:gd name="T78" fmla="*/ 143 w 245"/>
              <a:gd name="T79" fmla="*/ 47 h 164"/>
              <a:gd name="T80" fmla="*/ 128 w 245"/>
              <a:gd name="T81" fmla="*/ 44 h 164"/>
              <a:gd name="T82" fmla="*/ 125 w 245"/>
              <a:gd name="T83" fmla="*/ 47 h 164"/>
              <a:gd name="T84" fmla="*/ 128 w 245"/>
              <a:gd name="T85" fmla="*/ 49 h 164"/>
              <a:gd name="T86" fmla="*/ 173 w 245"/>
              <a:gd name="T87" fmla="*/ 56 h 164"/>
              <a:gd name="T88" fmla="*/ 182 w 245"/>
              <a:gd name="T89" fmla="*/ 47 h 164"/>
              <a:gd name="T90" fmla="*/ 173 w 245"/>
              <a:gd name="T91" fmla="*/ 38 h 164"/>
              <a:gd name="T92" fmla="*/ 164 w 245"/>
              <a:gd name="T93" fmla="*/ 47 h 164"/>
              <a:gd name="T94" fmla="*/ 173 w 245"/>
              <a:gd name="T95" fmla="*/ 56 h 164"/>
              <a:gd name="T96" fmla="*/ 184 w 245"/>
              <a:gd name="T97" fmla="*/ 36 h 164"/>
              <a:gd name="T98" fmla="*/ 197 w 245"/>
              <a:gd name="T99" fmla="*/ 36 h 164"/>
              <a:gd name="T100" fmla="*/ 197 w 245"/>
              <a:gd name="T101" fmla="*/ 23 h 164"/>
              <a:gd name="T102" fmla="*/ 184 w 245"/>
              <a:gd name="T103" fmla="*/ 23 h 164"/>
              <a:gd name="T104" fmla="*/ 182 w 245"/>
              <a:gd name="T105" fmla="*/ 64 h 164"/>
              <a:gd name="T106" fmla="*/ 190 w 245"/>
              <a:gd name="T107" fmla="*/ 73 h 164"/>
              <a:gd name="T108" fmla="*/ 199 w 245"/>
              <a:gd name="T109" fmla="*/ 64 h 164"/>
              <a:gd name="T110" fmla="*/ 190 w 245"/>
              <a:gd name="T111" fmla="*/ 56 h 164"/>
              <a:gd name="T112" fmla="*/ 182 w 245"/>
              <a:gd name="T113" fmla="*/ 64 h 164"/>
              <a:gd name="T114" fmla="*/ 199 w 245"/>
              <a:gd name="T115" fmla="*/ 47 h 164"/>
              <a:gd name="T116" fmla="*/ 208 w 245"/>
              <a:gd name="T117" fmla="*/ 56 h 164"/>
              <a:gd name="T118" fmla="*/ 216 w 245"/>
              <a:gd name="T119" fmla="*/ 47 h 164"/>
              <a:gd name="T120" fmla="*/ 207 w 245"/>
              <a:gd name="T121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45" h="164">
                <a:moveTo>
                  <a:pt x="0" y="136"/>
                </a:moveTo>
                <a:cubicBezTo>
                  <a:pt x="0" y="136"/>
                  <a:pt x="0" y="135"/>
                  <a:pt x="0" y="135"/>
                </a:cubicBezTo>
                <a:cubicBezTo>
                  <a:pt x="1" y="134"/>
                  <a:pt x="1" y="134"/>
                  <a:pt x="1" y="133"/>
                </a:cubicBezTo>
                <a:cubicBezTo>
                  <a:pt x="8" y="71"/>
                  <a:pt x="8" y="71"/>
                  <a:pt x="8" y="71"/>
                </a:cubicBezTo>
                <a:cubicBezTo>
                  <a:pt x="13" y="79"/>
                  <a:pt x="19" y="85"/>
                  <a:pt x="26" y="91"/>
                </a:cubicBezTo>
                <a:cubicBezTo>
                  <a:pt x="34" y="96"/>
                  <a:pt x="43" y="99"/>
                  <a:pt x="52" y="99"/>
                </a:cubicBezTo>
                <a:cubicBezTo>
                  <a:pt x="63" y="99"/>
                  <a:pt x="73" y="95"/>
                  <a:pt x="82" y="88"/>
                </a:cubicBezTo>
                <a:cubicBezTo>
                  <a:pt x="91" y="81"/>
                  <a:pt x="97" y="73"/>
                  <a:pt x="100" y="62"/>
                </a:cubicBezTo>
                <a:cubicBezTo>
                  <a:pt x="96" y="71"/>
                  <a:pt x="91" y="79"/>
                  <a:pt x="82" y="85"/>
                </a:cubicBezTo>
                <a:cubicBezTo>
                  <a:pt x="75" y="91"/>
                  <a:pt x="65" y="94"/>
                  <a:pt x="55" y="94"/>
                </a:cubicBezTo>
                <a:cubicBezTo>
                  <a:pt x="42" y="94"/>
                  <a:pt x="31" y="89"/>
                  <a:pt x="22" y="80"/>
                </a:cubicBezTo>
                <a:cubicBezTo>
                  <a:pt x="13" y="71"/>
                  <a:pt x="8" y="60"/>
                  <a:pt x="8" y="47"/>
                </a:cubicBezTo>
                <a:cubicBezTo>
                  <a:pt x="8" y="34"/>
                  <a:pt x="13" y="23"/>
                  <a:pt x="22" y="14"/>
                </a:cubicBezTo>
                <a:cubicBezTo>
                  <a:pt x="31" y="5"/>
                  <a:pt x="42" y="0"/>
                  <a:pt x="55" y="0"/>
                </a:cubicBezTo>
                <a:cubicBezTo>
                  <a:pt x="69" y="0"/>
                  <a:pt x="81" y="5"/>
                  <a:pt x="90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65" y="5"/>
                  <a:pt x="177" y="0"/>
                  <a:pt x="190" y="0"/>
                </a:cubicBezTo>
                <a:cubicBezTo>
                  <a:pt x="203" y="0"/>
                  <a:pt x="214" y="5"/>
                  <a:pt x="223" y="14"/>
                </a:cubicBezTo>
                <a:cubicBezTo>
                  <a:pt x="232" y="23"/>
                  <a:pt x="237" y="34"/>
                  <a:pt x="237" y="47"/>
                </a:cubicBezTo>
                <a:cubicBezTo>
                  <a:pt x="237" y="60"/>
                  <a:pt x="232" y="71"/>
                  <a:pt x="223" y="80"/>
                </a:cubicBezTo>
                <a:cubicBezTo>
                  <a:pt x="214" y="89"/>
                  <a:pt x="203" y="94"/>
                  <a:pt x="190" y="94"/>
                </a:cubicBezTo>
                <a:cubicBezTo>
                  <a:pt x="180" y="94"/>
                  <a:pt x="171" y="91"/>
                  <a:pt x="163" y="85"/>
                </a:cubicBezTo>
                <a:cubicBezTo>
                  <a:pt x="155" y="79"/>
                  <a:pt x="150" y="72"/>
                  <a:pt x="146" y="63"/>
                </a:cubicBezTo>
                <a:cubicBezTo>
                  <a:pt x="149" y="73"/>
                  <a:pt x="155" y="81"/>
                  <a:pt x="164" y="88"/>
                </a:cubicBezTo>
                <a:cubicBezTo>
                  <a:pt x="173" y="94"/>
                  <a:pt x="183" y="98"/>
                  <a:pt x="194" y="98"/>
                </a:cubicBezTo>
                <a:cubicBezTo>
                  <a:pt x="203" y="98"/>
                  <a:pt x="211" y="95"/>
                  <a:pt x="219" y="90"/>
                </a:cubicBezTo>
                <a:cubicBezTo>
                  <a:pt x="227" y="84"/>
                  <a:pt x="233" y="77"/>
                  <a:pt x="237" y="69"/>
                </a:cubicBezTo>
                <a:cubicBezTo>
                  <a:pt x="245" y="133"/>
                  <a:pt x="245" y="133"/>
                  <a:pt x="245" y="133"/>
                </a:cubicBezTo>
                <a:cubicBezTo>
                  <a:pt x="245" y="134"/>
                  <a:pt x="245" y="134"/>
                  <a:pt x="245" y="135"/>
                </a:cubicBezTo>
                <a:cubicBezTo>
                  <a:pt x="245" y="135"/>
                  <a:pt x="245" y="136"/>
                  <a:pt x="245" y="136"/>
                </a:cubicBezTo>
                <a:cubicBezTo>
                  <a:pt x="245" y="144"/>
                  <a:pt x="242" y="151"/>
                  <a:pt x="237" y="156"/>
                </a:cubicBezTo>
                <a:cubicBezTo>
                  <a:pt x="231" y="161"/>
                  <a:pt x="224" y="164"/>
                  <a:pt x="216" y="164"/>
                </a:cubicBezTo>
                <a:cubicBezTo>
                  <a:pt x="213" y="164"/>
                  <a:pt x="209" y="164"/>
                  <a:pt x="206" y="162"/>
                </a:cubicBezTo>
                <a:cubicBezTo>
                  <a:pt x="203" y="161"/>
                  <a:pt x="200" y="160"/>
                  <a:pt x="197" y="158"/>
                </a:cubicBezTo>
                <a:cubicBezTo>
                  <a:pt x="195" y="156"/>
                  <a:pt x="192" y="153"/>
                  <a:pt x="190" y="151"/>
                </a:cubicBezTo>
                <a:cubicBezTo>
                  <a:pt x="187" y="148"/>
                  <a:pt x="185" y="145"/>
                  <a:pt x="184" y="141"/>
                </a:cubicBezTo>
                <a:cubicBezTo>
                  <a:pt x="152" y="78"/>
                  <a:pt x="152" y="78"/>
                  <a:pt x="152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62" y="141"/>
                  <a:pt x="62" y="141"/>
                  <a:pt x="62" y="141"/>
                </a:cubicBezTo>
                <a:cubicBezTo>
                  <a:pt x="60" y="144"/>
                  <a:pt x="58" y="147"/>
                  <a:pt x="56" y="150"/>
                </a:cubicBezTo>
                <a:cubicBezTo>
                  <a:pt x="54" y="152"/>
                  <a:pt x="51" y="155"/>
                  <a:pt x="48" y="157"/>
                </a:cubicBezTo>
                <a:cubicBezTo>
                  <a:pt x="41" y="162"/>
                  <a:pt x="35" y="164"/>
                  <a:pt x="29" y="164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1" y="164"/>
                  <a:pt x="14" y="161"/>
                  <a:pt x="9" y="156"/>
                </a:cubicBezTo>
                <a:cubicBezTo>
                  <a:pt x="3" y="151"/>
                  <a:pt x="0" y="144"/>
                  <a:pt x="0" y="136"/>
                </a:cubicBezTo>
                <a:close/>
                <a:moveTo>
                  <a:pt x="26" y="55"/>
                </a:moveTo>
                <a:cubicBezTo>
                  <a:pt x="42" y="55"/>
                  <a:pt x="42" y="55"/>
                  <a:pt x="42" y="55"/>
                </a:cubicBezTo>
                <a:cubicBezTo>
                  <a:pt x="50" y="47"/>
                  <a:pt x="50" y="47"/>
                  <a:pt x="50" y="47"/>
                </a:cubicBezTo>
                <a:cubicBezTo>
                  <a:pt x="42" y="39"/>
                  <a:pt x="42" y="39"/>
                  <a:pt x="42" y="39"/>
                </a:cubicBezTo>
                <a:cubicBezTo>
                  <a:pt x="26" y="39"/>
                  <a:pt x="26" y="39"/>
                  <a:pt x="26" y="39"/>
                </a:cubicBezTo>
                <a:lnTo>
                  <a:pt x="26" y="55"/>
                </a:lnTo>
                <a:close/>
                <a:moveTo>
                  <a:pt x="47" y="34"/>
                </a:moveTo>
                <a:cubicBezTo>
                  <a:pt x="55" y="42"/>
                  <a:pt x="55" y="42"/>
                  <a:pt x="55" y="42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18"/>
                  <a:pt x="63" y="18"/>
                  <a:pt x="63" y="18"/>
                </a:cubicBezTo>
                <a:cubicBezTo>
                  <a:pt x="47" y="18"/>
                  <a:pt x="47" y="18"/>
                  <a:pt x="47" y="18"/>
                </a:cubicBezTo>
                <a:lnTo>
                  <a:pt x="47" y="34"/>
                </a:lnTo>
                <a:close/>
                <a:moveTo>
                  <a:pt x="47" y="76"/>
                </a:moveTo>
                <a:cubicBezTo>
                  <a:pt x="63" y="76"/>
                  <a:pt x="63" y="76"/>
                  <a:pt x="63" y="76"/>
                </a:cubicBezTo>
                <a:cubicBezTo>
                  <a:pt x="63" y="60"/>
                  <a:pt x="63" y="60"/>
                  <a:pt x="63" y="60"/>
                </a:cubicBezTo>
                <a:cubicBezTo>
                  <a:pt x="55" y="52"/>
                  <a:pt x="55" y="52"/>
                  <a:pt x="55" y="52"/>
                </a:cubicBezTo>
                <a:cubicBezTo>
                  <a:pt x="47" y="60"/>
                  <a:pt x="47" y="60"/>
                  <a:pt x="47" y="60"/>
                </a:cubicBezTo>
                <a:lnTo>
                  <a:pt x="47" y="76"/>
                </a:lnTo>
                <a:close/>
                <a:moveTo>
                  <a:pt x="60" y="47"/>
                </a:moveTo>
                <a:cubicBezTo>
                  <a:pt x="68" y="55"/>
                  <a:pt x="68" y="55"/>
                  <a:pt x="68" y="55"/>
                </a:cubicBezTo>
                <a:cubicBezTo>
                  <a:pt x="84" y="55"/>
                  <a:pt x="84" y="55"/>
                  <a:pt x="84" y="55"/>
                </a:cubicBezTo>
                <a:cubicBezTo>
                  <a:pt x="84" y="39"/>
                  <a:pt x="84" y="39"/>
                  <a:pt x="84" y="39"/>
                </a:cubicBezTo>
                <a:cubicBezTo>
                  <a:pt x="68" y="39"/>
                  <a:pt x="68" y="39"/>
                  <a:pt x="68" y="39"/>
                </a:cubicBezTo>
                <a:lnTo>
                  <a:pt x="60" y="47"/>
                </a:lnTo>
                <a:close/>
                <a:moveTo>
                  <a:pt x="102" y="47"/>
                </a:moveTo>
                <a:cubicBezTo>
                  <a:pt x="102" y="49"/>
                  <a:pt x="103" y="49"/>
                  <a:pt x="104" y="49"/>
                </a:cubicBezTo>
                <a:cubicBezTo>
                  <a:pt x="117" y="49"/>
                  <a:pt x="117" y="49"/>
                  <a:pt x="117" y="49"/>
                </a:cubicBezTo>
                <a:cubicBezTo>
                  <a:pt x="118" y="49"/>
                  <a:pt x="119" y="49"/>
                  <a:pt x="119" y="49"/>
                </a:cubicBezTo>
                <a:cubicBezTo>
                  <a:pt x="120" y="48"/>
                  <a:pt x="120" y="47"/>
                  <a:pt x="120" y="47"/>
                </a:cubicBezTo>
                <a:cubicBezTo>
                  <a:pt x="120" y="46"/>
                  <a:pt x="120" y="46"/>
                  <a:pt x="119" y="45"/>
                </a:cubicBezTo>
                <a:cubicBezTo>
                  <a:pt x="119" y="45"/>
                  <a:pt x="118" y="44"/>
                  <a:pt x="117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3" y="44"/>
                  <a:pt x="102" y="45"/>
                  <a:pt x="102" y="47"/>
                </a:cubicBezTo>
                <a:close/>
                <a:moveTo>
                  <a:pt x="141" y="49"/>
                </a:moveTo>
                <a:cubicBezTo>
                  <a:pt x="143" y="49"/>
                  <a:pt x="143" y="49"/>
                  <a:pt x="143" y="47"/>
                </a:cubicBezTo>
                <a:cubicBezTo>
                  <a:pt x="143" y="45"/>
                  <a:pt x="143" y="44"/>
                  <a:pt x="141" y="44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7" y="44"/>
                  <a:pt x="126" y="45"/>
                  <a:pt x="126" y="45"/>
                </a:cubicBezTo>
                <a:cubicBezTo>
                  <a:pt x="125" y="46"/>
                  <a:pt x="125" y="46"/>
                  <a:pt x="125" y="47"/>
                </a:cubicBezTo>
                <a:cubicBezTo>
                  <a:pt x="125" y="47"/>
                  <a:pt x="125" y="48"/>
                  <a:pt x="126" y="49"/>
                </a:cubicBezTo>
                <a:cubicBezTo>
                  <a:pt x="126" y="49"/>
                  <a:pt x="127" y="49"/>
                  <a:pt x="128" y="49"/>
                </a:cubicBezTo>
                <a:lnTo>
                  <a:pt x="141" y="49"/>
                </a:lnTo>
                <a:close/>
                <a:moveTo>
                  <a:pt x="173" y="56"/>
                </a:moveTo>
                <a:cubicBezTo>
                  <a:pt x="175" y="56"/>
                  <a:pt x="177" y="55"/>
                  <a:pt x="179" y="53"/>
                </a:cubicBezTo>
                <a:cubicBezTo>
                  <a:pt x="181" y="51"/>
                  <a:pt x="182" y="49"/>
                  <a:pt x="182" y="47"/>
                </a:cubicBezTo>
                <a:cubicBezTo>
                  <a:pt x="182" y="44"/>
                  <a:pt x="181" y="42"/>
                  <a:pt x="179" y="41"/>
                </a:cubicBezTo>
                <a:cubicBezTo>
                  <a:pt x="177" y="39"/>
                  <a:pt x="175" y="38"/>
                  <a:pt x="173" y="38"/>
                </a:cubicBezTo>
                <a:cubicBezTo>
                  <a:pt x="171" y="38"/>
                  <a:pt x="169" y="39"/>
                  <a:pt x="167" y="41"/>
                </a:cubicBezTo>
                <a:cubicBezTo>
                  <a:pt x="165" y="42"/>
                  <a:pt x="164" y="44"/>
                  <a:pt x="164" y="47"/>
                </a:cubicBezTo>
                <a:cubicBezTo>
                  <a:pt x="164" y="49"/>
                  <a:pt x="165" y="51"/>
                  <a:pt x="167" y="53"/>
                </a:cubicBezTo>
                <a:cubicBezTo>
                  <a:pt x="169" y="55"/>
                  <a:pt x="171" y="56"/>
                  <a:pt x="173" y="56"/>
                </a:cubicBezTo>
                <a:close/>
                <a:moveTo>
                  <a:pt x="182" y="30"/>
                </a:moveTo>
                <a:cubicBezTo>
                  <a:pt x="182" y="32"/>
                  <a:pt x="182" y="34"/>
                  <a:pt x="184" y="36"/>
                </a:cubicBezTo>
                <a:cubicBezTo>
                  <a:pt x="186" y="37"/>
                  <a:pt x="188" y="38"/>
                  <a:pt x="190" y="38"/>
                </a:cubicBezTo>
                <a:cubicBezTo>
                  <a:pt x="193" y="38"/>
                  <a:pt x="195" y="37"/>
                  <a:pt x="197" y="36"/>
                </a:cubicBezTo>
                <a:cubicBezTo>
                  <a:pt x="198" y="34"/>
                  <a:pt x="199" y="32"/>
                  <a:pt x="199" y="30"/>
                </a:cubicBezTo>
                <a:cubicBezTo>
                  <a:pt x="199" y="27"/>
                  <a:pt x="198" y="25"/>
                  <a:pt x="197" y="23"/>
                </a:cubicBezTo>
                <a:cubicBezTo>
                  <a:pt x="195" y="22"/>
                  <a:pt x="193" y="21"/>
                  <a:pt x="190" y="21"/>
                </a:cubicBezTo>
                <a:cubicBezTo>
                  <a:pt x="188" y="21"/>
                  <a:pt x="186" y="22"/>
                  <a:pt x="184" y="23"/>
                </a:cubicBezTo>
                <a:cubicBezTo>
                  <a:pt x="182" y="25"/>
                  <a:pt x="182" y="27"/>
                  <a:pt x="182" y="30"/>
                </a:cubicBezTo>
                <a:close/>
                <a:moveTo>
                  <a:pt x="182" y="64"/>
                </a:moveTo>
                <a:cubicBezTo>
                  <a:pt x="182" y="66"/>
                  <a:pt x="182" y="68"/>
                  <a:pt x="184" y="70"/>
                </a:cubicBezTo>
                <a:cubicBezTo>
                  <a:pt x="186" y="72"/>
                  <a:pt x="188" y="73"/>
                  <a:pt x="190" y="73"/>
                </a:cubicBezTo>
                <a:cubicBezTo>
                  <a:pt x="193" y="73"/>
                  <a:pt x="195" y="72"/>
                  <a:pt x="197" y="70"/>
                </a:cubicBezTo>
                <a:cubicBezTo>
                  <a:pt x="198" y="68"/>
                  <a:pt x="199" y="66"/>
                  <a:pt x="199" y="64"/>
                </a:cubicBezTo>
                <a:cubicBezTo>
                  <a:pt x="199" y="62"/>
                  <a:pt x="198" y="60"/>
                  <a:pt x="197" y="58"/>
                </a:cubicBezTo>
                <a:cubicBezTo>
                  <a:pt x="195" y="56"/>
                  <a:pt x="193" y="56"/>
                  <a:pt x="190" y="56"/>
                </a:cubicBezTo>
                <a:cubicBezTo>
                  <a:pt x="188" y="56"/>
                  <a:pt x="186" y="56"/>
                  <a:pt x="184" y="58"/>
                </a:cubicBezTo>
                <a:cubicBezTo>
                  <a:pt x="182" y="60"/>
                  <a:pt x="182" y="62"/>
                  <a:pt x="182" y="64"/>
                </a:cubicBezTo>
                <a:close/>
                <a:moveTo>
                  <a:pt x="202" y="41"/>
                </a:moveTo>
                <a:cubicBezTo>
                  <a:pt x="200" y="42"/>
                  <a:pt x="199" y="44"/>
                  <a:pt x="199" y="47"/>
                </a:cubicBezTo>
                <a:cubicBezTo>
                  <a:pt x="199" y="49"/>
                  <a:pt x="200" y="51"/>
                  <a:pt x="202" y="53"/>
                </a:cubicBezTo>
                <a:cubicBezTo>
                  <a:pt x="203" y="55"/>
                  <a:pt x="205" y="56"/>
                  <a:pt x="208" y="56"/>
                </a:cubicBezTo>
                <a:cubicBezTo>
                  <a:pt x="210" y="56"/>
                  <a:pt x="212" y="55"/>
                  <a:pt x="214" y="53"/>
                </a:cubicBezTo>
                <a:cubicBezTo>
                  <a:pt x="215" y="51"/>
                  <a:pt x="216" y="49"/>
                  <a:pt x="216" y="47"/>
                </a:cubicBezTo>
                <a:cubicBezTo>
                  <a:pt x="216" y="45"/>
                  <a:pt x="215" y="42"/>
                  <a:pt x="214" y="41"/>
                </a:cubicBezTo>
                <a:cubicBezTo>
                  <a:pt x="212" y="39"/>
                  <a:pt x="210" y="38"/>
                  <a:pt x="207" y="38"/>
                </a:cubicBezTo>
                <a:cubicBezTo>
                  <a:pt x="205" y="38"/>
                  <a:pt x="203" y="39"/>
                  <a:pt x="202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" name="Freeform 34"/>
          <p:cNvSpPr>
            <a:spLocks noEditPoints="1"/>
          </p:cNvSpPr>
          <p:nvPr/>
        </p:nvSpPr>
        <p:spPr bwMode="auto">
          <a:xfrm>
            <a:off x="2562930" y="1720618"/>
            <a:ext cx="239432" cy="167766"/>
          </a:xfrm>
          <a:custGeom>
            <a:avLst/>
            <a:gdLst>
              <a:gd name="T0" fmla="*/ 0 w 222"/>
              <a:gd name="T1" fmla="*/ 89 h 156"/>
              <a:gd name="T2" fmla="*/ 7 w 222"/>
              <a:gd name="T3" fmla="*/ 53 h 156"/>
              <a:gd name="T4" fmla="*/ 28 w 222"/>
              <a:gd name="T5" fmla="*/ 24 h 156"/>
              <a:gd name="T6" fmla="*/ 59 w 222"/>
              <a:gd name="T7" fmla="*/ 7 h 156"/>
              <a:gd name="T8" fmla="*/ 98 w 222"/>
              <a:gd name="T9" fmla="*/ 0 h 156"/>
              <a:gd name="T10" fmla="*/ 98 w 222"/>
              <a:gd name="T11" fmla="*/ 9 h 156"/>
              <a:gd name="T12" fmla="*/ 55 w 222"/>
              <a:gd name="T13" fmla="*/ 27 h 156"/>
              <a:gd name="T14" fmla="*/ 40 w 222"/>
              <a:gd name="T15" fmla="*/ 67 h 156"/>
              <a:gd name="T16" fmla="*/ 45 w 222"/>
              <a:gd name="T17" fmla="*/ 90 h 156"/>
              <a:gd name="T18" fmla="*/ 57 w 222"/>
              <a:gd name="T19" fmla="*/ 83 h 156"/>
              <a:gd name="T20" fmla="*/ 73 w 222"/>
              <a:gd name="T21" fmla="*/ 81 h 156"/>
              <a:gd name="T22" fmla="*/ 97 w 222"/>
              <a:gd name="T23" fmla="*/ 92 h 156"/>
              <a:gd name="T24" fmla="*/ 106 w 222"/>
              <a:gd name="T25" fmla="*/ 114 h 156"/>
              <a:gd name="T26" fmla="*/ 92 w 222"/>
              <a:gd name="T27" fmla="*/ 145 h 156"/>
              <a:gd name="T28" fmla="*/ 59 w 222"/>
              <a:gd name="T29" fmla="*/ 156 h 156"/>
              <a:gd name="T30" fmla="*/ 15 w 222"/>
              <a:gd name="T31" fmla="*/ 136 h 156"/>
              <a:gd name="T32" fmla="*/ 0 w 222"/>
              <a:gd name="T33" fmla="*/ 89 h 156"/>
              <a:gd name="T34" fmla="*/ 114 w 222"/>
              <a:gd name="T35" fmla="*/ 89 h 156"/>
              <a:gd name="T36" fmla="*/ 122 w 222"/>
              <a:gd name="T37" fmla="*/ 53 h 156"/>
              <a:gd name="T38" fmla="*/ 144 w 222"/>
              <a:gd name="T39" fmla="*/ 24 h 156"/>
              <a:gd name="T40" fmla="*/ 176 w 222"/>
              <a:gd name="T41" fmla="*/ 6 h 156"/>
              <a:gd name="T42" fmla="*/ 195 w 222"/>
              <a:gd name="T43" fmla="*/ 2 h 156"/>
              <a:gd name="T44" fmla="*/ 214 w 222"/>
              <a:gd name="T45" fmla="*/ 0 h 156"/>
              <a:gd name="T46" fmla="*/ 214 w 222"/>
              <a:gd name="T47" fmla="*/ 9 h 156"/>
              <a:gd name="T48" fmla="*/ 171 w 222"/>
              <a:gd name="T49" fmla="*/ 27 h 156"/>
              <a:gd name="T50" fmla="*/ 160 w 222"/>
              <a:gd name="T51" fmla="*/ 43 h 156"/>
              <a:gd name="T52" fmla="*/ 156 w 222"/>
              <a:gd name="T53" fmla="*/ 67 h 156"/>
              <a:gd name="T54" fmla="*/ 161 w 222"/>
              <a:gd name="T55" fmla="*/ 90 h 156"/>
              <a:gd name="T56" fmla="*/ 189 w 222"/>
              <a:gd name="T57" fmla="*/ 81 h 156"/>
              <a:gd name="T58" fmla="*/ 214 w 222"/>
              <a:gd name="T59" fmla="*/ 92 h 156"/>
              <a:gd name="T60" fmla="*/ 222 w 222"/>
              <a:gd name="T61" fmla="*/ 114 h 156"/>
              <a:gd name="T62" fmla="*/ 208 w 222"/>
              <a:gd name="T63" fmla="*/ 145 h 156"/>
              <a:gd name="T64" fmla="*/ 175 w 222"/>
              <a:gd name="T65" fmla="*/ 156 h 156"/>
              <a:gd name="T66" fmla="*/ 131 w 222"/>
              <a:gd name="T67" fmla="*/ 136 h 156"/>
              <a:gd name="T68" fmla="*/ 114 w 222"/>
              <a:gd name="T69" fmla="*/ 8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2" h="156">
                <a:moveTo>
                  <a:pt x="0" y="89"/>
                </a:moveTo>
                <a:cubicBezTo>
                  <a:pt x="0" y="76"/>
                  <a:pt x="2" y="64"/>
                  <a:pt x="7" y="53"/>
                </a:cubicBezTo>
                <a:cubicBezTo>
                  <a:pt x="11" y="42"/>
                  <a:pt x="18" y="33"/>
                  <a:pt x="28" y="24"/>
                </a:cubicBezTo>
                <a:cubicBezTo>
                  <a:pt x="37" y="17"/>
                  <a:pt x="47" y="11"/>
                  <a:pt x="59" y="7"/>
                </a:cubicBezTo>
                <a:cubicBezTo>
                  <a:pt x="71" y="2"/>
                  <a:pt x="84" y="0"/>
                  <a:pt x="98" y="0"/>
                </a:cubicBezTo>
                <a:cubicBezTo>
                  <a:pt x="98" y="9"/>
                  <a:pt x="98" y="9"/>
                  <a:pt x="98" y="9"/>
                </a:cubicBezTo>
                <a:cubicBezTo>
                  <a:pt x="79" y="12"/>
                  <a:pt x="64" y="19"/>
                  <a:pt x="55" y="27"/>
                </a:cubicBezTo>
                <a:cubicBezTo>
                  <a:pt x="45" y="36"/>
                  <a:pt x="40" y="49"/>
                  <a:pt x="40" y="67"/>
                </a:cubicBezTo>
                <a:cubicBezTo>
                  <a:pt x="40" y="77"/>
                  <a:pt x="41" y="84"/>
                  <a:pt x="45" y="90"/>
                </a:cubicBezTo>
                <a:cubicBezTo>
                  <a:pt x="49" y="87"/>
                  <a:pt x="53" y="85"/>
                  <a:pt x="57" y="83"/>
                </a:cubicBezTo>
                <a:cubicBezTo>
                  <a:pt x="61" y="81"/>
                  <a:pt x="67" y="81"/>
                  <a:pt x="73" y="81"/>
                </a:cubicBezTo>
                <a:cubicBezTo>
                  <a:pt x="83" y="81"/>
                  <a:pt x="92" y="84"/>
                  <a:pt x="97" y="92"/>
                </a:cubicBezTo>
                <a:cubicBezTo>
                  <a:pt x="103" y="99"/>
                  <a:pt x="106" y="106"/>
                  <a:pt x="106" y="114"/>
                </a:cubicBezTo>
                <a:cubicBezTo>
                  <a:pt x="106" y="128"/>
                  <a:pt x="101" y="138"/>
                  <a:pt x="92" y="145"/>
                </a:cubicBezTo>
                <a:cubicBezTo>
                  <a:pt x="82" y="152"/>
                  <a:pt x="71" y="156"/>
                  <a:pt x="59" y="156"/>
                </a:cubicBezTo>
                <a:cubicBezTo>
                  <a:pt x="40" y="156"/>
                  <a:pt x="26" y="149"/>
                  <a:pt x="15" y="136"/>
                </a:cubicBezTo>
                <a:cubicBezTo>
                  <a:pt x="5" y="123"/>
                  <a:pt x="0" y="108"/>
                  <a:pt x="0" y="89"/>
                </a:cubicBezTo>
                <a:close/>
                <a:moveTo>
                  <a:pt x="114" y="89"/>
                </a:moveTo>
                <a:cubicBezTo>
                  <a:pt x="114" y="76"/>
                  <a:pt x="117" y="63"/>
                  <a:pt x="122" y="53"/>
                </a:cubicBezTo>
                <a:cubicBezTo>
                  <a:pt x="128" y="41"/>
                  <a:pt x="135" y="32"/>
                  <a:pt x="144" y="24"/>
                </a:cubicBezTo>
                <a:cubicBezTo>
                  <a:pt x="153" y="17"/>
                  <a:pt x="164" y="11"/>
                  <a:pt x="176" y="6"/>
                </a:cubicBezTo>
                <a:cubicBezTo>
                  <a:pt x="182" y="4"/>
                  <a:pt x="188" y="3"/>
                  <a:pt x="195" y="2"/>
                </a:cubicBezTo>
                <a:cubicBezTo>
                  <a:pt x="201" y="1"/>
                  <a:pt x="207" y="0"/>
                  <a:pt x="214" y="0"/>
                </a:cubicBezTo>
                <a:cubicBezTo>
                  <a:pt x="214" y="9"/>
                  <a:pt x="214" y="9"/>
                  <a:pt x="214" y="9"/>
                </a:cubicBezTo>
                <a:cubicBezTo>
                  <a:pt x="195" y="12"/>
                  <a:pt x="180" y="19"/>
                  <a:pt x="171" y="27"/>
                </a:cubicBezTo>
                <a:cubicBezTo>
                  <a:pt x="166" y="31"/>
                  <a:pt x="162" y="37"/>
                  <a:pt x="160" y="43"/>
                </a:cubicBezTo>
                <a:cubicBezTo>
                  <a:pt x="157" y="50"/>
                  <a:pt x="156" y="58"/>
                  <a:pt x="156" y="67"/>
                </a:cubicBezTo>
                <a:cubicBezTo>
                  <a:pt x="156" y="78"/>
                  <a:pt x="158" y="85"/>
                  <a:pt x="161" y="90"/>
                </a:cubicBezTo>
                <a:cubicBezTo>
                  <a:pt x="169" y="84"/>
                  <a:pt x="178" y="81"/>
                  <a:pt x="189" y="81"/>
                </a:cubicBezTo>
                <a:cubicBezTo>
                  <a:pt x="199" y="81"/>
                  <a:pt x="208" y="84"/>
                  <a:pt x="214" y="92"/>
                </a:cubicBezTo>
                <a:cubicBezTo>
                  <a:pt x="219" y="99"/>
                  <a:pt x="222" y="106"/>
                  <a:pt x="222" y="114"/>
                </a:cubicBezTo>
                <a:cubicBezTo>
                  <a:pt x="222" y="128"/>
                  <a:pt x="217" y="138"/>
                  <a:pt x="208" y="145"/>
                </a:cubicBezTo>
                <a:cubicBezTo>
                  <a:pt x="198" y="152"/>
                  <a:pt x="187" y="156"/>
                  <a:pt x="175" y="156"/>
                </a:cubicBezTo>
                <a:cubicBezTo>
                  <a:pt x="156" y="156"/>
                  <a:pt x="141" y="149"/>
                  <a:pt x="131" y="136"/>
                </a:cubicBezTo>
                <a:cubicBezTo>
                  <a:pt x="120" y="123"/>
                  <a:pt x="114" y="108"/>
                  <a:pt x="114" y="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" name="Freeform 35"/>
          <p:cNvSpPr>
            <a:spLocks noEditPoints="1"/>
          </p:cNvSpPr>
          <p:nvPr/>
        </p:nvSpPr>
        <p:spPr bwMode="auto">
          <a:xfrm>
            <a:off x="3010848" y="1720618"/>
            <a:ext cx="239432" cy="167766"/>
          </a:xfrm>
          <a:custGeom>
            <a:avLst/>
            <a:gdLst>
              <a:gd name="T0" fmla="*/ 0 w 222"/>
              <a:gd name="T1" fmla="*/ 42 h 156"/>
              <a:gd name="T2" fmla="*/ 14 w 222"/>
              <a:gd name="T3" fmla="*/ 11 h 156"/>
              <a:gd name="T4" fmla="*/ 47 w 222"/>
              <a:gd name="T5" fmla="*/ 0 h 156"/>
              <a:gd name="T6" fmla="*/ 72 w 222"/>
              <a:gd name="T7" fmla="*/ 5 h 156"/>
              <a:gd name="T8" fmla="*/ 91 w 222"/>
              <a:gd name="T9" fmla="*/ 20 h 156"/>
              <a:gd name="T10" fmla="*/ 103 w 222"/>
              <a:gd name="T11" fmla="*/ 41 h 156"/>
              <a:gd name="T12" fmla="*/ 108 w 222"/>
              <a:gd name="T13" fmla="*/ 67 h 156"/>
              <a:gd name="T14" fmla="*/ 78 w 222"/>
              <a:gd name="T15" fmla="*/ 132 h 156"/>
              <a:gd name="T16" fmla="*/ 47 w 222"/>
              <a:gd name="T17" fmla="*/ 149 h 156"/>
              <a:gd name="T18" fmla="*/ 8 w 222"/>
              <a:gd name="T19" fmla="*/ 156 h 156"/>
              <a:gd name="T20" fmla="*/ 8 w 222"/>
              <a:gd name="T21" fmla="*/ 147 h 156"/>
              <a:gd name="T22" fmla="*/ 51 w 222"/>
              <a:gd name="T23" fmla="*/ 129 h 156"/>
              <a:gd name="T24" fmla="*/ 66 w 222"/>
              <a:gd name="T25" fmla="*/ 90 h 156"/>
              <a:gd name="T26" fmla="*/ 61 w 222"/>
              <a:gd name="T27" fmla="*/ 66 h 156"/>
              <a:gd name="T28" fmla="*/ 48 w 222"/>
              <a:gd name="T29" fmla="*/ 73 h 156"/>
              <a:gd name="T30" fmla="*/ 33 w 222"/>
              <a:gd name="T31" fmla="*/ 76 h 156"/>
              <a:gd name="T32" fmla="*/ 8 w 222"/>
              <a:gd name="T33" fmla="*/ 64 h 156"/>
              <a:gd name="T34" fmla="*/ 0 w 222"/>
              <a:gd name="T35" fmla="*/ 42 h 156"/>
              <a:gd name="T36" fmla="*/ 116 w 222"/>
              <a:gd name="T37" fmla="*/ 42 h 156"/>
              <a:gd name="T38" fmla="*/ 130 w 222"/>
              <a:gd name="T39" fmla="*/ 11 h 156"/>
              <a:gd name="T40" fmla="*/ 163 w 222"/>
              <a:gd name="T41" fmla="*/ 0 h 156"/>
              <a:gd name="T42" fmla="*/ 206 w 222"/>
              <a:gd name="T43" fmla="*/ 20 h 156"/>
              <a:gd name="T44" fmla="*/ 222 w 222"/>
              <a:gd name="T45" fmla="*/ 67 h 156"/>
              <a:gd name="T46" fmla="*/ 194 w 222"/>
              <a:gd name="T47" fmla="*/ 132 h 156"/>
              <a:gd name="T48" fmla="*/ 180 w 222"/>
              <a:gd name="T49" fmla="*/ 142 h 156"/>
              <a:gd name="T50" fmla="*/ 163 w 222"/>
              <a:gd name="T51" fmla="*/ 149 h 156"/>
              <a:gd name="T52" fmla="*/ 144 w 222"/>
              <a:gd name="T53" fmla="*/ 154 h 156"/>
              <a:gd name="T54" fmla="*/ 124 w 222"/>
              <a:gd name="T55" fmla="*/ 156 h 156"/>
              <a:gd name="T56" fmla="*/ 124 w 222"/>
              <a:gd name="T57" fmla="*/ 147 h 156"/>
              <a:gd name="T58" fmla="*/ 167 w 222"/>
              <a:gd name="T59" fmla="*/ 129 h 156"/>
              <a:gd name="T60" fmla="*/ 182 w 222"/>
              <a:gd name="T61" fmla="*/ 90 h 156"/>
              <a:gd name="T62" fmla="*/ 177 w 222"/>
              <a:gd name="T63" fmla="*/ 66 h 156"/>
              <a:gd name="T64" fmla="*/ 149 w 222"/>
              <a:gd name="T65" fmla="*/ 76 h 156"/>
              <a:gd name="T66" fmla="*/ 124 w 222"/>
              <a:gd name="T67" fmla="*/ 64 h 156"/>
              <a:gd name="T68" fmla="*/ 116 w 222"/>
              <a:gd name="T69" fmla="*/ 4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2" h="156">
                <a:moveTo>
                  <a:pt x="0" y="42"/>
                </a:moveTo>
                <a:cubicBezTo>
                  <a:pt x="0" y="28"/>
                  <a:pt x="4" y="18"/>
                  <a:pt x="14" y="11"/>
                </a:cubicBezTo>
                <a:cubicBezTo>
                  <a:pt x="23" y="4"/>
                  <a:pt x="34" y="0"/>
                  <a:pt x="47" y="0"/>
                </a:cubicBezTo>
                <a:cubicBezTo>
                  <a:pt x="56" y="0"/>
                  <a:pt x="64" y="2"/>
                  <a:pt x="72" y="5"/>
                </a:cubicBezTo>
                <a:cubicBezTo>
                  <a:pt x="79" y="8"/>
                  <a:pt x="86" y="13"/>
                  <a:pt x="91" y="20"/>
                </a:cubicBezTo>
                <a:cubicBezTo>
                  <a:pt x="97" y="26"/>
                  <a:pt x="101" y="34"/>
                  <a:pt x="103" y="41"/>
                </a:cubicBezTo>
                <a:cubicBezTo>
                  <a:pt x="106" y="49"/>
                  <a:pt x="108" y="58"/>
                  <a:pt x="108" y="67"/>
                </a:cubicBezTo>
                <a:cubicBezTo>
                  <a:pt x="108" y="92"/>
                  <a:pt x="98" y="114"/>
                  <a:pt x="78" y="132"/>
                </a:cubicBezTo>
                <a:cubicBezTo>
                  <a:pt x="69" y="139"/>
                  <a:pt x="59" y="145"/>
                  <a:pt x="47" y="149"/>
                </a:cubicBezTo>
                <a:cubicBezTo>
                  <a:pt x="35" y="154"/>
                  <a:pt x="22" y="156"/>
                  <a:pt x="8" y="156"/>
                </a:cubicBezTo>
                <a:cubicBezTo>
                  <a:pt x="8" y="147"/>
                  <a:pt x="8" y="147"/>
                  <a:pt x="8" y="147"/>
                </a:cubicBezTo>
                <a:cubicBezTo>
                  <a:pt x="27" y="144"/>
                  <a:pt x="41" y="137"/>
                  <a:pt x="51" y="129"/>
                </a:cubicBezTo>
                <a:cubicBezTo>
                  <a:pt x="61" y="121"/>
                  <a:pt x="66" y="107"/>
                  <a:pt x="66" y="90"/>
                </a:cubicBezTo>
                <a:cubicBezTo>
                  <a:pt x="66" y="79"/>
                  <a:pt x="64" y="71"/>
                  <a:pt x="61" y="66"/>
                </a:cubicBezTo>
                <a:cubicBezTo>
                  <a:pt x="56" y="69"/>
                  <a:pt x="52" y="72"/>
                  <a:pt x="48" y="73"/>
                </a:cubicBezTo>
                <a:cubicBezTo>
                  <a:pt x="44" y="75"/>
                  <a:pt x="39" y="76"/>
                  <a:pt x="33" y="76"/>
                </a:cubicBezTo>
                <a:cubicBezTo>
                  <a:pt x="22" y="76"/>
                  <a:pt x="14" y="72"/>
                  <a:pt x="8" y="64"/>
                </a:cubicBezTo>
                <a:cubicBezTo>
                  <a:pt x="2" y="57"/>
                  <a:pt x="0" y="50"/>
                  <a:pt x="0" y="42"/>
                </a:cubicBezTo>
                <a:close/>
                <a:moveTo>
                  <a:pt x="116" y="42"/>
                </a:moveTo>
                <a:cubicBezTo>
                  <a:pt x="116" y="28"/>
                  <a:pt x="121" y="18"/>
                  <a:pt x="130" y="11"/>
                </a:cubicBezTo>
                <a:cubicBezTo>
                  <a:pt x="140" y="4"/>
                  <a:pt x="151" y="0"/>
                  <a:pt x="163" y="0"/>
                </a:cubicBezTo>
                <a:cubicBezTo>
                  <a:pt x="182" y="0"/>
                  <a:pt x="196" y="7"/>
                  <a:pt x="206" y="20"/>
                </a:cubicBezTo>
                <a:cubicBezTo>
                  <a:pt x="217" y="33"/>
                  <a:pt x="222" y="49"/>
                  <a:pt x="222" y="67"/>
                </a:cubicBezTo>
                <a:cubicBezTo>
                  <a:pt x="222" y="93"/>
                  <a:pt x="213" y="115"/>
                  <a:pt x="194" y="132"/>
                </a:cubicBezTo>
                <a:cubicBezTo>
                  <a:pt x="190" y="135"/>
                  <a:pt x="185" y="139"/>
                  <a:pt x="180" y="142"/>
                </a:cubicBezTo>
                <a:cubicBezTo>
                  <a:pt x="175" y="145"/>
                  <a:pt x="169" y="147"/>
                  <a:pt x="163" y="149"/>
                </a:cubicBezTo>
                <a:cubicBezTo>
                  <a:pt x="157" y="151"/>
                  <a:pt x="151" y="153"/>
                  <a:pt x="144" y="154"/>
                </a:cubicBezTo>
                <a:cubicBezTo>
                  <a:pt x="138" y="155"/>
                  <a:pt x="131" y="156"/>
                  <a:pt x="124" y="156"/>
                </a:cubicBezTo>
                <a:cubicBezTo>
                  <a:pt x="124" y="147"/>
                  <a:pt x="124" y="147"/>
                  <a:pt x="124" y="147"/>
                </a:cubicBezTo>
                <a:cubicBezTo>
                  <a:pt x="143" y="144"/>
                  <a:pt x="157" y="137"/>
                  <a:pt x="167" y="129"/>
                </a:cubicBezTo>
                <a:cubicBezTo>
                  <a:pt x="177" y="120"/>
                  <a:pt x="182" y="107"/>
                  <a:pt x="182" y="90"/>
                </a:cubicBezTo>
                <a:cubicBezTo>
                  <a:pt x="182" y="79"/>
                  <a:pt x="180" y="71"/>
                  <a:pt x="177" y="66"/>
                </a:cubicBezTo>
                <a:cubicBezTo>
                  <a:pt x="169" y="72"/>
                  <a:pt x="160" y="76"/>
                  <a:pt x="149" y="76"/>
                </a:cubicBezTo>
                <a:cubicBezTo>
                  <a:pt x="138" y="76"/>
                  <a:pt x="130" y="72"/>
                  <a:pt x="124" y="64"/>
                </a:cubicBezTo>
                <a:cubicBezTo>
                  <a:pt x="119" y="57"/>
                  <a:pt x="116" y="50"/>
                  <a:pt x="116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" name="Freeform 36"/>
          <p:cNvSpPr>
            <a:spLocks noEditPoints="1"/>
          </p:cNvSpPr>
          <p:nvPr/>
        </p:nvSpPr>
        <p:spPr bwMode="auto">
          <a:xfrm>
            <a:off x="3396870" y="1727133"/>
            <a:ext cx="242690" cy="156364"/>
          </a:xfrm>
          <a:custGeom>
            <a:avLst/>
            <a:gdLst>
              <a:gd name="T0" fmla="*/ 0 w 149"/>
              <a:gd name="T1" fmla="*/ 49 h 96"/>
              <a:gd name="T2" fmla="*/ 0 w 149"/>
              <a:gd name="T3" fmla="*/ 46 h 96"/>
              <a:gd name="T4" fmla="*/ 51 w 149"/>
              <a:gd name="T5" fmla="*/ 19 h 96"/>
              <a:gd name="T6" fmla="*/ 51 w 149"/>
              <a:gd name="T7" fmla="*/ 31 h 96"/>
              <a:gd name="T8" fmla="*/ 20 w 149"/>
              <a:gd name="T9" fmla="*/ 48 h 96"/>
              <a:gd name="T10" fmla="*/ 51 w 149"/>
              <a:gd name="T11" fmla="*/ 64 h 96"/>
              <a:gd name="T12" fmla="*/ 51 w 149"/>
              <a:gd name="T13" fmla="*/ 77 h 96"/>
              <a:gd name="T14" fmla="*/ 0 w 149"/>
              <a:gd name="T15" fmla="*/ 49 h 96"/>
              <a:gd name="T16" fmla="*/ 47 w 149"/>
              <a:gd name="T17" fmla="*/ 96 h 96"/>
              <a:gd name="T18" fmla="*/ 90 w 149"/>
              <a:gd name="T19" fmla="*/ 0 h 96"/>
              <a:gd name="T20" fmla="*/ 103 w 149"/>
              <a:gd name="T21" fmla="*/ 0 h 96"/>
              <a:gd name="T22" fmla="*/ 61 w 149"/>
              <a:gd name="T23" fmla="*/ 96 h 96"/>
              <a:gd name="T24" fmla="*/ 47 w 149"/>
              <a:gd name="T25" fmla="*/ 96 h 96"/>
              <a:gd name="T26" fmla="*/ 99 w 149"/>
              <a:gd name="T27" fmla="*/ 77 h 96"/>
              <a:gd name="T28" fmla="*/ 99 w 149"/>
              <a:gd name="T29" fmla="*/ 64 h 96"/>
              <a:gd name="T30" fmla="*/ 129 w 149"/>
              <a:gd name="T31" fmla="*/ 48 h 96"/>
              <a:gd name="T32" fmla="*/ 99 w 149"/>
              <a:gd name="T33" fmla="*/ 31 h 96"/>
              <a:gd name="T34" fmla="*/ 99 w 149"/>
              <a:gd name="T35" fmla="*/ 19 h 96"/>
              <a:gd name="T36" fmla="*/ 149 w 149"/>
              <a:gd name="T37" fmla="*/ 46 h 96"/>
              <a:gd name="T38" fmla="*/ 149 w 149"/>
              <a:gd name="T39" fmla="*/ 49 h 96"/>
              <a:gd name="T40" fmla="*/ 99 w 149"/>
              <a:gd name="T41" fmla="*/ 77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9" h="96">
                <a:moveTo>
                  <a:pt x="0" y="49"/>
                </a:moveTo>
                <a:lnTo>
                  <a:pt x="0" y="46"/>
                </a:lnTo>
                <a:lnTo>
                  <a:pt x="51" y="19"/>
                </a:lnTo>
                <a:lnTo>
                  <a:pt x="51" y="31"/>
                </a:lnTo>
                <a:lnTo>
                  <a:pt x="20" y="48"/>
                </a:lnTo>
                <a:lnTo>
                  <a:pt x="51" y="64"/>
                </a:lnTo>
                <a:lnTo>
                  <a:pt x="51" y="77"/>
                </a:lnTo>
                <a:lnTo>
                  <a:pt x="0" y="49"/>
                </a:lnTo>
                <a:close/>
                <a:moveTo>
                  <a:pt x="47" y="96"/>
                </a:moveTo>
                <a:lnTo>
                  <a:pt x="90" y="0"/>
                </a:lnTo>
                <a:lnTo>
                  <a:pt x="103" y="0"/>
                </a:lnTo>
                <a:lnTo>
                  <a:pt x="61" y="96"/>
                </a:lnTo>
                <a:lnTo>
                  <a:pt x="47" y="96"/>
                </a:lnTo>
                <a:close/>
                <a:moveTo>
                  <a:pt x="99" y="77"/>
                </a:moveTo>
                <a:lnTo>
                  <a:pt x="99" y="64"/>
                </a:lnTo>
                <a:lnTo>
                  <a:pt x="129" y="48"/>
                </a:lnTo>
                <a:lnTo>
                  <a:pt x="99" y="31"/>
                </a:lnTo>
                <a:lnTo>
                  <a:pt x="99" y="19"/>
                </a:lnTo>
                <a:lnTo>
                  <a:pt x="149" y="46"/>
                </a:lnTo>
                <a:lnTo>
                  <a:pt x="149" y="49"/>
                </a:lnTo>
                <a:lnTo>
                  <a:pt x="99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" name="Freeform 37"/>
          <p:cNvSpPr>
            <a:spLocks noEditPoints="1"/>
          </p:cNvSpPr>
          <p:nvPr/>
        </p:nvSpPr>
        <p:spPr bwMode="auto">
          <a:xfrm>
            <a:off x="3818727" y="1715732"/>
            <a:ext cx="177538" cy="179167"/>
          </a:xfrm>
          <a:custGeom>
            <a:avLst/>
            <a:gdLst>
              <a:gd name="T0" fmla="*/ 0 w 109"/>
              <a:gd name="T1" fmla="*/ 110 h 110"/>
              <a:gd name="T2" fmla="*/ 0 w 109"/>
              <a:gd name="T3" fmla="*/ 0 h 110"/>
              <a:gd name="T4" fmla="*/ 41 w 109"/>
              <a:gd name="T5" fmla="*/ 0 h 110"/>
              <a:gd name="T6" fmla="*/ 41 w 109"/>
              <a:gd name="T7" fmla="*/ 110 h 110"/>
              <a:gd name="T8" fmla="*/ 0 w 109"/>
              <a:gd name="T9" fmla="*/ 110 h 110"/>
              <a:gd name="T10" fmla="*/ 68 w 109"/>
              <a:gd name="T11" fmla="*/ 110 h 110"/>
              <a:gd name="T12" fmla="*/ 68 w 109"/>
              <a:gd name="T13" fmla="*/ 0 h 110"/>
              <a:gd name="T14" fmla="*/ 109 w 109"/>
              <a:gd name="T15" fmla="*/ 0 h 110"/>
              <a:gd name="T16" fmla="*/ 109 w 109"/>
              <a:gd name="T17" fmla="*/ 110 h 110"/>
              <a:gd name="T18" fmla="*/ 68 w 109"/>
              <a:gd name="T1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9" h="110">
                <a:moveTo>
                  <a:pt x="0" y="110"/>
                </a:moveTo>
                <a:lnTo>
                  <a:pt x="0" y="0"/>
                </a:lnTo>
                <a:lnTo>
                  <a:pt x="41" y="0"/>
                </a:lnTo>
                <a:lnTo>
                  <a:pt x="41" y="110"/>
                </a:lnTo>
                <a:lnTo>
                  <a:pt x="0" y="110"/>
                </a:lnTo>
                <a:close/>
                <a:moveTo>
                  <a:pt x="68" y="110"/>
                </a:moveTo>
                <a:lnTo>
                  <a:pt x="68" y="0"/>
                </a:lnTo>
                <a:lnTo>
                  <a:pt x="109" y="0"/>
                </a:lnTo>
                <a:lnTo>
                  <a:pt x="109" y="110"/>
                </a:lnTo>
                <a:lnTo>
                  <a:pt x="68" y="1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" name="Rectangle 38"/>
          <p:cNvSpPr>
            <a:spLocks noChangeArrowheads="1"/>
          </p:cNvSpPr>
          <p:nvPr/>
        </p:nvSpPr>
        <p:spPr bwMode="auto">
          <a:xfrm>
            <a:off x="4206378" y="1715732"/>
            <a:ext cx="179167" cy="17916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4572855" y="1715732"/>
            <a:ext cx="223145" cy="179167"/>
          </a:xfrm>
          <a:custGeom>
            <a:avLst/>
            <a:gdLst>
              <a:gd name="T0" fmla="*/ 0 w 137"/>
              <a:gd name="T1" fmla="*/ 110 h 110"/>
              <a:gd name="T2" fmla="*/ 0 w 137"/>
              <a:gd name="T3" fmla="*/ 0 h 110"/>
              <a:gd name="T4" fmla="*/ 95 w 137"/>
              <a:gd name="T5" fmla="*/ 55 h 110"/>
              <a:gd name="T6" fmla="*/ 0 w 137"/>
              <a:gd name="T7" fmla="*/ 110 h 110"/>
              <a:gd name="T8" fmla="*/ 109 w 137"/>
              <a:gd name="T9" fmla="*/ 110 h 110"/>
              <a:gd name="T10" fmla="*/ 109 w 137"/>
              <a:gd name="T11" fmla="*/ 0 h 110"/>
              <a:gd name="T12" fmla="*/ 137 w 137"/>
              <a:gd name="T13" fmla="*/ 0 h 110"/>
              <a:gd name="T14" fmla="*/ 137 w 137"/>
              <a:gd name="T15" fmla="*/ 110 h 110"/>
              <a:gd name="T16" fmla="*/ 109 w 137"/>
              <a:gd name="T17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110">
                <a:moveTo>
                  <a:pt x="0" y="110"/>
                </a:moveTo>
                <a:lnTo>
                  <a:pt x="0" y="0"/>
                </a:lnTo>
                <a:lnTo>
                  <a:pt x="95" y="55"/>
                </a:lnTo>
                <a:lnTo>
                  <a:pt x="0" y="110"/>
                </a:lnTo>
                <a:close/>
                <a:moveTo>
                  <a:pt x="109" y="110"/>
                </a:moveTo>
                <a:lnTo>
                  <a:pt x="109" y="0"/>
                </a:lnTo>
                <a:lnTo>
                  <a:pt x="137" y="0"/>
                </a:lnTo>
                <a:lnTo>
                  <a:pt x="137" y="110"/>
                </a:lnTo>
                <a:lnTo>
                  <a:pt x="109" y="1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" name="Freeform 40"/>
          <p:cNvSpPr>
            <a:spLocks noEditPoints="1"/>
          </p:cNvSpPr>
          <p:nvPr/>
        </p:nvSpPr>
        <p:spPr bwMode="auto">
          <a:xfrm>
            <a:off x="4900242" y="1715732"/>
            <a:ext cx="223145" cy="179167"/>
          </a:xfrm>
          <a:custGeom>
            <a:avLst/>
            <a:gdLst>
              <a:gd name="T0" fmla="*/ 0 w 137"/>
              <a:gd name="T1" fmla="*/ 110 h 110"/>
              <a:gd name="T2" fmla="*/ 0 w 137"/>
              <a:gd name="T3" fmla="*/ 0 h 110"/>
              <a:gd name="T4" fmla="*/ 28 w 137"/>
              <a:gd name="T5" fmla="*/ 0 h 110"/>
              <a:gd name="T6" fmla="*/ 28 w 137"/>
              <a:gd name="T7" fmla="*/ 110 h 110"/>
              <a:gd name="T8" fmla="*/ 0 w 137"/>
              <a:gd name="T9" fmla="*/ 110 h 110"/>
              <a:gd name="T10" fmla="*/ 43 w 137"/>
              <a:gd name="T11" fmla="*/ 55 h 110"/>
              <a:gd name="T12" fmla="*/ 137 w 137"/>
              <a:gd name="T13" fmla="*/ 0 h 110"/>
              <a:gd name="T14" fmla="*/ 137 w 137"/>
              <a:gd name="T15" fmla="*/ 110 h 110"/>
              <a:gd name="T16" fmla="*/ 43 w 137"/>
              <a:gd name="T17" fmla="*/ 5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110">
                <a:moveTo>
                  <a:pt x="0" y="110"/>
                </a:moveTo>
                <a:lnTo>
                  <a:pt x="0" y="0"/>
                </a:lnTo>
                <a:lnTo>
                  <a:pt x="28" y="0"/>
                </a:lnTo>
                <a:lnTo>
                  <a:pt x="28" y="110"/>
                </a:lnTo>
                <a:lnTo>
                  <a:pt x="0" y="110"/>
                </a:lnTo>
                <a:close/>
                <a:moveTo>
                  <a:pt x="43" y="55"/>
                </a:moveTo>
                <a:lnTo>
                  <a:pt x="137" y="0"/>
                </a:lnTo>
                <a:lnTo>
                  <a:pt x="137" y="110"/>
                </a:lnTo>
                <a:lnTo>
                  <a:pt x="43" y="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5229258" y="1736905"/>
            <a:ext cx="232917" cy="135190"/>
          </a:xfrm>
          <a:custGeom>
            <a:avLst/>
            <a:gdLst>
              <a:gd name="T0" fmla="*/ 0 w 143"/>
              <a:gd name="T1" fmla="*/ 83 h 83"/>
              <a:gd name="T2" fmla="*/ 0 w 143"/>
              <a:gd name="T3" fmla="*/ 0 h 83"/>
              <a:gd name="T4" fmla="*/ 71 w 143"/>
              <a:gd name="T5" fmla="*/ 42 h 83"/>
              <a:gd name="T6" fmla="*/ 0 w 143"/>
              <a:gd name="T7" fmla="*/ 83 h 83"/>
              <a:gd name="T8" fmla="*/ 71 w 143"/>
              <a:gd name="T9" fmla="*/ 83 h 83"/>
              <a:gd name="T10" fmla="*/ 71 w 143"/>
              <a:gd name="T11" fmla="*/ 0 h 83"/>
              <a:gd name="T12" fmla="*/ 143 w 143"/>
              <a:gd name="T13" fmla="*/ 42 h 83"/>
              <a:gd name="T14" fmla="*/ 71 w 143"/>
              <a:gd name="T15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83">
                <a:moveTo>
                  <a:pt x="0" y="83"/>
                </a:moveTo>
                <a:lnTo>
                  <a:pt x="0" y="0"/>
                </a:lnTo>
                <a:lnTo>
                  <a:pt x="71" y="42"/>
                </a:lnTo>
                <a:lnTo>
                  <a:pt x="0" y="83"/>
                </a:lnTo>
                <a:close/>
                <a:moveTo>
                  <a:pt x="71" y="83"/>
                </a:moveTo>
                <a:lnTo>
                  <a:pt x="71" y="0"/>
                </a:lnTo>
                <a:lnTo>
                  <a:pt x="143" y="42"/>
                </a:lnTo>
                <a:lnTo>
                  <a:pt x="71" y="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0" name="Freeform 42"/>
          <p:cNvSpPr>
            <a:spLocks noEditPoints="1"/>
          </p:cNvSpPr>
          <p:nvPr/>
        </p:nvSpPr>
        <p:spPr bwMode="auto">
          <a:xfrm>
            <a:off x="5548500" y="1736905"/>
            <a:ext cx="232917" cy="135190"/>
          </a:xfrm>
          <a:custGeom>
            <a:avLst/>
            <a:gdLst>
              <a:gd name="T0" fmla="*/ 0 w 143"/>
              <a:gd name="T1" fmla="*/ 42 h 83"/>
              <a:gd name="T2" fmla="*/ 72 w 143"/>
              <a:gd name="T3" fmla="*/ 0 h 83"/>
              <a:gd name="T4" fmla="*/ 72 w 143"/>
              <a:gd name="T5" fmla="*/ 83 h 83"/>
              <a:gd name="T6" fmla="*/ 0 w 143"/>
              <a:gd name="T7" fmla="*/ 42 h 83"/>
              <a:gd name="T8" fmla="*/ 72 w 143"/>
              <a:gd name="T9" fmla="*/ 42 h 83"/>
              <a:gd name="T10" fmla="*/ 143 w 143"/>
              <a:gd name="T11" fmla="*/ 0 h 83"/>
              <a:gd name="T12" fmla="*/ 143 w 143"/>
              <a:gd name="T13" fmla="*/ 83 h 83"/>
              <a:gd name="T14" fmla="*/ 72 w 143"/>
              <a:gd name="T15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3" h="83">
                <a:moveTo>
                  <a:pt x="0" y="42"/>
                </a:moveTo>
                <a:lnTo>
                  <a:pt x="72" y="0"/>
                </a:lnTo>
                <a:lnTo>
                  <a:pt x="72" y="83"/>
                </a:lnTo>
                <a:lnTo>
                  <a:pt x="0" y="42"/>
                </a:lnTo>
                <a:close/>
                <a:moveTo>
                  <a:pt x="72" y="42"/>
                </a:moveTo>
                <a:lnTo>
                  <a:pt x="143" y="0"/>
                </a:lnTo>
                <a:lnTo>
                  <a:pt x="143" y="83"/>
                </a:lnTo>
                <a:lnTo>
                  <a:pt x="72" y="4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885659" y="1709217"/>
            <a:ext cx="223145" cy="192197"/>
          </a:xfrm>
          <a:custGeom>
            <a:avLst/>
            <a:gdLst>
              <a:gd name="T0" fmla="*/ 0 w 208"/>
              <a:gd name="T1" fmla="*/ 110 h 178"/>
              <a:gd name="T2" fmla="*/ 0 w 208"/>
              <a:gd name="T3" fmla="*/ 74 h 178"/>
              <a:gd name="T4" fmla="*/ 14 w 208"/>
              <a:gd name="T5" fmla="*/ 40 h 178"/>
              <a:gd name="T6" fmla="*/ 47 w 208"/>
              <a:gd name="T7" fmla="*/ 27 h 178"/>
              <a:gd name="T8" fmla="*/ 115 w 208"/>
              <a:gd name="T9" fmla="*/ 27 h 178"/>
              <a:gd name="T10" fmla="*/ 115 w 208"/>
              <a:gd name="T11" fmla="*/ 0 h 178"/>
              <a:gd name="T12" fmla="*/ 186 w 208"/>
              <a:gd name="T13" fmla="*/ 42 h 178"/>
              <a:gd name="T14" fmla="*/ 115 w 208"/>
              <a:gd name="T15" fmla="*/ 84 h 178"/>
              <a:gd name="T16" fmla="*/ 115 w 208"/>
              <a:gd name="T17" fmla="*/ 58 h 178"/>
              <a:gd name="T18" fmla="*/ 47 w 208"/>
              <a:gd name="T19" fmla="*/ 58 h 178"/>
              <a:gd name="T20" fmla="*/ 36 w 208"/>
              <a:gd name="T21" fmla="*/ 62 h 178"/>
              <a:gd name="T22" fmla="*/ 31 w 208"/>
              <a:gd name="T23" fmla="*/ 74 h 178"/>
              <a:gd name="T24" fmla="*/ 31 w 208"/>
              <a:gd name="T25" fmla="*/ 92 h 178"/>
              <a:gd name="T26" fmla="*/ 0 w 208"/>
              <a:gd name="T27" fmla="*/ 110 h 178"/>
              <a:gd name="T28" fmla="*/ 22 w 208"/>
              <a:gd name="T29" fmla="*/ 136 h 178"/>
              <a:gd name="T30" fmla="*/ 94 w 208"/>
              <a:gd name="T31" fmla="*/ 94 h 178"/>
              <a:gd name="T32" fmla="*/ 94 w 208"/>
              <a:gd name="T33" fmla="*/ 120 h 178"/>
              <a:gd name="T34" fmla="*/ 161 w 208"/>
              <a:gd name="T35" fmla="*/ 120 h 178"/>
              <a:gd name="T36" fmla="*/ 173 w 208"/>
              <a:gd name="T37" fmla="*/ 116 h 178"/>
              <a:gd name="T38" fmla="*/ 177 w 208"/>
              <a:gd name="T39" fmla="*/ 105 h 178"/>
              <a:gd name="T40" fmla="*/ 177 w 208"/>
              <a:gd name="T41" fmla="*/ 87 h 178"/>
              <a:gd name="T42" fmla="*/ 208 w 208"/>
              <a:gd name="T43" fmla="*/ 68 h 178"/>
              <a:gd name="T44" fmla="*/ 208 w 208"/>
              <a:gd name="T45" fmla="*/ 105 h 178"/>
              <a:gd name="T46" fmla="*/ 195 w 208"/>
              <a:gd name="T47" fmla="*/ 138 h 178"/>
              <a:gd name="T48" fmla="*/ 161 w 208"/>
              <a:gd name="T49" fmla="*/ 151 h 178"/>
              <a:gd name="T50" fmla="*/ 94 w 208"/>
              <a:gd name="T51" fmla="*/ 151 h 178"/>
              <a:gd name="T52" fmla="*/ 94 w 208"/>
              <a:gd name="T53" fmla="*/ 178 h 178"/>
              <a:gd name="T54" fmla="*/ 22 w 208"/>
              <a:gd name="T55" fmla="*/ 136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8" h="178">
                <a:moveTo>
                  <a:pt x="0" y="110"/>
                </a:moveTo>
                <a:cubicBezTo>
                  <a:pt x="0" y="74"/>
                  <a:pt x="0" y="74"/>
                  <a:pt x="0" y="74"/>
                </a:cubicBezTo>
                <a:cubicBezTo>
                  <a:pt x="0" y="61"/>
                  <a:pt x="5" y="49"/>
                  <a:pt x="14" y="40"/>
                </a:cubicBezTo>
                <a:cubicBezTo>
                  <a:pt x="23" y="31"/>
                  <a:pt x="34" y="27"/>
                  <a:pt x="47" y="27"/>
                </a:cubicBezTo>
                <a:cubicBezTo>
                  <a:pt x="115" y="27"/>
                  <a:pt x="115" y="27"/>
                  <a:pt x="115" y="27"/>
                </a:cubicBezTo>
                <a:cubicBezTo>
                  <a:pt x="115" y="0"/>
                  <a:pt x="115" y="0"/>
                  <a:pt x="115" y="0"/>
                </a:cubicBezTo>
                <a:cubicBezTo>
                  <a:pt x="186" y="42"/>
                  <a:pt x="186" y="42"/>
                  <a:pt x="186" y="42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58"/>
                  <a:pt x="115" y="58"/>
                  <a:pt x="115" y="58"/>
                </a:cubicBezTo>
                <a:cubicBezTo>
                  <a:pt x="47" y="58"/>
                  <a:pt x="47" y="58"/>
                  <a:pt x="47" y="58"/>
                </a:cubicBezTo>
                <a:cubicBezTo>
                  <a:pt x="43" y="58"/>
                  <a:pt x="39" y="59"/>
                  <a:pt x="36" y="62"/>
                </a:cubicBezTo>
                <a:cubicBezTo>
                  <a:pt x="33" y="65"/>
                  <a:pt x="31" y="69"/>
                  <a:pt x="31" y="74"/>
                </a:cubicBezTo>
                <a:cubicBezTo>
                  <a:pt x="31" y="92"/>
                  <a:pt x="31" y="92"/>
                  <a:pt x="31" y="92"/>
                </a:cubicBezTo>
                <a:lnTo>
                  <a:pt x="0" y="110"/>
                </a:lnTo>
                <a:close/>
                <a:moveTo>
                  <a:pt x="22" y="136"/>
                </a:moveTo>
                <a:cubicBezTo>
                  <a:pt x="94" y="94"/>
                  <a:pt x="94" y="94"/>
                  <a:pt x="94" y="94"/>
                </a:cubicBezTo>
                <a:cubicBezTo>
                  <a:pt x="94" y="120"/>
                  <a:pt x="94" y="120"/>
                  <a:pt x="94" y="120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6" y="120"/>
                  <a:pt x="170" y="119"/>
                  <a:pt x="173" y="116"/>
                </a:cubicBezTo>
                <a:cubicBezTo>
                  <a:pt x="176" y="113"/>
                  <a:pt x="177" y="109"/>
                  <a:pt x="177" y="105"/>
                </a:cubicBezTo>
                <a:cubicBezTo>
                  <a:pt x="177" y="87"/>
                  <a:pt x="177" y="87"/>
                  <a:pt x="177" y="87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208" y="105"/>
                  <a:pt x="208" y="105"/>
                  <a:pt x="208" y="105"/>
                </a:cubicBezTo>
                <a:cubicBezTo>
                  <a:pt x="208" y="118"/>
                  <a:pt x="204" y="129"/>
                  <a:pt x="195" y="138"/>
                </a:cubicBezTo>
                <a:cubicBezTo>
                  <a:pt x="186" y="147"/>
                  <a:pt x="174" y="151"/>
                  <a:pt x="161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94" y="178"/>
                  <a:pt x="94" y="178"/>
                  <a:pt x="94" y="178"/>
                </a:cubicBezTo>
                <a:lnTo>
                  <a:pt x="22" y="1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2" name="Freeform 44"/>
          <p:cNvSpPr>
            <a:spLocks/>
          </p:cNvSpPr>
          <p:nvPr/>
        </p:nvSpPr>
        <p:spPr bwMode="auto">
          <a:xfrm>
            <a:off x="6214674" y="1692929"/>
            <a:ext cx="223145" cy="224773"/>
          </a:xfrm>
          <a:custGeom>
            <a:avLst/>
            <a:gdLst>
              <a:gd name="T0" fmla="*/ 0 w 207"/>
              <a:gd name="T1" fmla="*/ 192 h 208"/>
              <a:gd name="T2" fmla="*/ 4 w 207"/>
              <a:gd name="T3" fmla="*/ 181 h 208"/>
              <a:gd name="T4" fmla="*/ 119 w 207"/>
              <a:gd name="T5" fmla="*/ 67 h 208"/>
              <a:gd name="T6" fmla="*/ 114 w 207"/>
              <a:gd name="T7" fmla="*/ 47 h 208"/>
              <a:gd name="T8" fmla="*/ 118 w 207"/>
              <a:gd name="T9" fmla="*/ 28 h 208"/>
              <a:gd name="T10" fmla="*/ 129 w 207"/>
              <a:gd name="T11" fmla="*/ 13 h 208"/>
              <a:gd name="T12" fmla="*/ 143 w 207"/>
              <a:gd name="T13" fmla="*/ 3 h 208"/>
              <a:gd name="T14" fmla="*/ 161 w 207"/>
              <a:gd name="T15" fmla="*/ 0 h 208"/>
              <a:gd name="T16" fmla="*/ 181 w 207"/>
              <a:gd name="T17" fmla="*/ 5 h 208"/>
              <a:gd name="T18" fmla="*/ 196 w 207"/>
              <a:gd name="T19" fmla="*/ 16 h 208"/>
              <a:gd name="T20" fmla="*/ 144 w 207"/>
              <a:gd name="T21" fmla="*/ 30 h 208"/>
              <a:gd name="T22" fmla="*/ 138 w 207"/>
              <a:gd name="T23" fmla="*/ 53 h 208"/>
              <a:gd name="T24" fmla="*/ 155 w 207"/>
              <a:gd name="T25" fmla="*/ 70 h 208"/>
              <a:gd name="T26" fmla="*/ 207 w 207"/>
              <a:gd name="T27" fmla="*/ 56 h 208"/>
              <a:gd name="T28" fmla="*/ 206 w 207"/>
              <a:gd name="T29" fmla="*/ 59 h 208"/>
              <a:gd name="T30" fmla="*/ 200 w 207"/>
              <a:gd name="T31" fmla="*/ 73 h 208"/>
              <a:gd name="T32" fmla="*/ 189 w 207"/>
              <a:gd name="T33" fmla="*/ 84 h 208"/>
              <a:gd name="T34" fmla="*/ 176 w 207"/>
              <a:gd name="T35" fmla="*/ 91 h 208"/>
              <a:gd name="T36" fmla="*/ 161 w 207"/>
              <a:gd name="T37" fmla="*/ 94 h 208"/>
              <a:gd name="T38" fmla="*/ 141 w 207"/>
              <a:gd name="T39" fmla="*/ 89 h 208"/>
              <a:gd name="T40" fmla="*/ 27 w 207"/>
              <a:gd name="T41" fmla="*/ 203 h 208"/>
              <a:gd name="T42" fmla="*/ 15 w 207"/>
              <a:gd name="T43" fmla="*/ 208 h 208"/>
              <a:gd name="T44" fmla="*/ 4 w 207"/>
              <a:gd name="T45" fmla="*/ 203 h 208"/>
              <a:gd name="T46" fmla="*/ 0 w 207"/>
              <a:gd name="T47" fmla="*/ 19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7" h="208">
                <a:moveTo>
                  <a:pt x="0" y="192"/>
                </a:moveTo>
                <a:cubicBezTo>
                  <a:pt x="0" y="188"/>
                  <a:pt x="1" y="184"/>
                  <a:pt x="4" y="181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6" y="61"/>
                  <a:pt x="114" y="54"/>
                  <a:pt x="114" y="47"/>
                </a:cubicBezTo>
                <a:cubicBezTo>
                  <a:pt x="114" y="40"/>
                  <a:pt x="115" y="33"/>
                  <a:pt x="118" y="28"/>
                </a:cubicBezTo>
                <a:cubicBezTo>
                  <a:pt x="121" y="22"/>
                  <a:pt x="124" y="17"/>
                  <a:pt x="129" y="13"/>
                </a:cubicBezTo>
                <a:cubicBezTo>
                  <a:pt x="133" y="9"/>
                  <a:pt x="138" y="6"/>
                  <a:pt x="143" y="3"/>
                </a:cubicBezTo>
                <a:cubicBezTo>
                  <a:pt x="149" y="1"/>
                  <a:pt x="155" y="0"/>
                  <a:pt x="161" y="0"/>
                </a:cubicBezTo>
                <a:cubicBezTo>
                  <a:pt x="169" y="0"/>
                  <a:pt x="175" y="1"/>
                  <a:pt x="181" y="5"/>
                </a:cubicBezTo>
                <a:cubicBezTo>
                  <a:pt x="187" y="8"/>
                  <a:pt x="192" y="11"/>
                  <a:pt x="196" y="16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207" y="56"/>
                  <a:pt x="207" y="56"/>
                  <a:pt x="207" y="56"/>
                </a:cubicBezTo>
                <a:cubicBezTo>
                  <a:pt x="206" y="59"/>
                  <a:pt x="206" y="59"/>
                  <a:pt x="206" y="59"/>
                </a:cubicBezTo>
                <a:cubicBezTo>
                  <a:pt x="205" y="64"/>
                  <a:pt x="203" y="69"/>
                  <a:pt x="200" y="73"/>
                </a:cubicBezTo>
                <a:cubicBezTo>
                  <a:pt x="197" y="77"/>
                  <a:pt x="193" y="81"/>
                  <a:pt x="189" y="84"/>
                </a:cubicBezTo>
                <a:cubicBezTo>
                  <a:pt x="185" y="87"/>
                  <a:pt x="181" y="89"/>
                  <a:pt x="176" y="91"/>
                </a:cubicBezTo>
                <a:cubicBezTo>
                  <a:pt x="171" y="93"/>
                  <a:pt x="166" y="94"/>
                  <a:pt x="161" y="94"/>
                </a:cubicBezTo>
                <a:cubicBezTo>
                  <a:pt x="153" y="94"/>
                  <a:pt x="147" y="92"/>
                  <a:pt x="141" y="89"/>
                </a:cubicBezTo>
                <a:cubicBezTo>
                  <a:pt x="27" y="203"/>
                  <a:pt x="27" y="203"/>
                  <a:pt x="27" y="203"/>
                </a:cubicBezTo>
                <a:cubicBezTo>
                  <a:pt x="23" y="206"/>
                  <a:pt x="20" y="208"/>
                  <a:pt x="15" y="208"/>
                </a:cubicBezTo>
                <a:cubicBezTo>
                  <a:pt x="11" y="208"/>
                  <a:pt x="7" y="206"/>
                  <a:pt x="4" y="203"/>
                </a:cubicBezTo>
                <a:cubicBezTo>
                  <a:pt x="1" y="200"/>
                  <a:pt x="0" y="196"/>
                  <a:pt x="0" y="1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540432" y="1683156"/>
            <a:ext cx="229660" cy="244318"/>
          </a:xfrm>
          <a:custGeom>
            <a:avLst/>
            <a:gdLst>
              <a:gd name="T0" fmla="*/ 26 w 214"/>
              <a:gd name="T1" fmla="*/ 133 h 228"/>
              <a:gd name="T2" fmla="*/ 26 w 214"/>
              <a:gd name="T3" fmla="*/ 95 h 228"/>
              <a:gd name="T4" fmla="*/ 0 w 214"/>
              <a:gd name="T5" fmla="*/ 74 h 228"/>
              <a:gd name="T6" fmla="*/ 19 w 214"/>
              <a:gd name="T7" fmla="*/ 41 h 228"/>
              <a:gd name="T8" fmla="*/ 50 w 214"/>
              <a:gd name="T9" fmla="*/ 53 h 228"/>
              <a:gd name="T10" fmla="*/ 83 w 214"/>
              <a:gd name="T11" fmla="*/ 34 h 228"/>
              <a:gd name="T12" fmla="*/ 88 w 214"/>
              <a:gd name="T13" fmla="*/ 1 h 228"/>
              <a:gd name="T14" fmla="*/ 107 w 214"/>
              <a:gd name="T15" fmla="*/ 0 h 228"/>
              <a:gd name="T16" fmla="*/ 126 w 214"/>
              <a:gd name="T17" fmla="*/ 1 h 228"/>
              <a:gd name="T18" fmla="*/ 131 w 214"/>
              <a:gd name="T19" fmla="*/ 34 h 228"/>
              <a:gd name="T20" fmla="*/ 164 w 214"/>
              <a:gd name="T21" fmla="*/ 53 h 228"/>
              <a:gd name="T22" fmla="*/ 195 w 214"/>
              <a:gd name="T23" fmla="*/ 41 h 228"/>
              <a:gd name="T24" fmla="*/ 214 w 214"/>
              <a:gd name="T25" fmla="*/ 74 h 228"/>
              <a:gd name="T26" fmla="*/ 188 w 214"/>
              <a:gd name="T27" fmla="*/ 95 h 228"/>
              <a:gd name="T28" fmla="*/ 188 w 214"/>
              <a:gd name="T29" fmla="*/ 133 h 228"/>
              <a:gd name="T30" fmla="*/ 214 w 214"/>
              <a:gd name="T31" fmla="*/ 154 h 228"/>
              <a:gd name="T32" fmla="*/ 195 w 214"/>
              <a:gd name="T33" fmla="*/ 187 h 228"/>
              <a:gd name="T34" fmla="*/ 164 w 214"/>
              <a:gd name="T35" fmla="*/ 175 h 228"/>
              <a:gd name="T36" fmla="*/ 131 w 214"/>
              <a:gd name="T37" fmla="*/ 194 h 228"/>
              <a:gd name="T38" fmla="*/ 126 w 214"/>
              <a:gd name="T39" fmla="*/ 227 h 228"/>
              <a:gd name="T40" fmla="*/ 107 w 214"/>
              <a:gd name="T41" fmla="*/ 228 h 228"/>
              <a:gd name="T42" fmla="*/ 88 w 214"/>
              <a:gd name="T43" fmla="*/ 227 h 228"/>
              <a:gd name="T44" fmla="*/ 83 w 214"/>
              <a:gd name="T45" fmla="*/ 194 h 228"/>
              <a:gd name="T46" fmla="*/ 50 w 214"/>
              <a:gd name="T47" fmla="*/ 175 h 228"/>
              <a:gd name="T48" fmla="*/ 19 w 214"/>
              <a:gd name="T49" fmla="*/ 187 h 228"/>
              <a:gd name="T50" fmla="*/ 0 w 214"/>
              <a:gd name="T51" fmla="*/ 154 h 228"/>
              <a:gd name="T52" fmla="*/ 26 w 214"/>
              <a:gd name="T53" fmla="*/ 133 h 228"/>
              <a:gd name="T54" fmla="*/ 77 w 214"/>
              <a:gd name="T55" fmla="*/ 85 h 228"/>
              <a:gd name="T56" fmla="*/ 65 w 214"/>
              <a:gd name="T57" fmla="*/ 114 h 228"/>
              <a:gd name="T58" fmla="*/ 77 w 214"/>
              <a:gd name="T59" fmla="*/ 143 h 228"/>
              <a:gd name="T60" fmla="*/ 107 w 214"/>
              <a:gd name="T61" fmla="*/ 156 h 228"/>
              <a:gd name="T62" fmla="*/ 136 w 214"/>
              <a:gd name="T63" fmla="*/ 143 h 228"/>
              <a:gd name="T64" fmla="*/ 149 w 214"/>
              <a:gd name="T65" fmla="*/ 114 h 228"/>
              <a:gd name="T66" fmla="*/ 136 w 214"/>
              <a:gd name="T67" fmla="*/ 85 h 228"/>
              <a:gd name="T68" fmla="*/ 107 w 214"/>
              <a:gd name="T69" fmla="*/ 72 h 228"/>
              <a:gd name="T70" fmla="*/ 77 w 214"/>
              <a:gd name="T71" fmla="*/ 85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4" h="228">
                <a:moveTo>
                  <a:pt x="26" y="133"/>
                </a:moveTo>
                <a:cubicBezTo>
                  <a:pt x="23" y="120"/>
                  <a:pt x="23" y="108"/>
                  <a:pt x="26" y="95"/>
                </a:cubicBezTo>
                <a:cubicBezTo>
                  <a:pt x="0" y="74"/>
                  <a:pt x="0" y="74"/>
                  <a:pt x="0" y="74"/>
                </a:cubicBezTo>
                <a:cubicBezTo>
                  <a:pt x="4" y="62"/>
                  <a:pt x="11" y="51"/>
                  <a:pt x="19" y="41"/>
                </a:cubicBezTo>
                <a:cubicBezTo>
                  <a:pt x="50" y="53"/>
                  <a:pt x="50" y="53"/>
                  <a:pt x="50" y="53"/>
                </a:cubicBezTo>
                <a:cubicBezTo>
                  <a:pt x="59" y="45"/>
                  <a:pt x="70" y="38"/>
                  <a:pt x="83" y="34"/>
                </a:cubicBezTo>
                <a:cubicBezTo>
                  <a:pt x="88" y="1"/>
                  <a:pt x="88" y="1"/>
                  <a:pt x="88" y="1"/>
                </a:cubicBezTo>
                <a:cubicBezTo>
                  <a:pt x="94" y="0"/>
                  <a:pt x="101" y="0"/>
                  <a:pt x="107" y="0"/>
                </a:cubicBezTo>
                <a:cubicBezTo>
                  <a:pt x="113" y="0"/>
                  <a:pt x="119" y="0"/>
                  <a:pt x="126" y="1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44" y="38"/>
                  <a:pt x="155" y="45"/>
                  <a:pt x="164" y="53"/>
                </a:cubicBezTo>
                <a:cubicBezTo>
                  <a:pt x="195" y="41"/>
                  <a:pt x="195" y="41"/>
                  <a:pt x="195" y="41"/>
                </a:cubicBezTo>
                <a:cubicBezTo>
                  <a:pt x="203" y="51"/>
                  <a:pt x="210" y="62"/>
                  <a:pt x="214" y="74"/>
                </a:cubicBezTo>
                <a:cubicBezTo>
                  <a:pt x="188" y="95"/>
                  <a:pt x="188" y="95"/>
                  <a:pt x="188" y="95"/>
                </a:cubicBezTo>
                <a:cubicBezTo>
                  <a:pt x="191" y="108"/>
                  <a:pt x="191" y="120"/>
                  <a:pt x="188" y="133"/>
                </a:cubicBezTo>
                <a:cubicBezTo>
                  <a:pt x="214" y="154"/>
                  <a:pt x="214" y="154"/>
                  <a:pt x="214" y="154"/>
                </a:cubicBezTo>
                <a:cubicBezTo>
                  <a:pt x="210" y="166"/>
                  <a:pt x="203" y="177"/>
                  <a:pt x="195" y="187"/>
                </a:cubicBezTo>
                <a:cubicBezTo>
                  <a:pt x="164" y="175"/>
                  <a:pt x="164" y="175"/>
                  <a:pt x="164" y="175"/>
                </a:cubicBezTo>
                <a:cubicBezTo>
                  <a:pt x="155" y="183"/>
                  <a:pt x="144" y="190"/>
                  <a:pt x="131" y="194"/>
                </a:cubicBezTo>
                <a:cubicBezTo>
                  <a:pt x="126" y="227"/>
                  <a:pt x="126" y="227"/>
                  <a:pt x="126" y="227"/>
                </a:cubicBezTo>
                <a:cubicBezTo>
                  <a:pt x="119" y="228"/>
                  <a:pt x="113" y="228"/>
                  <a:pt x="107" y="228"/>
                </a:cubicBezTo>
                <a:cubicBezTo>
                  <a:pt x="101" y="228"/>
                  <a:pt x="94" y="228"/>
                  <a:pt x="88" y="227"/>
                </a:cubicBezTo>
                <a:cubicBezTo>
                  <a:pt x="83" y="194"/>
                  <a:pt x="83" y="194"/>
                  <a:pt x="83" y="194"/>
                </a:cubicBezTo>
                <a:cubicBezTo>
                  <a:pt x="70" y="190"/>
                  <a:pt x="59" y="183"/>
                  <a:pt x="50" y="175"/>
                </a:cubicBezTo>
                <a:cubicBezTo>
                  <a:pt x="19" y="187"/>
                  <a:pt x="19" y="187"/>
                  <a:pt x="19" y="187"/>
                </a:cubicBezTo>
                <a:cubicBezTo>
                  <a:pt x="11" y="177"/>
                  <a:pt x="4" y="166"/>
                  <a:pt x="0" y="154"/>
                </a:cubicBezTo>
                <a:lnTo>
                  <a:pt x="26" y="133"/>
                </a:lnTo>
                <a:close/>
                <a:moveTo>
                  <a:pt x="77" y="85"/>
                </a:moveTo>
                <a:cubicBezTo>
                  <a:pt x="69" y="93"/>
                  <a:pt x="65" y="103"/>
                  <a:pt x="65" y="114"/>
                </a:cubicBezTo>
                <a:cubicBezTo>
                  <a:pt x="65" y="126"/>
                  <a:pt x="69" y="135"/>
                  <a:pt x="77" y="143"/>
                </a:cubicBezTo>
                <a:cubicBezTo>
                  <a:pt x="86" y="152"/>
                  <a:pt x="95" y="156"/>
                  <a:pt x="107" y="156"/>
                </a:cubicBezTo>
                <a:cubicBezTo>
                  <a:pt x="118" y="156"/>
                  <a:pt x="128" y="152"/>
                  <a:pt x="136" y="143"/>
                </a:cubicBezTo>
                <a:cubicBezTo>
                  <a:pt x="145" y="135"/>
                  <a:pt x="149" y="125"/>
                  <a:pt x="149" y="114"/>
                </a:cubicBezTo>
                <a:cubicBezTo>
                  <a:pt x="149" y="103"/>
                  <a:pt x="145" y="93"/>
                  <a:pt x="136" y="85"/>
                </a:cubicBezTo>
                <a:cubicBezTo>
                  <a:pt x="128" y="76"/>
                  <a:pt x="118" y="72"/>
                  <a:pt x="107" y="72"/>
                </a:cubicBezTo>
                <a:cubicBezTo>
                  <a:pt x="96" y="72"/>
                  <a:pt x="86" y="76"/>
                  <a:pt x="77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6864562" y="1684784"/>
            <a:ext cx="237803" cy="239432"/>
          </a:xfrm>
          <a:custGeom>
            <a:avLst/>
            <a:gdLst>
              <a:gd name="T0" fmla="*/ 0 w 221"/>
              <a:gd name="T1" fmla="*/ 83 h 222"/>
              <a:gd name="T2" fmla="*/ 11 w 221"/>
              <a:gd name="T3" fmla="*/ 54 h 222"/>
              <a:gd name="T4" fmla="*/ 43 w 221"/>
              <a:gd name="T5" fmla="*/ 62 h 222"/>
              <a:gd name="T6" fmla="*/ 51 w 221"/>
              <a:gd name="T7" fmla="*/ 52 h 222"/>
              <a:gd name="T8" fmla="*/ 60 w 221"/>
              <a:gd name="T9" fmla="*/ 44 h 222"/>
              <a:gd name="T10" fmla="*/ 52 w 221"/>
              <a:gd name="T11" fmla="*/ 13 h 222"/>
              <a:gd name="T12" fmla="*/ 80 w 221"/>
              <a:gd name="T13" fmla="*/ 1 h 222"/>
              <a:gd name="T14" fmla="*/ 97 w 221"/>
              <a:gd name="T15" fmla="*/ 29 h 222"/>
              <a:gd name="T16" fmla="*/ 103 w 221"/>
              <a:gd name="T17" fmla="*/ 28 h 222"/>
              <a:gd name="T18" fmla="*/ 110 w 221"/>
              <a:gd name="T19" fmla="*/ 28 h 222"/>
              <a:gd name="T20" fmla="*/ 122 w 221"/>
              <a:gd name="T21" fmla="*/ 29 h 222"/>
              <a:gd name="T22" fmla="*/ 138 w 221"/>
              <a:gd name="T23" fmla="*/ 0 h 222"/>
              <a:gd name="T24" fmla="*/ 167 w 221"/>
              <a:gd name="T25" fmla="*/ 12 h 222"/>
              <a:gd name="T26" fmla="*/ 159 w 221"/>
              <a:gd name="T27" fmla="*/ 44 h 222"/>
              <a:gd name="T28" fmla="*/ 169 w 221"/>
              <a:gd name="T29" fmla="*/ 52 h 222"/>
              <a:gd name="T30" fmla="*/ 177 w 221"/>
              <a:gd name="T31" fmla="*/ 61 h 222"/>
              <a:gd name="T32" fmla="*/ 209 w 221"/>
              <a:gd name="T33" fmla="*/ 53 h 222"/>
              <a:gd name="T34" fmla="*/ 221 w 221"/>
              <a:gd name="T35" fmla="*/ 81 h 222"/>
              <a:gd name="T36" fmla="*/ 192 w 221"/>
              <a:gd name="T37" fmla="*/ 98 h 222"/>
              <a:gd name="T38" fmla="*/ 193 w 221"/>
              <a:gd name="T39" fmla="*/ 104 h 222"/>
              <a:gd name="T40" fmla="*/ 193 w 221"/>
              <a:gd name="T41" fmla="*/ 111 h 222"/>
              <a:gd name="T42" fmla="*/ 193 w 221"/>
              <a:gd name="T43" fmla="*/ 123 h 222"/>
              <a:gd name="T44" fmla="*/ 221 w 221"/>
              <a:gd name="T45" fmla="*/ 139 h 222"/>
              <a:gd name="T46" fmla="*/ 210 w 221"/>
              <a:gd name="T47" fmla="*/ 168 h 222"/>
              <a:gd name="T48" fmla="*/ 178 w 221"/>
              <a:gd name="T49" fmla="*/ 160 h 222"/>
              <a:gd name="T50" fmla="*/ 169 w 221"/>
              <a:gd name="T51" fmla="*/ 170 h 222"/>
              <a:gd name="T52" fmla="*/ 160 w 221"/>
              <a:gd name="T53" fmla="*/ 178 h 222"/>
              <a:gd name="T54" fmla="*/ 169 w 221"/>
              <a:gd name="T55" fmla="*/ 209 h 222"/>
              <a:gd name="T56" fmla="*/ 141 w 221"/>
              <a:gd name="T57" fmla="*/ 221 h 222"/>
              <a:gd name="T58" fmla="*/ 124 w 221"/>
              <a:gd name="T59" fmla="*/ 193 h 222"/>
              <a:gd name="T60" fmla="*/ 117 w 221"/>
              <a:gd name="T61" fmla="*/ 194 h 222"/>
              <a:gd name="T62" fmla="*/ 110 w 221"/>
              <a:gd name="T63" fmla="*/ 194 h 222"/>
              <a:gd name="T64" fmla="*/ 99 w 221"/>
              <a:gd name="T65" fmla="*/ 193 h 222"/>
              <a:gd name="T66" fmla="*/ 82 w 221"/>
              <a:gd name="T67" fmla="*/ 222 h 222"/>
              <a:gd name="T68" fmla="*/ 54 w 221"/>
              <a:gd name="T69" fmla="*/ 210 h 222"/>
              <a:gd name="T70" fmla="*/ 62 w 221"/>
              <a:gd name="T71" fmla="*/ 178 h 222"/>
              <a:gd name="T72" fmla="*/ 52 w 221"/>
              <a:gd name="T73" fmla="*/ 170 h 222"/>
              <a:gd name="T74" fmla="*/ 44 w 221"/>
              <a:gd name="T75" fmla="*/ 161 h 222"/>
              <a:gd name="T76" fmla="*/ 12 w 221"/>
              <a:gd name="T77" fmla="*/ 169 h 222"/>
              <a:gd name="T78" fmla="*/ 0 w 221"/>
              <a:gd name="T79" fmla="*/ 141 h 222"/>
              <a:gd name="T80" fmla="*/ 28 w 221"/>
              <a:gd name="T81" fmla="*/ 124 h 222"/>
              <a:gd name="T82" fmla="*/ 27 w 221"/>
              <a:gd name="T83" fmla="*/ 118 h 222"/>
              <a:gd name="T84" fmla="*/ 27 w 221"/>
              <a:gd name="T85" fmla="*/ 111 h 222"/>
              <a:gd name="T86" fmla="*/ 28 w 221"/>
              <a:gd name="T87" fmla="*/ 99 h 222"/>
              <a:gd name="T88" fmla="*/ 0 w 221"/>
              <a:gd name="T89" fmla="*/ 83 h 222"/>
              <a:gd name="T90" fmla="*/ 69 w 221"/>
              <a:gd name="T91" fmla="*/ 111 h 222"/>
              <a:gd name="T92" fmla="*/ 72 w 221"/>
              <a:gd name="T93" fmla="*/ 126 h 222"/>
              <a:gd name="T94" fmla="*/ 80 w 221"/>
              <a:gd name="T95" fmla="*/ 140 h 222"/>
              <a:gd name="T96" fmla="*/ 93 w 221"/>
              <a:gd name="T97" fmla="*/ 149 h 222"/>
              <a:gd name="T98" fmla="*/ 110 w 221"/>
              <a:gd name="T99" fmla="*/ 153 h 222"/>
              <a:gd name="T100" fmla="*/ 125 w 221"/>
              <a:gd name="T101" fmla="*/ 150 h 222"/>
              <a:gd name="T102" fmla="*/ 139 w 221"/>
              <a:gd name="T103" fmla="*/ 141 h 222"/>
              <a:gd name="T104" fmla="*/ 148 w 221"/>
              <a:gd name="T105" fmla="*/ 128 h 222"/>
              <a:gd name="T106" fmla="*/ 152 w 221"/>
              <a:gd name="T107" fmla="*/ 111 h 222"/>
              <a:gd name="T108" fmla="*/ 149 w 221"/>
              <a:gd name="T109" fmla="*/ 96 h 222"/>
              <a:gd name="T110" fmla="*/ 141 w 221"/>
              <a:gd name="T111" fmla="*/ 82 h 222"/>
              <a:gd name="T112" fmla="*/ 127 w 221"/>
              <a:gd name="T113" fmla="*/ 73 h 222"/>
              <a:gd name="T114" fmla="*/ 110 w 221"/>
              <a:gd name="T115" fmla="*/ 69 h 222"/>
              <a:gd name="T116" fmla="*/ 95 w 221"/>
              <a:gd name="T117" fmla="*/ 72 h 222"/>
              <a:gd name="T118" fmla="*/ 82 w 221"/>
              <a:gd name="T119" fmla="*/ 81 h 222"/>
              <a:gd name="T120" fmla="*/ 72 w 221"/>
              <a:gd name="T121" fmla="*/ 94 h 222"/>
              <a:gd name="T122" fmla="*/ 69 w 221"/>
              <a:gd name="T123" fmla="*/ 111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1" h="222">
                <a:moveTo>
                  <a:pt x="0" y="83"/>
                </a:moveTo>
                <a:cubicBezTo>
                  <a:pt x="2" y="74"/>
                  <a:pt x="6" y="64"/>
                  <a:pt x="11" y="54"/>
                </a:cubicBezTo>
                <a:cubicBezTo>
                  <a:pt x="43" y="62"/>
                  <a:pt x="43" y="62"/>
                  <a:pt x="43" y="62"/>
                </a:cubicBezTo>
                <a:cubicBezTo>
                  <a:pt x="45" y="59"/>
                  <a:pt x="48" y="55"/>
                  <a:pt x="51" y="52"/>
                </a:cubicBezTo>
                <a:cubicBezTo>
                  <a:pt x="54" y="49"/>
                  <a:pt x="57" y="47"/>
                  <a:pt x="60" y="44"/>
                </a:cubicBezTo>
                <a:cubicBezTo>
                  <a:pt x="52" y="13"/>
                  <a:pt x="52" y="13"/>
                  <a:pt x="52" y="13"/>
                </a:cubicBezTo>
                <a:cubicBezTo>
                  <a:pt x="61" y="7"/>
                  <a:pt x="70" y="3"/>
                  <a:pt x="80" y="1"/>
                </a:cubicBezTo>
                <a:cubicBezTo>
                  <a:pt x="97" y="29"/>
                  <a:pt x="97" y="29"/>
                  <a:pt x="97" y="29"/>
                </a:cubicBezTo>
                <a:cubicBezTo>
                  <a:pt x="99" y="29"/>
                  <a:pt x="101" y="28"/>
                  <a:pt x="103" y="28"/>
                </a:cubicBezTo>
                <a:cubicBezTo>
                  <a:pt x="105" y="28"/>
                  <a:pt x="108" y="28"/>
                  <a:pt x="110" y="28"/>
                </a:cubicBezTo>
                <a:cubicBezTo>
                  <a:pt x="114" y="28"/>
                  <a:pt x="118" y="28"/>
                  <a:pt x="122" y="29"/>
                </a:cubicBezTo>
                <a:cubicBezTo>
                  <a:pt x="138" y="0"/>
                  <a:pt x="138" y="0"/>
                  <a:pt x="138" y="0"/>
                </a:cubicBezTo>
                <a:cubicBezTo>
                  <a:pt x="147" y="2"/>
                  <a:pt x="157" y="6"/>
                  <a:pt x="167" y="12"/>
                </a:cubicBezTo>
                <a:cubicBezTo>
                  <a:pt x="159" y="44"/>
                  <a:pt x="159" y="44"/>
                  <a:pt x="159" y="44"/>
                </a:cubicBezTo>
                <a:cubicBezTo>
                  <a:pt x="163" y="46"/>
                  <a:pt x="166" y="49"/>
                  <a:pt x="169" y="52"/>
                </a:cubicBezTo>
                <a:cubicBezTo>
                  <a:pt x="172" y="55"/>
                  <a:pt x="175" y="58"/>
                  <a:pt x="177" y="61"/>
                </a:cubicBezTo>
                <a:cubicBezTo>
                  <a:pt x="209" y="53"/>
                  <a:pt x="209" y="53"/>
                  <a:pt x="209" y="53"/>
                </a:cubicBezTo>
                <a:cubicBezTo>
                  <a:pt x="214" y="61"/>
                  <a:pt x="218" y="71"/>
                  <a:pt x="221" y="81"/>
                </a:cubicBezTo>
                <a:cubicBezTo>
                  <a:pt x="192" y="98"/>
                  <a:pt x="192" y="98"/>
                  <a:pt x="192" y="98"/>
                </a:cubicBezTo>
                <a:cubicBezTo>
                  <a:pt x="193" y="100"/>
                  <a:pt x="193" y="102"/>
                  <a:pt x="193" y="104"/>
                </a:cubicBezTo>
                <a:cubicBezTo>
                  <a:pt x="193" y="106"/>
                  <a:pt x="193" y="108"/>
                  <a:pt x="193" y="111"/>
                </a:cubicBezTo>
                <a:cubicBezTo>
                  <a:pt x="193" y="115"/>
                  <a:pt x="193" y="119"/>
                  <a:pt x="193" y="123"/>
                </a:cubicBezTo>
                <a:cubicBezTo>
                  <a:pt x="221" y="139"/>
                  <a:pt x="221" y="139"/>
                  <a:pt x="221" y="139"/>
                </a:cubicBezTo>
                <a:cubicBezTo>
                  <a:pt x="219" y="148"/>
                  <a:pt x="215" y="158"/>
                  <a:pt x="210" y="168"/>
                </a:cubicBezTo>
                <a:cubicBezTo>
                  <a:pt x="178" y="160"/>
                  <a:pt x="178" y="160"/>
                  <a:pt x="178" y="160"/>
                </a:cubicBezTo>
                <a:cubicBezTo>
                  <a:pt x="175" y="163"/>
                  <a:pt x="172" y="167"/>
                  <a:pt x="169" y="170"/>
                </a:cubicBezTo>
                <a:cubicBezTo>
                  <a:pt x="167" y="173"/>
                  <a:pt x="164" y="175"/>
                  <a:pt x="160" y="178"/>
                </a:cubicBezTo>
                <a:cubicBezTo>
                  <a:pt x="169" y="209"/>
                  <a:pt x="169" y="209"/>
                  <a:pt x="169" y="209"/>
                </a:cubicBezTo>
                <a:cubicBezTo>
                  <a:pt x="160" y="215"/>
                  <a:pt x="151" y="219"/>
                  <a:pt x="141" y="221"/>
                </a:cubicBezTo>
                <a:cubicBezTo>
                  <a:pt x="124" y="193"/>
                  <a:pt x="124" y="193"/>
                  <a:pt x="124" y="193"/>
                </a:cubicBezTo>
                <a:cubicBezTo>
                  <a:pt x="122" y="193"/>
                  <a:pt x="120" y="194"/>
                  <a:pt x="117" y="194"/>
                </a:cubicBezTo>
                <a:cubicBezTo>
                  <a:pt x="115" y="194"/>
                  <a:pt x="113" y="194"/>
                  <a:pt x="110" y="194"/>
                </a:cubicBezTo>
                <a:cubicBezTo>
                  <a:pt x="106" y="194"/>
                  <a:pt x="103" y="194"/>
                  <a:pt x="99" y="193"/>
                </a:cubicBezTo>
                <a:cubicBezTo>
                  <a:pt x="82" y="222"/>
                  <a:pt x="82" y="222"/>
                  <a:pt x="82" y="222"/>
                </a:cubicBezTo>
                <a:cubicBezTo>
                  <a:pt x="73" y="220"/>
                  <a:pt x="64" y="216"/>
                  <a:pt x="54" y="210"/>
                </a:cubicBezTo>
                <a:cubicBezTo>
                  <a:pt x="62" y="178"/>
                  <a:pt x="62" y="178"/>
                  <a:pt x="62" y="178"/>
                </a:cubicBezTo>
                <a:cubicBezTo>
                  <a:pt x="58" y="176"/>
                  <a:pt x="55" y="173"/>
                  <a:pt x="52" y="170"/>
                </a:cubicBezTo>
                <a:cubicBezTo>
                  <a:pt x="49" y="167"/>
                  <a:pt x="46" y="164"/>
                  <a:pt x="44" y="161"/>
                </a:cubicBezTo>
                <a:cubicBezTo>
                  <a:pt x="12" y="169"/>
                  <a:pt x="12" y="169"/>
                  <a:pt x="12" y="169"/>
                </a:cubicBezTo>
                <a:cubicBezTo>
                  <a:pt x="7" y="161"/>
                  <a:pt x="3" y="151"/>
                  <a:pt x="0" y="141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8" y="122"/>
                  <a:pt x="28" y="120"/>
                  <a:pt x="27" y="118"/>
                </a:cubicBezTo>
                <a:cubicBezTo>
                  <a:pt x="27" y="116"/>
                  <a:pt x="27" y="114"/>
                  <a:pt x="27" y="111"/>
                </a:cubicBezTo>
                <a:cubicBezTo>
                  <a:pt x="27" y="107"/>
                  <a:pt x="27" y="103"/>
                  <a:pt x="28" y="99"/>
                </a:cubicBezTo>
                <a:lnTo>
                  <a:pt x="0" y="83"/>
                </a:lnTo>
                <a:close/>
                <a:moveTo>
                  <a:pt x="69" y="111"/>
                </a:moveTo>
                <a:cubicBezTo>
                  <a:pt x="69" y="116"/>
                  <a:pt x="70" y="121"/>
                  <a:pt x="72" y="126"/>
                </a:cubicBezTo>
                <a:cubicBezTo>
                  <a:pt x="74" y="131"/>
                  <a:pt x="76" y="136"/>
                  <a:pt x="80" y="140"/>
                </a:cubicBezTo>
                <a:cubicBezTo>
                  <a:pt x="84" y="144"/>
                  <a:pt x="88" y="147"/>
                  <a:pt x="93" y="149"/>
                </a:cubicBezTo>
                <a:cubicBezTo>
                  <a:pt x="98" y="151"/>
                  <a:pt x="104" y="153"/>
                  <a:pt x="110" y="153"/>
                </a:cubicBezTo>
                <a:cubicBezTo>
                  <a:pt x="115" y="153"/>
                  <a:pt x="120" y="152"/>
                  <a:pt x="125" y="150"/>
                </a:cubicBezTo>
                <a:cubicBezTo>
                  <a:pt x="130" y="148"/>
                  <a:pt x="135" y="145"/>
                  <a:pt x="139" y="141"/>
                </a:cubicBezTo>
                <a:cubicBezTo>
                  <a:pt x="143" y="138"/>
                  <a:pt x="146" y="133"/>
                  <a:pt x="148" y="128"/>
                </a:cubicBezTo>
                <a:cubicBezTo>
                  <a:pt x="151" y="123"/>
                  <a:pt x="152" y="117"/>
                  <a:pt x="152" y="111"/>
                </a:cubicBezTo>
                <a:cubicBezTo>
                  <a:pt x="152" y="106"/>
                  <a:pt x="151" y="101"/>
                  <a:pt x="149" y="96"/>
                </a:cubicBezTo>
                <a:cubicBezTo>
                  <a:pt x="147" y="91"/>
                  <a:pt x="144" y="86"/>
                  <a:pt x="141" y="82"/>
                </a:cubicBezTo>
                <a:cubicBezTo>
                  <a:pt x="137" y="78"/>
                  <a:pt x="132" y="75"/>
                  <a:pt x="127" y="73"/>
                </a:cubicBezTo>
                <a:cubicBezTo>
                  <a:pt x="122" y="71"/>
                  <a:pt x="117" y="69"/>
                  <a:pt x="110" y="69"/>
                </a:cubicBezTo>
                <a:cubicBezTo>
                  <a:pt x="105" y="69"/>
                  <a:pt x="100" y="70"/>
                  <a:pt x="95" y="72"/>
                </a:cubicBezTo>
                <a:cubicBezTo>
                  <a:pt x="90" y="74"/>
                  <a:pt x="86" y="77"/>
                  <a:pt x="82" y="81"/>
                </a:cubicBezTo>
                <a:cubicBezTo>
                  <a:pt x="78" y="84"/>
                  <a:pt x="75" y="89"/>
                  <a:pt x="72" y="94"/>
                </a:cubicBezTo>
                <a:cubicBezTo>
                  <a:pt x="70" y="99"/>
                  <a:pt x="69" y="105"/>
                  <a:pt x="69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7196835" y="1691299"/>
            <a:ext cx="228030" cy="228030"/>
          </a:xfrm>
          <a:custGeom>
            <a:avLst/>
            <a:gdLst>
              <a:gd name="T0" fmla="*/ 19 w 212"/>
              <a:gd name="T1" fmla="*/ 72 h 212"/>
              <a:gd name="T2" fmla="*/ 4 w 212"/>
              <a:gd name="T3" fmla="*/ 45 h 212"/>
              <a:gd name="T4" fmla="*/ 33 w 212"/>
              <a:gd name="T5" fmla="*/ 36 h 212"/>
              <a:gd name="T6" fmla="*/ 43 w 212"/>
              <a:gd name="T7" fmla="*/ 5 h 212"/>
              <a:gd name="T8" fmla="*/ 62 w 212"/>
              <a:gd name="T9" fmla="*/ 0 h 212"/>
              <a:gd name="T10" fmla="*/ 72 w 212"/>
              <a:gd name="T11" fmla="*/ 19 h 212"/>
              <a:gd name="T12" fmla="*/ 99 w 212"/>
              <a:gd name="T13" fmla="*/ 4 h 212"/>
              <a:gd name="T14" fmla="*/ 108 w 212"/>
              <a:gd name="T15" fmla="*/ 33 h 212"/>
              <a:gd name="T16" fmla="*/ 139 w 212"/>
              <a:gd name="T17" fmla="*/ 43 h 212"/>
              <a:gd name="T18" fmla="*/ 145 w 212"/>
              <a:gd name="T19" fmla="*/ 62 h 212"/>
              <a:gd name="T20" fmla="*/ 125 w 212"/>
              <a:gd name="T21" fmla="*/ 72 h 212"/>
              <a:gd name="T22" fmla="*/ 140 w 212"/>
              <a:gd name="T23" fmla="*/ 99 h 212"/>
              <a:gd name="T24" fmla="*/ 111 w 212"/>
              <a:gd name="T25" fmla="*/ 108 h 212"/>
              <a:gd name="T26" fmla="*/ 101 w 212"/>
              <a:gd name="T27" fmla="*/ 139 h 212"/>
              <a:gd name="T28" fmla="*/ 83 w 212"/>
              <a:gd name="T29" fmla="*/ 144 h 212"/>
              <a:gd name="T30" fmla="*/ 72 w 212"/>
              <a:gd name="T31" fmla="*/ 125 h 212"/>
              <a:gd name="T32" fmla="*/ 45 w 212"/>
              <a:gd name="T33" fmla="*/ 140 h 212"/>
              <a:gd name="T34" fmla="*/ 36 w 212"/>
              <a:gd name="T35" fmla="*/ 111 h 212"/>
              <a:gd name="T36" fmla="*/ 5 w 212"/>
              <a:gd name="T37" fmla="*/ 101 h 212"/>
              <a:gd name="T38" fmla="*/ 0 w 212"/>
              <a:gd name="T39" fmla="*/ 83 h 212"/>
              <a:gd name="T40" fmla="*/ 45 w 212"/>
              <a:gd name="T41" fmla="*/ 72 h 212"/>
              <a:gd name="T42" fmla="*/ 72 w 212"/>
              <a:gd name="T43" fmla="*/ 99 h 212"/>
              <a:gd name="T44" fmla="*/ 99 w 212"/>
              <a:gd name="T45" fmla="*/ 72 h 212"/>
              <a:gd name="T46" fmla="*/ 88 w 212"/>
              <a:gd name="T47" fmla="*/ 51 h 212"/>
              <a:gd name="T48" fmla="*/ 65 w 212"/>
              <a:gd name="T49" fmla="*/ 47 h 212"/>
              <a:gd name="T50" fmla="*/ 45 w 212"/>
              <a:gd name="T51" fmla="*/ 72 h 212"/>
              <a:gd name="T52" fmla="*/ 117 w 212"/>
              <a:gd name="T53" fmla="*/ 158 h 212"/>
              <a:gd name="T54" fmla="*/ 117 w 212"/>
              <a:gd name="T55" fmla="*/ 150 h 212"/>
              <a:gd name="T56" fmla="*/ 105 w 212"/>
              <a:gd name="T57" fmla="*/ 134 h 212"/>
              <a:gd name="T58" fmla="*/ 130 w 212"/>
              <a:gd name="T59" fmla="*/ 124 h 212"/>
              <a:gd name="T60" fmla="*/ 149 w 212"/>
              <a:gd name="T61" fmla="*/ 98 h 212"/>
              <a:gd name="T62" fmla="*/ 168 w 212"/>
              <a:gd name="T63" fmla="*/ 98 h 212"/>
              <a:gd name="T64" fmla="*/ 187 w 212"/>
              <a:gd name="T65" fmla="*/ 124 h 212"/>
              <a:gd name="T66" fmla="*/ 212 w 212"/>
              <a:gd name="T67" fmla="*/ 134 h 212"/>
              <a:gd name="T68" fmla="*/ 200 w 212"/>
              <a:gd name="T69" fmla="*/ 154 h 212"/>
              <a:gd name="T70" fmla="*/ 212 w 212"/>
              <a:gd name="T71" fmla="*/ 175 h 212"/>
              <a:gd name="T72" fmla="*/ 187 w 212"/>
              <a:gd name="T73" fmla="*/ 185 h 212"/>
              <a:gd name="T74" fmla="*/ 168 w 212"/>
              <a:gd name="T75" fmla="*/ 211 h 212"/>
              <a:gd name="T76" fmla="*/ 149 w 212"/>
              <a:gd name="T77" fmla="*/ 211 h 212"/>
              <a:gd name="T78" fmla="*/ 130 w 212"/>
              <a:gd name="T79" fmla="*/ 185 h 212"/>
              <a:gd name="T80" fmla="*/ 105 w 212"/>
              <a:gd name="T81" fmla="*/ 175 h 212"/>
              <a:gd name="T82" fmla="*/ 159 w 212"/>
              <a:gd name="T83" fmla="*/ 175 h 212"/>
              <a:gd name="T84" fmla="*/ 179 w 212"/>
              <a:gd name="T85" fmla="*/ 154 h 212"/>
              <a:gd name="T86" fmla="*/ 159 w 212"/>
              <a:gd name="T87" fmla="*/ 133 h 212"/>
              <a:gd name="T88" fmla="*/ 138 w 212"/>
              <a:gd name="T89" fmla="*/ 154 h 212"/>
              <a:gd name="T90" fmla="*/ 159 w 212"/>
              <a:gd name="T91" fmla="*/ 175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2" h="212">
                <a:moveTo>
                  <a:pt x="19" y="74"/>
                </a:moveTo>
                <a:cubicBezTo>
                  <a:pt x="19" y="72"/>
                  <a:pt x="19" y="72"/>
                  <a:pt x="19" y="72"/>
                </a:cubicBezTo>
                <a:cubicBezTo>
                  <a:pt x="19" y="67"/>
                  <a:pt x="20" y="62"/>
                  <a:pt x="21" y="58"/>
                </a:cubicBezTo>
                <a:cubicBezTo>
                  <a:pt x="4" y="45"/>
                  <a:pt x="4" y="45"/>
                  <a:pt x="4" y="45"/>
                </a:cubicBezTo>
                <a:cubicBezTo>
                  <a:pt x="6" y="39"/>
                  <a:pt x="9" y="34"/>
                  <a:pt x="14" y="28"/>
                </a:cubicBezTo>
                <a:cubicBezTo>
                  <a:pt x="33" y="36"/>
                  <a:pt x="33" y="36"/>
                  <a:pt x="33" y="36"/>
                </a:cubicBezTo>
                <a:cubicBezTo>
                  <a:pt x="36" y="32"/>
                  <a:pt x="41" y="29"/>
                  <a:pt x="46" y="26"/>
                </a:cubicBezTo>
                <a:cubicBezTo>
                  <a:pt x="43" y="5"/>
                  <a:pt x="43" y="5"/>
                  <a:pt x="43" y="5"/>
                </a:cubicBezTo>
                <a:cubicBezTo>
                  <a:pt x="46" y="4"/>
                  <a:pt x="50" y="3"/>
                  <a:pt x="53" y="2"/>
                </a:cubicBezTo>
                <a:cubicBezTo>
                  <a:pt x="56" y="1"/>
                  <a:pt x="59" y="0"/>
                  <a:pt x="62" y="0"/>
                </a:cubicBezTo>
                <a:cubicBezTo>
                  <a:pt x="70" y="19"/>
                  <a:pt x="70" y="19"/>
                  <a:pt x="70" y="19"/>
                </a:cubicBezTo>
                <a:cubicBezTo>
                  <a:pt x="72" y="19"/>
                  <a:pt x="72" y="19"/>
                  <a:pt x="72" y="19"/>
                </a:cubicBezTo>
                <a:cubicBezTo>
                  <a:pt x="77" y="19"/>
                  <a:pt x="82" y="19"/>
                  <a:pt x="86" y="21"/>
                </a:cubicBezTo>
                <a:cubicBezTo>
                  <a:pt x="99" y="4"/>
                  <a:pt x="99" y="4"/>
                  <a:pt x="99" y="4"/>
                </a:cubicBezTo>
                <a:cubicBezTo>
                  <a:pt x="105" y="6"/>
                  <a:pt x="111" y="9"/>
                  <a:pt x="116" y="13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12" y="37"/>
                  <a:pt x="116" y="41"/>
                  <a:pt x="118" y="46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46"/>
                  <a:pt x="142" y="49"/>
                  <a:pt x="143" y="52"/>
                </a:cubicBezTo>
                <a:cubicBezTo>
                  <a:pt x="143" y="55"/>
                  <a:pt x="144" y="59"/>
                  <a:pt x="145" y="62"/>
                </a:cubicBezTo>
                <a:cubicBezTo>
                  <a:pt x="125" y="70"/>
                  <a:pt x="125" y="70"/>
                  <a:pt x="125" y="70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7"/>
                  <a:pt x="125" y="82"/>
                  <a:pt x="124" y="86"/>
                </a:cubicBezTo>
                <a:cubicBezTo>
                  <a:pt x="140" y="99"/>
                  <a:pt x="140" y="99"/>
                  <a:pt x="140" y="99"/>
                </a:cubicBezTo>
                <a:cubicBezTo>
                  <a:pt x="138" y="105"/>
                  <a:pt x="135" y="111"/>
                  <a:pt x="131" y="116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107" y="112"/>
                  <a:pt x="103" y="115"/>
                  <a:pt x="99" y="118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98" y="140"/>
                  <a:pt x="95" y="142"/>
                  <a:pt x="92" y="142"/>
                </a:cubicBezTo>
                <a:cubicBezTo>
                  <a:pt x="89" y="143"/>
                  <a:pt x="86" y="144"/>
                  <a:pt x="83" y="144"/>
                </a:cubicBezTo>
                <a:cubicBezTo>
                  <a:pt x="74" y="125"/>
                  <a:pt x="74" y="125"/>
                  <a:pt x="74" y="125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67" y="125"/>
                  <a:pt x="63" y="125"/>
                  <a:pt x="58" y="123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0" y="138"/>
                  <a:pt x="34" y="135"/>
                  <a:pt x="28" y="131"/>
                </a:cubicBezTo>
                <a:cubicBezTo>
                  <a:pt x="36" y="111"/>
                  <a:pt x="36" y="111"/>
                  <a:pt x="36" y="111"/>
                </a:cubicBezTo>
                <a:cubicBezTo>
                  <a:pt x="32" y="108"/>
                  <a:pt x="29" y="104"/>
                  <a:pt x="26" y="99"/>
                </a:cubicBezTo>
                <a:cubicBezTo>
                  <a:pt x="5" y="101"/>
                  <a:pt x="5" y="101"/>
                  <a:pt x="5" y="101"/>
                </a:cubicBezTo>
                <a:cubicBezTo>
                  <a:pt x="4" y="98"/>
                  <a:pt x="3" y="95"/>
                  <a:pt x="2" y="92"/>
                </a:cubicBezTo>
                <a:cubicBezTo>
                  <a:pt x="1" y="89"/>
                  <a:pt x="0" y="86"/>
                  <a:pt x="0" y="83"/>
                </a:cubicBezTo>
                <a:lnTo>
                  <a:pt x="19" y="74"/>
                </a:lnTo>
                <a:close/>
                <a:moveTo>
                  <a:pt x="45" y="72"/>
                </a:moveTo>
                <a:cubicBezTo>
                  <a:pt x="45" y="80"/>
                  <a:pt x="48" y="86"/>
                  <a:pt x="53" y="91"/>
                </a:cubicBezTo>
                <a:cubicBezTo>
                  <a:pt x="59" y="96"/>
                  <a:pt x="65" y="99"/>
                  <a:pt x="72" y="99"/>
                </a:cubicBezTo>
                <a:cubicBezTo>
                  <a:pt x="80" y="99"/>
                  <a:pt x="86" y="96"/>
                  <a:pt x="91" y="91"/>
                </a:cubicBezTo>
                <a:cubicBezTo>
                  <a:pt x="96" y="85"/>
                  <a:pt x="99" y="79"/>
                  <a:pt x="99" y="72"/>
                </a:cubicBezTo>
                <a:cubicBezTo>
                  <a:pt x="99" y="70"/>
                  <a:pt x="98" y="68"/>
                  <a:pt x="98" y="65"/>
                </a:cubicBezTo>
                <a:cubicBezTo>
                  <a:pt x="96" y="59"/>
                  <a:pt x="93" y="54"/>
                  <a:pt x="88" y="51"/>
                </a:cubicBezTo>
                <a:cubicBezTo>
                  <a:pt x="83" y="47"/>
                  <a:pt x="78" y="45"/>
                  <a:pt x="72" y="45"/>
                </a:cubicBezTo>
                <a:cubicBezTo>
                  <a:pt x="71" y="45"/>
                  <a:pt x="68" y="46"/>
                  <a:pt x="65" y="47"/>
                </a:cubicBezTo>
                <a:cubicBezTo>
                  <a:pt x="59" y="48"/>
                  <a:pt x="55" y="51"/>
                  <a:pt x="51" y="56"/>
                </a:cubicBezTo>
                <a:cubicBezTo>
                  <a:pt x="47" y="61"/>
                  <a:pt x="45" y="66"/>
                  <a:pt x="45" y="72"/>
                </a:cubicBezTo>
                <a:close/>
                <a:moveTo>
                  <a:pt x="118" y="164"/>
                </a:moveTo>
                <a:cubicBezTo>
                  <a:pt x="118" y="162"/>
                  <a:pt x="117" y="160"/>
                  <a:pt x="117" y="158"/>
                </a:cubicBezTo>
                <a:cubicBezTo>
                  <a:pt x="117" y="157"/>
                  <a:pt x="117" y="155"/>
                  <a:pt x="117" y="154"/>
                </a:cubicBezTo>
                <a:cubicBezTo>
                  <a:pt x="117" y="153"/>
                  <a:pt x="117" y="152"/>
                  <a:pt x="117" y="150"/>
                </a:cubicBezTo>
                <a:cubicBezTo>
                  <a:pt x="117" y="149"/>
                  <a:pt x="118" y="147"/>
                  <a:pt x="118" y="145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07" y="128"/>
                  <a:pt x="110" y="123"/>
                  <a:pt x="114" y="118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35" y="119"/>
                  <a:pt x="141" y="116"/>
                  <a:pt x="147" y="115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52" y="97"/>
                  <a:pt x="155" y="97"/>
                  <a:pt x="159" y="97"/>
                </a:cubicBezTo>
                <a:cubicBezTo>
                  <a:pt x="162" y="97"/>
                  <a:pt x="165" y="97"/>
                  <a:pt x="168" y="98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7" y="116"/>
                  <a:pt x="182" y="119"/>
                  <a:pt x="187" y="124"/>
                </a:cubicBezTo>
                <a:cubicBezTo>
                  <a:pt x="203" y="118"/>
                  <a:pt x="203" y="118"/>
                  <a:pt x="203" y="118"/>
                </a:cubicBezTo>
                <a:cubicBezTo>
                  <a:pt x="207" y="123"/>
                  <a:pt x="210" y="128"/>
                  <a:pt x="212" y="134"/>
                </a:cubicBezTo>
                <a:cubicBezTo>
                  <a:pt x="199" y="145"/>
                  <a:pt x="199" y="145"/>
                  <a:pt x="199" y="145"/>
                </a:cubicBezTo>
                <a:cubicBezTo>
                  <a:pt x="200" y="148"/>
                  <a:pt x="200" y="151"/>
                  <a:pt x="200" y="154"/>
                </a:cubicBezTo>
                <a:cubicBezTo>
                  <a:pt x="200" y="157"/>
                  <a:pt x="200" y="160"/>
                  <a:pt x="199" y="164"/>
                </a:cubicBezTo>
                <a:cubicBezTo>
                  <a:pt x="212" y="175"/>
                  <a:pt x="212" y="175"/>
                  <a:pt x="212" y="175"/>
                </a:cubicBezTo>
                <a:cubicBezTo>
                  <a:pt x="210" y="180"/>
                  <a:pt x="207" y="186"/>
                  <a:pt x="203" y="191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2" y="189"/>
                  <a:pt x="177" y="192"/>
                  <a:pt x="171" y="194"/>
                </a:cubicBezTo>
                <a:cubicBezTo>
                  <a:pt x="168" y="211"/>
                  <a:pt x="168" y="211"/>
                  <a:pt x="168" y="211"/>
                </a:cubicBezTo>
                <a:cubicBezTo>
                  <a:pt x="165" y="212"/>
                  <a:pt x="162" y="212"/>
                  <a:pt x="159" y="212"/>
                </a:cubicBezTo>
                <a:cubicBezTo>
                  <a:pt x="155" y="212"/>
                  <a:pt x="152" y="212"/>
                  <a:pt x="149" y="211"/>
                </a:cubicBezTo>
                <a:cubicBezTo>
                  <a:pt x="147" y="194"/>
                  <a:pt x="147" y="194"/>
                  <a:pt x="147" y="194"/>
                </a:cubicBezTo>
                <a:cubicBezTo>
                  <a:pt x="141" y="193"/>
                  <a:pt x="135" y="189"/>
                  <a:pt x="130" y="185"/>
                </a:cubicBezTo>
                <a:cubicBezTo>
                  <a:pt x="114" y="191"/>
                  <a:pt x="114" y="191"/>
                  <a:pt x="114" y="191"/>
                </a:cubicBezTo>
                <a:cubicBezTo>
                  <a:pt x="110" y="186"/>
                  <a:pt x="107" y="180"/>
                  <a:pt x="105" y="175"/>
                </a:cubicBezTo>
                <a:lnTo>
                  <a:pt x="118" y="164"/>
                </a:lnTo>
                <a:close/>
                <a:moveTo>
                  <a:pt x="159" y="175"/>
                </a:moveTo>
                <a:cubicBezTo>
                  <a:pt x="164" y="175"/>
                  <a:pt x="169" y="173"/>
                  <a:pt x="173" y="169"/>
                </a:cubicBezTo>
                <a:cubicBezTo>
                  <a:pt x="177" y="165"/>
                  <a:pt x="179" y="160"/>
                  <a:pt x="179" y="154"/>
                </a:cubicBezTo>
                <a:cubicBezTo>
                  <a:pt x="179" y="149"/>
                  <a:pt x="177" y="144"/>
                  <a:pt x="173" y="140"/>
                </a:cubicBezTo>
                <a:cubicBezTo>
                  <a:pt x="169" y="135"/>
                  <a:pt x="164" y="133"/>
                  <a:pt x="159" y="133"/>
                </a:cubicBezTo>
                <a:cubicBezTo>
                  <a:pt x="153" y="133"/>
                  <a:pt x="148" y="135"/>
                  <a:pt x="144" y="140"/>
                </a:cubicBezTo>
                <a:cubicBezTo>
                  <a:pt x="140" y="144"/>
                  <a:pt x="138" y="149"/>
                  <a:pt x="138" y="154"/>
                </a:cubicBezTo>
                <a:cubicBezTo>
                  <a:pt x="138" y="160"/>
                  <a:pt x="140" y="165"/>
                  <a:pt x="144" y="169"/>
                </a:cubicBezTo>
                <a:cubicBezTo>
                  <a:pt x="148" y="173"/>
                  <a:pt x="153" y="175"/>
                  <a:pt x="159" y="17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6" name="Freeform 48"/>
          <p:cNvSpPr>
            <a:spLocks/>
          </p:cNvSpPr>
          <p:nvPr/>
        </p:nvSpPr>
        <p:spPr bwMode="auto">
          <a:xfrm>
            <a:off x="7543766" y="1676641"/>
            <a:ext cx="169394" cy="262235"/>
          </a:xfrm>
          <a:custGeom>
            <a:avLst/>
            <a:gdLst>
              <a:gd name="T0" fmla="*/ 1 w 157"/>
              <a:gd name="T1" fmla="*/ 99 h 245"/>
              <a:gd name="T2" fmla="*/ 30 w 157"/>
              <a:gd name="T3" fmla="*/ 53 h 245"/>
              <a:gd name="T4" fmla="*/ 31 w 157"/>
              <a:gd name="T5" fmla="*/ 48 h 245"/>
              <a:gd name="T6" fmla="*/ 45 w 157"/>
              <a:gd name="T7" fmla="*/ 33 h 245"/>
              <a:gd name="T8" fmla="*/ 52 w 157"/>
              <a:gd name="T9" fmla="*/ 0 h 245"/>
              <a:gd name="T10" fmla="*/ 65 w 157"/>
              <a:gd name="T11" fmla="*/ 12 h 245"/>
              <a:gd name="T12" fmla="*/ 68 w 157"/>
              <a:gd name="T13" fmla="*/ 20 h 245"/>
              <a:gd name="T14" fmla="*/ 91 w 157"/>
              <a:gd name="T15" fmla="*/ 25 h 245"/>
              <a:gd name="T16" fmla="*/ 124 w 157"/>
              <a:gd name="T17" fmla="*/ 50 h 245"/>
              <a:gd name="T18" fmla="*/ 141 w 157"/>
              <a:gd name="T19" fmla="*/ 87 h 245"/>
              <a:gd name="T20" fmla="*/ 146 w 157"/>
              <a:gd name="T21" fmla="*/ 120 h 245"/>
              <a:gd name="T22" fmla="*/ 120 w 157"/>
              <a:gd name="T23" fmla="*/ 177 h 245"/>
              <a:gd name="T24" fmla="*/ 112 w 157"/>
              <a:gd name="T25" fmla="*/ 179 h 245"/>
              <a:gd name="T26" fmla="*/ 110 w 157"/>
              <a:gd name="T27" fmla="*/ 182 h 245"/>
              <a:gd name="T28" fmla="*/ 111 w 157"/>
              <a:gd name="T29" fmla="*/ 185 h 245"/>
              <a:gd name="T30" fmla="*/ 120 w 157"/>
              <a:gd name="T31" fmla="*/ 188 h 245"/>
              <a:gd name="T32" fmla="*/ 124 w 157"/>
              <a:gd name="T33" fmla="*/ 193 h 245"/>
              <a:gd name="T34" fmla="*/ 120 w 157"/>
              <a:gd name="T35" fmla="*/ 198 h 245"/>
              <a:gd name="T36" fmla="*/ 112 w 157"/>
              <a:gd name="T37" fmla="*/ 200 h 245"/>
              <a:gd name="T38" fmla="*/ 110 w 157"/>
              <a:gd name="T39" fmla="*/ 203 h 245"/>
              <a:gd name="T40" fmla="*/ 111 w 157"/>
              <a:gd name="T41" fmla="*/ 206 h 245"/>
              <a:gd name="T42" fmla="*/ 120 w 157"/>
              <a:gd name="T43" fmla="*/ 208 h 245"/>
              <a:gd name="T44" fmla="*/ 143 w 157"/>
              <a:gd name="T45" fmla="*/ 208 h 245"/>
              <a:gd name="T46" fmla="*/ 150 w 157"/>
              <a:gd name="T47" fmla="*/ 211 h 245"/>
              <a:gd name="T48" fmla="*/ 156 w 157"/>
              <a:gd name="T49" fmla="*/ 218 h 245"/>
              <a:gd name="T50" fmla="*/ 157 w 157"/>
              <a:gd name="T51" fmla="*/ 245 h 245"/>
              <a:gd name="T52" fmla="*/ 21 w 157"/>
              <a:gd name="T53" fmla="*/ 224 h 245"/>
              <a:gd name="T54" fmla="*/ 27 w 157"/>
              <a:gd name="T55" fmla="*/ 212 h 245"/>
              <a:gd name="T56" fmla="*/ 35 w 157"/>
              <a:gd name="T57" fmla="*/ 208 h 245"/>
              <a:gd name="T58" fmla="*/ 58 w 157"/>
              <a:gd name="T59" fmla="*/ 208 h 245"/>
              <a:gd name="T60" fmla="*/ 66 w 157"/>
              <a:gd name="T61" fmla="*/ 207 h 245"/>
              <a:gd name="T62" fmla="*/ 68 w 157"/>
              <a:gd name="T63" fmla="*/ 204 h 245"/>
              <a:gd name="T64" fmla="*/ 67 w 157"/>
              <a:gd name="T65" fmla="*/ 201 h 245"/>
              <a:gd name="T66" fmla="*/ 58 w 157"/>
              <a:gd name="T67" fmla="*/ 198 h 245"/>
              <a:gd name="T68" fmla="*/ 54 w 157"/>
              <a:gd name="T69" fmla="*/ 193 h 245"/>
              <a:gd name="T70" fmla="*/ 58 w 157"/>
              <a:gd name="T71" fmla="*/ 188 h 245"/>
              <a:gd name="T72" fmla="*/ 66 w 157"/>
              <a:gd name="T73" fmla="*/ 186 h 245"/>
              <a:gd name="T74" fmla="*/ 68 w 157"/>
              <a:gd name="T75" fmla="*/ 183 h 245"/>
              <a:gd name="T76" fmla="*/ 67 w 157"/>
              <a:gd name="T77" fmla="*/ 180 h 245"/>
              <a:gd name="T78" fmla="*/ 58 w 157"/>
              <a:gd name="T79" fmla="*/ 177 h 245"/>
              <a:gd name="T80" fmla="*/ 30 w 157"/>
              <a:gd name="T81" fmla="*/ 173 h 245"/>
              <a:gd name="T82" fmla="*/ 27 w 157"/>
              <a:gd name="T83" fmla="*/ 165 h 245"/>
              <a:gd name="T84" fmla="*/ 27 w 157"/>
              <a:gd name="T85" fmla="*/ 161 h 245"/>
              <a:gd name="T86" fmla="*/ 28 w 157"/>
              <a:gd name="T87" fmla="*/ 158 h 245"/>
              <a:gd name="T88" fmla="*/ 33 w 157"/>
              <a:gd name="T89" fmla="*/ 151 h 245"/>
              <a:gd name="T90" fmla="*/ 73 w 157"/>
              <a:gd name="T91" fmla="*/ 110 h 245"/>
              <a:gd name="T92" fmla="*/ 76 w 157"/>
              <a:gd name="T93" fmla="*/ 98 h 245"/>
              <a:gd name="T94" fmla="*/ 73 w 157"/>
              <a:gd name="T95" fmla="*/ 94 h 245"/>
              <a:gd name="T96" fmla="*/ 63 w 157"/>
              <a:gd name="T97" fmla="*/ 94 h 245"/>
              <a:gd name="T98" fmla="*/ 30 w 157"/>
              <a:gd name="T99" fmla="*/ 121 h 245"/>
              <a:gd name="T100" fmla="*/ 28 w 157"/>
              <a:gd name="T101" fmla="*/ 122 h 245"/>
              <a:gd name="T102" fmla="*/ 23 w 157"/>
              <a:gd name="T103" fmla="*/ 120 h 245"/>
              <a:gd name="T104" fmla="*/ 16 w 157"/>
              <a:gd name="T105" fmla="*/ 120 h 245"/>
              <a:gd name="T106" fmla="*/ 7 w 157"/>
              <a:gd name="T107" fmla="*/ 116 h 245"/>
              <a:gd name="T108" fmla="*/ 0 w 157"/>
              <a:gd name="T109" fmla="*/ 10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7" h="245">
                <a:moveTo>
                  <a:pt x="0" y="103"/>
                </a:moveTo>
                <a:cubicBezTo>
                  <a:pt x="0" y="101"/>
                  <a:pt x="0" y="100"/>
                  <a:pt x="1" y="99"/>
                </a:cubicBezTo>
                <a:cubicBezTo>
                  <a:pt x="32" y="58"/>
                  <a:pt x="32" y="58"/>
                  <a:pt x="32" y="58"/>
                </a:cubicBezTo>
                <a:cubicBezTo>
                  <a:pt x="30" y="56"/>
                  <a:pt x="30" y="54"/>
                  <a:pt x="30" y="53"/>
                </a:cubicBezTo>
                <a:cubicBezTo>
                  <a:pt x="30" y="52"/>
                  <a:pt x="30" y="51"/>
                  <a:pt x="30" y="50"/>
                </a:cubicBezTo>
                <a:cubicBezTo>
                  <a:pt x="30" y="49"/>
                  <a:pt x="31" y="48"/>
                  <a:pt x="31" y="48"/>
                </a:cubicBezTo>
                <a:cubicBezTo>
                  <a:pt x="32" y="47"/>
                  <a:pt x="32" y="47"/>
                  <a:pt x="32" y="47"/>
                </a:cubicBezTo>
                <a:cubicBezTo>
                  <a:pt x="37" y="42"/>
                  <a:pt x="42" y="37"/>
                  <a:pt x="45" y="33"/>
                </a:cubicBezTo>
                <a:cubicBezTo>
                  <a:pt x="48" y="29"/>
                  <a:pt x="51" y="26"/>
                  <a:pt x="52" y="24"/>
                </a:cubicBezTo>
                <a:cubicBezTo>
                  <a:pt x="52" y="0"/>
                  <a:pt x="52" y="0"/>
                  <a:pt x="52" y="0"/>
                </a:cubicBezTo>
                <a:cubicBezTo>
                  <a:pt x="56" y="3"/>
                  <a:pt x="58" y="5"/>
                  <a:pt x="60" y="7"/>
                </a:cubicBezTo>
                <a:cubicBezTo>
                  <a:pt x="62" y="9"/>
                  <a:pt x="64" y="10"/>
                  <a:pt x="65" y="12"/>
                </a:cubicBezTo>
                <a:cubicBezTo>
                  <a:pt x="66" y="14"/>
                  <a:pt x="67" y="16"/>
                  <a:pt x="67" y="17"/>
                </a:cubicBezTo>
                <a:cubicBezTo>
                  <a:pt x="68" y="18"/>
                  <a:pt x="68" y="19"/>
                  <a:pt x="68" y="20"/>
                </a:cubicBezTo>
                <a:cubicBezTo>
                  <a:pt x="68" y="21"/>
                  <a:pt x="68" y="21"/>
                  <a:pt x="68" y="21"/>
                </a:cubicBezTo>
                <a:cubicBezTo>
                  <a:pt x="76" y="21"/>
                  <a:pt x="84" y="22"/>
                  <a:pt x="91" y="25"/>
                </a:cubicBezTo>
                <a:cubicBezTo>
                  <a:pt x="98" y="28"/>
                  <a:pt x="104" y="31"/>
                  <a:pt x="109" y="35"/>
                </a:cubicBezTo>
                <a:cubicBezTo>
                  <a:pt x="115" y="39"/>
                  <a:pt x="119" y="44"/>
                  <a:pt x="124" y="50"/>
                </a:cubicBezTo>
                <a:cubicBezTo>
                  <a:pt x="128" y="56"/>
                  <a:pt x="131" y="62"/>
                  <a:pt x="134" y="68"/>
                </a:cubicBezTo>
                <a:cubicBezTo>
                  <a:pt x="137" y="74"/>
                  <a:pt x="139" y="80"/>
                  <a:pt x="141" y="87"/>
                </a:cubicBezTo>
                <a:cubicBezTo>
                  <a:pt x="143" y="93"/>
                  <a:pt x="144" y="99"/>
                  <a:pt x="145" y="104"/>
                </a:cubicBezTo>
                <a:cubicBezTo>
                  <a:pt x="146" y="110"/>
                  <a:pt x="146" y="115"/>
                  <a:pt x="146" y="120"/>
                </a:cubicBezTo>
                <a:cubicBezTo>
                  <a:pt x="146" y="177"/>
                  <a:pt x="146" y="177"/>
                  <a:pt x="146" y="177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118" y="177"/>
                  <a:pt x="116" y="177"/>
                  <a:pt x="115" y="178"/>
                </a:cubicBezTo>
                <a:cubicBezTo>
                  <a:pt x="114" y="178"/>
                  <a:pt x="113" y="178"/>
                  <a:pt x="112" y="179"/>
                </a:cubicBezTo>
                <a:cubicBezTo>
                  <a:pt x="111" y="179"/>
                  <a:pt x="111" y="180"/>
                  <a:pt x="110" y="181"/>
                </a:cubicBezTo>
                <a:cubicBezTo>
                  <a:pt x="110" y="181"/>
                  <a:pt x="110" y="181"/>
                  <a:pt x="110" y="182"/>
                </a:cubicBezTo>
                <a:cubicBezTo>
                  <a:pt x="110" y="182"/>
                  <a:pt x="110" y="182"/>
                  <a:pt x="110" y="182"/>
                </a:cubicBezTo>
                <a:cubicBezTo>
                  <a:pt x="110" y="183"/>
                  <a:pt x="110" y="184"/>
                  <a:pt x="111" y="185"/>
                </a:cubicBezTo>
                <a:cubicBezTo>
                  <a:pt x="112" y="186"/>
                  <a:pt x="113" y="186"/>
                  <a:pt x="114" y="187"/>
                </a:cubicBezTo>
                <a:cubicBezTo>
                  <a:pt x="115" y="187"/>
                  <a:pt x="117" y="188"/>
                  <a:pt x="120" y="188"/>
                </a:cubicBezTo>
                <a:cubicBezTo>
                  <a:pt x="121" y="188"/>
                  <a:pt x="122" y="188"/>
                  <a:pt x="123" y="189"/>
                </a:cubicBezTo>
                <a:cubicBezTo>
                  <a:pt x="124" y="190"/>
                  <a:pt x="124" y="191"/>
                  <a:pt x="124" y="193"/>
                </a:cubicBezTo>
                <a:cubicBezTo>
                  <a:pt x="124" y="194"/>
                  <a:pt x="124" y="195"/>
                  <a:pt x="123" y="196"/>
                </a:cubicBezTo>
                <a:cubicBezTo>
                  <a:pt x="122" y="198"/>
                  <a:pt x="121" y="198"/>
                  <a:pt x="120" y="198"/>
                </a:cubicBezTo>
                <a:cubicBezTo>
                  <a:pt x="118" y="198"/>
                  <a:pt x="116" y="198"/>
                  <a:pt x="115" y="199"/>
                </a:cubicBezTo>
                <a:cubicBezTo>
                  <a:pt x="114" y="199"/>
                  <a:pt x="113" y="199"/>
                  <a:pt x="112" y="200"/>
                </a:cubicBezTo>
                <a:cubicBezTo>
                  <a:pt x="111" y="200"/>
                  <a:pt x="111" y="201"/>
                  <a:pt x="110" y="201"/>
                </a:cubicBezTo>
                <a:cubicBezTo>
                  <a:pt x="110" y="202"/>
                  <a:pt x="110" y="202"/>
                  <a:pt x="110" y="203"/>
                </a:cubicBezTo>
                <a:cubicBezTo>
                  <a:pt x="110" y="203"/>
                  <a:pt x="110" y="203"/>
                  <a:pt x="110" y="203"/>
                </a:cubicBezTo>
                <a:cubicBezTo>
                  <a:pt x="110" y="204"/>
                  <a:pt x="110" y="205"/>
                  <a:pt x="111" y="206"/>
                </a:cubicBezTo>
                <a:cubicBezTo>
                  <a:pt x="112" y="206"/>
                  <a:pt x="113" y="207"/>
                  <a:pt x="114" y="208"/>
                </a:cubicBezTo>
                <a:cubicBezTo>
                  <a:pt x="115" y="208"/>
                  <a:pt x="117" y="208"/>
                  <a:pt x="120" y="208"/>
                </a:cubicBezTo>
                <a:cubicBezTo>
                  <a:pt x="141" y="208"/>
                  <a:pt x="141" y="208"/>
                  <a:pt x="141" y="208"/>
                </a:cubicBezTo>
                <a:cubicBezTo>
                  <a:pt x="141" y="208"/>
                  <a:pt x="142" y="208"/>
                  <a:pt x="143" y="208"/>
                </a:cubicBezTo>
                <a:cubicBezTo>
                  <a:pt x="143" y="208"/>
                  <a:pt x="145" y="209"/>
                  <a:pt x="146" y="209"/>
                </a:cubicBezTo>
                <a:cubicBezTo>
                  <a:pt x="147" y="210"/>
                  <a:pt x="149" y="210"/>
                  <a:pt x="150" y="211"/>
                </a:cubicBezTo>
                <a:cubicBezTo>
                  <a:pt x="151" y="212"/>
                  <a:pt x="152" y="213"/>
                  <a:pt x="153" y="214"/>
                </a:cubicBezTo>
                <a:cubicBezTo>
                  <a:pt x="154" y="215"/>
                  <a:pt x="155" y="216"/>
                  <a:pt x="156" y="218"/>
                </a:cubicBezTo>
                <a:cubicBezTo>
                  <a:pt x="156" y="220"/>
                  <a:pt x="157" y="222"/>
                  <a:pt x="157" y="224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21" y="245"/>
                  <a:pt x="21" y="245"/>
                  <a:pt x="21" y="245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221"/>
                  <a:pt x="22" y="218"/>
                  <a:pt x="23" y="216"/>
                </a:cubicBezTo>
                <a:cubicBezTo>
                  <a:pt x="24" y="214"/>
                  <a:pt x="25" y="213"/>
                  <a:pt x="27" y="212"/>
                </a:cubicBezTo>
                <a:cubicBezTo>
                  <a:pt x="28" y="211"/>
                  <a:pt x="30" y="210"/>
                  <a:pt x="31" y="209"/>
                </a:cubicBezTo>
                <a:cubicBezTo>
                  <a:pt x="33" y="209"/>
                  <a:pt x="34" y="209"/>
                  <a:pt x="35" y="208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60" y="208"/>
                  <a:pt x="62" y="208"/>
                  <a:pt x="63" y="208"/>
                </a:cubicBezTo>
                <a:cubicBezTo>
                  <a:pt x="64" y="207"/>
                  <a:pt x="65" y="207"/>
                  <a:pt x="66" y="207"/>
                </a:cubicBezTo>
                <a:cubicBezTo>
                  <a:pt x="67" y="206"/>
                  <a:pt x="67" y="206"/>
                  <a:pt x="68" y="205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68" y="203"/>
                  <a:pt x="68" y="203"/>
                  <a:pt x="68" y="203"/>
                </a:cubicBezTo>
                <a:cubicBezTo>
                  <a:pt x="68" y="202"/>
                  <a:pt x="68" y="201"/>
                  <a:pt x="67" y="201"/>
                </a:cubicBezTo>
                <a:cubicBezTo>
                  <a:pt x="66" y="200"/>
                  <a:pt x="65" y="199"/>
                  <a:pt x="64" y="199"/>
                </a:cubicBezTo>
                <a:cubicBezTo>
                  <a:pt x="62" y="198"/>
                  <a:pt x="60" y="198"/>
                  <a:pt x="58" y="198"/>
                </a:cubicBezTo>
                <a:cubicBezTo>
                  <a:pt x="57" y="198"/>
                  <a:pt x="56" y="198"/>
                  <a:pt x="55" y="196"/>
                </a:cubicBezTo>
                <a:cubicBezTo>
                  <a:pt x="54" y="195"/>
                  <a:pt x="54" y="194"/>
                  <a:pt x="54" y="193"/>
                </a:cubicBezTo>
                <a:cubicBezTo>
                  <a:pt x="54" y="191"/>
                  <a:pt x="54" y="190"/>
                  <a:pt x="55" y="189"/>
                </a:cubicBezTo>
                <a:cubicBezTo>
                  <a:pt x="56" y="188"/>
                  <a:pt x="57" y="188"/>
                  <a:pt x="58" y="188"/>
                </a:cubicBezTo>
                <a:cubicBezTo>
                  <a:pt x="60" y="188"/>
                  <a:pt x="61" y="187"/>
                  <a:pt x="63" y="187"/>
                </a:cubicBezTo>
                <a:cubicBezTo>
                  <a:pt x="64" y="187"/>
                  <a:pt x="65" y="186"/>
                  <a:pt x="66" y="186"/>
                </a:cubicBezTo>
                <a:cubicBezTo>
                  <a:pt x="67" y="185"/>
                  <a:pt x="67" y="185"/>
                  <a:pt x="68" y="184"/>
                </a:cubicBezTo>
                <a:cubicBezTo>
                  <a:pt x="68" y="184"/>
                  <a:pt x="68" y="183"/>
                  <a:pt x="68" y="183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68" y="181"/>
                  <a:pt x="68" y="181"/>
                  <a:pt x="67" y="180"/>
                </a:cubicBezTo>
                <a:cubicBezTo>
                  <a:pt x="66" y="179"/>
                  <a:pt x="65" y="179"/>
                  <a:pt x="64" y="178"/>
                </a:cubicBezTo>
                <a:cubicBezTo>
                  <a:pt x="62" y="177"/>
                  <a:pt x="60" y="177"/>
                  <a:pt x="58" y="177"/>
                </a:cubicBezTo>
                <a:cubicBezTo>
                  <a:pt x="37" y="177"/>
                  <a:pt x="37" y="177"/>
                  <a:pt x="37" y="177"/>
                </a:cubicBezTo>
                <a:cubicBezTo>
                  <a:pt x="34" y="177"/>
                  <a:pt x="32" y="176"/>
                  <a:pt x="30" y="173"/>
                </a:cubicBezTo>
                <a:cubicBezTo>
                  <a:pt x="29" y="172"/>
                  <a:pt x="28" y="171"/>
                  <a:pt x="28" y="169"/>
                </a:cubicBezTo>
                <a:cubicBezTo>
                  <a:pt x="27" y="168"/>
                  <a:pt x="27" y="167"/>
                  <a:pt x="27" y="165"/>
                </a:cubicBezTo>
                <a:cubicBezTo>
                  <a:pt x="27" y="162"/>
                  <a:pt x="27" y="162"/>
                  <a:pt x="27" y="162"/>
                </a:cubicBezTo>
                <a:cubicBezTo>
                  <a:pt x="27" y="162"/>
                  <a:pt x="27" y="161"/>
                  <a:pt x="27" y="161"/>
                </a:cubicBezTo>
                <a:cubicBezTo>
                  <a:pt x="27" y="161"/>
                  <a:pt x="27" y="160"/>
                  <a:pt x="27" y="160"/>
                </a:cubicBezTo>
                <a:cubicBezTo>
                  <a:pt x="27" y="160"/>
                  <a:pt x="27" y="159"/>
                  <a:pt x="28" y="158"/>
                </a:cubicBezTo>
                <a:cubicBezTo>
                  <a:pt x="28" y="157"/>
                  <a:pt x="29" y="156"/>
                  <a:pt x="30" y="155"/>
                </a:cubicBezTo>
                <a:cubicBezTo>
                  <a:pt x="31" y="153"/>
                  <a:pt x="32" y="152"/>
                  <a:pt x="33" y="151"/>
                </a:cubicBezTo>
                <a:cubicBezTo>
                  <a:pt x="34" y="149"/>
                  <a:pt x="35" y="147"/>
                  <a:pt x="37" y="146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6" y="107"/>
                  <a:pt x="77" y="105"/>
                  <a:pt x="77" y="102"/>
                </a:cubicBezTo>
                <a:cubicBezTo>
                  <a:pt x="77" y="101"/>
                  <a:pt x="76" y="100"/>
                  <a:pt x="76" y="98"/>
                </a:cubicBezTo>
                <a:cubicBezTo>
                  <a:pt x="75" y="97"/>
                  <a:pt x="75" y="96"/>
                  <a:pt x="74" y="95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3"/>
                  <a:pt x="70" y="92"/>
                  <a:pt x="68" y="92"/>
                </a:cubicBezTo>
                <a:cubicBezTo>
                  <a:pt x="66" y="92"/>
                  <a:pt x="64" y="93"/>
                  <a:pt x="63" y="94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1" y="121"/>
                  <a:pt x="31" y="121"/>
                  <a:pt x="30" y="121"/>
                </a:cubicBezTo>
                <a:cubicBezTo>
                  <a:pt x="29" y="122"/>
                  <a:pt x="29" y="122"/>
                  <a:pt x="2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27" y="122"/>
                  <a:pt x="26" y="122"/>
                  <a:pt x="25" y="121"/>
                </a:cubicBezTo>
                <a:cubicBezTo>
                  <a:pt x="24" y="121"/>
                  <a:pt x="23" y="121"/>
                  <a:pt x="23" y="120"/>
                </a:cubicBezTo>
                <a:cubicBezTo>
                  <a:pt x="22" y="120"/>
                  <a:pt x="21" y="119"/>
                  <a:pt x="21" y="118"/>
                </a:cubicBezTo>
                <a:cubicBezTo>
                  <a:pt x="20" y="119"/>
                  <a:pt x="18" y="120"/>
                  <a:pt x="16" y="120"/>
                </a:cubicBezTo>
                <a:cubicBezTo>
                  <a:pt x="15" y="120"/>
                  <a:pt x="13" y="120"/>
                  <a:pt x="11" y="119"/>
                </a:cubicBezTo>
                <a:cubicBezTo>
                  <a:pt x="10" y="118"/>
                  <a:pt x="8" y="117"/>
                  <a:pt x="7" y="116"/>
                </a:cubicBezTo>
                <a:cubicBezTo>
                  <a:pt x="6" y="115"/>
                  <a:pt x="6" y="115"/>
                  <a:pt x="6" y="115"/>
                </a:cubicBezTo>
                <a:cubicBezTo>
                  <a:pt x="2" y="111"/>
                  <a:pt x="0" y="107"/>
                  <a:pt x="0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7" name="Rectangle 49"/>
          <p:cNvSpPr>
            <a:spLocks noChangeArrowheads="1"/>
          </p:cNvSpPr>
          <p:nvPr/>
        </p:nvSpPr>
        <p:spPr bwMode="auto">
          <a:xfrm>
            <a:off x="7856494" y="1771110"/>
            <a:ext cx="223145" cy="667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8" name="Freeform 50"/>
          <p:cNvSpPr>
            <a:spLocks noEditPoints="1"/>
          </p:cNvSpPr>
          <p:nvPr/>
        </p:nvSpPr>
        <p:spPr bwMode="auto">
          <a:xfrm>
            <a:off x="8304411" y="1683156"/>
            <a:ext cx="224773" cy="244318"/>
          </a:xfrm>
          <a:custGeom>
            <a:avLst/>
            <a:gdLst>
              <a:gd name="T0" fmla="*/ 0 w 208"/>
              <a:gd name="T1" fmla="*/ 145 h 228"/>
              <a:gd name="T2" fmla="*/ 0 w 208"/>
              <a:gd name="T3" fmla="*/ 83 h 228"/>
              <a:gd name="T4" fmla="*/ 208 w 208"/>
              <a:gd name="T5" fmla="*/ 83 h 228"/>
              <a:gd name="T6" fmla="*/ 208 w 208"/>
              <a:gd name="T7" fmla="*/ 145 h 228"/>
              <a:gd name="T8" fmla="*/ 0 w 208"/>
              <a:gd name="T9" fmla="*/ 145 h 228"/>
              <a:gd name="T10" fmla="*/ 68 w 208"/>
              <a:gd name="T11" fmla="*/ 36 h 228"/>
              <a:gd name="T12" fmla="*/ 78 w 208"/>
              <a:gd name="T13" fmla="*/ 10 h 228"/>
              <a:gd name="T14" fmla="*/ 104 w 208"/>
              <a:gd name="T15" fmla="*/ 0 h 228"/>
              <a:gd name="T16" fmla="*/ 130 w 208"/>
              <a:gd name="T17" fmla="*/ 10 h 228"/>
              <a:gd name="T18" fmla="*/ 140 w 208"/>
              <a:gd name="T19" fmla="*/ 36 h 228"/>
              <a:gd name="T20" fmla="*/ 130 w 208"/>
              <a:gd name="T21" fmla="*/ 62 h 228"/>
              <a:gd name="T22" fmla="*/ 104 w 208"/>
              <a:gd name="T23" fmla="*/ 72 h 228"/>
              <a:gd name="T24" fmla="*/ 78 w 208"/>
              <a:gd name="T25" fmla="*/ 62 h 228"/>
              <a:gd name="T26" fmla="*/ 68 w 208"/>
              <a:gd name="T27" fmla="*/ 36 h 228"/>
              <a:gd name="T28" fmla="*/ 68 w 208"/>
              <a:gd name="T29" fmla="*/ 192 h 228"/>
              <a:gd name="T30" fmla="*/ 78 w 208"/>
              <a:gd name="T31" fmla="*/ 166 h 228"/>
              <a:gd name="T32" fmla="*/ 104 w 208"/>
              <a:gd name="T33" fmla="*/ 156 h 228"/>
              <a:gd name="T34" fmla="*/ 130 w 208"/>
              <a:gd name="T35" fmla="*/ 166 h 228"/>
              <a:gd name="T36" fmla="*/ 140 w 208"/>
              <a:gd name="T37" fmla="*/ 192 h 228"/>
              <a:gd name="T38" fmla="*/ 130 w 208"/>
              <a:gd name="T39" fmla="*/ 218 h 228"/>
              <a:gd name="T40" fmla="*/ 104 w 208"/>
              <a:gd name="T41" fmla="*/ 228 h 228"/>
              <a:gd name="T42" fmla="*/ 78 w 208"/>
              <a:gd name="T43" fmla="*/ 218 h 228"/>
              <a:gd name="T44" fmla="*/ 68 w 208"/>
              <a:gd name="T45" fmla="*/ 19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8" h="228">
                <a:moveTo>
                  <a:pt x="0" y="145"/>
                </a:moveTo>
                <a:cubicBezTo>
                  <a:pt x="0" y="83"/>
                  <a:pt x="0" y="83"/>
                  <a:pt x="0" y="83"/>
                </a:cubicBezTo>
                <a:cubicBezTo>
                  <a:pt x="208" y="83"/>
                  <a:pt x="208" y="83"/>
                  <a:pt x="208" y="83"/>
                </a:cubicBezTo>
                <a:cubicBezTo>
                  <a:pt x="208" y="145"/>
                  <a:pt x="208" y="145"/>
                  <a:pt x="208" y="145"/>
                </a:cubicBezTo>
                <a:lnTo>
                  <a:pt x="0" y="145"/>
                </a:lnTo>
                <a:close/>
                <a:moveTo>
                  <a:pt x="68" y="36"/>
                </a:moveTo>
                <a:cubicBezTo>
                  <a:pt x="68" y="26"/>
                  <a:pt x="71" y="17"/>
                  <a:pt x="78" y="10"/>
                </a:cubicBezTo>
                <a:cubicBezTo>
                  <a:pt x="85" y="3"/>
                  <a:pt x="94" y="0"/>
                  <a:pt x="104" y="0"/>
                </a:cubicBezTo>
                <a:cubicBezTo>
                  <a:pt x="114" y="0"/>
                  <a:pt x="123" y="3"/>
                  <a:pt x="130" y="10"/>
                </a:cubicBezTo>
                <a:cubicBezTo>
                  <a:pt x="137" y="18"/>
                  <a:pt x="140" y="26"/>
                  <a:pt x="140" y="36"/>
                </a:cubicBezTo>
                <a:cubicBezTo>
                  <a:pt x="140" y="46"/>
                  <a:pt x="137" y="55"/>
                  <a:pt x="130" y="62"/>
                </a:cubicBezTo>
                <a:cubicBezTo>
                  <a:pt x="123" y="69"/>
                  <a:pt x="114" y="72"/>
                  <a:pt x="104" y="72"/>
                </a:cubicBezTo>
                <a:cubicBezTo>
                  <a:pt x="94" y="72"/>
                  <a:pt x="85" y="69"/>
                  <a:pt x="78" y="62"/>
                </a:cubicBezTo>
                <a:cubicBezTo>
                  <a:pt x="71" y="55"/>
                  <a:pt x="68" y="46"/>
                  <a:pt x="68" y="36"/>
                </a:cubicBezTo>
                <a:close/>
                <a:moveTo>
                  <a:pt x="68" y="192"/>
                </a:moveTo>
                <a:cubicBezTo>
                  <a:pt x="68" y="182"/>
                  <a:pt x="71" y="173"/>
                  <a:pt x="78" y="166"/>
                </a:cubicBezTo>
                <a:cubicBezTo>
                  <a:pt x="85" y="159"/>
                  <a:pt x="94" y="156"/>
                  <a:pt x="104" y="156"/>
                </a:cubicBezTo>
                <a:cubicBezTo>
                  <a:pt x="114" y="156"/>
                  <a:pt x="123" y="159"/>
                  <a:pt x="130" y="166"/>
                </a:cubicBezTo>
                <a:cubicBezTo>
                  <a:pt x="137" y="174"/>
                  <a:pt x="140" y="182"/>
                  <a:pt x="140" y="192"/>
                </a:cubicBezTo>
                <a:cubicBezTo>
                  <a:pt x="140" y="202"/>
                  <a:pt x="137" y="211"/>
                  <a:pt x="130" y="218"/>
                </a:cubicBezTo>
                <a:cubicBezTo>
                  <a:pt x="123" y="225"/>
                  <a:pt x="114" y="228"/>
                  <a:pt x="104" y="228"/>
                </a:cubicBezTo>
                <a:cubicBezTo>
                  <a:pt x="94" y="228"/>
                  <a:pt x="85" y="225"/>
                  <a:pt x="78" y="218"/>
                </a:cubicBezTo>
                <a:cubicBezTo>
                  <a:pt x="71" y="211"/>
                  <a:pt x="68" y="202"/>
                  <a:pt x="68" y="1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9" name="Freeform 51"/>
          <p:cNvSpPr>
            <a:spLocks/>
          </p:cNvSpPr>
          <p:nvPr/>
        </p:nvSpPr>
        <p:spPr bwMode="auto">
          <a:xfrm>
            <a:off x="610013" y="2111527"/>
            <a:ext cx="205227" cy="205227"/>
          </a:xfrm>
          <a:custGeom>
            <a:avLst/>
            <a:gdLst>
              <a:gd name="T0" fmla="*/ 0 w 126"/>
              <a:gd name="T1" fmla="*/ 97 h 126"/>
              <a:gd name="T2" fmla="*/ 33 w 126"/>
              <a:gd name="T3" fmla="*/ 62 h 126"/>
              <a:gd name="T4" fmla="*/ 0 w 126"/>
              <a:gd name="T5" fmla="*/ 29 h 126"/>
              <a:gd name="T6" fmla="*/ 29 w 126"/>
              <a:gd name="T7" fmla="*/ 0 h 126"/>
              <a:gd name="T8" fmla="*/ 62 w 126"/>
              <a:gd name="T9" fmla="*/ 33 h 126"/>
              <a:gd name="T10" fmla="*/ 97 w 126"/>
              <a:gd name="T11" fmla="*/ 0 h 126"/>
              <a:gd name="T12" fmla="*/ 126 w 126"/>
              <a:gd name="T13" fmla="*/ 29 h 126"/>
              <a:gd name="T14" fmla="*/ 91 w 126"/>
              <a:gd name="T15" fmla="*/ 62 h 126"/>
              <a:gd name="T16" fmla="*/ 126 w 126"/>
              <a:gd name="T17" fmla="*/ 97 h 126"/>
              <a:gd name="T18" fmla="*/ 97 w 126"/>
              <a:gd name="T19" fmla="*/ 126 h 126"/>
              <a:gd name="T20" fmla="*/ 62 w 126"/>
              <a:gd name="T21" fmla="*/ 92 h 126"/>
              <a:gd name="T22" fmla="*/ 29 w 126"/>
              <a:gd name="T23" fmla="*/ 126 h 126"/>
              <a:gd name="T24" fmla="*/ 0 w 126"/>
              <a:gd name="T25" fmla="*/ 9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6" h="126">
                <a:moveTo>
                  <a:pt x="0" y="97"/>
                </a:moveTo>
                <a:lnTo>
                  <a:pt x="33" y="62"/>
                </a:lnTo>
                <a:lnTo>
                  <a:pt x="0" y="29"/>
                </a:lnTo>
                <a:lnTo>
                  <a:pt x="29" y="0"/>
                </a:lnTo>
                <a:lnTo>
                  <a:pt x="62" y="33"/>
                </a:lnTo>
                <a:lnTo>
                  <a:pt x="97" y="0"/>
                </a:lnTo>
                <a:lnTo>
                  <a:pt x="126" y="29"/>
                </a:lnTo>
                <a:lnTo>
                  <a:pt x="91" y="62"/>
                </a:lnTo>
                <a:lnTo>
                  <a:pt x="126" y="97"/>
                </a:lnTo>
                <a:lnTo>
                  <a:pt x="97" y="126"/>
                </a:lnTo>
                <a:lnTo>
                  <a:pt x="62" y="92"/>
                </a:lnTo>
                <a:lnTo>
                  <a:pt x="29" y="126"/>
                </a:lnTo>
                <a:lnTo>
                  <a:pt x="0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0" name="Freeform 52"/>
          <p:cNvSpPr>
            <a:spLocks/>
          </p:cNvSpPr>
          <p:nvPr/>
        </p:nvSpPr>
        <p:spPr bwMode="auto">
          <a:xfrm>
            <a:off x="992778" y="2101754"/>
            <a:ext cx="200342" cy="223145"/>
          </a:xfrm>
          <a:custGeom>
            <a:avLst/>
            <a:gdLst>
              <a:gd name="T0" fmla="*/ 0 w 187"/>
              <a:gd name="T1" fmla="*/ 136 h 208"/>
              <a:gd name="T2" fmla="*/ 0 w 187"/>
              <a:gd name="T3" fmla="*/ 115 h 208"/>
              <a:gd name="T4" fmla="*/ 10 w 187"/>
              <a:gd name="T5" fmla="*/ 115 h 208"/>
              <a:gd name="T6" fmla="*/ 10 w 187"/>
              <a:gd name="T7" fmla="*/ 111 h 208"/>
              <a:gd name="T8" fmla="*/ 10 w 187"/>
              <a:gd name="T9" fmla="*/ 104 h 208"/>
              <a:gd name="T10" fmla="*/ 10 w 187"/>
              <a:gd name="T11" fmla="*/ 98 h 208"/>
              <a:gd name="T12" fmla="*/ 10 w 187"/>
              <a:gd name="T13" fmla="*/ 94 h 208"/>
              <a:gd name="T14" fmla="*/ 0 w 187"/>
              <a:gd name="T15" fmla="*/ 94 h 208"/>
              <a:gd name="T16" fmla="*/ 0 w 187"/>
              <a:gd name="T17" fmla="*/ 73 h 208"/>
              <a:gd name="T18" fmla="*/ 15 w 187"/>
              <a:gd name="T19" fmla="*/ 73 h 208"/>
              <a:gd name="T20" fmla="*/ 52 w 187"/>
              <a:gd name="T21" fmla="*/ 21 h 208"/>
              <a:gd name="T22" fmla="*/ 114 w 187"/>
              <a:gd name="T23" fmla="*/ 0 h 208"/>
              <a:gd name="T24" fmla="*/ 135 w 187"/>
              <a:gd name="T25" fmla="*/ 2 h 208"/>
              <a:gd name="T26" fmla="*/ 154 w 187"/>
              <a:gd name="T27" fmla="*/ 8 h 208"/>
              <a:gd name="T28" fmla="*/ 172 w 187"/>
              <a:gd name="T29" fmla="*/ 18 h 208"/>
              <a:gd name="T30" fmla="*/ 187 w 187"/>
              <a:gd name="T31" fmla="*/ 31 h 208"/>
              <a:gd name="T32" fmla="*/ 158 w 187"/>
              <a:gd name="T33" fmla="*/ 60 h 208"/>
              <a:gd name="T34" fmla="*/ 138 w 187"/>
              <a:gd name="T35" fmla="*/ 47 h 208"/>
              <a:gd name="T36" fmla="*/ 114 w 187"/>
              <a:gd name="T37" fmla="*/ 42 h 208"/>
              <a:gd name="T38" fmla="*/ 83 w 187"/>
              <a:gd name="T39" fmla="*/ 51 h 208"/>
              <a:gd name="T40" fmla="*/ 60 w 187"/>
              <a:gd name="T41" fmla="*/ 73 h 208"/>
              <a:gd name="T42" fmla="*/ 114 w 187"/>
              <a:gd name="T43" fmla="*/ 73 h 208"/>
              <a:gd name="T44" fmla="*/ 114 w 187"/>
              <a:gd name="T45" fmla="*/ 94 h 208"/>
              <a:gd name="T46" fmla="*/ 52 w 187"/>
              <a:gd name="T47" fmla="*/ 94 h 208"/>
              <a:gd name="T48" fmla="*/ 52 w 187"/>
              <a:gd name="T49" fmla="*/ 100 h 208"/>
              <a:gd name="T50" fmla="*/ 51 w 187"/>
              <a:gd name="T51" fmla="*/ 104 h 208"/>
              <a:gd name="T52" fmla="*/ 52 w 187"/>
              <a:gd name="T53" fmla="*/ 109 h 208"/>
              <a:gd name="T54" fmla="*/ 52 w 187"/>
              <a:gd name="T55" fmla="*/ 115 h 208"/>
              <a:gd name="T56" fmla="*/ 114 w 187"/>
              <a:gd name="T57" fmla="*/ 115 h 208"/>
              <a:gd name="T58" fmla="*/ 114 w 187"/>
              <a:gd name="T59" fmla="*/ 136 h 208"/>
              <a:gd name="T60" fmla="*/ 60 w 187"/>
              <a:gd name="T61" fmla="*/ 136 h 208"/>
              <a:gd name="T62" fmla="*/ 83 w 187"/>
              <a:gd name="T63" fmla="*/ 158 h 208"/>
              <a:gd name="T64" fmla="*/ 114 w 187"/>
              <a:gd name="T65" fmla="*/ 167 h 208"/>
              <a:gd name="T66" fmla="*/ 138 w 187"/>
              <a:gd name="T67" fmla="*/ 162 h 208"/>
              <a:gd name="T68" fmla="*/ 158 w 187"/>
              <a:gd name="T69" fmla="*/ 149 h 208"/>
              <a:gd name="T70" fmla="*/ 187 w 187"/>
              <a:gd name="T71" fmla="*/ 178 h 208"/>
              <a:gd name="T72" fmla="*/ 172 w 187"/>
              <a:gd name="T73" fmla="*/ 191 h 208"/>
              <a:gd name="T74" fmla="*/ 154 w 187"/>
              <a:gd name="T75" fmla="*/ 200 h 208"/>
              <a:gd name="T76" fmla="*/ 135 w 187"/>
              <a:gd name="T77" fmla="*/ 206 h 208"/>
              <a:gd name="T78" fmla="*/ 114 w 187"/>
              <a:gd name="T79" fmla="*/ 208 h 208"/>
              <a:gd name="T80" fmla="*/ 52 w 187"/>
              <a:gd name="T81" fmla="*/ 188 h 208"/>
              <a:gd name="T82" fmla="*/ 15 w 187"/>
              <a:gd name="T83" fmla="*/ 136 h 208"/>
              <a:gd name="T84" fmla="*/ 0 w 187"/>
              <a:gd name="T85" fmla="*/ 13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208">
                <a:moveTo>
                  <a:pt x="0" y="136"/>
                </a:moveTo>
                <a:cubicBezTo>
                  <a:pt x="0" y="115"/>
                  <a:pt x="0" y="115"/>
                  <a:pt x="0" y="115"/>
                </a:cubicBezTo>
                <a:cubicBezTo>
                  <a:pt x="10" y="115"/>
                  <a:pt x="10" y="115"/>
                  <a:pt x="10" y="115"/>
                </a:cubicBezTo>
                <a:cubicBezTo>
                  <a:pt x="10" y="114"/>
                  <a:pt x="10" y="112"/>
                  <a:pt x="10" y="111"/>
                </a:cubicBezTo>
                <a:cubicBezTo>
                  <a:pt x="10" y="109"/>
                  <a:pt x="10" y="107"/>
                  <a:pt x="10" y="104"/>
                </a:cubicBezTo>
                <a:cubicBezTo>
                  <a:pt x="10" y="102"/>
                  <a:pt x="10" y="100"/>
                  <a:pt x="10" y="98"/>
                </a:cubicBezTo>
                <a:cubicBezTo>
                  <a:pt x="10" y="96"/>
                  <a:pt x="10" y="95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73"/>
                  <a:pt x="0" y="73"/>
                  <a:pt x="0" y="73"/>
                </a:cubicBezTo>
                <a:cubicBezTo>
                  <a:pt x="15" y="73"/>
                  <a:pt x="15" y="73"/>
                  <a:pt x="15" y="73"/>
                </a:cubicBezTo>
                <a:cubicBezTo>
                  <a:pt x="22" y="52"/>
                  <a:pt x="34" y="34"/>
                  <a:pt x="52" y="21"/>
                </a:cubicBezTo>
                <a:cubicBezTo>
                  <a:pt x="70" y="7"/>
                  <a:pt x="91" y="0"/>
                  <a:pt x="114" y="0"/>
                </a:cubicBezTo>
                <a:cubicBezTo>
                  <a:pt x="121" y="0"/>
                  <a:pt x="128" y="1"/>
                  <a:pt x="135" y="2"/>
                </a:cubicBezTo>
                <a:cubicBezTo>
                  <a:pt x="141" y="4"/>
                  <a:pt x="148" y="6"/>
                  <a:pt x="154" y="8"/>
                </a:cubicBezTo>
                <a:cubicBezTo>
                  <a:pt x="160" y="11"/>
                  <a:pt x="166" y="14"/>
                  <a:pt x="172" y="18"/>
                </a:cubicBezTo>
                <a:cubicBezTo>
                  <a:pt x="177" y="22"/>
                  <a:pt x="183" y="26"/>
                  <a:pt x="187" y="31"/>
                </a:cubicBezTo>
                <a:cubicBezTo>
                  <a:pt x="158" y="60"/>
                  <a:pt x="158" y="60"/>
                  <a:pt x="158" y="60"/>
                </a:cubicBezTo>
                <a:cubicBezTo>
                  <a:pt x="152" y="55"/>
                  <a:pt x="146" y="50"/>
                  <a:pt x="138" y="47"/>
                </a:cubicBezTo>
                <a:cubicBezTo>
                  <a:pt x="130" y="44"/>
                  <a:pt x="122" y="42"/>
                  <a:pt x="114" y="42"/>
                </a:cubicBezTo>
                <a:cubicBezTo>
                  <a:pt x="103" y="42"/>
                  <a:pt x="92" y="45"/>
                  <a:pt x="83" y="51"/>
                </a:cubicBezTo>
                <a:cubicBezTo>
                  <a:pt x="73" y="56"/>
                  <a:pt x="66" y="64"/>
                  <a:pt x="60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6"/>
                  <a:pt x="52" y="98"/>
                  <a:pt x="52" y="100"/>
                </a:cubicBezTo>
                <a:cubicBezTo>
                  <a:pt x="52" y="102"/>
                  <a:pt x="51" y="103"/>
                  <a:pt x="51" y="104"/>
                </a:cubicBezTo>
                <a:cubicBezTo>
                  <a:pt x="51" y="106"/>
                  <a:pt x="52" y="107"/>
                  <a:pt x="52" y="109"/>
                </a:cubicBezTo>
                <a:cubicBezTo>
                  <a:pt x="52" y="110"/>
                  <a:pt x="52" y="112"/>
                  <a:pt x="52" y="115"/>
                </a:cubicBezTo>
                <a:cubicBezTo>
                  <a:pt x="114" y="115"/>
                  <a:pt x="114" y="115"/>
                  <a:pt x="114" y="115"/>
                </a:cubicBezTo>
                <a:cubicBezTo>
                  <a:pt x="114" y="136"/>
                  <a:pt x="114" y="136"/>
                  <a:pt x="114" y="136"/>
                </a:cubicBezTo>
                <a:cubicBezTo>
                  <a:pt x="60" y="136"/>
                  <a:pt x="60" y="136"/>
                  <a:pt x="60" y="136"/>
                </a:cubicBezTo>
                <a:cubicBezTo>
                  <a:pt x="66" y="145"/>
                  <a:pt x="73" y="153"/>
                  <a:pt x="83" y="158"/>
                </a:cubicBezTo>
                <a:cubicBezTo>
                  <a:pt x="92" y="164"/>
                  <a:pt x="103" y="167"/>
                  <a:pt x="114" y="167"/>
                </a:cubicBezTo>
                <a:cubicBezTo>
                  <a:pt x="122" y="167"/>
                  <a:pt x="130" y="165"/>
                  <a:pt x="138" y="162"/>
                </a:cubicBezTo>
                <a:cubicBezTo>
                  <a:pt x="146" y="159"/>
                  <a:pt x="152" y="154"/>
                  <a:pt x="158" y="149"/>
                </a:cubicBezTo>
                <a:cubicBezTo>
                  <a:pt x="187" y="178"/>
                  <a:pt x="187" y="178"/>
                  <a:pt x="187" y="178"/>
                </a:cubicBezTo>
                <a:cubicBezTo>
                  <a:pt x="183" y="183"/>
                  <a:pt x="177" y="187"/>
                  <a:pt x="172" y="191"/>
                </a:cubicBezTo>
                <a:cubicBezTo>
                  <a:pt x="166" y="195"/>
                  <a:pt x="160" y="198"/>
                  <a:pt x="154" y="200"/>
                </a:cubicBezTo>
                <a:cubicBezTo>
                  <a:pt x="148" y="203"/>
                  <a:pt x="141" y="205"/>
                  <a:pt x="135" y="206"/>
                </a:cubicBezTo>
                <a:cubicBezTo>
                  <a:pt x="128" y="208"/>
                  <a:pt x="121" y="208"/>
                  <a:pt x="114" y="208"/>
                </a:cubicBezTo>
                <a:cubicBezTo>
                  <a:pt x="91" y="208"/>
                  <a:pt x="70" y="202"/>
                  <a:pt x="52" y="188"/>
                </a:cubicBezTo>
                <a:cubicBezTo>
                  <a:pt x="34" y="174"/>
                  <a:pt x="22" y="157"/>
                  <a:pt x="15" y="136"/>
                </a:cubicBezTo>
                <a:lnTo>
                  <a:pt x="0" y="1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1" name="Freeform 53"/>
          <p:cNvSpPr>
            <a:spLocks noEditPoints="1"/>
          </p:cNvSpPr>
          <p:nvPr/>
        </p:nvSpPr>
        <p:spPr bwMode="auto">
          <a:xfrm>
            <a:off x="1300619" y="2122929"/>
            <a:ext cx="232917" cy="167766"/>
          </a:xfrm>
          <a:custGeom>
            <a:avLst/>
            <a:gdLst>
              <a:gd name="T0" fmla="*/ 5 w 217"/>
              <a:gd name="T1" fmla="*/ 147 h 156"/>
              <a:gd name="T2" fmla="*/ 0 w 217"/>
              <a:gd name="T3" fmla="*/ 131 h 156"/>
              <a:gd name="T4" fmla="*/ 34 w 217"/>
              <a:gd name="T5" fmla="*/ 31 h 156"/>
              <a:gd name="T6" fmla="*/ 33 w 217"/>
              <a:gd name="T7" fmla="*/ 116 h 156"/>
              <a:gd name="T8" fmla="*/ 29 w 217"/>
              <a:gd name="T9" fmla="*/ 140 h 156"/>
              <a:gd name="T10" fmla="*/ 11 w 217"/>
              <a:gd name="T11" fmla="*/ 152 h 156"/>
              <a:gd name="T12" fmla="*/ 37 w 217"/>
              <a:gd name="T13" fmla="*/ 140 h 156"/>
              <a:gd name="T14" fmla="*/ 42 w 217"/>
              <a:gd name="T15" fmla="*/ 116 h 156"/>
              <a:gd name="T16" fmla="*/ 42 w 217"/>
              <a:gd name="T17" fmla="*/ 0 h 156"/>
              <a:gd name="T18" fmla="*/ 217 w 217"/>
              <a:gd name="T19" fmla="*/ 114 h 156"/>
              <a:gd name="T20" fmla="*/ 207 w 217"/>
              <a:gd name="T21" fmla="*/ 144 h 156"/>
              <a:gd name="T22" fmla="*/ 184 w 217"/>
              <a:gd name="T23" fmla="*/ 156 h 156"/>
              <a:gd name="T24" fmla="*/ 58 w 217"/>
              <a:gd name="T25" fmla="*/ 16 h 156"/>
              <a:gd name="T26" fmla="*/ 202 w 217"/>
              <a:gd name="T27" fmla="*/ 47 h 156"/>
              <a:gd name="T28" fmla="*/ 58 w 217"/>
              <a:gd name="T29" fmla="*/ 16 h 156"/>
              <a:gd name="T30" fmla="*/ 109 w 217"/>
              <a:gd name="T31" fmla="*/ 63 h 156"/>
              <a:gd name="T32" fmla="*/ 58 w 217"/>
              <a:gd name="T33" fmla="*/ 125 h 156"/>
              <a:gd name="T34" fmla="*/ 156 w 217"/>
              <a:gd name="T35" fmla="*/ 75 h 156"/>
              <a:gd name="T36" fmla="*/ 124 w 217"/>
              <a:gd name="T37" fmla="*/ 63 h 156"/>
              <a:gd name="T38" fmla="*/ 156 w 217"/>
              <a:gd name="T39" fmla="*/ 75 h 156"/>
              <a:gd name="T40" fmla="*/ 156 w 217"/>
              <a:gd name="T41" fmla="*/ 88 h 156"/>
              <a:gd name="T42" fmla="*/ 124 w 217"/>
              <a:gd name="T43" fmla="*/ 100 h 156"/>
              <a:gd name="T44" fmla="*/ 156 w 217"/>
              <a:gd name="T45" fmla="*/ 125 h 156"/>
              <a:gd name="T46" fmla="*/ 124 w 217"/>
              <a:gd name="T47" fmla="*/ 112 h 156"/>
              <a:gd name="T48" fmla="*/ 156 w 217"/>
              <a:gd name="T49" fmla="*/ 125 h 156"/>
              <a:gd name="T50" fmla="*/ 171 w 217"/>
              <a:gd name="T51" fmla="*/ 75 h 156"/>
              <a:gd name="T52" fmla="*/ 203 w 217"/>
              <a:gd name="T53" fmla="*/ 63 h 156"/>
              <a:gd name="T54" fmla="*/ 203 w 217"/>
              <a:gd name="T55" fmla="*/ 100 h 156"/>
              <a:gd name="T56" fmla="*/ 171 w 217"/>
              <a:gd name="T57" fmla="*/ 88 h 156"/>
              <a:gd name="T58" fmla="*/ 203 w 217"/>
              <a:gd name="T59" fmla="*/ 100 h 156"/>
              <a:gd name="T60" fmla="*/ 203 w 217"/>
              <a:gd name="T61" fmla="*/ 112 h 156"/>
              <a:gd name="T62" fmla="*/ 171 w 217"/>
              <a:gd name="T63" fmla="*/ 12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7" h="156">
                <a:moveTo>
                  <a:pt x="11" y="152"/>
                </a:moveTo>
                <a:cubicBezTo>
                  <a:pt x="9" y="151"/>
                  <a:pt x="7" y="149"/>
                  <a:pt x="5" y="147"/>
                </a:cubicBezTo>
                <a:cubicBezTo>
                  <a:pt x="4" y="145"/>
                  <a:pt x="2" y="142"/>
                  <a:pt x="1" y="139"/>
                </a:cubicBezTo>
                <a:cubicBezTo>
                  <a:pt x="0" y="137"/>
                  <a:pt x="0" y="134"/>
                  <a:pt x="0" y="131"/>
                </a:cubicBezTo>
                <a:cubicBezTo>
                  <a:pt x="0" y="31"/>
                  <a:pt x="0" y="31"/>
                  <a:pt x="0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114"/>
                  <a:pt x="34" y="114"/>
                  <a:pt x="34" y="114"/>
                </a:cubicBezTo>
                <a:cubicBezTo>
                  <a:pt x="34" y="115"/>
                  <a:pt x="33" y="116"/>
                  <a:pt x="33" y="116"/>
                </a:cubicBezTo>
                <a:cubicBezTo>
                  <a:pt x="33" y="117"/>
                  <a:pt x="33" y="118"/>
                  <a:pt x="33" y="119"/>
                </a:cubicBezTo>
                <a:cubicBezTo>
                  <a:pt x="33" y="126"/>
                  <a:pt x="31" y="133"/>
                  <a:pt x="29" y="140"/>
                </a:cubicBezTo>
                <a:cubicBezTo>
                  <a:pt x="26" y="146"/>
                  <a:pt x="23" y="151"/>
                  <a:pt x="19" y="156"/>
                </a:cubicBezTo>
                <a:cubicBezTo>
                  <a:pt x="16" y="155"/>
                  <a:pt x="14" y="154"/>
                  <a:pt x="11" y="152"/>
                </a:cubicBezTo>
                <a:close/>
                <a:moveTo>
                  <a:pt x="27" y="156"/>
                </a:moveTo>
                <a:cubicBezTo>
                  <a:pt x="31" y="152"/>
                  <a:pt x="34" y="147"/>
                  <a:pt x="37" y="140"/>
                </a:cubicBezTo>
                <a:cubicBezTo>
                  <a:pt x="40" y="134"/>
                  <a:pt x="41" y="127"/>
                  <a:pt x="42" y="119"/>
                </a:cubicBezTo>
                <a:cubicBezTo>
                  <a:pt x="42" y="118"/>
                  <a:pt x="42" y="117"/>
                  <a:pt x="42" y="116"/>
                </a:cubicBezTo>
                <a:cubicBezTo>
                  <a:pt x="42" y="116"/>
                  <a:pt x="42" y="115"/>
                  <a:pt x="42" y="114"/>
                </a:cubicBezTo>
                <a:cubicBezTo>
                  <a:pt x="42" y="0"/>
                  <a:pt x="42" y="0"/>
                  <a:pt x="42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7" y="114"/>
                  <a:pt x="217" y="114"/>
                  <a:pt x="217" y="114"/>
                </a:cubicBezTo>
                <a:cubicBezTo>
                  <a:pt x="217" y="120"/>
                  <a:pt x="216" y="126"/>
                  <a:pt x="215" y="131"/>
                </a:cubicBezTo>
                <a:cubicBezTo>
                  <a:pt x="213" y="136"/>
                  <a:pt x="210" y="140"/>
                  <a:pt x="207" y="144"/>
                </a:cubicBezTo>
                <a:cubicBezTo>
                  <a:pt x="204" y="148"/>
                  <a:pt x="201" y="151"/>
                  <a:pt x="197" y="153"/>
                </a:cubicBezTo>
                <a:cubicBezTo>
                  <a:pt x="193" y="155"/>
                  <a:pt x="188" y="156"/>
                  <a:pt x="184" y="156"/>
                </a:cubicBezTo>
                <a:lnTo>
                  <a:pt x="27" y="156"/>
                </a:lnTo>
                <a:close/>
                <a:moveTo>
                  <a:pt x="58" y="16"/>
                </a:moveTo>
                <a:cubicBezTo>
                  <a:pt x="58" y="47"/>
                  <a:pt x="58" y="47"/>
                  <a:pt x="58" y="47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16"/>
                  <a:pt x="202" y="16"/>
                  <a:pt x="202" y="16"/>
                </a:cubicBezTo>
                <a:lnTo>
                  <a:pt x="58" y="16"/>
                </a:lnTo>
                <a:close/>
                <a:moveTo>
                  <a:pt x="109" y="125"/>
                </a:moveTo>
                <a:cubicBezTo>
                  <a:pt x="109" y="63"/>
                  <a:pt x="109" y="63"/>
                  <a:pt x="109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125"/>
                  <a:pt x="58" y="125"/>
                  <a:pt x="58" y="125"/>
                </a:cubicBezTo>
                <a:lnTo>
                  <a:pt x="109" y="125"/>
                </a:lnTo>
                <a:close/>
                <a:moveTo>
                  <a:pt x="156" y="75"/>
                </a:moveTo>
                <a:cubicBezTo>
                  <a:pt x="156" y="63"/>
                  <a:pt x="156" y="63"/>
                  <a:pt x="156" y="63"/>
                </a:cubicBezTo>
                <a:cubicBezTo>
                  <a:pt x="124" y="63"/>
                  <a:pt x="124" y="63"/>
                  <a:pt x="124" y="63"/>
                </a:cubicBezTo>
                <a:cubicBezTo>
                  <a:pt x="124" y="75"/>
                  <a:pt x="124" y="75"/>
                  <a:pt x="124" y="75"/>
                </a:cubicBezTo>
                <a:lnTo>
                  <a:pt x="156" y="75"/>
                </a:lnTo>
                <a:close/>
                <a:moveTo>
                  <a:pt x="156" y="100"/>
                </a:moveTo>
                <a:cubicBezTo>
                  <a:pt x="156" y="88"/>
                  <a:pt x="156" y="88"/>
                  <a:pt x="156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24" y="100"/>
                  <a:pt x="124" y="100"/>
                  <a:pt x="124" y="100"/>
                </a:cubicBezTo>
                <a:lnTo>
                  <a:pt x="156" y="100"/>
                </a:lnTo>
                <a:close/>
                <a:moveTo>
                  <a:pt x="156" y="125"/>
                </a:moveTo>
                <a:cubicBezTo>
                  <a:pt x="156" y="112"/>
                  <a:pt x="156" y="112"/>
                  <a:pt x="156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25"/>
                  <a:pt x="124" y="125"/>
                  <a:pt x="124" y="125"/>
                </a:cubicBezTo>
                <a:lnTo>
                  <a:pt x="156" y="125"/>
                </a:lnTo>
                <a:close/>
                <a:moveTo>
                  <a:pt x="171" y="63"/>
                </a:moveTo>
                <a:cubicBezTo>
                  <a:pt x="171" y="75"/>
                  <a:pt x="171" y="75"/>
                  <a:pt x="171" y="75"/>
                </a:cubicBezTo>
                <a:cubicBezTo>
                  <a:pt x="203" y="75"/>
                  <a:pt x="203" y="75"/>
                  <a:pt x="203" y="75"/>
                </a:cubicBezTo>
                <a:cubicBezTo>
                  <a:pt x="203" y="63"/>
                  <a:pt x="203" y="63"/>
                  <a:pt x="203" y="63"/>
                </a:cubicBezTo>
                <a:lnTo>
                  <a:pt x="171" y="63"/>
                </a:lnTo>
                <a:close/>
                <a:moveTo>
                  <a:pt x="203" y="100"/>
                </a:moveTo>
                <a:cubicBezTo>
                  <a:pt x="203" y="88"/>
                  <a:pt x="203" y="88"/>
                  <a:pt x="203" y="88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71" y="100"/>
                  <a:pt x="171" y="100"/>
                  <a:pt x="171" y="100"/>
                </a:cubicBezTo>
                <a:lnTo>
                  <a:pt x="203" y="100"/>
                </a:lnTo>
                <a:close/>
                <a:moveTo>
                  <a:pt x="203" y="125"/>
                </a:moveTo>
                <a:cubicBezTo>
                  <a:pt x="203" y="112"/>
                  <a:pt x="203" y="112"/>
                  <a:pt x="203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1" y="125"/>
                  <a:pt x="171" y="125"/>
                  <a:pt x="171" y="125"/>
                </a:cubicBezTo>
                <a:lnTo>
                  <a:pt x="203" y="1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2" name="Freeform 54"/>
          <p:cNvSpPr>
            <a:spLocks noEditPoints="1"/>
          </p:cNvSpPr>
          <p:nvPr/>
        </p:nvSpPr>
        <p:spPr bwMode="auto">
          <a:xfrm>
            <a:off x="1663839" y="2132702"/>
            <a:ext cx="268751" cy="149849"/>
          </a:xfrm>
          <a:custGeom>
            <a:avLst/>
            <a:gdLst>
              <a:gd name="T0" fmla="*/ 83 w 250"/>
              <a:gd name="T1" fmla="*/ 130 h 139"/>
              <a:gd name="T2" fmla="*/ 64 w 250"/>
              <a:gd name="T3" fmla="*/ 122 h 139"/>
              <a:gd name="T4" fmla="*/ 43 w 250"/>
              <a:gd name="T5" fmla="*/ 109 h 139"/>
              <a:gd name="T6" fmla="*/ 21 w 250"/>
              <a:gd name="T7" fmla="*/ 92 h 139"/>
              <a:gd name="T8" fmla="*/ 0 w 250"/>
              <a:gd name="T9" fmla="*/ 69 h 139"/>
              <a:gd name="T10" fmla="*/ 21 w 250"/>
              <a:gd name="T11" fmla="*/ 47 h 139"/>
              <a:gd name="T12" fmla="*/ 43 w 250"/>
              <a:gd name="T13" fmla="*/ 29 h 139"/>
              <a:gd name="T14" fmla="*/ 64 w 250"/>
              <a:gd name="T15" fmla="*/ 17 h 139"/>
              <a:gd name="T16" fmla="*/ 83 w 250"/>
              <a:gd name="T17" fmla="*/ 9 h 139"/>
              <a:gd name="T18" fmla="*/ 125 w 250"/>
              <a:gd name="T19" fmla="*/ 0 h 139"/>
              <a:gd name="T20" fmla="*/ 167 w 250"/>
              <a:gd name="T21" fmla="*/ 9 h 139"/>
              <a:gd name="T22" fmla="*/ 186 w 250"/>
              <a:gd name="T23" fmla="*/ 17 h 139"/>
              <a:gd name="T24" fmla="*/ 207 w 250"/>
              <a:gd name="T25" fmla="*/ 29 h 139"/>
              <a:gd name="T26" fmla="*/ 229 w 250"/>
              <a:gd name="T27" fmla="*/ 47 h 139"/>
              <a:gd name="T28" fmla="*/ 250 w 250"/>
              <a:gd name="T29" fmla="*/ 69 h 139"/>
              <a:gd name="T30" fmla="*/ 229 w 250"/>
              <a:gd name="T31" fmla="*/ 92 h 139"/>
              <a:gd name="T32" fmla="*/ 207 w 250"/>
              <a:gd name="T33" fmla="*/ 109 h 139"/>
              <a:gd name="T34" fmla="*/ 186 w 250"/>
              <a:gd name="T35" fmla="*/ 122 h 139"/>
              <a:gd name="T36" fmla="*/ 167 w 250"/>
              <a:gd name="T37" fmla="*/ 130 h 139"/>
              <a:gd name="T38" fmla="*/ 125 w 250"/>
              <a:gd name="T39" fmla="*/ 139 h 139"/>
              <a:gd name="T40" fmla="*/ 83 w 250"/>
              <a:gd name="T41" fmla="*/ 130 h 139"/>
              <a:gd name="T42" fmla="*/ 107 w 250"/>
              <a:gd name="T43" fmla="*/ 26 h 139"/>
              <a:gd name="T44" fmla="*/ 92 w 250"/>
              <a:gd name="T45" fmla="*/ 36 h 139"/>
              <a:gd name="T46" fmla="*/ 82 w 250"/>
              <a:gd name="T47" fmla="*/ 51 h 139"/>
              <a:gd name="T48" fmla="*/ 79 w 250"/>
              <a:gd name="T49" fmla="*/ 69 h 139"/>
              <a:gd name="T50" fmla="*/ 82 w 250"/>
              <a:gd name="T51" fmla="*/ 87 h 139"/>
              <a:gd name="T52" fmla="*/ 92 w 250"/>
              <a:gd name="T53" fmla="*/ 102 h 139"/>
              <a:gd name="T54" fmla="*/ 107 w 250"/>
              <a:gd name="T55" fmla="*/ 112 h 139"/>
              <a:gd name="T56" fmla="*/ 125 w 250"/>
              <a:gd name="T57" fmla="*/ 116 h 139"/>
              <a:gd name="T58" fmla="*/ 143 w 250"/>
              <a:gd name="T59" fmla="*/ 112 h 139"/>
              <a:gd name="T60" fmla="*/ 158 w 250"/>
              <a:gd name="T61" fmla="*/ 102 h 139"/>
              <a:gd name="T62" fmla="*/ 168 w 250"/>
              <a:gd name="T63" fmla="*/ 87 h 139"/>
              <a:gd name="T64" fmla="*/ 172 w 250"/>
              <a:gd name="T65" fmla="*/ 69 h 139"/>
              <a:gd name="T66" fmla="*/ 168 w 250"/>
              <a:gd name="T67" fmla="*/ 51 h 139"/>
              <a:gd name="T68" fmla="*/ 158 w 250"/>
              <a:gd name="T69" fmla="*/ 36 h 139"/>
              <a:gd name="T70" fmla="*/ 143 w 250"/>
              <a:gd name="T71" fmla="*/ 26 h 139"/>
              <a:gd name="T72" fmla="*/ 125 w 250"/>
              <a:gd name="T73" fmla="*/ 23 h 139"/>
              <a:gd name="T74" fmla="*/ 107 w 250"/>
              <a:gd name="T75" fmla="*/ 26 h 139"/>
              <a:gd name="T76" fmla="*/ 134 w 250"/>
              <a:gd name="T77" fmla="*/ 48 h 139"/>
              <a:gd name="T78" fmla="*/ 142 w 250"/>
              <a:gd name="T79" fmla="*/ 53 h 139"/>
              <a:gd name="T80" fmla="*/ 147 w 250"/>
              <a:gd name="T81" fmla="*/ 60 h 139"/>
              <a:gd name="T82" fmla="*/ 149 w 250"/>
              <a:gd name="T83" fmla="*/ 69 h 139"/>
              <a:gd name="T84" fmla="*/ 147 w 250"/>
              <a:gd name="T85" fmla="*/ 79 h 139"/>
              <a:gd name="T86" fmla="*/ 142 w 250"/>
              <a:gd name="T87" fmla="*/ 86 h 139"/>
              <a:gd name="T88" fmla="*/ 134 w 250"/>
              <a:gd name="T89" fmla="*/ 91 h 139"/>
              <a:gd name="T90" fmla="*/ 125 w 250"/>
              <a:gd name="T91" fmla="*/ 93 h 139"/>
              <a:gd name="T92" fmla="*/ 116 w 250"/>
              <a:gd name="T93" fmla="*/ 91 h 139"/>
              <a:gd name="T94" fmla="*/ 109 w 250"/>
              <a:gd name="T95" fmla="*/ 86 h 139"/>
              <a:gd name="T96" fmla="*/ 104 w 250"/>
              <a:gd name="T97" fmla="*/ 79 h 139"/>
              <a:gd name="T98" fmla="*/ 102 w 250"/>
              <a:gd name="T99" fmla="*/ 69 h 139"/>
              <a:gd name="T100" fmla="*/ 104 w 250"/>
              <a:gd name="T101" fmla="*/ 60 h 139"/>
              <a:gd name="T102" fmla="*/ 109 w 250"/>
              <a:gd name="T103" fmla="*/ 53 h 139"/>
              <a:gd name="T104" fmla="*/ 116 w 250"/>
              <a:gd name="T105" fmla="*/ 48 h 139"/>
              <a:gd name="T106" fmla="*/ 125 w 250"/>
              <a:gd name="T107" fmla="*/ 46 h 139"/>
              <a:gd name="T108" fmla="*/ 134 w 250"/>
              <a:gd name="T109" fmla="*/ 4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0" h="139">
                <a:moveTo>
                  <a:pt x="83" y="130"/>
                </a:moveTo>
                <a:cubicBezTo>
                  <a:pt x="77" y="128"/>
                  <a:pt x="71" y="125"/>
                  <a:pt x="64" y="122"/>
                </a:cubicBezTo>
                <a:cubicBezTo>
                  <a:pt x="57" y="118"/>
                  <a:pt x="50" y="114"/>
                  <a:pt x="43" y="109"/>
                </a:cubicBezTo>
                <a:cubicBezTo>
                  <a:pt x="36" y="105"/>
                  <a:pt x="29" y="99"/>
                  <a:pt x="21" y="92"/>
                </a:cubicBezTo>
                <a:cubicBezTo>
                  <a:pt x="14" y="86"/>
                  <a:pt x="7" y="78"/>
                  <a:pt x="0" y="69"/>
                </a:cubicBezTo>
                <a:cubicBezTo>
                  <a:pt x="7" y="61"/>
                  <a:pt x="14" y="53"/>
                  <a:pt x="21" y="47"/>
                </a:cubicBezTo>
                <a:cubicBezTo>
                  <a:pt x="29" y="40"/>
                  <a:pt x="36" y="34"/>
                  <a:pt x="43" y="29"/>
                </a:cubicBezTo>
                <a:cubicBezTo>
                  <a:pt x="50" y="24"/>
                  <a:pt x="57" y="20"/>
                  <a:pt x="64" y="17"/>
                </a:cubicBezTo>
                <a:cubicBezTo>
                  <a:pt x="71" y="14"/>
                  <a:pt x="77" y="11"/>
                  <a:pt x="83" y="9"/>
                </a:cubicBezTo>
                <a:cubicBezTo>
                  <a:pt x="98" y="4"/>
                  <a:pt x="112" y="1"/>
                  <a:pt x="125" y="0"/>
                </a:cubicBezTo>
                <a:cubicBezTo>
                  <a:pt x="139" y="1"/>
                  <a:pt x="153" y="4"/>
                  <a:pt x="167" y="9"/>
                </a:cubicBezTo>
                <a:cubicBezTo>
                  <a:pt x="173" y="11"/>
                  <a:pt x="180" y="14"/>
                  <a:pt x="186" y="17"/>
                </a:cubicBezTo>
                <a:cubicBezTo>
                  <a:pt x="193" y="20"/>
                  <a:pt x="200" y="24"/>
                  <a:pt x="207" y="29"/>
                </a:cubicBezTo>
                <a:cubicBezTo>
                  <a:pt x="214" y="34"/>
                  <a:pt x="221" y="40"/>
                  <a:pt x="229" y="47"/>
                </a:cubicBezTo>
                <a:cubicBezTo>
                  <a:pt x="236" y="53"/>
                  <a:pt x="243" y="61"/>
                  <a:pt x="250" y="69"/>
                </a:cubicBezTo>
                <a:cubicBezTo>
                  <a:pt x="243" y="78"/>
                  <a:pt x="236" y="86"/>
                  <a:pt x="229" y="92"/>
                </a:cubicBezTo>
                <a:cubicBezTo>
                  <a:pt x="221" y="99"/>
                  <a:pt x="214" y="105"/>
                  <a:pt x="207" y="109"/>
                </a:cubicBezTo>
                <a:cubicBezTo>
                  <a:pt x="200" y="114"/>
                  <a:pt x="193" y="118"/>
                  <a:pt x="186" y="122"/>
                </a:cubicBezTo>
                <a:cubicBezTo>
                  <a:pt x="180" y="125"/>
                  <a:pt x="173" y="128"/>
                  <a:pt x="167" y="130"/>
                </a:cubicBezTo>
                <a:cubicBezTo>
                  <a:pt x="153" y="135"/>
                  <a:pt x="139" y="138"/>
                  <a:pt x="125" y="139"/>
                </a:cubicBezTo>
                <a:cubicBezTo>
                  <a:pt x="112" y="138"/>
                  <a:pt x="98" y="135"/>
                  <a:pt x="83" y="130"/>
                </a:cubicBezTo>
                <a:close/>
                <a:moveTo>
                  <a:pt x="107" y="26"/>
                </a:moveTo>
                <a:cubicBezTo>
                  <a:pt x="101" y="29"/>
                  <a:pt x="97" y="32"/>
                  <a:pt x="92" y="36"/>
                </a:cubicBezTo>
                <a:cubicBezTo>
                  <a:pt x="88" y="41"/>
                  <a:pt x="85" y="46"/>
                  <a:pt x="82" y="51"/>
                </a:cubicBezTo>
                <a:cubicBezTo>
                  <a:pt x="80" y="57"/>
                  <a:pt x="79" y="63"/>
                  <a:pt x="79" y="69"/>
                </a:cubicBezTo>
                <a:cubicBezTo>
                  <a:pt x="79" y="76"/>
                  <a:pt x="80" y="82"/>
                  <a:pt x="82" y="87"/>
                </a:cubicBezTo>
                <a:cubicBezTo>
                  <a:pt x="85" y="93"/>
                  <a:pt x="88" y="98"/>
                  <a:pt x="92" y="102"/>
                </a:cubicBezTo>
                <a:cubicBezTo>
                  <a:pt x="97" y="107"/>
                  <a:pt x="101" y="110"/>
                  <a:pt x="107" y="112"/>
                </a:cubicBezTo>
                <a:cubicBezTo>
                  <a:pt x="113" y="115"/>
                  <a:pt x="119" y="116"/>
                  <a:pt x="125" y="116"/>
                </a:cubicBezTo>
                <a:cubicBezTo>
                  <a:pt x="132" y="116"/>
                  <a:pt x="138" y="115"/>
                  <a:pt x="143" y="112"/>
                </a:cubicBezTo>
                <a:cubicBezTo>
                  <a:pt x="149" y="110"/>
                  <a:pt x="154" y="107"/>
                  <a:pt x="158" y="102"/>
                </a:cubicBezTo>
                <a:cubicBezTo>
                  <a:pt x="162" y="98"/>
                  <a:pt x="166" y="93"/>
                  <a:pt x="168" y="87"/>
                </a:cubicBezTo>
                <a:cubicBezTo>
                  <a:pt x="171" y="82"/>
                  <a:pt x="172" y="76"/>
                  <a:pt x="172" y="69"/>
                </a:cubicBezTo>
                <a:cubicBezTo>
                  <a:pt x="172" y="63"/>
                  <a:pt x="171" y="57"/>
                  <a:pt x="168" y="51"/>
                </a:cubicBezTo>
                <a:cubicBezTo>
                  <a:pt x="166" y="46"/>
                  <a:pt x="162" y="41"/>
                  <a:pt x="158" y="36"/>
                </a:cubicBezTo>
                <a:cubicBezTo>
                  <a:pt x="154" y="32"/>
                  <a:pt x="149" y="29"/>
                  <a:pt x="143" y="26"/>
                </a:cubicBezTo>
                <a:cubicBezTo>
                  <a:pt x="138" y="24"/>
                  <a:pt x="132" y="23"/>
                  <a:pt x="125" y="23"/>
                </a:cubicBezTo>
                <a:cubicBezTo>
                  <a:pt x="119" y="23"/>
                  <a:pt x="113" y="24"/>
                  <a:pt x="107" y="26"/>
                </a:cubicBezTo>
                <a:close/>
                <a:moveTo>
                  <a:pt x="134" y="48"/>
                </a:moveTo>
                <a:cubicBezTo>
                  <a:pt x="137" y="49"/>
                  <a:pt x="140" y="51"/>
                  <a:pt x="142" y="53"/>
                </a:cubicBezTo>
                <a:cubicBezTo>
                  <a:pt x="144" y="55"/>
                  <a:pt x="146" y="57"/>
                  <a:pt x="147" y="60"/>
                </a:cubicBezTo>
                <a:cubicBezTo>
                  <a:pt x="148" y="63"/>
                  <a:pt x="149" y="66"/>
                  <a:pt x="149" y="69"/>
                </a:cubicBezTo>
                <a:cubicBezTo>
                  <a:pt x="149" y="73"/>
                  <a:pt x="148" y="76"/>
                  <a:pt x="147" y="79"/>
                </a:cubicBezTo>
                <a:cubicBezTo>
                  <a:pt x="146" y="81"/>
                  <a:pt x="144" y="84"/>
                  <a:pt x="142" y="86"/>
                </a:cubicBezTo>
                <a:cubicBezTo>
                  <a:pt x="140" y="88"/>
                  <a:pt x="137" y="90"/>
                  <a:pt x="134" y="91"/>
                </a:cubicBezTo>
                <a:cubicBezTo>
                  <a:pt x="132" y="92"/>
                  <a:pt x="128" y="93"/>
                  <a:pt x="125" y="93"/>
                </a:cubicBezTo>
                <a:cubicBezTo>
                  <a:pt x="122" y="93"/>
                  <a:pt x="119" y="92"/>
                  <a:pt x="116" y="91"/>
                </a:cubicBezTo>
                <a:cubicBezTo>
                  <a:pt x="113" y="90"/>
                  <a:pt x="111" y="88"/>
                  <a:pt x="109" y="86"/>
                </a:cubicBezTo>
                <a:cubicBezTo>
                  <a:pt x="106" y="84"/>
                  <a:pt x="105" y="81"/>
                  <a:pt x="104" y="79"/>
                </a:cubicBezTo>
                <a:cubicBezTo>
                  <a:pt x="102" y="76"/>
                  <a:pt x="102" y="73"/>
                  <a:pt x="102" y="69"/>
                </a:cubicBezTo>
                <a:cubicBezTo>
                  <a:pt x="102" y="66"/>
                  <a:pt x="102" y="63"/>
                  <a:pt x="104" y="60"/>
                </a:cubicBezTo>
                <a:cubicBezTo>
                  <a:pt x="105" y="57"/>
                  <a:pt x="106" y="55"/>
                  <a:pt x="109" y="53"/>
                </a:cubicBezTo>
                <a:cubicBezTo>
                  <a:pt x="111" y="51"/>
                  <a:pt x="113" y="49"/>
                  <a:pt x="116" y="48"/>
                </a:cubicBezTo>
                <a:cubicBezTo>
                  <a:pt x="119" y="46"/>
                  <a:pt x="122" y="46"/>
                  <a:pt x="125" y="46"/>
                </a:cubicBezTo>
                <a:cubicBezTo>
                  <a:pt x="128" y="46"/>
                  <a:pt x="132" y="46"/>
                  <a:pt x="134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3" name="Freeform 55"/>
          <p:cNvSpPr>
            <a:spLocks/>
          </p:cNvSpPr>
          <p:nvPr/>
        </p:nvSpPr>
        <p:spPr bwMode="auto">
          <a:xfrm>
            <a:off x="2100354" y="2101754"/>
            <a:ext cx="156364" cy="223145"/>
          </a:xfrm>
          <a:custGeom>
            <a:avLst/>
            <a:gdLst>
              <a:gd name="T0" fmla="*/ 128 w 146"/>
              <a:gd name="T1" fmla="*/ 3 h 208"/>
              <a:gd name="T2" fmla="*/ 128 w 146"/>
              <a:gd name="T3" fmla="*/ 4 h 208"/>
              <a:gd name="T4" fmla="*/ 136 w 146"/>
              <a:gd name="T5" fmla="*/ 0 h 208"/>
              <a:gd name="T6" fmla="*/ 143 w 146"/>
              <a:gd name="T7" fmla="*/ 3 h 208"/>
              <a:gd name="T8" fmla="*/ 146 w 146"/>
              <a:gd name="T9" fmla="*/ 11 h 208"/>
              <a:gd name="T10" fmla="*/ 143 w 146"/>
              <a:gd name="T11" fmla="*/ 18 h 208"/>
              <a:gd name="T12" fmla="*/ 143 w 146"/>
              <a:gd name="T13" fmla="*/ 18 h 208"/>
              <a:gd name="T14" fmla="*/ 92 w 146"/>
              <a:gd name="T15" fmla="*/ 93 h 208"/>
              <a:gd name="T16" fmla="*/ 89 w 146"/>
              <a:gd name="T17" fmla="*/ 98 h 208"/>
              <a:gd name="T18" fmla="*/ 88 w 146"/>
              <a:gd name="T19" fmla="*/ 104 h 208"/>
              <a:gd name="T20" fmla="*/ 91 w 146"/>
              <a:gd name="T21" fmla="*/ 115 h 208"/>
              <a:gd name="T22" fmla="*/ 91 w 146"/>
              <a:gd name="T23" fmla="*/ 116 h 208"/>
              <a:gd name="T24" fmla="*/ 143 w 146"/>
              <a:gd name="T25" fmla="*/ 191 h 208"/>
              <a:gd name="T26" fmla="*/ 143 w 146"/>
              <a:gd name="T27" fmla="*/ 191 h 208"/>
              <a:gd name="T28" fmla="*/ 146 w 146"/>
              <a:gd name="T29" fmla="*/ 198 h 208"/>
              <a:gd name="T30" fmla="*/ 143 w 146"/>
              <a:gd name="T31" fmla="*/ 205 h 208"/>
              <a:gd name="T32" fmla="*/ 136 w 146"/>
              <a:gd name="T33" fmla="*/ 208 h 208"/>
              <a:gd name="T34" fmla="*/ 128 w 146"/>
              <a:gd name="T35" fmla="*/ 205 h 208"/>
              <a:gd name="T36" fmla="*/ 128 w 146"/>
              <a:gd name="T37" fmla="*/ 205 h 208"/>
              <a:gd name="T38" fmla="*/ 6 w 146"/>
              <a:gd name="T39" fmla="*/ 113 h 208"/>
              <a:gd name="T40" fmla="*/ 0 w 146"/>
              <a:gd name="T41" fmla="*/ 104 h 208"/>
              <a:gd name="T42" fmla="*/ 6 w 146"/>
              <a:gd name="T43" fmla="*/ 95 h 208"/>
              <a:gd name="T44" fmla="*/ 128 w 146"/>
              <a:gd name="T45" fmla="*/ 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6" h="208">
                <a:moveTo>
                  <a:pt x="128" y="3"/>
                </a:moveTo>
                <a:cubicBezTo>
                  <a:pt x="128" y="4"/>
                  <a:pt x="128" y="4"/>
                  <a:pt x="128" y="4"/>
                </a:cubicBezTo>
                <a:cubicBezTo>
                  <a:pt x="130" y="1"/>
                  <a:pt x="133" y="0"/>
                  <a:pt x="136" y="0"/>
                </a:cubicBezTo>
                <a:cubicBezTo>
                  <a:pt x="138" y="0"/>
                  <a:pt x="141" y="1"/>
                  <a:pt x="143" y="3"/>
                </a:cubicBezTo>
                <a:cubicBezTo>
                  <a:pt x="145" y="6"/>
                  <a:pt x="146" y="8"/>
                  <a:pt x="146" y="11"/>
                </a:cubicBezTo>
                <a:cubicBezTo>
                  <a:pt x="146" y="14"/>
                  <a:pt x="145" y="16"/>
                  <a:pt x="143" y="18"/>
                </a:cubicBezTo>
                <a:cubicBezTo>
                  <a:pt x="143" y="18"/>
                  <a:pt x="143" y="18"/>
                  <a:pt x="143" y="18"/>
                </a:cubicBezTo>
                <a:cubicBezTo>
                  <a:pt x="92" y="93"/>
                  <a:pt x="92" y="93"/>
                  <a:pt x="92" y="93"/>
                </a:cubicBezTo>
                <a:cubicBezTo>
                  <a:pt x="91" y="95"/>
                  <a:pt x="90" y="96"/>
                  <a:pt x="89" y="98"/>
                </a:cubicBezTo>
                <a:cubicBezTo>
                  <a:pt x="89" y="100"/>
                  <a:pt x="88" y="102"/>
                  <a:pt x="88" y="104"/>
                </a:cubicBezTo>
                <a:cubicBezTo>
                  <a:pt x="88" y="109"/>
                  <a:pt x="89" y="112"/>
                  <a:pt x="91" y="115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143" y="191"/>
                  <a:pt x="143" y="191"/>
                  <a:pt x="143" y="191"/>
                </a:cubicBezTo>
                <a:cubicBezTo>
                  <a:pt x="143" y="191"/>
                  <a:pt x="143" y="191"/>
                  <a:pt x="143" y="191"/>
                </a:cubicBezTo>
                <a:cubicBezTo>
                  <a:pt x="145" y="193"/>
                  <a:pt x="146" y="195"/>
                  <a:pt x="146" y="198"/>
                </a:cubicBezTo>
                <a:cubicBezTo>
                  <a:pt x="146" y="201"/>
                  <a:pt x="145" y="203"/>
                  <a:pt x="143" y="205"/>
                </a:cubicBezTo>
                <a:cubicBezTo>
                  <a:pt x="141" y="207"/>
                  <a:pt x="138" y="208"/>
                  <a:pt x="136" y="208"/>
                </a:cubicBezTo>
                <a:cubicBezTo>
                  <a:pt x="133" y="208"/>
                  <a:pt x="130" y="207"/>
                  <a:pt x="128" y="205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6" y="113"/>
                  <a:pt x="6" y="113"/>
                  <a:pt x="6" y="113"/>
                </a:cubicBezTo>
                <a:cubicBezTo>
                  <a:pt x="2" y="111"/>
                  <a:pt x="0" y="108"/>
                  <a:pt x="0" y="104"/>
                </a:cubicBezTo>
                <a:cubicBezTo>
                  <a:pt x="0" y="100"/>
                  <a:pt x="2" y="97"/>
                  <a:pt x="6" y="95"/>
                </a:cubicBezTo>
                <a:lnTo>
                  <a:pt x="128" y="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4" name="Freeform 56"/>
          <p:cNvSpPr>
            <a:spLocks/>
          </p:cNvSpPr>
          <p:nvPr/>
        </p:nvSpPr>
        <p:spPr bwMode="auto">
          <a:xfrm>
            <a:off x="2380506" y="2101754"/>
            <a:ext cx="156364" cy="224773"/>
          </a:xfrm>
          <a:custGeom>
            <a:avLst/>
            <a:gdLst>
              <a:gd name="T0" fmla="*/ 0 w 146"/>
              <a:gd name="T1" fmla="*/ 198 h 209"/>
              <a:gd name="T2" fmla="*/ 1 w 146"/>
              <a:gd name="T3" fmla="*/ 194 h 209"/>
              <a:gd name="T4" fmla="*/ 4 w 146"/>
              <a:gd name="T5" fmla="*/ 191 h 209"/>
              <a:gd name="T6" fmla="*/ 4 w 146"/>
              <a:gd name="T7" fmla="*/ 191 h 209"/>
              <a:gd name="T8" fmla="*/ 55 w 146"/>
              <a:gd name="T9" fmla="*/ 116 h 209"/>
              <a:gd name="T10" fmla="*/ 55 w 146"/>
              <a:gd name="T11" fmla="*/ 115 h 209"/>
              <a:gd name="T12" fmla="*/ 59 w 146"/>
              <a:gd name="T13" fmla="*/ 104 h 209"/>
              <a:gd name="T14" fmla="*/ 55 w 146"/>
              <a:gd name="T15" fmla="*/ 93 h 209"/>
              <a:gd name="T16" fmla="*/ 4 w 146"/>
              <a:gd name="T17" fmla="*/ 18 h 209"/>
              <a:gd name="T18" fmla="*/ 4 w 146"/>
              <a:gd name="T19" fmla="*/ 18 h 209"/>
              <a:gd name="T20" fmla="*/ 1 w 146"/>
              <a:gd name="T21" fmla="*/ 15 h 209"/>
              <a:gd name="T22" fmla="*/ 0 w 146"/>
              <a:gd name="T23" fmla="*/ 11 h 209"/>
              <a:gd name="T24" fmla="*/ 2 w 146"/>
              <a:gd name="T25" fmla="*/ 5 h 209"/>
              <a:gd name="T26" fmla="*/ 7 w 146"/>
              <a:gd name="T27" fmla="*/ 1 h 209"/>
              <a:gd name="T28" fmla="*/ 13 w 146"/>
              <a:gd name="T29" fmla="*/ 0 h 209"/>
              <a:gd name="T30" fmla="*/ 18 w 146"/>
              <a:gd name="T31" fmla="*/ 4 h 209"/>
              <a:gd name="T32" fmla="*/ 18 w 146"/>
              <a:gd name="T33" fmla="*/ 3 h 209"/>
              <a:gd name="T34" fmla="*/ 141 w 146"/>
              <a:gd name="T35" fmla="*/ 95 h 209"/>
              <a:gd name="T36" fmla="*/ 146 w 146"/>
              <a:gd name="T37" fmla="*/ 104 h 209"/>
              <a:gd name="T38" fmla="*/ 141 w 146"/>
              <a:gd name="T39" fmla="*/ 113 h 209"/>
              <a:gd name="T40" fmla="*/ 18 w 146"/>
              <a:gd name="T41" fmla="*/ 205 h 209"/>
              <a:gd name="T42" fmla="*/ 18 w 146"/>
              <a:gd name="T43" fmla="*/ 205 h 209"/>
              <a:gd name="T44" fmla="*/ 13 w 146"/>
              <a:gd name="T45" fmla="*/ 208 h 209"/>
              <a:gd name="T46" fmla="*/ 7 w 146"/>
              <a:gd name="T47" fmla="*/ 208 h 209"/>
              <a:gd name="T48" fmla="*/ 2 w 146"/>
              <a:gd name="T49" fmla="*/ 204 h 209"/>
              <a:gd name="T50" fmla="*/ 0 w 146"/>
              <a:gd name="T51" fmla="*/ 19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6" h="209">
                <a:moveTo>
                  <a:pt x="0" y="198"/>
                </a:moveTo>
                <a:cubicBezTo>
                  <a:pt x="1" y="197"/>
                  <a:pt x="1" y="195"/>
                  <a:pt x="1" y="194"/>
                </a:cubicBezTo>
                <a:cubicBezTo>
                  <a:pt x="2" y="193"/>
                  <a:pt x="2" y="192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7" y="112"/>
                  <a:pt x="58" y="108"/>
                  <a:pt x="59" y="104"/>
                </a:cubicBezTo>
                <a:cubicBezTo>
                  <a:pt x="59" y="100"/>
                  <a:pt x="57" y="96"/>
                  <a:pt x="55" y="93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2" y="17"/>
                  <a:pt x="2" y="16"/>
                  <a:pt x="1" y="15"/>
                </a:cubicBezTo>
                <a:cubicBezTo>
                  <a:pt x="1" y="13"/>
                  <a:pt x="1" y="12"/>
                  <a:pt x="0" y="11"/>
                </a:cubicBezTo>
                <a:cubicBezTo>
                  <a:pt x="0" y="9"/>
                  <a:pt x="1" y="7"/>
                  <a:pt x="2" y="5"/>
                </a:cubicBezTo>
                <a:cubicBezTo>
                  <a:pt x="4" y="3"/>
                  <a:pt x="5" y="2"/>
                  <a:pt x="7" y="1"/>
                </a:cubicBezTo>
                <a:cubicBezTo>
                  <a:pt x="9" y="0"/>
                  <a:pt x="11" y="0"/>
                  <a:pt x="13" y="0"/>
                </a:cubicBezTo>
                <a:cubicBezTo>
                  <a:pt x="15" y="1"/>
                  <a:pt x="17" y="2"/>
                  <a:pt x="18" y="4"/>
                </a:cubicBezTo>
                <a:cubicBezTo>
                  <a:pt x="18" y="3"/>
                  <a:pt x="18" y="3"/>
                  <a:pt x="18" y="3"/>
                </a:cubicBezTo>
                <a:cubicBezTo>
                  <a:pt x="141" y="95"/>
                  <a:pt x="141" y="95"/>
                  <a:pt x="141" y="95"/>
                </a:cubicBezTo>
                <a:cubicBezTo>
                  <a:pt x="144" y="97"/>
                  <a:pt x="146" y="100"/>
                  <a:pt x="146" y="104"/>
                </a:cubicBezTo>
                <a:cubicBezTo>
                  <a:pt x="146" y="109"/>
                  <a:pt x="144" y="112"/>
                  <a:pt x="141" y="113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18" y="205"/>
                  <a:pt x="18" y="205"/>
                  <a:pt x="18" y="205"/>
                </a:cubicBezTo>
                <a:cubicBezTo>
                  <a:pt x="17" y="207"/>
                  <a:pt x="15" y="208"/>
                  <a:pt x="13" y="208"/>
                </a:cubicBezTo>
                <a:cubicBezTo>
                  <a:pt x="11" y="209"/>
                  <a:pt x="9" y="208"/>
                  <a:pt x="7" y="208"/>
                </a:cubicBezTo>
                <a:cubicBezTo>
                  <a:pt x="5" y="207"/>
                  <a:pt x="4" y="206"/>
                  <a:pt x="2" y="204"/>
                </a:cubicBezTo>
                <a:cubicBezTo>
                  <a:pt x="1" y="202"/>
                  <a:pt x="0" y="200"/>
                  <a:pt x="0" y="19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5" name="Freeform 57"/>
          <p:cNvSpPr>
            <a:spLocks noEditPoints="1"/>
          </p:cNvSpPr>
          <p:nvPr/>
        </p:nvSpPr>
        <p:spPr bwMode="auto">
          <a:xfrm>
            <a:off x="2706264" y="2101754"/>
            <a:ext cx="244318" cy="223145"/>
          </a:xfrm>
          <a:custGeom>
            <a:avLst/>
            <a:gdLst>
              <a:gd name="T0" fmla="*/ 0 w 150"/>
              <a:gd name="T1" fmla="*/ 76 h 137"/>
              <a:gd name="T2" fmla="*/ 75 w 150"/>
              <a:gd name="T3" fmla="*/ 0 h 137"/>
              <a:gd name="T4" fmla="*/ 150 w 150"/>
              <a:gd name="T5" fmla="*/ 76 h 137"/>
              <a:gd name="T6" fmla="*/ 137 w 150"/>
              <a:gd name="T7" fmla="*/ 76 h 137"/>
              <a:gd name="T8" fmla="*/ 75 w 150"/>
              <a:gd name="T9" fmla="*/ 14 h 137"/>
              <a:gd name="T10" fmla="*/ 13 w 150"/>
              <a:gd name="T11" fmla="*/ 76 h 137"/>
              <a:gd name="T12" fmla="*/ 0 w 150"/>
              <a:gd name="T13" fmla="*/ 76 h 137"/>
              <a:gd name="T14" fmla="*/ 27 w 150"/>
              <a:gd name="T15" fmla="*/ 76 h 137"/>
              <a:gd name="T16" fmla="*/ 75 w 150"/>
              <a:gd name="T17" fmla="*/ 27 h 137"/>
              <a:gd name="T18" fmla="*/ 123 w 150"/>
              <a:gd name="T19" fmla="*/ 76 h 137"/>
              <a:gd name="T20" fmla="*/ 123 w 150"/>
              <a:gd name="T21" fmla="*/ 137 h 137"/>
              <a:gd name="T22" fmla="*/ 92 w 150"/>
              <a:gd name="T23" fmla="*/ 137 h 137"/>
              <a:gd name="T24" fmla="*/ 92 w 150"/>
              <a:gd name="T25" fmla="*/ 76 h 137"/>
              <a:gd name="T26" fmla="*/ 58 w 150"/>
              <a:gd name="T27" fmla="*/ 76 h 137"/>
              <a:gd name="T28" fmla="*/ 58 w 150"/>
              <a:gd name="T29" fmla="*/ 137 h 137"/>
              <a:gd name="T30" fmla="*/ 27 w 150"/>
              <a:gd name="T31" fmla="*/ 137 h 137"/>
              <a:gd name="T32" fmla="*/ 27 w 150"/>
              <a:gd name="T33" fmla="*/ 76 h 137"/>
              <a:gd name="T34" fmla="*/ 103 w 150"/>
              <a:gd name="T35" fmla="*/ 14 h 137"/>
              <a:gd name="T36" fmla="*/ 103 w 150"/>
              <a:gd name="T37" fmla="*/ 0 h 137"/>
              <a:gd name="T38" fmla="*/ 123 w 150"/>
              <a:gd name="T39" fmla="*/ 0 h 137"/>
              <a:gd name="T40" fmla="*/ 123 w 150"/>
              <a:gd name="T41" fmla="*/ 34 h 137"/>
              <a:gd name="T42" fmla="*/ 103 w 150"/>
              <a:gd name="T43" fmla="*/ 1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" h="137">
                <a:moveTo>
                  <a:pt x="0" y="76"/>
                </a:moveTo>
                <a:lnTo>
                  <a:pt x="75" y="0"/>
                </a:lnTo>
                <a:lnTo>
                  <a:pt x="150" y="76"/>
                </a:lnTo>
                <a:lnTo>
                  <a:pt x="137" y="76"/>
                </a:lnTo>
                <a:lnTo>
                  <a:pt x="75" y="14"/>
                </a:lnTo>
                <a:lnTo>
                  <a:pt x="13" y="76"/>
                </a:lnTo>
                <a:lnTo>
                  <a:pt x="0" y="76"/>
                </a:lnTo>
                <a:close/>
                <a:moveTo>
                  <a:pt x="27" y="76"/>
                </a:moveTo>
                <a:lnTo>
                  <a:pt x="75" y="27"/>
                </a:lnTo>
                <a:lnTo>
                  <a:pt x="123" y="76"/>
                </a:lnTo>
                <a:lnTo>
                  <a:pt x="123" y="137"/>
                </a:lnTo>
                <a:lnTo>
                  <a:pt x="92" y="137"/>
                </a:lnTo>
                <a:lnTo>
                  <a:pt x="92" y="76"/>
                </a:lnTo>
                <a:lnTo>
                  <a:pt x="58" y="76"/>
                </a:lnTo>
                <a:lnTo>
                  <a:pt x="58" y="137"/>
                </a:lnTo>
                <a:lnTo>
                  <a:pt x="27" y="137"/>
                </a:lnTo>
                <a:lnTo>
                  <a:pt x="27" y="76"/>
                </a:lnTo>
                <a:close/>
                <a:moveTo>
                  <a:pt x="103" y="14"/>
                </a:moveTo>
                <a:lnTo>
                  <a:pt x="103" y="0"/>
                </a:lnTo>
                <a:lnTo>
                  <a:pt x="123" y="0"/>
                </a:lnTo>
                <a:lnTo>
                  <a:pt x="123" y="34"/>
                </a:lnTo>
                <a:lnTo>
                  <a:pt x="103" y="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6" name="Freeform 58"/>
          <p:cNvSpPr>
            <a:spLocks noEditPoints="1"/>
          </p:cNvSpPr>
          <p:nvPr/>
        </p:nvSpPr>
        <p:spPr bwMode="auto">
          <a:xfrm>
            <a:off x="3097173" y="2145732"/>
            <a:ext cx="224773" cy="146591"/>
          </a:xfrm>
          <a:custGeom>
            <a:avLst/>
            <a:gdLst>
              <a:gd name="T0" fmla="*/ 0 w 208"/>
              <a:gd name="T1" fmla="*/ 10 h 135"/>
              <a:gd name="T2" fmla="*/ 1 w 208"/>
              <a:gd name="T3" fmla="*/ 6 h 135"/>
              <a:gd name="T4" fmla="*/ 3 w 208"/>
              <a:gd name="T5" fmla="*/ 3 h 135"/>
              <a:gd name="T6" fmla="*/ 6 w 208"/>
              <a:gd name="T7" fmla="*/ 1 h 135"/>
              <a:gd name="T8" fmla="*/ 10 w 208"/>
              <a:gd name="T9" fmla="*/ 0 h 135"/>
              <a:gd name="T10" fmla="*/ 198 w 208"/>
              <a:gd name="T11" fmla="*/ 0 h 135"/>
              <a:gd name="T12" fmla="*/ 202 w 208"/>
              <a:gd name="T13" fmla="*/ 1 h 135"/>
              <a:gd name="T14" fmla="*/ 205 w 208"/>
              <a:gd name="T15" fmla="*/ 3 h 135"/>
              <a:gd name="T16" fmla="*/ 207 w 208"/>
              <a:gd name="T17" fmla="*/ 6 h 135"/>
              <a:gd name="T18" fmla="*/ 208 w 208"/>
              <a:gd name="T19" fmla="*/ 10 h 135"/>
              <a:gd name="T20" fmla="*/ 167 w 208"/>
              <a:gd name="T21" fmla="*/ 41 h 135"/>
              <a:gd name="T22" fmla="*/ 115 w 208"/>
              <a:gd name="T23" fmla="*/ 80 h 135"/>
              <a:gd name="T24" fmla="*/ 104 w 208"/>
              <a:gd name="T25" fmla="*/ 83 h 135"/>
              <a:gd name="T26" fmla="*/ 93 w 208"/>
              <a:gd name="T27" fmla="*/ 80 h 135"/>
              <a:gd name="T28" fmla="*/ 41 w 208"/>
              <a:gd name="T29" fmla="*/ 41 h 135"/>
              <a:gd name="T30" fmla="*/ 0 w 208"/>
              <a:gd name="T31" fmla="*/ 10 h 135"/>
              <a:gd name="T32" fmla="*/ 0 w 208"/>
              <a:gd name="T33" fmla="*/ 125 h 135"/>
              <a:gd name="T34" fmla="*/ 0 w 208"/>
              <a:gd name="T35" fmla="*/ 21 h 135"/>
              <a:gd name="T36" fmla="*/ 41 w 208"/>
              <a:gd name="T37" fmla="*/ 51 h 135"/>
              <a:gd name="T38" fmla="*/ 93 w 208"/>
              <a:gd name="T39" fmla="*/ 90 h 135"/>
              <a:gd name="T40" fmla="*/ 104 w 208"/>
              <a:gd name="T41" fmla="*/ 94 h 135"/>
              <a:gd name="T42" fmla="*/ 115 w 208"/>
              <a:gd name="T43" fmla="*/ 90 h 135"/>
              <a:gd name="T44" fmla="*/ 167 w 208"/>
              <a:gd name="T45" fmla="*/ 52 h 135"/>
              <a:gd name="T46" fmla="*/ 208 w 208"/>
              <a:gd name="T47" fmla="*/ 21 h 135"/>
              <a:gd name="T48" fmla="*/ 208 w 208"/>
              <a:gd name="T49" fmla="*/ 125 h 135"/>
              <a:gd name="T50" fmla="*/ 156 w 208"/>
              <a:gd name="T51" fmla="*/ 83 h 135"/>
              <a:gd name="T52" fmla="*/ 205 w 208"/>
              <a:gd name="T53" fmla="*/ 132 h 135"/>
              <a:gd name="T54" fmla="*/ 198 w 208"/>
              <a:gd name="T55" fmla="*/ 135 h 135"/>
              <a:gd name="T56" fmla="*/ 10 w 208"/>
              <a:gd name="T57" fmla="*/ 135 h 135"/>
              <a:gd name="T58" fmla="*/ 3 w 208"/>
              <a:gd name="T59" fmla="*/ 132 h 135"/>
              <a:gd name="T60" fmla="*/ 52 w 208"/>
              <a:gd name="T61" fmla="*/ 83 h 135"/>
              <a:gd name="T62" fmla="*/ 0 w 208"/>
              <a:gd name="T63" fmla="*/ 1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8" h="135">
                <a:moveTo>
                  <a:pt x="0" y="10"/>
                </a:moveTo>
                <a:cubicBezTo>
                  <a:pt x="0" y="9"/>
                  <a:pt x="0" y="8"/>
                  <a:pt x="1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8" y="0"/>
                  <a:pt x="9" y="0"/>
                  <a:pt x="10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99" y="0"/>
                  <a:pt x="200" y="0"/>
                  <a:pt x="202" y="1"/>
                </a:cubicBezTo>
                <a:cubicBezTo>
                  <a:pt x="203" y="1"/>
                  <a:pt x="204" y="2"/>
                  <a:pt x="205" y="3"/>
                </a:cubicBezTo>
                <a:cubicBezTo>
                  <a:pt x="206" y="4"/>
                  <a:pt x="207" y="5"/>
                  <a:pt x="207" y="6"/>
                </a:cubicBezTo>
                <a:cubicBezTo>
                  <a:pt x="208" y="8"/>
                  <a:pt x="208" y="9"/>
                  <a:pt x="208" y="10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15" y="80"/>
                  <a:pt x="115" y="80"/>
                  <a:pt x="115" y="80"/>
                </a:cubicBezTo>
                <a:cubicBezTo>
                  <a:pt x="113" y="82"/>
                  <a:pt x="109" y="83"/>
                  <a:pt x="104" y="83"/>
                </a:cubicBezTo>
                <a:cubicBezTo>
                  <a:pt x="99" y="83"/>
                  <a:pt x="95" y="82"/>
                  <a:pt x="93" y="80"/>
                </a:cubicBezTo>
                <a:cubicBezTo>
                  <a:pt x="41" y="41"/>
                  <a:pt x="41" y="41"/>
                  <a:pt x="41" y="41"/>
                </a:cubicBezTo>
                <a:lnTo>
                  <a:pt x="0" y="10"/>
                </a:lnTo>
                <a:close/>
                <a:moveTo>
                  <a:pt x="0" y="125"/>
                </a:moveTo>
                <a:cubicBezTo>
                  <a:pt x="0" y="21"/>
                  <a:pt x="0" y="21"/>
                  <a:pt x="0" y="21"/>
                </a:cubicBezTo>
                <a:cubicBezTo>
                  <a:pt x="41" y="51"/>
                  <a:pt x="41" y="51"/>
                  <a:pt x="41" y="51"/>
                </a:cubicBezTo>
                <a:cubicBezTo>
                  <a:pt x="93" y="90"/>
                  <a:pt x="93" y="90"/>
                  <a:pt x="93" y="90"/>
                </a:cubicBezTo>
                <a:cubicBezTo>
                  <a:pt x="96" y="92"/>
                  <a:pt x="99" y="94"/>
                  <a:pt x="104" y="94"/>
                </a:cubicBezTo>
                <a:cubicBezTo>
                  <a:pt x="109" y="94"/>
                  <a:pt x="112" y="92"/>
                  <a:pt x="115" y="90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208" y="21"/>
                  <a:pt x="208" y="21"/>
                  <a:pt x="208" y="21"/>
                </a:cubicBezTo>
                <a:cubicBezTo>
                  <a:pt x="208" y="125"/>
                  <a:pt x="208" y="125"/>
                  <a:pt x="208" y="125"/>
                </a:cubicBezTo>
                <a:cubicBezTo>
                  <a:pt x="156" y="83"/>
                  <a:pt x="156" y="83"/>
                  <a:pt x="156" y="83"/>
                </a:cubicBezTo>
                <a:cubicBezTo>
                  <a:pt x="205" y="132"/>
                  <a:pt x="205" y="132"/>
                  <a:pt x="205" y="132"/>
                </a:cubicBezTo>
                <a:cubicBezTo>
                  <a:pt x="203" y="134"/>
                  <a:pt x="200" y="135"/>
                  <a:pt x="198" y="135"/>
                </a:cubicBezTo>
                <a:cubicBezTo>
                  <a:pt x="10" y="135"/>
                  <a:pt x="10" y="135"/>
                  <a:pt x="10" y="135"/>
                </a:cubicBezTo>
                <a:cubicBezTo>
                  <a:pt x="8" y="135"/>
                  <a:pt x="5" y="134"/>
                  <a:pt x="3" y="132"/>
                </a:cubicBezTo>
                <a:cubicBezTo>
                  <a:pt x="52" y="83"/>
                  <a:pt x="52" y="83"/>
                  <a:pt x="52" y="83"/>
                </a:cubicBezTo>
                <a:lnTo>
                  <a:pt x="0" y="1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7" name="Freeform 59"/>
          <p:cNvSpPr>
            <a:spLocks noEditPoints="1"/>
          </p:cNvSpPr>
          <p:nvPr/>
        </p:nvSpPr>
        <p:spPr bwMode="auto">
          <a:xfrm>
            <a:off x="3478309" y="2101754"/>
            <a:ext cx="223145" cy="213372"/>
          </a:xfrm>
          <a:custGeom>
            <a:avLst/>
            <a:gdLst>
              <a:gd name="T0" fmla="*/ 0 w 208"/>
              <a:gd name="T1" fmla="*/ 73 h 198"/>
              <a:gd name="T2" fmla="*/ 41 w 208"/>
              <a:gd name="T3" fmla="*/ 43 h 198"/>
              <a:gd name="T4" fmla="*/ 93 w 208"/>
              <a:gd name="T5" fmla="*/ 4 h 198"/>
              <a:gd name="T6" fmla="*/ 104 w 208"/>
              <a:gd name="T7" fmla="*/ 0 h 198"/>
              <a:gd name="T8" fmla="*/ 115 w 208"/>
              <a:gd name="T9" fmla="*/ 4 h 198"/>
              <a:gd name="T10" fmla="*/ 145 w 208"/>
              <a:gd name="T11" fmla="*/ 26 h 198"/>
              <a:gd name="T12" fmla="*/ 179 w 208"/>
              <a:gd name="T13" fmla="*/ 51 h 198"/>
              <a:gd name="T14" fmla="*/ 195 w 208"/>
              <a:gd name="T15" fmla="*/ 63 h 198"/>
              <a:gd name="T16" fmla="*/ 208 w 208"/>
              <a:gd name="T17" fmla="*/ 73 h 198"/>
              <a:gd name="T18" fmla="*/ 181 w 208"/>
              <a:gd name="T19" fmla="*/ 93 h 198"/>
              <a:gd name="T20" fmla="*/ 125 w 208"/>
              <a:gd name="T21" fmla="*/ 136 h 198"/>
              <a:gd name="T22" fmla="*/ 115 w 208"/>
              <a:gd name="T23" fmla="*/ 143 h 198"/>
              <a:gd name="T24" fmla="*/ 104 w 208"/>
              <a:gd name="T25" fmla="*/ 146 h 198"/>
              <a:gd name="T26" fmla="*/ 93 w 208"/>
              <a:gd name="T27" fmla="*/ 143 h 198"/>
              <a:gd name="T28" fmla="*/ 55 w 208"/>
              <a:gd name="T29" fmla="*/ 115 h 198"/>
              <a:gd name="T30" fmla="*/ 26 w 208"/>
              <a:gd name="T31" fmla="*/ 93 h 198"/>
              <a:gd name="T32" fmla="*/ 0 w 208"/>
              <a:gd name="T33" fmla="*/ 73 h 198"/>
              <a:gd name="T34" fmla="*/ 0 w 208"/>
              <a:gd name="T35" fmla="*/ 187 h 198"/>
              <a:gd name="T36" fmla="*/ 0 w 208"/>
              <a:gd name="T37" fmla="*/ 84 h 198"/>
              <a:gd name="T38" fmla="*/ 41 w 208"/>
              <a:gd name="T39" fmla="*/ 114 h 198"/>
              <a:gd name="T40" fmla="*/ 93 w 208"/>
              <a:gd name="T41" fmla="*/ 153 h 198"/>
              <a:gd name="T42" fmla="*/ 104 w 208"/>
              <a:gd name="T43" fmla="*/ 156 h 198"/>
              <a:gd name="T44" fmla="*/ 115 w 208"/>
              <a:gd name="T45" fmla="*/ 153 h 198"/>
              <a:gd name="T46" fmla="*/ 167 w 208"/>
              <a:gd name="T47" fmla="*/ 114 h 198"/>
              <a:gd name="T48" fmla="*/ 208 w 208"/>
              <a:gd name="T49" fmla="*/ 84 h 198"/>
              <a:gd name="T50" fmla="*/ 208 w 208"/>
              <a:gd name="T51" fmla="*/ 187 h 198"/>
              <a:gd name="T52" fmla="*/ 156 w 208"/>
              <a:gd name="T53" fmla="*/ 146 h 198"/>
              <a:gd name="T54" fmla="*/ 205 w 208"/>
              <a:gd name="T55" fmla="*/ 195 h 198"/>
              <a:gd name="T56" fmla="*/ 198 w 208"/>
              <a:gd name="T57" fmla="*/ 198 h 198"/>
              <a:gd name="T58" fmla="*/ 10 w 208"/>
              <a:gd name="T59" fmla="*/ 198 h 198"/>
              <a:gd name="T60" fmla="*/ 3 w 208"/>
              <a:gd name="T61" fmla="*/ 195 h 198"/>
              <a:gd name="T62" fmla="*/ 52 w 208"/>
              <a:gd name="T63" fmla="*/ 146 h 198"/>
              <a:gd name="T64" fmla="*/ 0 w 208"/>
              <a:gd name="T65" fmla="*/ 18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8" h="198">
                <a:moveTo>
                  <a:pt x="0" y="73"/>
                </a:moveTo>
                <a:cubicBezTo>
                  <a:pt x="41" y="43"/>
                  <a:pt x="41" y="43"/>
                  <a:pt x="41" y="43"/>
                </a:cubicBezTo>
                <a:cubicBezTo>
                  <a:pt x="93" y="4"/>
                  <a:pt x="93" y="4"/>
                  <a:pt x="93" y="4"/>
                </a:cubicBezTo>
                <a:cubicBezTo>
                  <a:pt x="96" y="1"/>
                  <a:pt x="100" y="0"/>
                  <a:pt x="104" y="0"/>
                </a:cubicBezTo>
                <a:cubicBezTo>
                  <a:pt x="108" y="0"/>
                  <a:pt x="112" y="1"/>
                  <a:pt x="115" y="4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79" y="51"/>
                  <a:pt x="179" y="51"/>
                  <a:pt x="179" y="51"/>
                </a:cubicBezTo>
                <a:cubicBezTo>
                  <a:pt x="185" y="56"/>
                  <a:pt x="190" y="60"/>
                  <a:pt x="195" y="63"/>
                </a:cubicBezTo>
                <a:cubicBezTo>
                  <a:pt x="200" y="67"/>
                  <a:pt x="204" y="70"/>
                  <a:pt x="208" y="73"/>
                </a:cubicBezTo>
                <a:cubicBezTo>
                  <a:pt x="204" y="76"/>
                  <a:pt x="195" y="83"/>
                  <a:pt x="181" y="93"/>
                </a:cubicBezTo>
                <a:cubicBezTo>
                  <a:pt x="167" y="104"/>
                  <a:pt x="149" y="118"/>
                  <a:pt x="125" y="136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2" y="145"/>
                  <a:pt x="108" y="146"/>
                  <a:pt x="104" y="146"/>
                </a:cubicBezTo>
                <a:cubicBezTo>
                  <a:pt x="100" y="146"/>
                  <a:pt x="96" y="145"/>
                  <a:pt x="93" y="143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26" y="93"/>
                  <a:pt x="26" y="93"/>
                  <a:pt x="26" y="93"/>
                </a:cubicBezTo>
                <a:lnTo>
                  <a:pt x="0" y="73"/>
                </a:lnTo>
                <a:close/>
                <a:moveTo>
                  <a:pt x="0" y="187"/>
                </a:moveTo>
                <a:cubicBezTo>
                  <a:pt x="0" y="84"/>
                  <a:pt x="0" y="84"/>
                  <a:pt x="0" y="84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93" y="153"/>
                  <a:pt x="93" y="153"/>
                  <a:pt x="93" y="153"/>
                </a:cubicBezTo>
                <a:cubicBezTo>
                  <a:pt x="95" y="155"/>
                  <a:pt x="99" y="156"/>
                  <a:pt x="104" y="156"/>
                </a:cubicBezTo>
                <a:cubicBezTo>
                  <a:pt x="109" y="156"/>
                  <a:pt x="113" y="155"/>
                  <a:pt x="115" y="153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156" y="146"/>
                  <a:pt x="156" y="146"/>
                  <a:pt x="156" y="146"/>
                </a:cubicBezTo>
                <a:cubicBezTo>
                  <a:pt x="205" y="195"/>
                  <a:pt x="205" y="195"/>
                  <a:pt x="205" y="195"/>
                </a:cubicBezTo>
                <a:cubicBezTo>
                  <a:pt x="203" y="197"/>
                  <a:pt x="200" y="198"/>
                  <a:pt x="198" y="198"/>
                </a:cubicBezTo>
                <a:cubicBezTo>
                  <a:pt x="10" y="198"/>
                  <a:pt x="10" y="198"/>
                  <a:pt x="10" y="198"/>
                </a:cubicBezTo>
                <a:cubicBezTo>
                  <a:pt x="8" y="198"/>
                  <a:pt x="5" y="197"/>
                  <a:pt x="3" y="195"/>
                </a:cubicBezTo>
                <a:cubicBezTo>
                  <a:pt x="52" y="146"/>
                  <a:pt x="52" y="146"/>
                  <a:pt x="52" y="146"/>
                </a:cubicBezTo>
                <a:lnTo>
                  <a:pt x="0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3859446" y="2101754"/>
            <a:ext cx="223145" cy="223145"/>
          </a:xfrm>
          <a:custGeom>
            <a:avLst/>
            <a:gdLst>
              <a:gd name="T0" fmla="*/ 0 w 137"/>
              <a:gd name="T1" fmla="*/ 110 h 137"/>
              <a:gd name="T2" fmla="*/ 14 w 137"/>
              <a:gd name="T3" fmla="*/ 110 h 137"/>
              <a:gd name="T4" fmla="*/ 14 w 137"/>
              <a:gd name="T5" fmla="*/ 123 h 137"/>
              <a:gd name="T6" fmla="*/ 123 w 137"/>
              <a:gd name="T7" fmla="*/ 123 h 137"/>
              <a:gd name="T8" fmla="*/ 123 w 137"/>
              <a:gd name="T9" fmla="*/ 110 h 137"/>
              <a:gd name="T10" fmla="*/ 137 w 137"/>
              <a:gd name="T11" fmla="*/ 110 h 137"/>
              <a:gd name="T12" fmla="*/ 137 w 137"/>
              <a:gd name="T13" fmla="*/ 137 h 137"/>
              <a:gd name="T14" fmla="*/ 0 w 137"/>
              <a:gd name="T15" fmla="*/ 137 h 137"/>
              <a:gd name="T16" fmla="*/ 0 w 137"/>
              <a:gd name="T17" fmla="*/ 110 h 137"/>
              <a:gd name="T18" fmla="*/ 20 w 137"/>
              <a:gd name="T19" fmla="*/ 55 h 137"/>
              <a:gd name="T20" fmla="*/ 51 w 137"/>
              <a:gd name="T21" fmla="*/ 55 h 137"/>
              <a:gd name="T22" fmla="*/ 51 w 137"/>
              <a:gd name="T23" fmla="*/ 0 h 137"/>
              <a:gd name="T24" fmla="*/ 86 w 137"/>
              <a:gd name="T25" fmla="*/ 0 h 137"/>
              <a:gd name="T26" fmla="*/ 86 w 137"/>
              <a:gd name="T27" fmla="*/ 55 h 137"/>
              <a:gd name="T28" fmla="*/ 117 w 137"/>
              <a:gd name="T29" fmla="*/ 55 h 137"/>
              <a:gd name="T30" fmla="*/ 68 w 137"/>
              <a:gd name="T31" fmla="*/ 103 h 137"/>
              <a:gd name="T32" fmla="*/ 20 w 137"/>
              <a:gd name="T33" fmla="*/ 55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7" h="137">
                <a:moveTo>
                  <a:pt x="0" y="110"/>
                </a:moveTo>
                <a:lnTo>
                  <a:pt x="14" y="110"/>
                </a:lnTo>
                <a:lnTo>
                  <a:pt x="14" y="123"/>
                </a:lnTo>
                <a:lnTo>
                  <a:pt x="123" y="123"/>
                </a:lnTo>
                <a:lnTo>
                  <a:pt x="123" y="110"/>
                </a:lnTo>
                <a:lnTo>
                  <a:pt x="137" y="110"/>
                </a:lnTo>
                <a:lnTo>
                  <a:pt x="137" y="137"/>
                </a:lnTo>
                <a:lnTo>
                  <a:pt x="0" y="137"/>
                </a:lnTo>
                <a:lnTo>
                  <a:pt x="0" y="110"/>
                </a:lnTo>
                <a:close/>
                <a:moveTo>
                  <a:pt x="20" y="55"/>
                </a:moveTo>
                <a:lnTo>
                  <a:pt x="51" y="55"/>
                </a:lnTo>
                <a:lnTo>
                  <a:pt x="51" y="0"/>
                </a:lnTo>
                <a:lnTo>
                  <a:pt x="86" y="0"/>
                </a:lnTo>
                <a:lnTo>
                  <a:pt x="86" y="55"/>
                </a:lnTo>
                <a:lnTo>
                  <a:pt x="117" y="55"/>
                </a:lnTo>
                <a:lnTo>
                  <a:pt x="68" y="103"/>
                </a:lnTo>
                <a:lnTo>
                  <a:pt x="20" y="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4295961" y="2101754"/>
            <a:ext cx="223145" cy="223145"/>
          </a:xfrm>
          <a:custGeom>
            <a:avLst/>
            <a:gdLst>
              <a:gd name="T0" fmla="*/ 0 w 137"/>
              <a:gd name="T1" fmla="*/ 110 h 137"/>
              <a:gd name="T2" fmla="*/ 14 w 137"/>
              <a:gd name="T3" fmla="*/ 110 h 137"/>
              <a:gd name="T4" fmla="*/ 14 w 137"/>
              <a:gd name="T5" fmla="*/ 123 h 137"/>
              <a:gd name="T6" fmla="*/ 123 w 137"/>
              <a:gd name="T7" fmla="*/ 123 h 137"/>
              <a:gd name="T8" fmla="*/ 123 w 137"/>
              <a:gd name="T9" fmla="*/ 110 h 137"/>
              <a:gd name="T10" fmla="*/ 137 w 137"/>
              <a:gd name="T11" fmla="*/ 110 h 137"/>
              <a:gd name="T12" fmla="*/ 137 w 137"/>
              <a:gd name="T13" fmla="*/ 137 h 137"/>
              <a:gd name="T14" fmla="*/ 0 w 137"/>
              <a:gd name="T15" fmla="*/ 137 h 137"/>
              <a:gd name="T16" fmla="*/ 0 w 137"/>
              <a:gd name="T17" fmla="*/ 110 h 137"/>
              <a:gd name="T18" fmla="*/ 20 w 137"/>
              <a:gd name="T19" fmla="*/ 48 h 137"/>
              <a:gd name="T20" fmla="*/ 69 w 137"/>
              <a:gd name="T21" fmla="*/ 0 h 137"/>
              <a:gd name="T22" fmla="*/ 117 w 137"/>
              <a:gd name="T23" fmla="*/ 48 h 137"/>
              <a:gd name="T24" fmla="*/ 86 w 137"/>
              <a:gd name="T25" fmla="*/ 48 h 137"/>
              <a:gd name="T26" fmla="*/ 86 w 137"/>
              <a:gd name="T27" fmla="*/ 103 h 137"/>
              <a:gd name="T28" fmla="*/ 51 w 137"/>
              <a:gd name="T29" fmla="*/ 103 h 137"/>
              <a:gd name="T30" fmla="*/ 51 w 137"/>
              <a:gd name="T31" fmla="*/ 48 h 137"/>
              <a:gd name="T32" fmla="*/ 20 w 137"/>
              <a:gd name="T33" fmla="*/ 4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7" h="137">
                <a:moveTo>
                  <a:pt x="0" y="110"/>
                </a:moveTo>
                <a:lnTo>
                  <a:pt x="14" y="110"/>
                </a:lnTo>
                <a:lnTo>
                  <a:pt x="14" y="123"/>
                </a:lnTo>
                <a:lnTo>
                  <a:pt x="123" y="123"/>
                </a:lnTo>
                <a:lnTo>
                  <a:pt x="123" y="110"/>
                </a:lnTo>
                <a:lnTo>
                  <a:pt x="137" y="110"/>
                </a:lnTo>
                <a:lnTo>
                  <a:pt x="137" y="137"/>
                </a:lnTo>
                <a:lnTo>
                  <a:pt x="0" y="137"/>
                </a:lnTo>
                <a:lnTo>
                  <a:pt x="0" y="110"/>
                </a:lnTo>
                <a:close/>
                <a:moveTo>
                  <a:pt x="20" y="48"/>
                </a:moveTo>
                <a:lnTo>
                  <a:pt x="69" y="0"/>
                </a:lnTo>
                <a:lnTo>
                  <a:pt x="117" y="48"/>
                </a:lnTo>
                <a:lnTo>
                  <a:pt x="86" y="48"/>
                </a:lnTo>
                <a:lnTo>
                  <a:pt x="86" y="103"/>
                </a:lnTo>
                <a:lnTo>
                  <a:pt x="51" y="103"/>
                </a:lnTo>
                <a:lnTo>
                  <a:pt x="51" y="48"/>
                </a:lnTo>
                <a:lnTo>
                  <a:pt x="20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0" name="Freeform 62"/>
          <p:cNvSpPr>
            <a:spLocks/>
          </p:cNvSpPr>
          <p:nvPr/>
        </p:nvSpPr>
        <p:spPr bwMode="auto">
          <a:xfrm>
            <a:off x="4633121" y="2113156"/>
            <a:ext cx="200342" cy="201970"/>
          </a:xfrm>
          <a:custGeom>
            <a:avLst/>
            <a:gdLst>
              <a:gd name="T0" fmla="*/ 0 w 123"/>
              <a:gd name="T1" fmla="*/ 103 h 124"/>
              <a:gd name="T2" fmla="*/ 41 w 123"/>
              <a:gd name="T3" fmla="*/ 61 h 124"/>
              <a:gd name="T4" fmla="*/ 0 w 123"/>
              <a:gd name="T5" fmla="*/ 20 h 124"/>
              <a:gd name="T6" fmla="*/ 20 w 123"/>
              <a:gd name="T7" fmla="*/ 0 h 124"/>
              <a:gd name="T8" fmla="*/ 61 w 123"/>
              <a:gd name="T9" fmla="*/ 41 h 124"/>
              <a:gd name="T10" fmla="*/ 103 w 123"/>
              <a:gd name="T11" fmla="*/ 0 h 124"/>
              <a:gd name="T12" fmla="*/ 123 w 123"/>
              <a:gd name="T13" fmla="*/ 20 h 124"/>
              <a:gd name="T14" fmla="*/ 82 w 123"/>
              <a:gd name="T15" fmla="*/ 61 h 124"/>
              <a:gd name="T16" fmla="*/ 123 w 123"/>
              <a:gd name="T17" fmla="*/ 103 h 124"/>
              <a:gd name="T18" fmla="*/ 103 w 123"/>
              <a:gd name="T19" fmla="*/ 124 h 124"/>
              <a:gd name="T20" fmla="*/ 61 w 123"/>
              <a:gd name="T21" fmla="*/ 83 h 124"/>
              <a:gd name="T22" fmla="*/ 20 w 123"/>
              <a:gd name="T23" fmla="*/ 124 h 124"/>
              <a:gd name="T24" fmla="*/ 0 w 123"/>
              <a:gd name="T25" fmla="*/ 10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3" h="124">
                <a:moveTo>
                  <a:pt x="0" y="103"/>
                </a:moveTo>
                <a:lnTo>
                  <a:pt x="41" y="61"/>
                </a:lnTo>
                <a:lnTo>
                  <a:pt x="0" y="20"/>
                </a:lnTo>
                <a:lnTo>
                  <a:pt x="20" y="0"/>
                </a:lnTo>
                <a:lnTo>
                  <a:pt x="61" y="41"/>
                </a:lnTo>
                <a:lnTo>
                  <a:pt x="103" y="0"/>
                </a:lnTo>
                <a:lnTo>
                  <a:pt x="123" y="20"/>
                </a:lnTo>
                <a:lnTo>
                  <a:pt x="82" y="61"/>
                </a:lnTo>
                <a:lnTo>
                  <a:pt x="123" y="103"/>
                </a:lnTo>
                <a:lnTo>
                  <a:pt x="103" y="124"/>
                </a:lnTo>
                <a:lnTo>
                  <a:pt x="61" y="83"/>
                </a:lnTo>
                <a:lnTo>
                  <a:pt x="20" y="124"/>
                </a:lnTo>
                <a:lnTo>
                  <a:pt x="0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1" name="Freeform 63"/>
          <p:cNvSpPr>
            <a:spLocks noEditPoints="1"/>
          </p:cNvSpPr>
          <p:nvPr/>
        </p:nvSpPr>
        <p:spPr bwMode="auto">
          <a:xfrm>
            <a:off x="5056606" y="2101754"/>
            <a:ext cx="226402" cy="223145"/>
          </a:xfrm>
          <a:custGeom>
            <a:avLst/>
            <a:gdLst>
              <a:gd name="T0" fmla="*/ 0 w 209"/>
              <a:gd name="T1" fmla="*/ 51 h 208"/>
              <a:gd name="T2" fmla="*/ 4 w 209"/>
              <a:gd name="T3" fmla="*/ 32 h 208"/>
              <a:gd name="T4" fmla="*/ 15 w 209"/>
              <a:gd name="T5" fmla="*/ 15 h 208"/>
              <a:gd name="T6" fmla="*/ 32 w 209"/>
              <a:gd name="T7" fmla="*/ 4 h 208"/>
              <a:gd name="T8" fmla="*/ 51 w 209"/>
              <a:gd name="T9" fmla="*/ 0 h 208"/>
              <a:gd name="T10" fmla="*/ 70 w 209"/>
              <a:gd name="T11" fmla="*/ 4 h 208"/>
              <a:gd name="T12" fmla="*/ 87 w 209"/>
              <a:gd name="T13" fmla="*/ 15 h 208"/>
              <a:gd name="T14" fmla="*/ 104 w 209"/>
              <a:gd name="T15" fmla="*/ 33 h 208"/>
              <a:gd name="T16" fmla="*/ 115 w 209"/>
              <a:gd name="T17" fmla="*/ 50 h 208"/>
              <a:gd name="T18" fmla="*/ 119 w 209"/>
              <a:gd name="T19" fmla="*/ 69 h 208"/>
              <a:gd name="T20" fmla="*/ 117 w 209"/>
              <a:gd name="T21" fmla="*/ 82 h 208"/>
              <a:gd name="T22" fmla="*/ 69 w 209"/>
              <a:gd name="T23" fmla="*/ 33 h 208"/>
              <a:gd name="T24" fmla="*/ 51 w 209"/>
              <a:gd name="T25" fmla="*/ 26 h 208"/>
              <a:gd name="T26" fmla="*/ 33 w 209"/>
              <a:gd name="T27" fmla="*/ 33 h 208"/>
              <a:gd name="T28" fmla="*/ 26 w 209"/>
              <a:gd name="T29" fmla="*/ 51 h 208"/>
              <a:gd name="T30" fmla="*/ 33 w 209"/>
              <a:gd name="T31" fmla="*/ 69 h 208"/>
              <a:gd name="T32" fmla="*/ 82 w 209"/>
              <a:gd name="T33" fmla="*/ 117 h 208"/>
              <a:gd name="T34" fmla="*/ 69 w 209"/>
              <a:gd name="T35" fmla="*/ 119 h 208"/>
              <a:gd name="T36" fmla="*/ 50 w 209"/>
              <a:gd name="T37" fmla="*/ 115 h 208"/>
              <a:gd name="T38" fmla="*/ 33 w 209"/>
              <a:gd name="T39" fmla="*/ 104 h 208"/>
              <a:gd name="T40" fmla="*/ 15 w 209"/>
              <a:gd name="T41" fmla="*/ 87 h 208"/>
              <a:gd name="T42" fmla="*/ 4 w 209"/>
              <a:gd name="T43" fmla="*/ 70 h 208"/>
              <a:gd name="T44" fmla="*/ 0 w 209"/>
              <a:gd name="T45" fmla="*/ 51 h 208"/>
              <a:gd name="T46" fmla="*/ 56 w 209"/>
              <a:gd name="T47" fmla="*/ 69 h 208"/>
              <a:gd name="T48" fmla="*/ 57 w 209"/>
              <a:gd name="T49" fmla="*/ 64 h 208"/>
              <a:gd name="T50" fmla="*/ 60 w 209"/>
              <a:gd name="T51" fmla="*/ 60 h 208"/>
              <a:gd name="T52" fmla="*/ 64 w 209"/>
              <a:gd name="T53" fmla="*/ 57 h 208"/>
              <a:gd name="T54" fmla="*/ 69 w 209"/>
              <a:gd name="T55" fmla="*/ 56 h 208"/>
              <a:gd name="T56" fmla="*/ 78 w 209"/>
              <a:gd name="T57" fmla="*/ 60 h 208"/>
              <a:gd name="T58" fmla="*/ 149 w 209"/>
              <a:gd name="T59" fmla="*/ 131 h 208"/>
              <a:gd name="T60" fmla="*/ 153 w 209"/>
              <a:gd name="T61" fmla="*/ 140 h 208"/>
              <a:gd name="T62" fmla="*/ 152 w 209"/>
              <a:gd name="T63" fmla="*/ 145 h 208"/>
              <a:gd name="T64" fmla="*/ 149 w 209"/>
              <a:gd name="T65" fmla="*/ 149 h 208"/>
              <a:gd name="T66" fmla="*/ 145 w 209"/>
              <a:gd name="T67" fmla="*/ 152 h 208"/>
              <a:gd name="T68" fmla="*/ 140 w 209"/>
              <a:gd name="T69" fmla="*/ 153 h 208"/>
              <a:gd name="T70" fmla="*/ 131 w 209"/>
              <a:gd name="T71" fmla="*/ 149 h 208"/>
              <a:gd name="T72" fmla="*/ 60 w 209"/>
              <a:gd name="T73" fmla="*/ 78 h 208"/>
              <a:gd name="T74" fmla="*/ 56 w 209"/>
              <a:gd name="T75" fmla="*/ 69 h 208"/>
              <a:gd name="T76" fmla="*/ 90 w 209"/>
              <a:gd name="T77" fmla="*/ 140 h 208"/>
              <a:gd name="T78" fmla="*/ 92 w 209"/>
              <a:gd name="T79" fmla="*/ 127 h 208"/>
              <a:gd name="T80" fmla="*/ 122 w 209"/>
              <a:gd name="T81" fmla="*/ 158 h 208"/>
              <a:gd name="T82" fmla="*/ 140 w 209"/>
              <a:gd name="T83" fmla="*/ 176 h 208"/>
              <a:gd name="T84" fmla="*/ 158 w 209"/>
              <a:gd name="T85" fmla="*/ 183 h 208"/>
              <a:gd name="T86" fmla="*/ 176 w 209"/>
              <a:gd name="T87" fmla="*/ 176 h 208"/>
              <a:gd name="T88" fmla="*/ 183 w 209"/>
              <a:gd name="T89" fmla="*/ 158 h 208"/>
              <a:gd name="T90" fmla="*/ 176 w 209"/>
              <a:gd name="T91" fmla="*/ 140 h 208"/>
              <a:gd name="T92" fmla="*/ 127 w 209"/>
              <a:gd name="T93" fmla="*/ 91 h 208"/>
              <a:gd name="T94" fmla="*/ 140 w 209"/>
              <a:gd name="T95" fmla="*/ 90 h 208"/>
              <a:gd name="T96" fmla="*/ 176 w 209"/>
              <a:gd name="T97" fmla="*/ 104 h 208"/>
              <a:gd name="T98" fmla="*/ 194 w 209"/>
              <a:gd name="T99" fmla="*/ 122 h 208"/>
              <a:gd name="T100" fmla="*/ 209 w 209"/>
              <a:gd name="T101" fmla="*/ 158 h 208"/>
              <a:gd name="T102" fmla="*/ 194 w 209"/>
              <a:gd name="T103" fmla="*/ 193 h 208"/>
              <a:gd name="T104" fmla="*/ 177 w 209"/>
              <a:gd name="T105" fmla="*/ 205 h 208"/>
              <a:gd name="T106" fmla="*/ 158 w 209"/>
              <a:gd name="T107" fmla="*/ 208 h 208"/>
              <a:gd name="T108" fmla="*/ 139 w 209"/>
              <a:gd name="T109" fmla="*/ 205 h 208"/>
              <a:gd name="T110" fmla="*/ 122 w 209"/>
              <a:gd name="T111" fmla="*/ 193 h 208"/>
              <a:gd name="T112" fmla="*/ 104 w 209"/>
              <a:gd name="T113" fmla="*/ 176 h 208"/>
              <a:gd name="T114" fmla="*/ 93 w 209"/>
              <a:gd name="T115" fmla="*/ 159 h 208"/>
              <a:gd name="T116" fmla="*/ 90 w 209"/>
              <a:gd name="T117" fmla="*/ 14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" h="208">
                <a:moveTo>
                  <a:pt x="0" y="51"/>
                </a:moveTo>
                <a:cubicBezTo>
                  <a:pt x="0" y="44"/>
                  <a:pt x="2" y="38"/>
                  <a:pt x="4" y="32"/>
                </a:cubicBezTo>
                <a:cubicBezTo>
                  <a:pt x="7" y="26"/>
                  <a:pt x="10" y="20"/>
                  <a:pt x="15" y="15"/>
                </a:cubicBezTo>
                <a:cubicBezTo>
                  <a:pt x="20" y="10"/>
                  <a:pt x="26" y="7"/>
                  <a:pt x="32" y="4"/>
                </a:cubicBezTo>
                <a:cubicBezTo>
                  <a:pt x="38" y="2"/>
                  <a:pt x="45" y="0"/>
                  <a:pt x="51" y="0"/>
                </a:cubicBezTo>
                <a:cubicBezTo>
                  <a:pt x="57" y="0"/>
                  <a:pt x="64" y="2"/>
                  <a:pt x="70" y="4"/>
                </a:cubicBezTo>
                <a:cubicBezTo>
                  <a:pt x="76" y="7"/>
                  <a:pt x="82" y="10"/>
                  <a:pt x="87" y="15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9" y="38"/>
                  <a:pt x="113" y="43"/>
                  <a:pt x="115" y="50"/>
                </a:cubicBezTo>
                <a:cubicBezTo>
                  <a:pt x="118" y="56"/>
                  <a:pt x="119" y="62"/>
                  <a:pt x="119" y="69"/>
                </a:cubicBezTo>
                <a:cubicBezTo>
                  <a:pt x="119" y="73"/>
                  <a:pt x="119" y="77"/>
                  <a:pt x="117" y="82"/>
                </a:cubicBezTo>
                <a:cubicBezTo>
                  <a:pt x="69" y="33"/>
                  <a:pt x="69" y="33"/>
                  <a:pt x="69" y="33"/>
                </a:cubicBezTo>
                <a:cubicBezTo>
                  <a:pt x="64" y="28"/>
                  <a:pt x="58" y="26"/>
                  <a:pt x="51" y="26"/>
                </a:cubicBezTo>
                <a:cubicBezTo>
                  <a:pt x="44" y="26"/>
                  <a:pt x="38" y="28"/>
                  <a:pt x="33" y="33"/>
                </a:cubicBezTo>
                <a:cubicBezTo>
                  <a:pt x="28" y="38"/>
                  <a:pt x="26" y="44"/>
                  <a:pt x="26" y="51"/>
                </a:cubicBezTo>
                <a:cubicBezTo>
                  <a:pt x="26" y="58"/>
                  <a:pt x="28" y="64"/>
                  <a:pt x="33" y="69"/>
                </a:cubicBezTo>
                <a:cubicBezTo>
                  <a:pt x="82" y="117"/>
                  <a:pt x="82" y="117"/>
                  <a:pt x="82" y="117"/>
                </a:cubicBezTo>
                <a:cubicBezTo>
                  <a:pt x="78" y="119"/>
                  <a:pt x="73" y="119"/>
                  <a:pt x="69" y="119"/>
                </a:cubicBezTo>
                <a:cubicBezTo>
                  <a:pt x="62" y="119"/>
                  <a:pt x="56" y="118"/>
                  <a:pt x="50" y="115"/>
                </a:cubicBezTo>
                <a:cubicBezTo>
                  <a:pt x="43" y="113"/>
                  <a:pt x="38" y="109"/>
                  <a:pt x="33" y="104"/>
                </a:cubicBezTo>
                <a:cubicBezTo>
                  <a:pt x="15" y="87"/>
                  <a:pt x="15" y="87"/>
                  <a:pt x="15" y="87"/>
                </a:cubicBezTo>
                <a:cubicBezTo>
                  <a:pt x="10" y="82"/>
                  <a:pt x="7" y="76"/>
                  <a:pt x="4" y="70"/>
                </a:cubicBezTo>
                <a:cubicBezTo>
                  <a:pt x="2" y="64"/>
                  <a:pt x="0" y="58"/>
                  <a:pt x="0" y="51"/>
                </a:cubicBezTo>
                <a:close/>
                <a:moveTo>
                  <a:pt x="56" y="69"/>
                </a:moveTo>
                <a:cubicBezTo>
                  <a:pt x="56" y="67"/>
                  <a:pt x="56" y="65"/>
                  <a:pt x="57" y="64"/>
                </a:cubicBezTo>
                <a:cubicBezTo>
                  <a:pt x="58" y="62"/>
                  <a:pt x="59" y="61"/>
                  <a:pt x="60" y="60"/>
                </a:cubicBezTo>
                <a:cubicBezTo>
                  <a:pt x="61" y="59"/>
                  <a:pt x="62" y="58"/>
                  <a:pt x="64" y="57"/>
                </a:cubicBezTo>
                <a:cubicBezTo>
                  <a:pt x="65" y="56"/>
                  <a:pt x="67" y="56"/>
                  <a:pt x="69" y="56"/>
                </a:cubicBezTo>
                <a:cubicBezTo>
                  <a:pt x="72" y="56"/>
                  <a:pt x="75" y="57"/>
                  <a:pt x="78" y="60"/>
                </a:cubicBezTo>
                <a:cubicBezTo>
                  <a:pt x="149" y="131"/>
                  <a:pt x="149" y="131"/>
                  <a:pt x="149" y="131"/>
                </a:cubicBezTo>
                <a:cubicBezTo>
                  <a:pt x="152" y="133"/>
                  <a:pt x="153" y="137"/>
                  <a:pt x="153" y="140"/>
                </a:cubicBezTo>
                <a:cubicBezTo>
                  <a:pt x="153" y="142"/>
                  <a:pt x="153" y="143"/>
                  <a:pt x="152" y="145"/>
                </a:cubicBezTo>
                <a:cubicBezTo>
                  <a:pt x="151" y="146"/>
                  <a:pt x="150" y="148"/>
                  <a:pt x="149" y="149"/>
                </a:cubicBezTo>
                <a:cubicBezTo>
                  <a:pt x="148" y="150"/>
                  <a:pt x="147" y="151"/>
                  <a:pt x="145" y="152"/>
                </a:cubicBezTo>
                <a:cubicBezTo>
                  <a:pt x="143" y="152"/>
                  <a:pt x="142" y="153"/>
                  <a:pt x="140" y="153"/>
                </a:cubicBezTo>
                <a:cubicBezTo>
                  <a:pt x="137" y="153"/>
                  <a:pt x="134" y="152"/>
                  <a:pt x="131" y="149"/>
                </a:cubicBezTo>
                <a:cubicBezTo>
                  <a:pt x="60" y="78"/>
                  <a:pt x="60" y="78"/>
                  <a:pt x="60" y="78"/>
                </a:cubicBezTo>
                <a:cubicBezTo>
                  <a:pt x="57" y="75"/>
                  <a:pt x="56" y="72"/>
                  <a:pt x="56" y="69"/>
                </a:cubicBezTo>
                <a:close/>
                <a:moveTo>
                  <a:pt x="90" y="140"/>
                </a:moveTo>
                <a:cubicBezTo>
                  <a:pt x="90" y="136"/>
                  <a:pt x="90" y="131"/>
                  <a:pt x="92" y="127"/>
                </a:cubicBezTo>
                <a:cubicBezTo>
                  <a:pt x="104" y="139"/>
                  <a:pt x="114" y="150"/>
                  <a:pt x="122" y="158"/>
                </a:cubicBezTo>
                <a:cubicBezTo>
                  <a:pt x="130" y="166"/>
                  <a:pt x="136" y="172"/>
                  <a:pt x="140" y="176"/>
                </a:cubicBezTo>
                <a:cubicBezTo>
                  <a:pt x="145" y="181"/>
                  <a:pt x="151" y="183"/>
                  <a:pt x="158" y="183"/>
                </a:cubicBezTo>
                <a:cubicBezTo>
                  <a:pt x="165" y="183"/>
                  <a:pt x="171" y="181"/>
                  <a:pt x="176" y="176"/>
                </a:cubicBezTo>
                <a:cubicBezTo>
                  <a:pt x="181" y="171"/>
                  <a:pt x="183" y="165"/>
                  <a:pt x="183" y="158"/>
                </a:cubicBezTo>
                <a:cubicBezTo>
                  <a:pt x="183" y="151"/>
                  <a:pt x="181" y="145"/>
                  <a:pt x="176" y="140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31" y="90"/>
                  <a:pt x="136" y="90"/>
                  <a:pt x="140" y="90"/>
                </a:cubicBezTo>
                <a:cubicBezTo>
                  <a:pt x="154" y="90"/>
                  <a:pt x="166" y="95"/>
                  <a:pt x="176" y="104"/>
                </a:cubicBezTo>
                <a:cubicBezTo>
                  <a:pt x="194" y="122"/>
                  <a:pt x="194" y="122"/>
                  <a:pt x="194" y="122"/>
                </a:cubicBezTo>
                <a:cubicBezTo>
                  <a:pt x="204" y="132"/>
                  <a:pt x="209" y="144"/>
                  <a:pt x="209" y="158"/>
                </a:cubicBezTo>
                <a:cubicBezTo>
                  <a:pt x="209" y="172"/>
                  <a:pt x="204" y="183"/>
                  <a:pt x="194" y="193"/>
                </a:cubicBezTo>
                <a:cubicBezTo>
                  <a:pt x="189" y="198"/>
                  <a:pt x="183" y="202"/>
                  <a:pt x="177" y="205"/>
                </a:cubicBezTo>
                <a:cubicBezTo>
                  <a:pt x="171" y="207"/>
                  <a:pt x="164" y="208"/>
                  <a:pt x="158" y="208"/>
                </a:cubicBezTo>
                <a:cubicBezTo>
                  <a:pt x="152" y="208"/>
                  <a:pt x="145" y="207"/>
                  <a:pt x="139" y="205"/>
                </a:cubicBezTo>
                <a:cubicBezTo>
                  <a:pt x="133" y="202"/>
                  <a:pt x="127" y="198"/>
                  <a:pt x="122" y="193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0" y="171"/>
                  <a:pt x="96" y="165"/>
                  <a:pt x="93" y="159"/>
                </a:cubicBezTo>
                <a:cubicBezTo>
                  <a:pt x="91" y="153"/>
                  <a:pt x="90" y="147"/>
                  <a:pt x="90" y="1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2" name="Freeform 64"/>
          <p:cNvSpPr>
            <a:spLocks/>
          </p:cNvSpPr>
          <p:nvPr/>
        </p:nvSpPr>
        <p:spPr bwMode="auto">
          <a:xfrm>
            <a:off x="5427970" y="2113156"/>
            <a:ext cx="245948" cy="201970"/>
          </a:xfrm>
          <a:custGeom>
            <a:avLst/>
            <a:gdLst>
              <a:gd name="T0" fmla="*/ 31 w 229"/>
              <a:gd name="T1" fmla="*/ 83 h 187"/>
              <a:gd name="T2" fmla="*/ 73 w 229"/>
              <a:gd name="T3" fmla="*/ 125 h 187"/>
              <a:gd name="T4" fmla="*/ 198 w 229"/>
              <a:gd name="T5" fmla="*/ 0 h 187"/>
              <a:gd name="T6" fmla="*/ 229 w 229"/>
              <a:gd name="T7" fmla="*/ 31 h 187"/>
              <a:gd name="T8" fmla="*/ 73 w 229"/>
              <a:gd name="T9" fmla="*/ 187 h 187"/>
              <a:gd name="T10" fmla="*/ 41 w 229"/>
              <a:gd name="T11" fmla="*/ 155 h 187"/>
              <a:gd name="T12" fmla="*/ 0 w 229"/>
              <a:gd name="T13" fmla="*/ 114 h 187"/>
              <a:gd name="T14" fmla="*/ 31 w 229"/>
              <a:gd name="T15" fmla="*/ 8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9" h="187">
                <a:moveTo>
                  <a:pt x="31" y="83"/>
                </a:moveTo>
                <a:cubicBezTo>
                  <a:pt x="73" y="125"/>
                  <a:pt x="73" y="125"/>
                  <a:pt x="73" y="125"/>
                </a:cubicBezTo>
                <a:cubicBezTo>
                  <a:pt x="198" y="0"/>
                  <a:pt x="198" y="0"/>
                  <a:pt x="198" y="0"/>
                </a:cubicBezTo>
                <a:cubicBezTo>
                  <a:pt x="229" y="31"/>
                  <a:pt x="229" y="31"/>
                  <a:pt x="229" y="31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64" y="178"/>
                  <a:pt x="53" y="168"/>
                  <a:pt x="41" y="155"/>
                </a:cubicBezTo>
                <a:cubicBezTo>
                  <a:pt x="29" y="143"/>
                  <a:pt x="16" y="130"/>
                  <a:pt x="0" y="114"/>
                </a:cubicBezTo>
                <a:lnTo>
                  <a:pt x="31" y="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3" name="Freeform 65"/>
          <p:cNvSpPr>
            <a:spLocks noEditPoints="1"/>
          </p:cNvSpPr>
          <p:nvPr/>
        </p:nvSpPr>
        <p:spPr bwMode="auto">
          <a:xfrm>
            <a:off x="5774902" y="2090353"/>
            <a:ext cx="201970" cy="245948"/>
          </a:xfrm>
          <a:custGeom>
            <a:avLst/>
            <a:gdLst>
              <a:gd name="T0" fmla="*/ 68 w 187"/>
              <a:gd name="T1" fmla="*/ 6 h 229"/>
              <a:gd name="T2" fmla="*/ 104 w 187"/>
              <a:gd name="T3" fmla="*/ 0 h 229"/>
              <a:gd name="T4" fmla="*/ 125 w 187"/>
              <a:gd name="T5" fmla="*/ 21 h 229"/>
              <a:gd name="T6" fmla="*/ 181 w 187"/>
              <a:gd name="T7" fmla="*/ 22 h 229"/>
              <a:gd name="T8" fmla="*/ 186 w 187"/>
              <a:gd name="T9" fmla="*/ 27 h 229"/>
              <a:gd name="T10" fmla="*/ 184 w 187"/>
              <a:gd name="T11" fmla="*/ 39 h 229"/>
              <a:gd name="T12" fmla="*/ 10 w 187"/>
              <a:gd name="T13" fmla="*/ 41 h 229"/>
              <a:gd name="T14" fmla="*/ 0 w 187"/>
              <a:gd name="T15" fmla="*/ 31 h 229"/>
              <a:gd name="T16" fmla="*/ 3 w 187"/>
              <a:gd name="T17" fmla="*/ 24 h 229"/>
              <a:gd name="T18" fmla="*/ 10 w 187"/>
              <a:gd name="T19" fmla="*/ 21 h 229"/>
              <a:gd name="T20" fmla="*/ 20 w 187"/>
              <a:gd name="T21" fmla="*/ 52 h 229"/>
              <a:gd name="T22" fmla="*/ 166 w 187"/>
              <a:gd name="T23" fmla="*/ 208 h 229"/>
              <a:gd name="T24" fmla="*/ 145 w 187"/>
              <a:gd name="T25" fmla="*/ 229 h 229"/>
              <a:gd name="T26" fmla="*/ 27 w 187"/>
              <a:gd name="T27" fmla="*/ 223 h 229"/>
              <a:gd name="T28" fmla="*/ 20 w 187"/>
              <a:gd name="T29" fmla="*/ 52 h 229"/>
              <a:gd name="T30" fmla="*/ 43 w 187"/>
              <a:gd name="T31" fmla="*/ 207 h 229"/>
              <a:gd name="T32" fmla="*/ 50 w 187"/>
              <a:gd name="T33" fmla="*/ 207 h 229"/>
              <a:gd name="T34" fmla="*/ 52 w 187"/>
              <a:gd name="T35" fmla="*/ 78 h 229"/>
              <a:gd name="T36" fmla="*/ 46 w 187"/>
              <a:gd name="T37" fmla="*/ 73 h 229"/>
              <a:gd name="T38" fmla="*/ 41 w 187"/>
              <a:gd name="T39" fmla="*/ 78 h 229"/>
              <a:gd name="T40" fmla="*/ 114 w 187"/>
              <a:gd name="T41" fmla="*/ 21 h 229"/>
              <a:gd name="T42" fmla="*/ 104 w 187"/>
              <a:gd name="T43" fmla="*/ 10 h 229"/>
              <a:gd name="T44" fmla="*/ 76 w 187"/>
              <a:gd name="T45" fmla="*/ 13 h 229"/>
              <a:gd name="T46" fmla="*/ 114 w 187"/>
              <a:gd name="T47" fmla="*/ 21 h 229"/>
              <a:gd name="T48" fmla="*/ 74 w 187"/>
              <a:gd name="T49" fmla="*/ 207 h 229"/>
              <a:gd name="T50" fmla="*/ 81 w 187"/>
              <a:gd name="T51" fmla="*/ 207 h 229"/>
              <a:gd name="T52" fmla="*/ 83 w 187"/>
              <a:gd name="T53" fmla="*/ 78 h 229"/>
              <a:gd name="T54" fmla="*/ 78 w 187"/>
              <a:gd name="T55" fmla="*/ 73 h 229"/>
              <a:gd name="T56" fmla="*/ 73 w 187"/>
              <a:gd name="T57" fmla="*/ 78 h 229"/>
              <a:gd name="T58" fmla="*/ 104 w 187"/>
              <a:gd name="T59" fmla="*/ 203 h 229"/>
              <a:gd name="T60" fmla="*/ 109 w 187"/>
              <a:gd name="T61" fmla="*/ 208 h 229"/>
              <a:gd name="T62" fmla="*/ 114 w 187"/>
              <a:gd name="T63" fmla="*/ 203 h 229"/>
              <a:gd name="T64" fmla="*/ 113 w 187"/>
              <a:gd name="T65" fmla="*/ 74 h 229"/>
              <a:gd name="T66" fmla="*/ 105 w 187"/>
              <a:gd name="T67" fmla="*/ 74 h 229"/>
              <a:gd name="T68" fmla="*/ 104 w 187"/>
              <a:gd name="T69" fmla="*/ 203 h 229"/>
              <a:gd name="T70" fmla="*/ 136 w 187"/>
              <a:gd name="T71" fmla="*/ 207 h 229"/>
              <a:gd name="T72" fmla="*/ 144 w 187"/>
              <a:gd name="T73" fmla="*/ 207 h 229"/>
              <a:gd name="T74" fmla="*/ 145 w 187"/>
              <a:gd name="T75" fmla="*/ 78 h 229"/>
              <a:gd name="T76" fmla="*/ 140 w 187"/>
              <a:gd name="T77" fmla="*/ 73 h 229"/>
              <a:gd name="T78" fmla="*/ 135 w 187"/>
              <a:gd name="T79" fmla="*/ 7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7" h="229">
                <a:moveTo>
                  <a:pt x="62" y="21"/>
                </a:moveTo>
                <a:cubicBezTo>
                  <a:pt x="62" y="15"/>
                  <a:pt x="64" y="10"/>
                  <a:pt x="68" y="6"/>
                </a:cubicBezTo>
                <a:cubicBezTo>
                  <a:pt x="72" y="2"/>
                  <a:pt x="77" y="0"/>
                  <a:pt x="83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9" y="0"/>
                  <a:pt x="114" y="2"/>
                  <a:pt x="118" y="6"/>
                </a:cubicBezTo>
                <a:cubicBezTo>
                  <a:pt x="123" y="10"/>
                  <a:pt x="125" y="15"/>
                  <a:pt x="125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8" y="21"/>
                  <a:pt x="179" y="21"/>
                  <a:pt x="181" y="22"/>
                </a:cubicBezTo>
                <a:cubicBezTo>
                  <a:pt x="182" y="22"/>
                  <a:pt x="183" y="23"/>
                  <a:pt x="184" y="24"/>
                </a:cubicBezTo>
                <a:cubicBezTo>
                  <a:pt x="185" y="25"/>
                  <a:pt x="186" y="26"/>
                  <a:pt x="186" y="27"/>
                </a:cubicBezTo>
                <a:cubicBezTo>
                  <a:pt x="187" y="28"/>
                  <a:pt x="187" y="30"/>
                  <a:pt x="187" y="31"/>
                </a:cubicBezTo>
                <a:cubicBezTo>
                  <a:pt x="187" y="34"/>
                  <a:pt x="186" y="37"/>
                  <a:pt x="184" y="39"/>
                </a:cubicBezTo>
                <a:cubicBezTo>
                  <a:pt x="182" y="40"/>
                  <a:pt x="179" y="41"/>
                  <a:pt x="176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7" y="41"/>
                  <a:pt x="5" y="40"/>
                  <a:pt x="3" y="39"/>
                </a:cubicBezTo>
                <a:cubicBezTo>
                  <a:pt x="1" y="37"/>
                  <a:pt x="0" y="34"/>
                  <a:pt x="0" y="31"/>
                </a:cubicBezTo>
                <a:cubicBezTo>
                  <a:pt x="0" y="30"/>
                  <a:pt x="0" y="28"/>
                  <a:pt x="1" y="27"/>
                </a:cubicBezTo>
                <a:cubicBezTo>
                  <a:pt x="1" y="26"/>
                  <a:pt x="2" y="25"/>
                  <a:pt x="3" y="24"/>
                </a:cubicBezTo>
                <a:cubicBezTo>
                  <a:pt x="4" y="23"/>
                  <a:pt x="5" y="22"/>
                  <a:pt x="6" y="22"/>
                </a:cubicBezTo>
                <a:cubicBezTo>
                  <a:pt x="7" y="21"/>
                  <a:pt x="9" y="21"/>
                  <a:pt x="10" y="21"/>
                </a:cubicBezTo>
                <a:lnTo>
                  <a:pt x="62" y="21"/>
                </a:lnTo>
                <a:close/>
                <a:moveTo>
                  <a:pt x="20" y="52"/>
                </a:moveTo>
                <a:cubicBezTo>
                  <a:pt x="166" y="52"/>
                  <a:pt x="166" y="52"/>
                  <a:pt x="166" y="52"/>
                </a:cubicBezTo>
                <a:cubicBezTo>
                  <a:pt x="166" y="208"/>
                  <a:pt x="166" y="208"/>
                  <a:pt x="166" y="208"/>
                </a:cubicBezTo>
                <a:cubicBezTo>
                  <a:pt x="166" y="214"/>
                  <a:pt x="164" y="219"/>
                  <a:pt x="160" y="223"/>
                </a:cubicBezTo>
                <a:cubicBezTo>
                  <a:pt x="156" y="227"/>
                  <a:pt x="151" y="229"/>
                  <a:pt x="145" y="229"/>
                </a:cubicBezTo>
                <a:cubicBezTo>
                  <a:pt x="41" y="229"/>
                  <a:pt x="41" y="229"/>
                  <a:pt x="41" y="229"/>
                </a:cubicBezTo>
                <a:cubicBezTo>
                  <a:pt x="36" y="229"/>
                  <a:pt x="31" y="227"/>
                  <a:pt x="27" y="223"/>
                </a:cubicBezTo>
                <a:cubicBezTo>
                  <a:pt x="22" y="219"/>
                  <a:pt x="20" y="214"/>
                  <a:pt x="20" y="208"/>
                </a:cubicBezTo>
                <a:lnTo>
                  <a:pt x="20" y="52"/>
                </a:lnTo>
                <a:close/>
                <a:moveTo>
                  <a:pt x="41" y="203"/>
                </a:moveTo>
                <a:cubicBezTo>
                  <a:pt x="41" y="204"/>
                  <a:pt x="42" y="206"/>
                  <a:pt x="43" y="207"/>
                </a:cubicBezTo>
                <a:cubicBezTo>
                  <a:pt x="44" y="207"/>
                  <a:pt x="45" y="208"/>
                  <a:pt x="46" y="208"/>
                </a:cubicBezTo>
                <a:cubicBezTo>
                  <a:pt x="48" y="208"/>
                  <a:pt x="49" y="207"/>
                  <a:pt x="50" y="207"/>
                </a:cubicBezTo>
                <a:cubicBezTo>
                  <a:pt x="51" y="206"/>
                  <a:pt x="52" y="204"/>
                  <a:pt x="52" y="203"/>
                </a:cubicBezTo>
                <a:cubicBezTo>
                  <a:pt x="52" y="78"/>
                  <a:pt x="52" y="78"/>
                  <a:pt x="52" y="78"/>
                </a:cubicBezTo>
                <a:cubicBezTo>
                  <a:pt x="52" y="76"/>
                  <a:pt x="51" y="75"/>
                  <a:pt x="50" y="74"/>
                </a:cubicBezTo>
                <a:cubicBezTo>
                  <a:pt x="49" y="73"/>
                  <a:pt x="48" y="73"/>
                  <a:pt x="46" y="73"/>
                </a:cubicBezTo>
                <a:cubicBezTo>
                  <a:pt x="45" y="73"/>
                  <a:pt x="44" y="73"/>
                  <a:pt x="43" y="74"/>
                </a:cubicBezTo>
                <a:cubicBezTo>
                  <a:pt x="42" y="75"/>
                  <a:pt x="41" y="77"/>
                  <a:pt x="41" y="78"/>
                </a:cubicBezTo>
                <a:lnTo>
                  <a:pt x="41" y="203"/>
                </a:lnTo>
                <a:close/>
                <a:moveTo>
                  <a:pt x="114" y="21"/>
                </a:moveTo>
                <a:cubicBezTo>
                  <a:pt x="114" y="18"/>
                  <a:pt x="113" y="15"/>
                  <a:pt x="111" y="13"/>
                </a:cubicBezTo>
                <a:cubicBezTo>
                  <a:pt x="109" y="11"/>
                  <a:pt x="107" y="10"/>
                  <a:pt x="104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0" y="10"/>
                  <a:pt x="78" y="11"/>
                  <a:pt x="76" y="13"/>
                </a:cubicBezTo>
                <a:cubicBezTo>
                  <a:pt x="74" y="15"/>
                  <a:pt x="73" y="18"/>
                  <a:pt x="73" y="21"/>
                </a:cubicBezTo>
                <a:lnTo>
                  <a:pt x="114" y="21"/>
                </a:lnTo>
                <a:close/>
                <a:moveTo>
                  <a:pt x="73" y="203"/>
                </a:moveTo>
                <a:cubicBezTo>
                  <a:pt x="73" y="204"/>
                  <a:pt x="73" y="206"/>
                  <a:pt x="74" y="207"/>
                </a:cubicBezTo>
                <a:cubicBezTo>
                  <a:pt x="75" y="207"/>
                  <a:pt x="76" y="208"/>
                  <a:pt x="78" y="208"/>
                </a:cubicBezTo>
                <a:cubicBezTo>
                  <a:pt x="79" y="208"/>
                  <a:pt x="80" y="207"/>
                  <a:pt x="81" y="207"/>
                </a:cubicBezTo>
                <a:cubicBezTo>
                  <a:pt x="82" y="206"/>
                  <a:pt x="83" y="204"/>
                  <a:pt x="83" y="203"/>
                </a:cubicBezTo>
                <a:cubicBezTo>
                  <a:pt x="83" y="78"/>
                  <a:pt x="83" y="78"/>
                  <a:pt x="83" y="78"/>
                </a:cubicBezTo>
                <a:cubicBezTo>
                  <a:pt x="83" y="76"/>
                  <a:pt x="82" y="75"/>
                  <a:pt x="81" y="74"/>
                </a:cubicBezTo>
                <a:cubicBezTo>
                  <a:pt x="80" y="73"/>
                  <a:pt x="79" y="73"/>
                  <a:pt x="78" y="73"/>
                </a:cubicBezTo>
                <a:cubicBezTo>
                  <a:pt x="76" y="73"/>
                  <a:pt x="75" y="73"/>
                  <a:pt x="74" y="74"/>
                </a:cubicBezTo>
                <a:cubicBezTo>
                  <a:pt x="73" y="75"/>
                  <a:pt x="73" y="77"/>
                  <a:pt x="73" y="78"/>
                </a:cubicBezTo>
                <a:lnTo>
                  <a:pt x="73" y="203"/>
                </a:lnTo>
                <a:close/>
                <a:moveTo>
                  <a:pt x="104" y="203"/>
                </a:moveTo>
                <a:cubicBezTo>
                  <a:pt x="104" y="204"/>
                  <a:pt x="104" y="206"/>
                  <a:pt x="105" y="207"/>
                </a:cubicBezTo>
                <a:cubicBezTo>
                  <a:pt x="106" y="207"/>
                  <a:pt x="107" y="208"/>
                  <a:pt x="109" y="208"/>
                </a:cubicBezTo>
                <a:cubicBezTo>
                  <a:pt x="110" y="208"/>
                  <a:pt x="112" y="207"/>
                  <a:pt x="113" y="207"/>
                </a:cubicBezTo>
                <a:cubicBezTo>
                  <a:pt x="114" y="206"/>
                  <a:pt x="114" y="204"/>
                  <a:pt x="114" y="203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14" y="76"/>
                  <a:pt x="114" y="75"/>
                  <a:pt x="113" y="74"/>
                </a:cubicBezTo>
                <a:cubicBezTo>
                  <a:pt x="112" y="73"/>
                  <a:pt x="110" y="73"/>
                  <a:pt x="109" y="73"/>
                </a:cubicBezTo>
                <a:cubicBezTo>
                  <a:pt x="107" y="73"/>
                  <a:pt x="106" y="73"/>
                  <a:pt x="105" y="74"/>
                </a:cubicBezTo>
                <a:cubicBezTo>
                  <a:pt x="104" y="75"/>
                  <a:pt x="104" y="77"/>
                  <a:pt x="104" y="78"/>
                </a:cubicBezTo>
                <a:lnTo>
                  <a:pt x="104" y="203"/>
                </a:lnTo>
                <a:close/>
                <a:moveTo>
                  <a:pt x="135" y="203"/>
                </a:moveTo>
                <a:cubicBezTo>
                  <a:pt x="135" y="204"/>
                  <a:pt x="136" y="206"/>
                  <a:pt x="136" y="207"/>
                </a:cubicBezTo>
                <a:cubicBezTo>
                  <a:pt x="137" y="207"/>
                  <a:pt x="139" y="208"/>
                  <a:pt x="140" y="208"/>
                </a:cubicBezTo>
                <a:cubicBezTo>
                  <a:pt x="142" y="208"/>
                  <a:pt x="143" y="207"/>
                  <a:pt x="144" y="207"/>
                </a:cubicBezTo>
                <a:cubicBezTo>
                  <a:pt x="145" y="206"/>
                  <a:pt x="145" y="204"/>
                  <a:pt x="145" y="203"/>
                </a:cubicBezTo>
                <a:cubicBezTo>
                  <a:pt x="145" y="78"/>
                  <a:pt x="145" y="78"/>
                  <a:pt x="145" y="78"/>
                </a:cubicBezTo>
                <a:cubicBezTo>
                  <a:pt x="145" y="76"/>
                  <a:pt x="145" y="75"/>
                  <a:pt x="144" y="74"/>
                </a:cubicBezTo>
                <a:cubicBezTo>
                  <a:pt x="143" y="73"/>
                  <a:pt x="141" y="73"/>
                  <a:pt x="140" y="73"/>
                </a:cubicBezTo>
                <a:cubicBezTo>
                  <a:pt x="139" y="73"/>
                  <a:pt x="137" y="73"/>
                  <a:pt x="136" y="74"/>
                </a:cubicBezTo>
                <a:cubicBezTo>
                  <a:pt x="136" y="75"/>
                  <a:pt x="135" y="77"/>
                  <a:pt x="135" y="78"/>
                </a:cubicBezTo>
                <a:lnTo>
                  <a:pt x="135" y="2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4" name="Freeform 66"/>
          <p:cNvSpPr>
            <a:spLocks noEditPoints="1"/>
          </p:cNvSpPr>
          <p:nvPr/>
        </p:nvSpPr>
        <p:spPr bwMode="auto">
          <a:xfrm>
            <a:off x="6144637" y="2101754"/>
            <a:ext cx="224773" cy="224773"/>
          </a:xfrm>
          <a:custGeom>
            <a:avLst/>
            <a:gdLst>
              <a:gd name="T0" fmla="*/ 0 w 209"/>
              <a:gd name="T1" fmla="*/ 104 h 209"/>
              <a:gd name="T2" fmla="*/ 16 w 209"/>
              <a:gd name="T3" fmla="*/ 49 h 209"/>
              <a:gd name="T4" fmla="*/ 49 w 209"/>
              <a:gd name="T5" fmla="*/ 16 h 209"/>
              <a:gd name="T6" fmla="*/ 104 w 209"/>
              <a:gd name="T7" fmla="*/ 0 h 209"/>
              <a:gd name="T8" fmla="*/ 159 w 209"/>
              <a:gd name="T9" fmla="*/ 16 h 209"/>
              <a:gd name="T10" fmla="*/ 193 w 209"/>
              <a:gd name="T11" fmla="*/ 50 h 209"/>
              <a:gd name="T12" fmla="*/ 209 w 209"/>
              <a:gd name="T13" fmla="*/ 104 h 209"/>
              <a:gd name="T14" fmla="*/ 193 w 209"/>
              <a:gd name="T15" fmla="*/ 159 h 209"/>
              <a:gd name="T16" fmla="*/ 159 w 209"/>
              <a:gd name="T17" fmla="*/ 193 h 209"/>
              <a:gd name="T18" fmla="*/ 104 w 209"/>
              <a:gd name="T19" fmla="*/ 209 h 209"/>
              <a:gd name="T20" fmla="*/ 49 w 209"/>
              <a:gd name="T21" fmla="*/ 193 h 209"/>
              <a:gd name="T22" fmla="*/ 16 w 209"/>
              <a:gd name="T23" fmla="*/ 159 h 209"/>
              <a:gd name="T24" fmla="*/ 28 w 209"/>
              <a:gd name="T25" fmla="*/ 72 h 209"/>
              <a:gd name="T26" fmla="*/ 28 w 209"/>
              <a:gd name="T27" fmla="*/ 137 h 209"/>
              <a:gd name="T28" fmla="*/ 104 w 209"/>
              <a:gd name="T29" fmla="*/ 187 h 209"/>
              <a:gd name="T30" fmla="*/ 181 w 209"/>
              <a:gd name="T31" fmla="*/ 137 h 209"/>
              <a:gd name="T32" fmla="*/ 181 w 209"/>
              <a:gd name="T33" fmla="*/ 72 h 209"/>
              <a:gd name="T34" fmla="*/ 104 w 209"/>
              <a:gd name="T35" fmla="*/ 21 h 209"/>
              <a:gd name="T36" fmla="*/ 28 w 209"/>
              <a:gd name="T37" fmla="*/ 72 h 209"/>
              <a:gd name="T38" fmla="*/ 32 w 209"/>
              <a:gd name="T39" fmla="*/ 102 h 209"/>
              <a:gd name="T40" fmla="*/ 52 w 209"/>
              <a:gd name="T41" fmla="*/ 107 h 209"/>
              <a:gd name="T42" fmla="*/ 90 w 209"/>
              <a:gd name="T43" fmla="*/ 108 h 209"/>
              <a:gd name="T44" fmla="*/ 145 w 209"/>
              <a:gd name="T45" fmla="*/ 55 h 209"/>
              <a:gd name="T46" fmla="*/ 146 w 209"/>
              <a:gd name="T47" fmla="*/ 116 h 209"/>
              <a:gd name="T48" fmla="*/ 90 w 209"/>
              <a:gd name="T49" fmla="*/ 108 h 209"/>
              <a:gd name="T50" fmla="*/ 102 w 209"/>
              <a:gd name="T51" fmla="*/ 31 h 209"/>
              <a:gd name="T52" fmla="*/ 107 w 209"/>
              <a:gd name="T53" fmla="*/ 52 h 209"/>
              <a:gd name="T54" fmla="*/ 102 w 209"/>
              <a:gd name="T55" fmla="*/ 156 h 209"/>
              <a:gd name="T56" fmla="*/ 107 w 209"/>
              <a:gd name="T57" fmla="*/ 177 h 209"/>
              <a:gd name="T58" fmla="*/ 102 w 209"/>
              <a:gd name="T59" fmla="*/ 156 h 209"/>
              <a:gd name="T60" fmla="*/ 162 w 209"/>
              <a:gd name="T61" fmla="*/ 102 h 209"/>
              <a:gd name="T62" fmla="*/ 182 w 209"/>
              <a:gd name="T63" fmla="*/ 10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9" h="209">
                <a:moveTo>
                  <a:pt x="6" y="137"/>
                </a:moveTo>
                <a:cubicBezTo>
                  <a:pt x="2" y="127"/>
                  <a:pt x="0" y="116"/>
                  <a:pt x="0" y="104"/>
                </a:cubicBezTo>
                <a:cubicBezTo>
                  <a:pt x="0" y="93"/>
                  <a:pt x="2" y="82"/>
                  <a:pt x="6" y="72"/>
                </a:cubicBezTo>
                <a:cubicBezTo>
                  <a:pt x="8" y="64"/>
                  <a:pt x="12" y="56"/>
                  <a:pt x="16" y="49"/>
                </a:cubicBezTo>
                <a:cubicBezTo>
                  <a:pt x="20" y="43"/>
                  <a:pt x="25" y="36"/>
                  <a:pt x="31" y="31"/>
                </a:cubicBezTo>
                <a:cubicBezTo>
                  <a:pt x="36" y="25"/>
                  <a:pt x="42" y="20"/>
                  <a:pt x="49" y="16"/>
                </a:cubicBezTo>
                <a:cubicBezTo>
                  <a:pt x="56" y="12"/>
                  <a:pt x="64" y="8"/>
                  <a:pt x="71" y="6"/>
                </a:cubicBezTo>
                <a:cubicBezTo>
                  <a:pt x="82" y="2"/>
                  <a:pt x="93" y="0"/>
                  <a:pt x="104" y="0"/>
                </a:cubicBezTo>
                <a:cubicBezTo>
                  <a:pt x="116" y="0"/>
                  <a:pt x="127" y="2"/>
                  <a:pt x="137" y="6"/>
                </a:cubicBezTo>
                <a:cubicBezTo>
                  <a:pt x="145" y="8"/>
                  <a:pt x="152" y="12"/>
                  <a:pt x="159" y="16"/>
                </a:cubicBezTo>
                <a:cubicBezTo>
                  <a:pt x="166" y="20"/>
                  <a:pt x="172" y="25"/>
                  <a:pt x="178" y="31"/>
                </a:cubicBezTo>
                <a:cubicBezTo>
                  <a:pt x="184" y="36"/>
                  <a:pt x="189" y="43"/>
                  <a:pt x="193" y="50"/>
                </a:cubicBezTo>
                <a:cubicBezTo>
                  <a:pt x="197" y="56"/>
                  <a:pt x="201" y="64"/>
                  <a:pt x="203" y="72"/>
                </a:cubicBezTo>
                <a:cubicBezTo>
                  <a:pt x="207" y="82"/>
                  <a:pt x="208" y="93"/>
                  <a:pt x="209" y="104"/>
                </a:cubicBezTo>
                <a:cubicBezTo>
                  <a:pt x="209" y="116"/>
                  <a:pt x="207" y="127"/>
                  <a:pt x="203" y="137"/>
                </a:cubicBezTo>
                <a:cubicBezTo>
                  <a:pt x="201" y="145"/>
                  <a:pt x="197" y="153"/>
                  <a:pt x="193" y="159"/>
                </a:cubicBezTo>
                <a:cubicBezTo>
                  <a:pt x="189" y="166"/>
                  <a:pt x="184" y="172"/>
                  <a:pt x="178" y="178"/>
                </a:cubicBezTo>
                <a:cubicBezTo>
                  <a:pt x="173" y="184"/>
                  <a:pt x="166" y="189"/>
                  <a:pt x="159" y="193"/>
                </a:cubicBezTo>
                <a:cubicBezTo>
                  <a:pt x="152" y="197"/>
                  <a:pt x="145" y="201"/>
                  <a:pt x="137" y="203"/>
                </a:cubicBezTo>
                <a:cubicBezTo>
                  <a:pt x="127" y="207"/>
                  <a:pt x="116" y="209"/>
                  <a:pt x="104" y="209"/>
                </a:cubicBezTo>
                <a:cubicBezTo>
                  <a:pt x="93" y="209"/>
                  <a:pt x="82" y="207"/>
                  <a:pt x="71" y="203"/>
                </a:cubicBezTo>
                <a:cubicBezTo>
                  <a:pt x="64" y="201"/>
                  <a:pt x="56" y="197"/>
                  <a:pt x="49" y="193"/>
                </a:cubicBezTo>
                <a:cubicBezTo>
                  <a:pt x="43" y="189"/>
                  <a:pt x="36" y="184"/>
                  <a:pt x="31" y="178"/>
                </a:cubicBezTo>
                <a:cubicBezTo>
                  <a:pt x="25" y="172"/>
                  <a:pt x="20" y="166"/>
                  <a:pt x="16" y="159"/>
                </a:cubicBezTo>
                <a:cubicBezTo>
                  <a:pt x="12" y="152"/>
                  <a:pt x="8" y="145"/>
                  <a:pt x="6" y="137"/>
                </a:cubicBezTo>
                <a:close/>
                <a:moveTo>
                  <a:pt x="28" y="72"/>
                </a:moveTo>
                <a:cubicBezTo>
                  <a:pt x="23" y="82"/>
                  <a:pt x="21" y="93"/>
                  <a:pt x="21" y="104"/>
                </a:cubicBezTo>
                <a:cubicBezTo>
                  <a:pt x="21" y="116"/>
                  <a:pt x="23" y="126"/>
                  <a:pt x="28" y="137"/>
                </a:cubicBezTo>
                <a:cubicBezTo>
                  <a:pt x="37" y="157"/>
                  <a:pt x="51" y="172"/>
                  <a:pt x="72" y="181"/>
                </a:cubicBezTo>
                <a:cubicBezTo>
                  <a:pt x="82" y="185"/>
                  <a:pt x="93" y="187"/>
                  <a:pt x="104" y="187"/>
                </a:cubicBezTo>
                <a:cubicBezTo>
                  <a:pt x="116" y="187"/>
                  <a:pt x="126" y="185"/>
                  <a:pt x="137" y="181"/>
                </a:cubicBezTo>
                <a:cubicBezTo>
                  <a:pt x="157" y="172"/>
                  <a:pt x="172" y="157"/>
                  <a:pt x="181" y="137"/>
                </a:cubicBezTo>
                <a:cubicBezTo>
                  <a:pt x="185" y="126"/>
                  <a:pt x="187" y="116"/>
                  <a:pt x="187" y="104"/>
                </a:cubicBezTo>
                <a:cubicBezTo>
                  <a:pt x="187" y="93"/>
                  <a:pt x="185" y="82"/>
                  <a:pt x="181" y="72"/>
                </a:cubicBezTo>
                <a:cubicBezTo>
                  <a:pt x="172" y="51"/>
                  <a:pt x="157" y="37"/>
                  <a:pt x="137" y="28"/>
                </a:cubicBezTo>
                <a:cubicBezTo>
                  <a:pt x="126" y="23"/>
                  <a:pt x="116" y="21"/>
                  <a:pt x="104" y="21"/>
                </a:cubicBezTo>
                <a:cubicBezTo>
                  <a:pt x="93" y="21"/>
                  <a:pt x="82" y="23"/>
                  <a:pt x="72" y="28"/>
                </a:cubicBezTo>
                <a:cubicBezTo>
                  <a:pt x="51" y="37"/>
                  <a:pt x="37" y="51"/>
                  <a:pt x="28" y="72"/>
                </a:cubicBezTo>
                <a:close/>
                <a:moveTo>
                  <a:pt x="32" y="107"/>
                </a:moveTo>
                <a:cubicBezTo>
                  <a:pt x="32" y="102"/>
                  <a:pt x="32" y="102"/>
                  <a:pt x="3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7"/>
                  <a:pt x="52" y="107"/>
                  <a:pt x="52" y="107"/>
                </a:cubicBezTo>
                <a:lnTo>
                  <a:pt x="32" y="107"/>
                </a:lnTo>
                <a:close/>
                <a:moveTo>
                  <a:pt x="90" y="108"/>
                </a:moveTo>
                <a:cubicBezTo>
                  <a:pt x="127" y="45"/>
                  <a:pt x="127" y="45"/>
                  <a:pt x="127" y="45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46" y="116"/>
                  <a:pt x="146" y="116"/>
                  <a:pt x="146" y="116"/>
                </a:cubicBezTo>
                <a:cubicBezTo>
                  <a:pt x="135" y="134"/>
                  <a:pt x="135" y="134"/>
                  <a:pt x="135" y="134"/>
                </a:cubicBezTo>
                <a:lnTo>
                  <a:pt x="90" y="108"/>
                </a:lnTo>
                <a:close/>
                <a:moveTo>
                  <a:pt x="102" y="52"/>
                </a:moveTo>
                <a:cubicBezTo>
                  <a:pt x="102" y="31"/>
                  <a:pt x="102" y="31"/>
                  <a:pt x="102" y="31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107" y="52"/>
                  <a:pt x="107" y="52"/>
                  <a:pt x="107" y="52"/>
                </a:cubicBezTo>
                <a:lnTo>
                  <a:pt x="102" y="52"/>
                </a:lnTo>
                <a:close/>
                <a:moveTo>
                  <a:pt x="102" y="156"/>
                </a:moveTo>
                <a:cubicBezTo>
                  <a:pt x="107" y="156"/>
                  <a:pt x="107" y="156"/>
                  <a:pt x="107" y="156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2" y="177"/>
                  <a:pt x="102" y="177"/>
                  <a:pt x="102" y="177"/>
                </a:cubicBezTo>
                <a:lnTo>
                  <a:pt x="102" y="156"/>
                </a:lnTo>
                <a:close/>
                <a:moveTo>
                  <a:pt x="162" y="107"/>
                </a:moveTo>
                <a:cubicBezTo>
                  <a:pt x="162" y="102"/>
                  <a:pt x="162" y="102"/>
                  <a:pt x="162" y="102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107"/>
                  <a:pt x="182" y="107"/>
                  <a:pt x="182" y="107"/>
                </a:cubicBezTo>
                <a:lnTo>
                  <a:pt x="162" y="10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5" name="Freeform 67"/>
          <p:cNvSpPr>
            <a:spLocks noEditPoints="1"/>
          </p:cNvSpPr>
          <p:nvPr/>
        </p:nvSpPr>
        <p:spPr bwMode="auto">
          <a:xfrm>
            <a:off x="6581152" y="2101754"/>
            <a:ext cx="224773" cy="223145"/>
          </a:xfrm>
          <a:custGeom>
            <a:avLst/>
            <a:gdLst>
              <a:gd name="T0" fmla="*/ 0 w 208"/>
              <a:gd name="T1" fmla="*/ 78 h 208"/>
              <a:gd name="T2" fmla="*/ 10 w 208"/>
              <a:gd name="T3" fmla="*/ 39 h 208"/>
              <a:gd name="T4" fmla="*/ 38 w 208"/>
              <a:gd name="T5" fmla="*/ 11 h 208"/>
              <a:gd name="T6" fmla="*/ 78 w 208"/>
              <a:gd name="T7" fmla="*/ 0 h 208"/>
              <a:gd name="T8" fmla="*/ 117 w 208"/>
              <a:gd name="T9" fmla="*/ 11 h 208"/>
              <a:gd name="T10" fmla="*/ 145 w 208"/>
              <a:gd name="T11" fmla="*/ 39 h 208"/>
              <a:gd name="T12" fmla="*/ 156 w 208"/>
              <a:gd name="T13" fmla="*/ 78 h 208"/>
              <a:gd name="T14" fmla="*/ 146 w 208"/>
              <a:gd name="T15" fmla="*/ 117 h 208"/>
              <a:gd name="T16" fmla="*/ 202 w 208"/>
              <a:gd name="T17" fmla="*/ 173 h 208"/>
              <a:gd name="T18" fmla="*/ 208 w 208"/>
              <a:gd name="T19" fmla="*/ 187 h 208"/>
              <a:gd name="T20" fmla="*/ 206 w 208"/>
              <a:gd name="T21" fmla="*/ 195 h 208"/>
              <a:gd name="T22" fmla="*/ 202 w 208"/>
              <a:gd name="T23" fmla="*/ 202 h 208"/>
              <a:gd name="T24" fmla="*/ 195 w 208"/>
              <a:gd name="T25" fmla="*/ 207 h 208"/>
              <a:gd name="T26" fmla="*/ 187 w 208"/>
              <a:gd name="T27" fmla="*/ 208 h 208"/>
              <a:gd name="T28" fmla="*/ 172 w 208"/>
              <a:gd name="T29" fmla="*/ 202 h 208"/>
              <a:gd name="T30" fmla="*/ 116 w 208"/>
              <a:gd name="T31" fmla="*/ 146 h 208"/>
              <a:gd name="T32" fmla="*/ 78 w 208"/>
              <a:gd name="T33" fmla="*/ 156 h 208"/>
              <a:gd name="T34" fmla="*/ 38 w 208"/>
              <a:gd name="T35" fmla="*/ 146 h 208"/>
              <a:gd name="T36" fmla="*/ 10 w 208"/>
              <a:gd name="T37" fmla="*/ 118 h 208"/>
              <a:gd name="T38" fmla="*/ 0 w 208"/>
              <a:gd name="T39" fmla="*/ 78 h 208"/>
              <a:gd name="T40" fmla="*/ 21 w 208"/>
              <a:gd name="T41" fmla="*/ 78 h 208"/>
              <a:gd name="T42" fmla="*/ 25 w 208"/>
              <a:gd name="T43" fmla="*/ 100 h 208"/>
              <a:gd name="T44" fmla="*/ 37 w 208"/>
              <a:gd name="T45" fmla="*/ 119 h 208"/>
              <a:gd name="T46" fmla="*/ 56 w 208"/>
              <a:gd name="T47" fmla="*/ 131 h 208"/>
              <a:gd name="T48" fmla="*/ 78 w 208"/>
              <a:gd name="T49" fmla="*/ 136 h 208"/>
              <a:gd name="T50" fmla="*/ 93 w 208"/>
              <a:gd name="T51" fmla="*/ 133 h 208"/>
              <a:gd name="T52" fmla="*/ 106 w 208"/>
              <a:gd name="T53" fmla="*/ 128 h 208"/>
              <a:gd name="T54" fmla="*/ 118 w 208"/>
              <a:gd name="T55" fmla="*/ 119 h 208"/>
              <a:gd name="T56" fmla="*/ 127 w 208"/>
              <a:gd name="T57" fmla="*/ 107 h 208"/>
              <a:gd name="T58" fmla="*/ 133 w 208"/>
              <a:gd name="T59" fmla="*/ 93 h 208"/>
              <a:gd name="T60" fmla="*/ 135 w 208"/>
              <a:gd name="T61" fmla="*/ 78 h 208"/>
              <a:gd name="T62" fmla="*/ 130 w 208"/>
              <a:gd name="T63" fmla="*/ 56 h 208"/>
              <a:gd name="T64" fmla="*/ 118 w 208"/>
              <a:gd name="T65" fmla="*/ 38 h 208"/>
              <a:gd name="T66" fmla="*/ 100 w 208"/>
              <a:gd name="T67" fmla="*/ 26 h 208"/>
              <a:gd name="T68" fmla="*/ 78 w 208"/>
              <a:gd name="T69" fmla="*/ 21 h 208"/>
              <a:gd name="T70" fmla="*/ 56 w 208"/>
              <a:gd name="T71" fmla="*/ 26 h 208"/>
              <a:gd name="T72" fmla="*/ 37 w 208"/>
              <a:gd name="T73" fmla="*/ 38 h 208"/>
              <a:gd name="T74" fmla="*/ 25 w 208"/>
              <a:gd name="T75" fmla="*/ 56 h 208"/>
              <a:gd name="T76" fmla="*/ 21 w 208"/>
              <a:gd name="T77" fmla="*/ 7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8" h="208">
                <a:moveTo>
                  <a:pt x="0" y="78"/>
                </a:moveTo>
                <a:cubicBezTo>
                  <a:pt x="0" y="64"/>
                  <a:pt x="3" y="51"/>
                  <a:pt x="10" y="39"/>
                </a:cubicBezTo>
                <a:cubicBezTo>
                  <a:pt x="17" y="27"/>
                  <a:pt x="26" y="18"/>
                  <a:pt x="38" y="11"/>
                </a:cubicBezTo>
                <a:cubicBezTo>
                  <a:pt x="51" y="4"/>
                  <a:pt x="64" y="0"/>
                  <a:pt x="78" y="0"/>
                </a:cubicBezTo>
                <a:cubicBezTo>
                  <a:pt x="92" y="0"/>
                  <a:pt x="105" y="4"/>
                  <a:pt x="117" y="11"/>
                </a:cubicBezTo>
                <a:cubicBezTo>
                  <a:pt x="129" y="18"/>
                  <a:pt x="138" y="27"/>
                  <a:pt x="145" y="39"/>
                </a:cubicBezTo>
                <a:cubicBezTo>
                  <a:pt x="152" y="51"/>
                  <a:pt x="156" y="64"/>
                  <a:pt x="156" y="78"/>
                </a:cubicBezTo>
                <a:cubicBezTo>
                  <a:pt x="156" y="92"/>
                  <a:pt x="152" y="105"/>
                  <a:pt x="146" y="117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06" y="177"/>
                  <a:pt x="208" y="182"/>
                  <a:pt x="208" y="187"/>
                </a:cubicBezTo>
                <a:cubicBezTo>
                  <a:pt x="208" y="190"/>
                  <a:pt x="207" y="193"/>
                  <a:pt x="206" y="195"/>
                </a:cubicBezTo>
                <a:cubicBezTo>
                  <a:pt x="205" y="198"/>
                  <a:pt x="204" y="200"/>
                  <a:pt x="202" y="202"/>
                </a:cubicBezTo>
                <a:cubicBezTo>
                  <a:pt x="200" y="204"/>
                  <a:pt x="197" y="206"/>
                  <a:pt x="195" y="207"/>
                </a:cubicBezTo>
                <a:cubicBezTo>
                  <a:pt x="193" y="208"/>
                  <a:pt x="190" y="208"/>
                  <a:pt x="187" y="208"/>
                </a:cubicBezTo>
                <a:cubicBezTo>
                  <a:pt x="181" y="208"/>
                  <a:pt x="176" y="206"/>
                  <a:pt x="172" y="202"/>
                </a:cubicBezTo>
                <a:cubicBezTo>
                  <a:pt x="116" y="146"/>
                  <a:pt x="116" y="146"/>
                  <a:pt x="116" y="146"/>
                </a:cubicBezTo>
                <a:cubicBezTo>
                  <a:pt x="104" y="153"/>
                  <a:pt x="91" y="156"/>
                  <a:pt x="78" y="156"/>
                </a:cubicBezTo>
                <a:cubicBezTo>
                  <a:pt x="64" y="156"/>
                  <a:pt x="50" y="153"/>
                  <a:pt x="38" y="146"/>
                </a:cubicBezTo>
                <a:cubicBezTo>
                  <a:pt x="27" y="139"/>
                  <a:pt x="17" y="129"/>
                  <a:pt x="10" y="118"/>
                </a:cubicBezTo>
                <a:cubicBezTo>
                  <a:pt x="3" y="105"/>
                  <a:pt x="0" y="92"/>
                  <a:pt x="0" y="78"/>
                </a:cubicBezTo>
                <a:close/>
                <a:moveTo>
                  <a:pt x="21" y="78"/>
                </a:moveTo>
                <a:cubicBezTo>
                  <a:pt x="20" y="86"/>
                  <a:pt x="22" y="93"/>
                  <a:pt x="25" y="100"/>
                </a:cubicBezTo>
                <a:cubicBezTo>
                  <a:pt x="28" y="107"/>
                  <a:pt x="32" y="113"/>
                  <a:pt x="37" y="119"/>
                </a:cubicBezTo>
                <a:cubicBezTo>
                  <a:pt x="43" y="124"/>
                  <a:pt x="49" y="128"/>
                  <a:pt x="56" y="131"/>
                </a:cubicBezTo>
                <a:cubicBezTo>
                  <a:pt x="63" y="134"/>
                  <a:pt x="70" y="136"/>
                  <a:pt x="78" y="136"/>
                </a:cubicBezTo>
                <a:cubicBezTo>
                  <a:pt x="83" y="136"/>
                  <a:pt x="88" y="135"/>
                  <a:pt x="93" y="133"/>
                </a:cubicBezTo>
                <a:cubicBezTo>
                  <a:pt x="97" y="132"/>
                  <a:pt x="102" y="130"/>
                  <a:pt x="106" y="128"/>
                </a:cubicBezTo>
                <a:cubicBezTo>
                  <a:pt x="110" y="125"/>
                  <a:pt x="114" y="122"/>
                  <a:pt x="118" y="119"/>
                </a:cubicBezTo>
                <a:cubicBezTo>
                  <a:pt x="121" y="115"/>
                  <a:pt x="124" y="111"/>
                  <a:pt x="127" y="107"/>
                </a:cubicBezTo>
                <a:cubicBezTo>
                  <a:pt x="129" y="103"/>
                  <a:pt x="131" y="98"/>
                  <a:pt x="133" y="93"/>
                </a:cubicBezTo>
                <a:cubicBezTo>
                  <a:pt x="134" y="88"/>
                  <a:pt x="135" y="84"/>
                  <a:pt x="135" y="78"/>
                </a:cubicBezTo>
                <a:cubicBezTo>
                  <a:pt x="135" y="71"/>
                  <a:pt x="133" y="63"/>
                  <a:pt x="130" y="56"/>
                </a:cubicBezTo>
                <a:cubicBezTo>
                  <a:pt x="127" y="49"/>
                  <a:pt x="123" y="43"/>
                  <a:pt x="118" y="38"/>
                </a:cubicBezTo>
                <a:cubicBezTo>
                  <a:pt x="113" y="33"/>
                  <a:pt x="107" y="29"/>
                  <a:pt x="100" y="26"/>
                </a:cubicBezTo>
                <a:cubicBezTo>
                  <a:pt x="93" y="23"/>
                  <a:pt x="85" y="21"/>
                  <a:pt x="78" y="21"/>
                </a:cubicBezTo>
                <a:cubicBezTo>
                  <a:pt x="70" y="21"/>
                  <a:pt x="62" y="23"/>
                  <a:pt x="56" y="26"/>
                </a:cubicBezTo>
                <a:cubicBezTo>
                  <a:pt x="49" y="28"/>
                  <a:pt x="43" y="32"/>
                  <a:pt x="37" y="38"/>
                </a:cubicBezTo>
                <a:cubicBezTo>
                  <a:pt x="32" y="44"/>
                  <a:pt x="27" y="50"/>
                  <a:pt x="25" y="56"/>
                </a:cubicBezTo>
                <a:cubicBezTo>
                  <a:pt x="22" y="63"/>
                  <a:pt x="21" y="70"/>
                  <a:pt x="21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6" name="Freeform 68"/>
          <p:cNvSpPr>
            <a:spLocks noEditPoints="1"/>
          </p:cNvSpPr>
          <p:nvPr/>
        </p:nvSpPr>
        <p:spPr bwMode="auto">
          <a:xfrm>
            <a:off x="6905281" y="2101754"/>
            <a:ext cx="224773" cy="223145"/>
          </a:xfrm>
          <a:custGeom>
            <a:avLst/>
            <a:gdLst>
              <a:gd name="T0" fmla="*/ 0 w 209"/>
              <a:gd name="T1" fmla="*/ 78 h 208"/>
              <a:gd name="T2" fmla="*/ 11 w 209"/>
              <a:gd name="T3" fmla="*/ 39 h 208"/>
              <a:gd name="T4" fmla="*/ 39 w 209"/>
              <a:gd name="T5" fmla="*/ 11 h 208"/>
              <a:gd name="T6" fmla="*/ 79 w 209"/>
              <a:gd name="T7" fmla="*/ 0 h 208"/>
              <a:gd name="T8" fmla="*/ 118 w 209"/>
              <a:gd name="T9" fmla="*/ 11 h 208"/>
              <a:gd name="T10" fmla="*/ 146 w 209"/>
              <a:gd name="T11" fmla="*/ 39 h 208"/>
              <a:gd name="T12" fmla="*/ 156 w 209"/>
              <a:gd name="T13" fmla="*/ 78 h 208"/>
              <a:gd name="T14" fmla="*/ 146 w 209"/>
              <a:gd name="T15" fmla="*/ 117 h 208"/>
              <a:gd name="T16" fmla="*/ 203 w 209"/>
              <a:gd name="T17" fmla="*/ 173 h 208"/>
              <a:gd name="T18" fmla="*/ 209 w 209"/>
              <a:gd name="T19" fmla="*/ 187 h 208"/>
              <a:gd name="T20" fmla="*/ 207 w 209"/>
              <a:gd name="T21" fmla="*/ 195 h 208"/>
              <a:gd name="T22" fmla="*/ 203 w 209"/>
              <a:gd name="T23" fmla="*/ 202 h 208"/>
              <a:gd name="T24" fmla="*/ 196 w 209"/>
              <a:gd name="T25" fmla="*/ 207 h 208"/>
              <a:gd name="T26" fmla="*/ 188 w 209"/>
              <a:gd name="T27" fmla="*/ 208 h 208"/>
              <a:gd name="T28" fmla="*/ 173 w 209"/>
              <a:gd name="T29" fmla="*/ 202 h 208"/>
              <a:gd name="T30" fmla="*/ 117 w 209"/>
              <a:gd name="T31" fmla="*/ 146 h 208"/>
              <a:gd name="T32" fmla="*/ 79 w 209"/>
              <a:gd name="T33" fmla="*/ 156 h 208"/>
              <a:gd name="T34" fmla="*/ 39 w 209"/>
              <a:gd name="T35" fmla="*/ 146 h 208"/>
              <a:gd name="T36" fmla="*/ 11 w 209"/>
              <a:gd name="T37" fmla="*/ 118 h 208"/>
              <a:gd name="T38" fmla="*/ 0 w 209"/>
              <a:gd name="T39" fmla="*/ 78 h 208"/>
              <a:gd name="T40" fmla="*/ 21 w 209"/>
              <a:gd name="T41" fmla="*/ 78 h 208"/>
              <a:gd name="T42" fmla="*/ 26 w 209"/>
              <a:gd name="T43" fmla="*/ 100 h 208"/>
              <a:gd name="T44" fmla="*/ 38 w 209"/>
              <a:gd name="T45" fmla="*/ 119 h 208"/>
              <a:gd name="T46" fmla="*/ 56 w 209"/>
              <a:gd name="T47" fmla="*/ 131 h 208"/>
              <a:gd name="T48" fmla="*/ 79 w 209"/>
              <a:gd name="T49" fmla="*/ 136 h 208"/>
              <a:gd name="T50" fmla="*/ 93 w 209"/>
              <a:gd name="T51" fmla="*/ 133 h 208"/>
              <a:gd name="T52" fmla="*/ 107 w 209"/>
              <a:gd name="T53" fmla="*/ 128 h 208"/>
              <a:gd name="T54" fmla="*/ 119 w 209"/>
              <a:gd name="T55" fmla="*/ 119 h 208"/>
              <a:gd name="T56" fmla="*/ 128 w 209"/>
              <a:gd name="T57" fmla="*/ 107 h 208"/>
              <a:gd name="T58" fmla="*/ 134 w 209"/>
              <a:gd name="T59" fmla="*/ 93 h 208"/>
              <a:gd name="T60" fmla="*/ 136 w 209"/>
              <a:gd name="T61" fmla="*/ 78 h 208"/>
              <a:gd name="T62" fmla="*/ 131 w 209"/>
              <a:gd name="T63" fmla="*/ 56 h 208"/>
              <a:gd name="T64" fmla="*/ 119 w 209"/>
              <a:gd name="T65" fmla="*/ 38 h 208"/>
              <a:gd name="T66" fmla="*/ 100 w 209"/>
              <a:gd name="T67" fmla="*/ 26 h 208"/>
              <a:gd name="T68" fmla="*/ 79 w 209"/>
              <a:gd name="T69" fmla="*/ 21 h 208"/>
              <a:gd name="T70" fmla="*/ 57 w 209"/>
              <a:gd name="T71" fmla="*/ 26 h 208"/>
              <a:gd name="T72" fmla="*/ 38 w 209"/>
              <a:gd name="T73" fmla="*/ 38 h 208"/>
              <a:gd name="T74" fmla="*/ 26 w 209"/>
              <a:gd name="T75" fmla="*/ 56 h 208"/>
              <a:gd name="T76" fmla="*/ 21 w 209"/>
              <a:gd name="T77" fmla="*/ 78 h 208"/>
              <a:gd name="T78" fmla="*/ 42 w 209"/>
              <a:gd name="T79" fmla="*/ 89 h 208"/>
              <a:gd name="T80" fmla="*/ 42 w 209"/>
              <a:gd name="T81" fmla="*/ 68 h 208"/>
              <a:gd name="T82" fmla="*/ 115 w 209"/>
              <a:gd name="T83" fmla="*/ 68 h 208"/>
              <a:gd name="T84" fmla="*/ 115 w 209"/>
              <a:gd name="T85" fmla="*/ 89 h 208"/>
              <a:gd name="T86" fmla="*/ 42 w 209"/>
              <a:gd name="T87" fmla="*/ 8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9" h="208">
                <a:moveTo>
                  <a:pt x="0" y="78"/>
                </a:moveTo>
                <a:cubicBezTo>
                  <a:pt x="0" y="64"/>
                  <a:pt x="4" y="51"/>
                  <a:pt x="11" y="39"/>
                </a:cubicBezTo>
                <a:cubicBezTo>
                  <a:pt x="18" y="27"/>
                  <a:pt x="27" y="18"/>
                  <a:pt x="39" y="11"/>
                </a:cubicBezTo>
                <a:cubicBezTo>
                  <a:pt x="51" y="4"/>
                  <a:pt x="64" y="0"/>
                  <a:pt x="79" y="0"/>
                </a:cubicBezTo>
                <a:cubicBezTo>
                  <a:pt x="92" y="0"/>
                  <a:pt x="105" y="4"/>
                  <a:pt x="118" y="11"/>
                </a:cubicBezTo>
                <a:cubicBezTo>
                  <a:pt x="129" y="18"/>
                  <a:pt x="139" y="27"/>
                  <a:pt x="146" y="39"/>
                </a:cubicBezTo>
                <a:cubicBezTo>
                  <a:pt x="153" y="51"/>
                  <a:pt x="156" y="64"/>
                  <a:pt x="156" y="78"/>
                </a:cubicBezTo>
                <a:cubicBezTo>
                  <a:pt x="156" y="92"/>
                  <a:pt x="153" y="105"/>
                  <a:pt x="146" y="117"/>
                </a:cubicBezTo>
                <a:cubicBezTo>
                  <a:pt x="203" y="173"/>
                  <a:pt x="203" y="173"/>
                  <a:pt x="203" y="173"/>
                </a:cubicBezTo>
                <a:cubicBezTo>
                  <a:pt x="207" y="177"/>
                  <a:pt x="209" y="182"/>
                  <a:pt x="209" y="187"/>
                </a:cubicBezTo>
                <a:cubicBezTo>
                  <a:pt x="209" y="190"/>
                  <a:pt x="208" y="193"/>
                  <a:pt x="207" y="195"/>
                </a:cubicBezTo>
                <a:cubicBezTo>
                  <a:pt x="206" y="198"/>
                  <a:pt x="205" y="200"/>
                  <a:pt x="203" y="202"/>
                </a:cubicBezTo>
                <a:cubicBezTo>
                  <a:pt x="200" y="204"/>
                  <a:pt x="198" y="206"/>
                  <a:pt x="196" y="207"/>
                </a:cubicBezTo>
                <a:cubicBezTo>
                  <a:pt x="193" y="208"/>
                  <a:pt x="191" y="208"/>
                  <a:pt x="188" y="208"/>
                </a:cubicBezTo>
                <a:cubicBezTo>
                  <a:pt x="182" y="208"/>
                  <a:pt x="177" y="206"/>
                  <a:pt x="173" y="202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05" y="153"/>
                  <a:pt x="92" y="156"/>
                  <a:pt x="79" y="156"/>
                </a:cubicBezTo>
                <a:cubicBezTo>
                  <a:pt x="64" y="156"/>
                  <a:pt x="51" y="153"/>
                  <a:pt x="39" y="146"/>
                </a:cubicBezTo>
                <a:cubicBezTo>
                  <a:pt x="27" y="139"/>
                  <a:pt x="18" y="129"/>
                  <a:pt x="11" y="118"/>
                </a:cubicBezTo>
                <a:cubicBezTo>
                  <a:pt x="4" y="105"/>
                  <a:pt x="0" y="92"/>
                  <a:pt x="0" y="78"/>
                </a:cubicBezTo>
                <a:close/>
                <a:moveTo>
                  <a:pt x="21" y="78"/>
                </a:moveTo>
                <a:cubicBezTo>
                  <a:pt x="21" y="86"/>
                  <a:pt x="23" y="93"/>
                  <a:pt x="26" y="100"/>
                </a:cubicBezTo>
                <a:cubicBezTo>
                  <a:pt x="29" y="107"/>
                  <a:pt x="33" y="113"/>
                  <a:pt x="38" y="119"/>
                </a:cubicBezTo>
                <a:cubicBezTo>
                  <a:pt x="43" y="124"/>
                  <a:pt x="49" y="128"/>
                  <a:pt x="56" y="131"/>
                </a:cubicBezTo>
                <a:cubicBezTo>
                  <a:pt x="63" y="134"/>
                  <a:pt x="71" y="136"/>
                  <a:pt x="79" y="136"/>
                </a:cubicBezTo>
                <a:cubicBezTo>
                  <a:pt x="84" y="136"/>
                  <a:pt x="89" y="135"/>
                  <a:pt x="93" y="133"/>
                </a:cubicBezTo>
                <a:cubicBezTo>
                  <a:pt x="98" y="132"/>
                  <a:pt x="103" y="130"/>
                  <a:pt x="107" y="128"/>
                </a:cubicBezTo>
                <a:cubicBezTo>
                  <a:pt x="111" y="125"/>
                  <a:pt x="115" y="122"/>
                  <a:pt x="119" y="119"/>
                </a:cubicBezTo>
                <a:cubicBezTo>
                  <a:pt x="122" y="115"/>
                  <a:pt x="125" y="111"/>
                  <a:pt x="128" y="107"/>
                </a:cubicBezTo>
                <a:cubicBezTo>
                  <a:pt x="130" y="103"/>
                  <a:pt x="132" y="98"/>
                  <a:pt x="134" y="93"/>
                </a:cubicBezTo>
                <a:cubicBezTo>
                  <a:pt x="135" y="88"/>
                  <a:pt x="136" y="84"/>
                  <a:pt x="136" y="78"/>
                </a:cubicBezTo>
                <a:cubicBezTo>
                  <a:pt x="136" y="71"/>
                  <a:pt x="134" y="63"/>
                  <a:pt x="131" y="56"/>
                </a:cubicBezTo>
                <a:cubicBezTo>
                  <a:pt x="128" y="49"/>
                  <a:pt x="124" y="43"/>
                  <a:pt x="119" y="38"/>
                </a:cubicBezTo>
                <a:cubicBezTo>
                  <a:pt x="113" y="33"/>
                  <a:pt x="107" y="29"/>
                  <a:pt x="100" y="26"/>
                </a:cubicBezTo>
                <a:cubicBezTo>
                  <a:pt x="93" y="23"/>
                  <a:pt x="86" y="21"/>
                  <a:pt x="79" y="21"/>
                </a:cubicBezTo>
                <a:cubicBezTo>
                  <a:pt x="71" y="21"/>
                  <a:pt x="63" y="23"/>
                  <a:pt x="57" y="26"/>
                </a:cubicBezTo>
                <a:cubicBezTo>
                  <a:pt x="50" y="28"/>
                  <a:pt x="44" y="32"/>
                  <a:pt x="38" y="38"/>
                </a:cubicBezTo>
                <a:cubicBezTo>
                  <a:pt x="32" y="44"/>
                  <a:pt x="28" y="50"/>
                  <a:pt x="26" y="56"/>
                </a:cubicBezTo>
                <a:cubicBezTo>
                  <a:pt x="23" y="63"/>
                  <a:pt x="22" y="70"/>
                  <a:pt x="21" y="78"/>
                </a:cubicBezTo>
                <a:close/>
                <a:moveTo>
                  <a:pt x="42" y="89"/>
                </a:moveTo>
                <a:cubicBezTo>
                  <a:pt x="42" y="68"/>
                  <a:pt x="42" y="68"/>
                  <a:pt x="42" y="68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15" y="89"/>
                  <a:pt x="115" y="89"/>
                  <a:pt x="115" y="89"/>
                </a:cubicBezTo>
                <a:lnTo>
                  <a:pt x="42" y="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7" name="Freeform 69"/>
          <p:cNvSpPr>
            <a:spLocks noEditPoints="1"/>
          </p:cNvSpPr>
          <p:nvPr/>
        </p:nvSpPr>
        <p:spPr bwMode="auto">
          <a:xfrm>
            <a:off x="7332024" y="2101754"/>
            <a:ext cx="223145" cy="223145"/>
          </a:xfrm>
          <a:custGeom>
            <a:avLst/>
            <a:gdLst>
              <a:gd name="T0" fmla="*/ 0 w 208"/>
              <a:gd name="T1" fmla="*/ 208 h 208"/>
              <a:gd name="T2" fmla="*/ 29 w 208"/>
              <a:gd name="T3" fmla="*/ 120 h 208"/>
              <a:gd name="T4" fmla="*/ 111 w 208"/>
              <a:gd name="T5" fmla="*/ 38 h 208"/>
              <a:gd name="T6" fmla="*/ 118 w 208"/>
              <a:gd name="T7" fmla="*/ 46 h 208"/>
              <a:gd name="T8" fmla="*/ 38 w 208"/>
              <a:gd name="T9" fmla="*/ 126 h 208"/>
              <a:gd name="T10" fmla="*/ 34 w 208"/>
              <a:gd name="T11" fmla="*/ 121 h 208"/>
              <a:gd name="T12" fmla="*/ 34 w 208"/>
              <a:gd name="T13" fmla="*/ 121 h 208"/>
              <a:gd name="T14" fmla="*/ 30 w 208"/>
              <a:gd name="T15" fmla="*/ 133 h 208"/>
              <a:gd name="T16" fmla="*/ 25 w 208"/>
              <a:gd name="T17" fmla="*/ 146 h 208"/>
              <a:gd name="T18" fmla="*/ 21 w 208"/>
              <a:gd name="T19" fmla="*/ 158 h 208"/>
              <a:gd name="T20" fmla="*/ 19 w 208"/>
              <a:gd name="T21" fmla="*/ 166 h 208"/>
              <a:gd name="T22" fmla="*/ 16 w 208"/>
              <a:gd name="T23" fmla="*/ 173 h 208"/>
              <a:gd name="T24" fmla="*/ 28 w 208"/>
              <a:gd name="T25" fmla="*/ 180 h 208"/>
              <a:gd name="T26" fmla="*/ 35 w 208"/>
              <a:gd name="T27" fmla="*/ 192 h 208"/>
              <a:gd name="T28" fmla="*/ 87 w 208"/>
              <a:gd name="T29" fmla="*/ 174 h 208"/>
              <a:gd name="T30" fmla="*/ 87 w 208"/>
              <a:gd name="T31" fmla="*/ 174 h 208"/>
              <a:gd name="T32" fmla="*/ 82 w 208"/>
              <a:gd name="T33" fmla="*/ 170 h 208"/>
              <a:gd name="T34" fmla="*/ 162 w 208"/>
              <a:gd name="T35" fmla="*/ 90 h 208"/>
              <a:gd name="T36" fmla="*/ 170 w 208"/>
              <a:gd name="T37" fmla="*/ 97 h 208"/>
              <a:gd name="T38" fmla="*/ 88 w 208"/>
              <a:gd name="T39" fmla="*/ 179 h 208"/>
              <a:gd name="T40" fmla="*/ 0 w 208"/>
              <a:gd name="T41" fmla="*/ 208 h 208"/>
              <a:gd name="T42" fmla="*/ 48 w 208"/>
              <a:gd name="T43" fmla="*/ 135 h 208"/>
              <a:gd name="T44" fmla="*/ 128 w 208"/>
              <a:gd name="T45" fmla="*/ 55 h 208"/>
              <a:gd name="T46" fmla="*/ 136 w 208"/>
              <a:gd name="T47" fmla="*/ 63 h 208"/>
              <a:gd name="T48" fmla="*/ 55 w 208"/>
              <a:gd name="T49" fmla="*/ 143 h 208"/>
              <a:gd name="T50" fmla="*/ 48 w 208"/>
              <a:gd name="T51" fmla="*/ 135 h 208"/>
              <a:gd name="T52" fmla="*/ 65 w 208"/>
              <a:gd name="T53" fmla="*/ 153 h 208"/>
              <a:gd name="T54" fmla="*/ 145 w 208"/>
              <a:gd name="T55" fmla="*/ 72 h 208"/>
              <a:gd name="T56" fmla="*/ 153 w 208"/>
              <a:gd name="T57" fmla="*/ 80 h 208"/>
              <a:gd name="T58" fmla="*/ 73 w 208"/>
              <a:gd name="T59" fmla="*/ 160 h 208"/>
              <a:gd name="T60" fmla="*/ 65 w 208"/>
              <a:gd name="T61" fmla="*/ 153 h 208"/>
              <a:gd name="T62" fmla="*/ 118 w 208"/>
              <a:gd name="T63" fmla="*/ 31 h 208"/>
              <a:gd name="T64" fmla="*/ 126 w 208"/>
              <a:gd name="T65" fmla="*/ 24 h 208"/>
              <a:gd name="T66" fmla="*/ 185 w 208"/>
              <a:gd name="T67" fmla="*/ 82 h 208"/>
              <a:gd name="T68" fmla="*/ 177 w 208"/>
              <a:gd name="T69" fmla="*/ 90 h 208"/>
              <a:gd name="T70" fmla="*/ 118 w 208"/>
              <a:gd name="T71" fmla="*/ 31 h 208"/>
              <a:gd name="T72" fmla="*/ 133 w 208"/>
              <a:gd name="T73" fmla="*/ 16 h 208"/>
              <a:gd name="T74" fmla="*/ 140 w 208"/>
              <a:gd name="T75" fmla="*/ 9 h 208"/>
              <a:gd name="T76" fmla="*/ 151 w 208"/>
              <a:gd name="T77" fmla="*/ 2 h 208"/>
              <a:gd name="T78" fmla="*/ 162 w 208"/>
              <a:gd name="T79" fmla="*/ 0 h 208"/>
              <a:gd name="T80" fmla="*/ 185 w 208"/>
              <a:gd name="T81" fmla="*/ 9 h 208"/>
              <a:gd name="T82" fmla="*/ 199 w 208"/>
              <a:gd name="T83" fmla="*/ 24 h 208"/>
              <a:gd name="T84" fmla="*/ 208 w 208"/>
              <a:gd name="T85" fmla="*/ 46 h 208"/>
              <a:gd name="T86" fmla="*/ 206 w 208"/>
              <a:gd name="T87" fmla="*/ 57 h 208"/>
              <a:gd name="T88" fmla="*/ 199 w 208"/>
              <a:gd name="T89" fmla="*/ 68 h 208"/>
              <a:gd name="T90" fmla="*/ 192 w 208"/>
              <a:gd name="T91" fmla="*/ 75 h 208"/>
              <a:gd name="T92" fmla="*/ 133 w 208"/>
              <a:gd name="T93" fmla="*/ 1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8" h="208">
                <a:moveTo>
                  <a:pt x="0" y="208"/>
                </a:moveTo>
                <a:cubicBezTo>
                  <a:pt x="29" y="120"/>
                  <a:pt x="29" y="120"/>
                  <a:pt x="29" y="120"/>
                </a:cubicBezTo>
                <a:cubicBezTo>
                  <a:pt x="111" y="38"/>
                  <a:pt x="111" y="38"/>
                  <a:pt x="111" y="38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4" y="121"/>
                  <a:pt x="34" y="121"/>
                  <a:pt x="34" y="121"/>
                </a:cubicBezTo>
                <a:cubicBezTo>
                  <a:pt x="32" y="125"/>
                  <a:pt x="31" y="129"/>
                  <a:pt x="30" y="133"/>
                </a:cubicBezTo>
                <a:cubicBezTo>
                  <a:pt x="28" y="137"/>
                  <a:pt x="27" y="142"/>
                  <a:pt x="25" y="146"/>
                </a:cubicBezTo>
                <a:cubicBezTo>
                  <a:pt x="24" y="150"/>
                  <a:pt x="22" y="154"/>
                  <a:pt x="21" y="158"/>
                </a:cubicBezTo>
                <a:cubicBezTo>
                  <a:pt x="20" y="161"/>
                  <a:pt x="19" y="164"/>
                  <a:pt x="19" y="166"/>
                </a:cubicBezTo>
                <a:cubicBezTo>
                  <a:pt x="16" y="173"/>
                  <a:pt x="16" y="173"/>
                  <a:pt x="16" y="173"/>
                </a:cubicBezTo>
                <a:cubicBezTo>
                  <a:pt x="19" y="173"/>
                  <a:pt x="23" y="175"/>
                  <a:pt x="28" y="180"/>
                </a:cubicBezTo>
                <a:cubicBezTo>
                  <a:pt x="32" y="185"/>
                  <a:pt x="35" y="188"/>
                  <a:pt x="35" y="192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2" y="170"/>
                  <a:pt x="82" y="170"/>
                  <a:pt x="82" y="170"/>
                </a:cubicBezTo>
                <a:cubicBezTo>
                  <a:pt x="162" y="90"/>
                  <a:pt x="162" y="90"/>
                  <a:pt x="162" y="90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88" y="179"/>
                  <a:pt x="88" y="179"/>
                  <a:pt x="88" y="179"/>
                </a:cubicBezTo>
                <a:lnTo>
                  <a:pt x="0" y="208"/>
                </a:lnTo>
                <a:close/>
                <a:moveTo>
                  <a:pt x="48" y="135"/>
                </a:moveTo>
                <a:cubicBezTo>
                  <a:pt x="128" y="55"/>
                  <a:pt x="128" y="55"/>
                  <a:pt x="128" y="55"/>
                </a:cubicBezTo>
                <a:cubicBezTo>
                  <a:pt x="136" y="63"/>
                  <a:pt x="136" y="63"/>
                  <a:pt x="136" y="63"/>
                </a:cubicBezTo>
                <a:cubicBezTo>
                  <a:pt x="55" y="143"/>
                  <a:pt x="55" y="143"/>
                  <a:pt x="55" y="143"/>
                </a:cubicBezTo>
                <a:lnTo>
                  <a:pt x="48" y="135"/>
                </a:lnTo>
                <a:close/>
                <a:moveTo>
                  <a:pt x="65" y="153"/>
                </a:moveTo>
                <a:cubicBezTo>
                  <a:pt x="145" y="72"/>
                  <a:pt x="145" y="72"/>
                  <a:pt x="145" y="72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73" y="160"/>
                  <a:pt x="73" y="160"/>
                  <a:pt x="73" y="160"/>
                </a:cubicBezTo>
                <a:lnTo>
                  <a:pt x="65" y="153"/>
                </a:lnTo>
                <a:close/>
                <a:moveTo>
                  <a:pt x="118" y="31"/>
                </a:moveTo>
                <a:cubicBezTo>
                  <a:pt x="126" y="24"/>
                  <a:pt x="126" y="24"/>
                  <a:pt x="126" y="24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77" y="90"/>
                  <a:pt x="177" y="90"/>
                  <a:pt x="177" y="90"/>
                </a:cubicBezTo>
                <a:lnTo>
                  <a:pt x="118" y="31"/>
                </a:lnTo>
                <a:close/>
                <a:moveTo>
                  <a:pt x="133" y="16"/>
                </a:moveTo>
                <a:cubicBezTo>
                  <a:pt x="140" y="9"/>
                  <a:pt x="140" y="9"/>
                  <a:pt x="140" y="9"/>
                </a:cubicBezTo>
                <a:cubicBezTo>
                  <a:pt x="143" y="6"/>
                  <a:pt x="147" y="3"/>
                  <a:pt x="151" y="2"/>
                </a:cubicBezTo>
                <a:cubicBezTo>
                  <a:pt x="154" y="0"/>
                  <a:pt x="158" y="0"/>
                  <a:pt x="162" y="0"/>
                </a:cubicBezTo>
                <a:cubicBezTo>
                  <a:pt x="171" y="0"/>
                  <a:pt x="178" y="3"/>
                  <a:pt x="185" y="9"/>
                </a:cubicBezTo>
                <a:cubicBezTo>
                  <a:pt x="199" y="24"/>
                  <a:pt x="199" y="24"/>
                  <a:pt x="199" y="24"/>
                </a:cubicBezTo>
                <a:cubicBezTo>
                  <a:pt x="205" y="30"/>
                  <a:pt x="208" y="37"/>
                  <a:pt x="208" y="46"/>
                </a:cubicBezTo>
                <a:cubicBezTo>
                  <a:pt x="208" y="50"/>
                  <a:pt x="208" y="54"/>
                  <a:pt x="206" y="57"/>
                </a:cubicBezTo>
                <a:cubicBezTo>
                  <a:pt x="205" y="61"/>
                  <a:pt x="202" y="65"/>
                  <a:pt x="199" y="68"/>
                </a:cubicBezTo>
                <a:cubicBezTo>
                  <a:pt x="192" y="75"/>
                  <a:pt x="192" y="75"/>
                  <a:pt x="192" y="75"/>
                </a:cubicBezTo>
                <a:lnTo>
                  <a:pt x="133" y="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8" name="Freeform 70"/>
          <p:cNvSpPr>
            <a:spLocks/>
          </p:cNvSpPr>
          <p:nvPr/>
        </p:nvSpPr>
        <p:spPr bwMode="auto">
          <a:xfrm>
            <a:off x="7654524" y="2103383"/>
            <a:ext cx="224773" cy="208485"/>
          </a:xfrm>
          <a:custGeom>
            <a:avLst/>
            <a:gdLst>
              <a:gd name="T0" fmla="*/ 0 w 208"/>
              <a:gd name="T1" fmla="*/ 147 h 194"/>
              <a:gd name="T2" fmla="*/ 3 w 208"/>
              <a:gd name="T3" fmla="*/ 129 h 194"/>
              <a:gd name="T4" fmla="*/ 14 w 208"/>
              <a:gd name="T5" fmla="*/ 114 h 194"/>
              <a:gd name="T6" fmla="*/ 102 w 208"/>
              <a:gd name="T7" fmla="*/ 26 h 194"/>
              <a:gd name="T8" fmla="*/ 109 w 208"/>
              <a:gd name="T9" fmla="*/ 33 h 194"/>
              <a:gd name="T10" fmla="*/ 21 w 208"/>
              <a:gd name="T11" fmla="*/ 121 h 194"/>
              <a:gd name="T12" fmla="*/ 13 w 208"/>
              <a:gd name="T13" fmla="*/ 133 h 194"/>
              <a:gd name="T14" fmla="*/ 10 w 208"/>
              <a:gd name="T15" fmla="*/ 147 h 194"/>
              <a:gd name="T16" fmla="*/ 21 w 208"/>
              <a:gd name="T17" fmla="*/ 173 h 194"/>
              <a:gd name="T18" fmla="*/ 47 w 208"/>
              <a:gd name="T19" fmla="*/ 184 h 194"/>
              <a:gd name="T20" fmla="*/ 72 w 208"/>
              <a:gd name="T21" fmla="*/ 173 h 194"/>
              <a:gd name="T22" fmla="*/ 190 w 208"/>
              <a:gd name="T23" fmla="*/ 55 h 194"/>
              <a:gd name="T24" fmla="*/ 198 w 208"/>
              <a:gd name="T25" fmla="*/ 37 h 194"/>
              <a:gd name="T26" fmla="*/ 190 w 208"/>
              <a:gd name="T27" fmla="*/ 19 h 194"/>
              <a:gd name="T28" fmla="*/ 172 w 208"/>
              <a:gd name="T29" fmla="*/ 11 h 194"/>
              <a:gd name="T30" fmla="*/ 153 w 208"/>
              <a:gd name="T31" fmla="*/ 19 h 194"/>
              <a:gd name="T32" fmla="*/ 72 w 208"/>
              <a:gd name="T33" fmla="*/ 99 h 194"/>
              <a:gd name="T34" fmla="*/ 68 w 208"/>
              <a:gd name="T35" fmla="*/ 110 h 194"/>
              <a:gd name="T36" fmla="*/ 72 w 208"/>
              <a:gd name="T37" fmla="*/ 121 h 194"/>
              <a:gd name="T38" fmla="*/ 83 w 208"/>
              <a:gd name="T39" fmla="*/ 126 h 194"/>
              <a:gd name="T40" fmla="*/ 94 w 208"/>
              <a:gd name="T41" fmla="*/ 121 h 194"/>
              <a:gd name="T42" fmla="*/ 164 w 208"/>
              <a:gd name="T43" fmla="*/ 51 h 194"/>
              <a:gd name="T44" fmla="*/ 172 w 208"/>
              <a:gd name="T45" fmla="*/ 59 h 194"/>
              <a:gd name="T46" fmla="*/ 102 w 208"/>
              <a:gd name="T47" fmla="*/ 129 h 194"/>
              <a:gd name="T48" fmla="*/ 93 w 208"/>
              <a:gd name="T49" fmla="*/ 135 h 194"/>
              <a:gd name="T50" fmla="*/ 83 w 208"/>
              <a:gd name="T51" fmla="*/ 136 h 194"/>
              <a:gd name="T52" fmla="*/ 73 w 208"/>
              <a:gd name="T53" fmla="*/ 135 h 194"/>
              <a:gd name="T54" fmla="*/ 65 w 208"/>
              <a:gd name="T55" fmla="*/ 129 h 194"/>
              <a:gd name="T56" fmla="*/ 59 w 208"/>
              <a:gd name="T57" fmla="*/ 120 h 194"/>
              <a:gd name="T58" fmla="*/ 58 w 208"/>
              <a:gd name="T59" fmla="*/ 110 h 194"/>
              <a:gd name="T60" fmla="*/ 65 w 208"/>
              <a:gd name="T61" fmla="*/ 92 h 194"/>
              <a:gd name="T62" fmla="*/ 146 w 208"/>
              <a:gd name="T63" fmla="*/ 11 h 194"/>
              <a:gd name="T64" fmla="*/ 158 w 208"/>
              <a:gd name="T65" fmla="*/ 3 h 194"/>
              <a:gd name="T66" fmla="*/ 172 w 208"/>
              <a:gd name="T67" fmla="*/ 0 h 194"/>
              <a:gd name="T68" fmla="*/ 198 w 208"/>
              <a:gd name="T69" fmla="*/ 11 h 194"/>
              <a:gd name="T70" fmla="*/ 205 w 208"/>
              <a:gd name="T71" fmla="*/ 23 h 194"/>
              <a:gd name="T72" fmla="*/ 208 w 208"/>
              <a:gd name="T73" fmla="*/ 37 h 194"/>
              <a:gd name="T74" fmla="*/ 198 w 208"/>
              <a:gd name="T75" fmla="*/ 62 h 194"/>
              <a:gd name="T76" fmla="*/ 80 w 208"/>
              <a:gd name="T77" fmla="*/ 180 h 194"/>
              <a:gd name="T78" fmla="*/ 47 w 208"/>
              <a:gd name="T79" fmla="*/ 194 h 194"/>
              <a:gd name="T80" fmla="*/ 14 w 208"/>
              <a:gd name="T81" fmla="*/ 180 h 194"/>
              <a:gd name="T82" fmla="*/ 0 w 208"/>
              <a:gd name="T83" fmla="*/ 1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8" h="194">
                <a:moveTo>
                  <a:pt x="0" y="147"/>
                </a:moveTo>
                <a:cubicBezTo>
                  <a:pt x="0" y="141"/>
                  <a:pt x="1" y="135"/>
                  <a:pt x="3" y="129"/>
                </a:cubicBezTo>
                <a:cubicBezTo>
                  <a:pt x="6" y="124"/>
                  <a:pt x="9" y="119"/>
                  <a:pt x="14" y="114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9" y="33"/>
                  <a:pt x="109" y="33"/>
                  <a:pt x="109" y="33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17" y="125"/>
                  <a:pt x="15" y="129"/>
                  <a:pt x="13" y="133"/>
                </a:cubicBezTo>
                <a:cubicBezTo>
                  <a:pt x="11" y="138"/>
                  <a:pt x="10" y="142"/>
                  <a:pt x="10" y="147"/>
                </a:cubicBezTo>
                <a:cubicBezTo>
                  <a:pt x="10" y="157"/>
                  <a:pt x="14" y="166"/>
                  <a:pt x="21" y="173"/>
                </a:cubicBezTo>
                <a:cubicBezTo>
                  <a:pt x="28" y="180"/>
                  <a:pt x="37" y="184"/>
                  <a:pt x="47" y="184"/>
                </a:cubicBezTo>
                <a:cubicBezTo>
                  <a:pt x="57" y="184"/>
                  <a:pt x="65" y="180"/>
                  <a:pt x="72" y="173"/>
                </a:cubicBezTo>
                <a:cubicBezTo>
                  <a:pt x="190" y="55"/>
                  <a:pt x="190" y="55"/>
                  <a:pt x="190" y="55"/>
                </a:cubicBezTo>
                <a:cubicBezTo>
                  <a:pt x="195" y="50"/>
                  <a:pt x="198" y="44"/>
                  <a:pt x="198" y="37"/>
                </a:cubicBezTo>
                <a:cubicBezTo>
                  <a:pt x="198" y="30"/>
                  <a:pt x="195" y="24"/>
                  <a:pt x="190" y="19"/>
                </a:cubicBezTo>
                <a:cubicBezTo>
                  <a:pt x="185" y="13"/>
                  <a:pt x="178" y="11"/>
                  <a:pt x="172" y="11"/>
                </a:cubicBezTo>
                <a:cubicBezTo>
                  <a:pt x="165" y="11"/>
                  <a:pt x="158" y="13"/>
                  <a:pt x="153" y="19"/>
                </a:cubicBezTo>
                <a:cubicBezTo>
                  <a:pt x="72" y="99"/>
                  <a:pt x="72" y="99"/>
                  <a:pt x="72" y="99"/>
                </a:cubicBezTo>
                <a:cubicBezTo>
                  <a:pt x="69" y="102"/>
                  <a:pt x="68" y="106"/>
                  <a:pt x="68" y="110"/>
                </a:cubicBezTo>
                <a:cubicBezTo>
                  <a:pt x="68" y="115"/>
                  <a:pt x="69" y="118"/>
                  <a:pt x="72" y="121"/>
                </a:cubicBezTo>
                <a:cubicBezTo>
                  <a:pt x="76" y="124"/>
                  <a:pt x="79" y="126"/>
                  <a:pt x="83" y="126"/>
                </a:cubicBezTo>
                <a:cubicBezTo>
                  <a:pt x="88" y="126"/>
                  <a:pt x="91" y="124"/>
                  <a:pt x="94" y="121"/>
                </a:cubicBezTo>
                <a:cubicBezTo>
                  <a:pt x="164" y="51"/>
                  <a:pt x="164" y="51"/>
                  <a:pt x="164" y="51"/>
                </a:cubicBezTo>
                <a:cubicBezTo>
                  <a:pt x="172" y="59"/>
                  <a:pt x="172" y="59"/>
                  <a:pt x="172" y="59"/>
                </a:cubicBezTo>
                <a:cubicBezTo>
                  <a:pt x="102" y="129"/>
                  <a:pt x="102" y="129"/>
                  <a:pt x="102" y="129"/>
                </a:cubicBezTo>
                <a:cubicBezTo>
                  <a:pt x="99" y="131"/>
                  <a:pt x="97" y="133"/>
                  <a:pt x="93" y="135"/>
                </a:cubicBezTo>
                <a:cubicBezTo>
                  <a:pt x="90" y="136"/>
                  <a:pt x="87" y="136"/>
                  <a:pt x="83" y="136"/>
                </a:cubicBezTo>
                <a:cubicBezTo>
                  <a:pt x="80" y="136"/>
                  <a:pt x="77" y="136"/>
                  <a:pt x="73" y="135"/>
                </a:cubicBezTo>
                <a:cubicBezTo>
                  <a:pt x="70" y="133"/>
                  <a:pt x="68" y="131"/>
                  <a:pt x="65" y="129"/>
                </a:cubicBezTo>
                <a:cubicBezTo>
                  <a:pt x="62" y="126"/>
                  <a:pt x="60" y="123"/>
                  <a:pt x="59" y="120"/>
                </a:cubicBezTo>
                <a:cubicBezTo>
                  <a:pt x="58" y="117"/>
                  <a:pt x="58" y="114"/>
                  <a:pt x="58" y="110"/>
                </a:cubicBezTo>
                <a:cubicBezTo>
                  <a:pt x="58" y="103"/>
                  <a:pt x="60" y="97"/>
                  <a:pt x="65" y="92"/>
                </a:cubicBezTo>
                <a:cubicBezTo>
                  <a:pt x="146" y="11"/>
                  <a:pt x="146" y="11"/>
                  <a:pt x="146" y="11"/>
                </a:cubicBezTo>
                <a:cubicBezTo>
                  <a:pt x="149" y="7"/>
                  <a:pt x="153" y="5"/>
                  <a:pt x="158" y="3"/>
                </a:cubicBezTo>
                <a:cubicBezTo>
                  <a:pt x="162" y="1"/>
                  <a:pt x="167" y="0"/>
                  <a:pt x="172" y="0"/>
                </a:cubicBezTo>
                <a:cubicBezTo>
                  <a:pt x="182" y="0"/>
                  <a:pt x="191" y="4"/>
                  <a:pt x="198" y="11"/>
                </a:cubicBezTo>
                <a:cubicBezTo>
                  <a:pt x="201" y="15"/>
                  <a:pt x="204" y="18"/>
                  <a:pt x="205" y="23"/>
                </a:cubicBezTo>
                <a:cubicBezTo>
                  <a:pt x="207" y="27"/>
                  <a:pt x="208" y="32"/>
                  <a:pt x="208" y="37"/>
                </a:cubicBezTo>
                <a:cubicBezTo>
                  <a:pt x="208" y="47"/>
                  <a:pt x="205" y="55"/>
                  <a:pt x="198" y="62"/>
                </a:cubicBezTo>
                <a:cubicBezTo>
                  <a:pt x="80" y="180"/>
                  <a:pt x="80" y="180"/>
                  <a:pt x="80" y="180"/>
                </a:cubicBezTo>
                <a:cubicBezTo>
                  <a:pt x="71" y="189"/>
                  <a:pt x="60" y="194"/>
                  <a:pt x="47" y="194"/>
                </a:cubicBezTo>
                <a:cubicBezTo>
                  <a:pt x="34" y="194"/>
                  <a:pt x="23" y="189"/>
                  <a:pt x="14" y="180"/>
                </a:cubicBezTo>
                <a:cubicBezTo>
                  <a:pt x="4" y="171"/>
                  <a:pt x="0" y="160"/>
                  <a:pt x="0" y="1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9" name="Freeform 71"/>
          <p:cNvSpPr>
            <a:spLocks/>
          </p:cNvSpPr>
          <p:nvPr/>
        </p:nvSpPr>
        <p:spPr bwMode="auto">
          <a:xfrm>
            <a:off x="7962365" y="2101754"/>
            <a:ext cx="260606" cy="224773"/>
          </a:xfrm>
          <a:custGeom>
            <a:avLst/>
            <a:gdLst>
              <a:gd name="T0" fmla="*/ 18 w 242"/>
              <a:gd name="T1" fmla="*/ 18 h 209"/>
              <a:gd name="T2" fmla="*/ 39 w 242"/>
              <a:gd name="T3" fmla="*/ 5 h 209"/>
              <a:gd name="T4" fmla="*/ 62 w 242"/>
              <a:gd name="T5" fmla="*/ 0 h 209"/>
              <a:gd name="T6" fmla="*/ 86 w 242"/>
              <a:gd name="T7" fmla="*/ 5 h 209"/>
              <a:gd name="T8" fmla="*/ 107 w 242"/>
              <a:gd name="T9" fmla="*/ 18 h 209"/>
              <a:gd name="T10" fmla="*/ 121 w 242"/>
              <a:gd name="T11" fmla="*/ 42 h 209"/>
              <a:gd name="T12" fmla="*/ 136 w 242"/>
              <a:gd name="T13" fmla="*/ 18 h 209"/>
              <a:gd name="T14" fmla="*/ 156 w 242"/>
              <a:gd name="T15" fmla="*/ 5 h 209"/>
              <a:gd name="T16" fmla="*/ 180 w 242"/>
              <a:gd name="T17" fmla="*/ 0 h 209"/>
              <a:gd name="T18" fmla="*/ 204 w 242"/>
              <a:gd name="T19" fmla="*/ 5 h 209"/>
              <a:gd name="T20" fmla="*/ 224 w 242"/>
              <a:gd name="T21" fmla="*/ 18 h 209"/>
              <a:gd name="T22" fmla="*/ 234 w 242"/>
              <a:gd name="T23" fmla="*/ 31 h 209"/>
              <a:gd name="T24" fmla="*/ 240 w 242"/>
              <a:gd name="T25" fmla="*/ 46 h 209"/>
              <a:gd name="T26" fmla="*/ 242 w 242"/>
              <a:gd name="T27" fmla="*/ 62 h 209"/>
              <a:gd name="T28" fmla="*/ 240 w 242"/>
              <a:gd name="T29" fmla="*/ 78 h 209"/>
              <a:gd name="T30" fmla="*/ 234 w 242"/>
              <a:gd name="T31" fmla="*/ 93 h 209"/>
              <a:gd name="T32" fmla="*/ 224 w 242"/>
              <a:gd name="T33" fmla="*/ 107 h 209"/>
              <a:gd name="T34" fmla="*/ 195 w 242"/>
              <a:gd name="T35" fmla="*/ 136 h 209"/>
              <a:gd name="T36" fmla="*/ 151 w 242"/>
              <a:gd name="T37" fmla="*/ 180 h 209"/>
              <a:gd name="T38" fmla="*/ 121 w 242"/>
              <a:gd name="T39" fmla="*/ 209 h 209"/>
              <a:gd name="T40" fmla="*/ 18 w 242"/>
              <a:gd name="T41" fmla="*/ 107 h 209"/>
              <a:gd name="T42" fmla="*/ 5 w 242"/>
              <a:gd name="T43" fmla="*/ 86 h 209"/>
              <a:gd name="T44" fmla="*/ 0 w 242"/>
              <a:gd name="T45" fmla="*/ 62 h 209"/>
              <a:gd name="T46" fmla="*/ 5 w 242"/>
              <a:gd name="T47" fmla="*/ 39 h 209"/>
              <a:gd name="T48" fmla="*/ 18 w 242"/>
              <a:gd name="T49" fmla="*/ 1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2" h="209">
                <a:moveTo>
                  <a:pt x="18" y="18"/>
                </a:moveTo>
                <a:cubicBezTo>
                  <a:pt x="24" y="12"/>
                  <a:pt x="31" y="8"/>
                  <a:pt x="39" y="5"/>
                </a:cubicBezTo>
                <a:cubicBezTo>
                  <a:pt x="46" y="2"/>
                  <a:pt x="54" y="0"/>
                  <a:pt x="62" y="0"/>
                </a:cubicBezTo>
                <a:cubicBezTo>
                  <a:pt x="71" y="0"/>
                  <a:pt x="78" y="2"/>
                  <a:pt x="86" y="5"/>
                </a:cubicBezTo>
                <a:cubicBezTo>
                  <a:pt x="94" y="8"/>
                  <a:pt x="101" y="12"/>
                  <a:pt x="107" y="18"/>
                </a:cubicBezTo>
                <a:cubicBezTo>
                  <a:pt x="113" y="25"/>
                  <a:pt x="118" y="33"/>
                  <a:pt x="121" y="42"/>
                </a:cubicBezTo>
                <a:cubicBezTo>
                  <a:pt x="124" y="33"/>
                  <a:pt x="129" y="25"/>
                  <a:pt x="136" y="18"/>
                </a:cubicBezTo>
                <a:cubicBezTo>
                  <a:pt x="142" y="12"/>
                  <a:pt x="149" y="8"/>
                  <a:pt x="156" y="5"/>
                </a:cubicBezTo>
                <a:cubicBezTo>
                  <a:pt x="164" y="2"/>
                  <a:pt x="172" y="0"/>
                  <a:pt x="180" y="0"/>
                </a:cubicBezTo>
                <a:cubicBezTo>
                  <a:pt x="188" y="0"/>
                  <a:pt x="196" y="2"/>
                  <a:pt x="204" y="5"/>
                </a:cubicBezTo>
                <a:cubicBezTo>
                  <a:pt x="211" y="8"/>
                  <a:pt x="218" y="12"/>
                  <a:pt x="224" y="18"/>
                </a:cubicBezTo>
                <a:cubicBezTo>
                  <a:pt x="228" y="22"/>
                  <a:pt x="232" y="27"/>
                  <a:pt x="234" y="31"/>
                </a:cubicBezTo>
                <a:cubicBezTo>
                  <a:pt x="237" y="36"/>
                  <a:pt x="239" y="41"/>
                  <a:pt x="240" y="46"/>
                </a:cubicBezTo>
                <a:cubicBezTo>
                  <a:pt x="242" y="52"/>
                  <a:pt x="242" y="57"/>
                  <a:pt x="242" y="62"/>
                </a:cubicBezTo>
                <a:cubicBezTo>
                  <a:pt x="242" y="68"/>
                  <a:pt x="242" y="73"/>
                  <a:pt x="240" y="78"/>
                </a:cubicBezTo>
                <a:cubicBezTo>
                  <a:pt x="239" y="84"/>
                  <a:pt x="237" y="89"/>
                  <a:pt x="234" y="93"/>
                </a:cubicBezTo>
                <a:cubicBezTo>
                  <a:pt x="232" y="98"/>
                  <a:pt x="228" y="103"/>
                  <a:pt x="224" y="107"/>
                </a:cubicBezTo>
                <a:cubicBezTo>
                  <a:pt x="217" y="114"/>
                  <a:pt x="207" y="124"/>
                  <a:pt x="195" y="136"/>
                </a:cubicBezTo>
                <a:cubicBezTo>
                  <a:pt x="183" y="148"/>
                  <a:pt x="168" y="163"/>
                  <a:pt x="151" y="180"/>
                </a:cubicBezTo>
                <a:cubicBezTo>
                  <a:pt x="121" y="209"/>
                  <a:pt x="121" y="209"/>
                  <a:pt x="121" y="209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12" y="101"/>
                  <a:pt x="8" y="94"/>
                  <a:pt x="5" y="86"/>
                </a:cubicBezTo>
                <a:cubicBezTo>
                  <a:pt x="2" y="78"/>
                  <a:pt x="0" y="70"/>
                  <a:pt x="0" y="62"/>
                </a:cubicBezTo>
                <a:cubicBezTo>
                  <a:pt x="0" y="54"/>
                  <a:pt x="2" y="46"/>
                  <a:pt x="5" y="39"/>
                </a:cubicBezTo>
                <a:cubicBezTo>
                  <a:pt x="8" y="31"/>
                  <a:pt x="12" y="24"/>
                  <a:pt x="18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0" name="Freeform 72"/>
          <p:cNvSpPr>
            <a:spLocks noEditPoints="1"/>
          </p:cNvSpPr>
          <p:nvPr/>
        </p:nvSpPr>
        <p:spPr bwMode="auto">
          <a:xfrm>
            <a:off x="8286494" y="2101754"/>
            <a:ext cx="260606" cy="224773"/>
          </a:xfrm>
          <a:custGeom>
            <a:avLst/>
            <a:gdLst>
              <a:gd name="T0" fmla="*/ 18 w 242"/>
              <a:gd name="T1" fmla="*/ 18 h 209"/>
              <a:gd name="T2" fmla="*/ 39 w 242"/>
              <a:gd name="T3" fmla="*/ 4 h 209"/>
              <a:gd name="T4" fmla="*/ 62 w 242"/>
              <a:gd name="T5" fmla="*/ 0 h 209"/>
              <a:gd name="T6" fmla="*/ 86 w 242"/>
              <a:gd name="T7" fmla="*/ 4 h 209"/>
              <a:gd name="T8" fmla="*/ 106 w 242"/>
              <a:gd name="T9" fmla="*/ 18 h 209"/>
              <a:gd name="T10" fmla="*/ 115 w 242"/>
              <a:gd name="T11" fmla="*/ 29 h 209"/>
              <a:gd name="T12" fmla="*/ 121 w 242"/>
              <a:gd name="T13" fmla="*/ 41 h 209"/>
              <a:gd name="T14" fmla="*/ 127 w 242"/>
              <a:gd name="T15" fmla="*/ 29 h 209"/>
              <a:gd name="T16" fmla="*/ 136 w 242"/>
              <a:gd name="T17" fmla="*/ 18 h 209"/>
              <a:gd name="T18" fmla="*/ 149 w 242"/>
              <a:gd name="T19" fmla="*/ 8 h 209"/>
              <a:gd name="T20" fmla="*/ 164 w 242"/>
              <a:gd name="T21" fmla="*/ 2 h 209"/>
              <a:gd name="T22" fmla="*/ 180 w 242"/>
              <a:gd name="T23" fmla="*/ 0 h 209"/>
              <a:gd name="T24" fmla="*/ 196 w 242"/>
              <a:gd name="T25" fmla="*/ 2 h 209"/>
              <a:gd name="T26" fmla="*/ 211 w 242"/>
              <a:gd name="T27" fmla="*/ 8 h 209"/>
              <a:gd name="T28" fmla="*/ 224 w 242"/>
              <a:gd name="T29" fmla="*/ 18 h 209"/>
              <a:gd name="T30" fmla="*/ 238 w 242"/>
              <a:gd name="T31" fmla="*/ 38 h 209"/>
              <a:gd name="T32" fmla="*/ 242 w 242"/>
              <a:gd name="T33" fmla="*/ 62 h 209"/>
              <a:gd name="T34" fmla="*/ 238 w 242"/>
              <a:gd name="T35" fmla="*/ 86 h 209"/>
              <a:gd name="T36" fmla="*/ 224 w 242"/>
              <a:gd name="T37" fmla="*/ 106 h 209"/>
              <a:gd name="T38" fmla="*/ 151 w 242"/>
              <a:gd name="T39" fmla="*/ 180 h 209"/>
              <a:gd name="T40" fmla="*/ 121 w 242"/>
              <a:gd name="T41" fmla="*/ 209 h 209"/>
              <a:gd name="T42" fmla="*/ 18 w 242"/>
              <a:gd name="T43" fmla="*/ 106 h 209"/>
              <a:gd name="T44" fmla="*/ 5 w 242"/>
              <a:gd name="T45" fmla="*/ 86 h 209"/>
              <a:gd name="T46" fmla="*/ 0 w 242"/>
              <a:gd name="T47" fmla="*/ 62 h 209"/>
              <a:gd name="T48" fmla="*/ 5 w 242"/>
              <a:gd name="T49" fmla="*/ 38 h 209"/>
              <a:gd name="T50" fmla="*/ 18 w 242"/>
              <a:gd name="T51" fmla="*/ 18 h 209"/>
              <a:gd name="T52" fmla="*/ 10 w 242"/>
              <a:gd name="T53" fmla="*/ 62 h 209"/>
              <a:gd name="T54" fmla="*/ 26 w 242"/>
              <a:gd name="T55" fmla="*/ 99 h 209"/>
              <a:gd name="T56" fmla="*/ 121 w 242"/>
              <a:gd name="T57" fmla="*/ 194 h 209"/>
              <a:gd name="T58" fmla="*/ 138 w 242"/>
              <a:gd name="T59" fmla="*/ 178 h 209"/>
              <a:gd name="T60" fmla="*/ 160 w 242"/>
              <a:gd name="T61" fmla="*/ 155 h 209"/>
              <a:gd name="T62" fmla="*/ 191 w 242"/>
              <a:gd name="T63" fmla="*/ 124 h 209"/>
              <a:gd name="T64" fmla="*/ 217 w 242"/>
              <a:gd name="T65" fmla="*/ 99 h 209"/>
              <a:gd name="T66" fmla="*/ 232 w 242"/>
              <a:gd name="T67" fmla="*/ 62 h 209"/>
              <a:gd name="T68" fmla="*/ 217 w 242"/>
              <a:gd name="T69" fmla="*/ 25 h 209"/>
              <a:gd name="T70" fmla="*/ 180 w 242"/>
              <a:gd name="T71" fmla="*/ 10 h 209"/>
              <a:gd name="T72" fmla="*/ 143 w 242"/>
              <a:gd name="T73" fmla="*/ 25 h 209"/>
              <a:gd name="T74" fmla="*/ 137 w 242"/>
              <a:gd name="T75" fmla="*/ 34 h 209"/>
              <a:gd name="T76" fmla="*/ 131 w 242"/>
              <a:gd name="T77" fmla="*/ 44 h 209"/>
              <a:gd name="T78" fmla="*/ 121 w 242"/>
              <a:gd name="T79" fmla="*/ 68 h 209"/>
              <a:gd name="T80" fmla="*/ 111 w 242"/>
              <a:gd name="T81" fmla="*/ 45 h 209"/>
              <a:gd name="T82" fmla="*/ 106 w 242"/>
              <a:gd name="T83" fmla="*/ 34 h 209"/>
              <a:gd name="T84" fmla="*/ 99 w 242"/>
              <a:gd name="T85" fmla="*/ 25 h 209"/>
              <a:gd name="T86" fmla="*/ 62 w 242"/>
              <a:gd name="T87" fmla="*/ 10 h 209"/>
              <a:gd name="T88" fmla="*/ 26 w 242"/>
              <a:gd name="T89" fmla="*/ 25 h 209"/>
              <a:gd name="T90" fmla="*/ 10 w 242"/>
              <a:gd name="T91" fmla="*/ 62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2" h="209">
                <a:moveTo>
                  <a:pt x="18" y="18"/>
                </a:moveTo>
                <a:cubicBezTo>
                  <a:pt x="24" y="12"/>
                  <a:pt x="31" y="7"/>
                  <a:pt x="39" y="4"/>
                </a:cubicBezTo>
                <a:cubicBezTo>
                  <a:pt x="46" y="1"/>
                  <a:pt x="54" y="0"/>
                  <a:pt x="62" y="0"/>
                </a:cubicBezTo>
                <a:cubicBezTo>
                  <a:pt x="70" y="0"/>
                  <a:pt x="78" y="1"/>
                  <a:pt x="86" y="4"/>
                </a:cubicBezTo>
                <a:cubicBezTo>
                  <a:pt x="93" y="7"/>
                  <a:pt x="100" y="12"/>
                  <a:pt x="106" y="18"/>
                </a:cubicBezTo>
                <a:cubicBezTo>
                  <a:pt x="109" y="21"/>
                  <a:pt x="112" y="25"/>
                  <a:pt x="115" y="29"/>
                </a:cubicBezTo>
                <a:cubicBezTo>
                  <a:pt x="117" y="33"/>
                  <a:pt x="119" y="37"/>
                  <a:pt x="121" y="41"/>
                </a:cubicBezTo>
                <a:cubicBezTo>
                  <a:pt x="123" y="37"/>
                  <a:pt x="125" y="33"/>
                  <a:pt x="127" y="29"/>
                </a:cubicBezTo>
                <a:cubicBezTo>
                  <a:pt x="130" y="25"/>
                  <a:pt x="132" y="21"/>
                  <a:pt x="136" y="18"/>
                </a:cubicBezTo>
                <a:cubicBezTo>
                  <a:pt x="140" y="14"/>
                  <a:pt x="144" y="11"/>
                  <a:pt x="149" y="8"/>
                </a:cubicBezTo>
                <a:cubicBezTo>
                  <a:pt x="154" y="5"/>
                  <a:pt x="159" y="3"/>
                  <a:pt x="164" y="2"/>
                </a:cubicBezTo>
                <a:cubicBezTo>
                  <a:pt x="169" y="0"/>
                  <a:pt x="174" y="0"/>
                  <a:pt x="180" y="0"/>
                </a:cubicBezTo>
                <a:cubicBezTo>
                  <a:pt x="185" y="0"/>
                  <a:pt x="191" y="0"/>
                  <a:pt x="196" y="2"/>
                </a:cubicBezTo>
                <a:cubicBezTo>
                  <a:pt x="201" y="3"/>
                  <a:pt x="206" y="5"/>
                  <a:pt x="211" y="8"/>
                </a:cubicBezTo>
                <a:cubicBezTo>
                  <a:pt x="216" y="11"/>
                  <a:pt x="220" y="14"/>
                  <a:pt x="224" y="18"/>
                </a:cubicBezTo>
                <a:cubicBezTo>
                  <a:pt x="230" y="24"/>
                  <a:pt x="234" y="31"/>
                  <a:pt x="238" y="38"/>
                </a:cubicBezTo>
                <a:cubicBezTo>
                  <a:pt x="241" y="46"/>
                  <a:pt x="242" y="54"/>
                  <a:pt x="242" y="62"/>
                </a:cubicBezTo>
                <a:cubicBezTo>
                  <a:pt x="242" y="70"/>
                  <a:pt x="241" y="78"/>
                  <a:pt x="238" y="86"/>
                </a:cubicBezTo>
                <a:cubicBezTo>
                  <a:pt x="235" y="93"/>
                  <a:pt x="230" y="100"/>
                  <a:pt x="224" y="106"/>
                </a:cubicBezTo>
                <a:cubicBezTo>
                  <a:pt x="151" y="180"/>
                  <a:pt x="151" y="180"/>
                  <a:pt x="151" y="180"/>
                </a:cubicBezTo>
                <a:cubicBezTo>
                  <a:pt x="121" y="209"/>
                  <a:pt x="121" y="209"/>
                  <a:pt x="121" y="209"/>
                </a:cubicBezTo>
                <a:cubicBezTo>
                  <a:pt x="18" y="106"/>
                  <a:pt x="18" y="106"/>
                  <a:pt x="18" y="106"/>
                </a:cubicBezTo>
                <a:cubicBezTo>
                  <a:pt x="12" y="100"/>
                  <a:pt x="8" y="93"/>
                  <a:pt x="5" y="86"/>
                </a:cubicBezTo>
                <a:cubicBezTo>
                  <a:pt x="2" y="78"/>
                  <a:pt x="0" y="70"/>
                  <a:pt x="0" y="62"/>
                </a:cubicBezTo>
                <a:cubicBezTo>
                  <a:pt x="0" y="54"/>
                  <a:pt x="2" y="46"/>
                  <a:pt x="5" y="38"/>
                </a:cubicBezTo>
                <a:cubicBezTo>
                  <a:pt x="8" y="31"/>
                  <a:pt x="12" y="24"/>
                  <a:pt x="18" y="18"/>
                </a:cubicBezTo>
                <a:close/>
                <a:moveTo>
                  <a:pt x="10" y="62"/>
                </a:moveTo>
                <a:cubicBezTo>
                  <a:pt x="10" y="76"/>
                  <a:pt x="15" y="89"/>
                  <a:pt x="26" y="99"/>
                </a:cubicBezTo>
                <a:cubicBezTo>
                  <a:pt x="121" y="194"/>
                  <a:pt x="121" y="194"/>
                  <a:pt x="121" y="194"/>
                </a:cubicBezTo>
                <a:cubicBezTo>
                  <a:pt x="126" y="190"/>
                  <a:pt x="131" y="184"/>
                  <a:pt x="138" y="178"/>
                </a:cubicBezTo>
                <a:cubicBezTo>
                  <a:pt x="144" y="171"/>
                  <a:pt x="151" y="164"/>
                  <a:pt x="160" y="155"/>
                </a:cubicBezTo>
                <a:cubicBezTo>
                  <a:pt x="191" y="124"/>
                  <a:pt x="191" y="124"/>
                  <a:pt x="191" y="124"/>
                </a:cubicBezTo>
                <a:cubicBezTo>
                  <a:pt x="217" y="99"/>
                  <a:pt x="217" y="99"/>
                  <a:pt x="217" y="99"/>
                </a:cubicBezTo>
                <a:cubicBezTo>
                  <a:pt x="227" y="89"/>
                  <a:pt x="232" y="76"/>
                  <a:pt x="232" y="62"/>
                </a:cubicBezTo>
                <a:cubicBezTo>
                  <a:pt x="232" y="48"/>
                  <a:pt x="227" y="35"/>
                  <a:pt x="217" y="25"/>
                </a:cubicBezTo>
                <a:cubicBezTo>
                  <a:pt x="206" y="15"/>
                  <a:pt x="194" y="10"/>
                  <a:pt x="180" y="10"/>
                </a:cubicBezTo>
                <a:cubicBezTo>
                  <a:pt x="165" y="10"/>
                  <a:pt x="153" y="15"/>
                  <a:pt x="143" y="25"/>
                </a:cubicBezTo>
                <a:cubicBezTo>
                  <a:pt x="141" y="28"/>
                  <a:pt x="139" y="30"/>
                  <a:pt x="137" y="34"/>
                </a:cubicBezTo>
                <a:cubicBezTo>
                  <a:pt x="135" y="37"/>
                  <a:pt x="133" y="40"/>
                  <a:pt x="131" y="44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09" y="41"/>
                  <a:pt x="108" y="37"/>
                  <a:pt x="106" y="34"/>
                </a:cubicBezTo>
                <a:cubicBezTo>
                  <a:pt x="104" y="31"/>
                  <a:pt x="102" y="28"/>
                  <a:pt x="99" y="25"/>
                </a:cubicBezTo>
                <a:cubicBezTo>
                  <a:pt x="89" y="15"/>
                  <a:pt x="77" y="10"/>
                  <a:pt x="62" y="10"/>
                </a:cubicBezTo>
                <a:cubicBezTo>
                  <a:pt x="48" y="10"/>
                  <a:pt x="36" y="15"/>
                  <a:pt x="26" y="25"/>
                </a:cubicBezTo>
                <a:cubicBezTo>
                  <a:pt x="15" y="35"/>
                  <a:pt x="10" y="48"/>
                  <a:pt x="10" y="6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1" name="Freeform 73"/>
          <p:cNvSpPr>
            <a:spLocks/>
          </p:cNvSpPr>
          <p:nvPr/>
        </p:nvSpPr>
        <p:spPr bwMode="auto">
          <a:xfrm>
            <a:off x="593725" y="2508951"/>
            <a:ext cx="237803" cy="224773"/>
          </a:xfrm>
          <a:custGeom>
            <a:avLst/>
            <a:gdLst>
              <a:gd name="T0" fmla="*/ 0 w 146"/>
              <a:gd name="T1" fmla="*/ 52 h 138"/>
              <a:gd name="T2" fmla="*/ 52 w 146"/>
              <a:gd name="T3" fmla="*/ 48 h 138"/>
              <a:gd name="T4" fmla="*/ 72 w 146"/>
              <a:gd name="T5" fmla="*/ 0 h 138"/>
              <a:gd name="T6" fmla="*/ 93 w 146"/>
              <a:gd name="T7" fmla="*/ 48 h 138"/>
              <a:gd name="T8" fmla="*/ 146 w 146"/>
              <a:gd name="T9" fmla="*/ 52 h 138"/>
              <a:gd name="T10" fmla="*/ 105 w 146"/>
              <a:gd name="T11" fmla="*/ 87 h 138"/>
              <a:gd name="T12" fmla="*/ 117 w 146"/>
              <a:gd name="T13" fmla="*/ 138 h 138"/>
              <a:gd name="T14" fmla="*/ 72 w 146"/>
              <a:gd name="T15" fmla="*/ 111 h 138"/>
              <a:gd name="T16" fmla="*/ 27 w 146"/>
              <a:gd name="T17" fmla="*/ 138 h 138"/>
              <a:gd name="T18" fmla="*/ 40 w 146"/>
              <a:gd name="T19" fmla="*/ 87 h 138"/>
              <a:gd name="T20" fmla="*/ 0 w 146"/>
              <a:gd name="T21" fmla="*/ 5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6" h="138">
                <a:moveTo>
                  <a:pt x="0" y="52"/>
                </a:moveTo>
                <a:lnTo>
                  <a:pt x="52" y="48"/>
                </a:lnTo>
                <a:lnTo>
                  <a:pt x="72" y="0"/>
                </a:lnTo>
                <a:lnTo>
                  <a:pt x="93" y="48"/>
                </a:lnTo>
                <a:lnTo>
                  <a:pt x="146" y="52"/>
                </a:lnTo>
                <a:lnTo>
                  <a:pt x="105" y="87"/>
                </a:lnTo>
                <a:lnTo>
                  <a:pt x="117" y="138"/>
                </a:lnTo>
                <a:lnTo>
                  <a:pt x="72" y="111"/>
                </a:lnTo>
                <a:lnTo>
                  <a:pt x="27" y="138"/>
                </a:lnTo>
                <a:lnTo>
                  <a:pt x="40" y="87"/>
                </a:lnTo>
                <a:lnTo>
                  <a:pt x="0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2" name="Freeform 74"/>
          <p:cNvSpPr>
            <a:spLocks noEditPoints="1"/>
          </p:cNvSpPr>
          <p:nvPr/>
        </p:nvSpPr>
        <p:spPr bwMode="auto">
          <a:xfrm>
            <a:off x="922740" y="2508951"/>
            <a:ext cx="237803" cy="224773"/>
          </a:xfrm>
          <a:custGeom>
            <a:avLst/>
            <a:gdLst>
              <a:gd name="T0" fmla="*/ 0 w 146"/>
              <a:gd name="T1" fmla="*/ 52 h 138"/>
              <a:gd name="T2" fmla="*/ 53 w 146"/>
              <a:gd name="T3" fmla="*/ 48 h 138"/>
              <a:gd name="T4" fmla="*/ 73 w 146"/>
              <a:gd name="T5" fmla="*/ 0 h 138"/>
              <a:gd name="T6" fmla="*/ 94 w 146"/>
              <a:gd name="T7" fmla="*/ 48 h 138"/>
              <a:gd name="T8" fmla="*/ 146 w 146"/>
              <a:gd name="T9" fmla="*/ 52 h 138"/>
              <a:gd name="T10" fmla="*/ 105 w 146"/>
              <a:gd name="T11" fmla="*/ 87 h 138"/>
              <a:gd name="T12" fmla="*/ 118 w 146"/>
              <a:gd name="T13" fmla="*/ 138 h 138"/>
              <a:gd name="T14" fmla="*/ 73 w 146"/>
              <a:gd name="T15" fmla="*/ 111 h 138"/>
              <a:gd name="T16" fmla="*/ 28 w 146"/>
              <a:gd name="T17" fmla="*/ 138 h 138"/>
              <a:gd name="T18" fmla="*/ 41 w 146"/>
              <a:gd name="T19" fmla="*/ 87 h 138"/>
              <a:gd name="T20" fmla="*/ 0 w 146"/>
              <a:gd name="T21" fmla="*/ 52 h 138"/>
              <a:gd name="T22" fmla="*/ 16 w 146"/>
              <a:gd name="T23" fmla="*/ 58 h 138"/>
              <a:gd name="T24" fmla="*/ 48 w 146"/>
              <a:gd name="T25" fmla="*/ 85 h 138"/>
              <a:gd name="T26" fmla="*/ 38 w 146"/>
              <a:gd name="T27" fmla="*/ 124 h 138"/>
              <a:gd name="T28" fmla="*/ 73 w 146"/>
              <a:gd name="T29" fmla="*/ 103 h 138"/>
              <a:gd name="T30" fmla="*/ 108 w 146"/>
              <a:gd name="T31" fmla="*/ 124 h 138"/>
              <a:gd name="T32" fmla="*/ 99 w 146"/>
              <a:gd name="T33" fmla="*/ 85 h 138"/>
              <a:gd name="T34" fmla="*/ 130 w 146"/>
              <a:gd name="T35" fmla="*/ 58 h 138"/>
              <a:gd name="T36" fmla="*/ 89 w 146"/>
              <a:gd name="T37" fmla="*/ 55 h 138"/>
              <a:gd name="T38" fmla="*/ 73 w 146"/>
              <a:gd name="T39" fmla="*/ 17 h 138"/>
              <a:gd name="T40" fmla="*/ 58 w 146"/>
              <a:gd name="T41" fmla="*/ 55 h 138"/>
              <a:gd name="T42" fmla="*/ 16 w 146"/>
              <a:gd name="T43" fmla="*/ 5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6" h="138">
                <a:moveTo>
                  <a:pt x="0" y="52"/>
                </a:moveTo>
                <a:lnTo>
                  <a:pt x="53" y="48"/>
                </a:lnTo>
                <a:lnTo>
                  <a:pt x="73" y="0"/>
                </a:lnTo>
                <a:lnTo>
                  <a:pt x="94" y="48"/>
                </a:lnTo>
                <a:lnTo>
                  <a:pt x="146" y="52"/>
                </a:lnTo>
                <a:lnTo>
                  <a:pt x="105" y="87"/>
                </a:lnTo>
                <a:lnTo>
                  <a:pt x="118" y="138"/>
                </a:lnTo>
                <a:lnTo>
                  <a:pt x="73" y="111"/>
                </a:lnTo>
                <a:lnTo>
                  <a:pt x="28" y="138"/>
                </a:lnTo>
                <a:lnTo>
                  <a:pt x="41" y="87"/>
                </a:lnTo>
                <a:lnTo>
                  <a:pt x="0" y="52"/>
                </a:lnTo>
                <a:close/>
                <a:moveTo>
                  <a:pt x="16" y="58"/>
                </a:moveTo>
                <a:lnTo>
                  <a:pt x="48" y="85"/>
                </a:lnTo>
                <a:lnTo>
                  <a:pt x="38" y="124"/>
                </a:lnTo>
                <a:lnTo>
                  <a:pt x="73" y="103"/>
                </a:lnTo>
                <a:lnTo>
                  <a:pt x="108" y="124"/>
                </a:lnTo>
                <a:lnTo>
                  <a:pt x="99" y="85"/>
                </a:lnTo>
                <a:lnTo>
                  <a:pt x="130" y="58"/>
                </a:lnTo>
                <a:lnTo>
                  <a:pt x="89" y="55"/>
                </a:lnTo>
                <a:lnTo>
                  <a:pt x="73" y="17"/>
                </a:lnTo>
                <a:lnTo>
                  <a:pt x="58" y="55"/>
                </a:lnTo>
                <a:lnTo>
                  <a:pt x="16" y="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3" name="Freeform 75"/>
          <p:cNvSpPr>
            <a:spLocks/>
          </p:cNvSpPr>
          <p:nvPr/>
        </p:nvSpPr>
        <p:spPr bwMode="auto">
          <a:xfrm>
            <a:off x="1259899" y="2533384"/>
            <a:ext cx="224773" cy="198712"/>
          </a:xfrm>
          <a:custGeom>
            <a:avLst/>
            <a:gdLst>
              <a:gd name="T0" fmla="*/ 0 w 209"/>
              <a:gd name="T1" fmla="*/ 6 h 185"/>
              <a:gd name="T2" fmla="*/ 2 w 209"/>
              <a:gd name="T3" fmla="*/ 1 h 185"/>
              <a:gd name="T4" fmla="*/ 7 w 209"/>
              <a:gd name="T5" fmla="*/ 0 h 185"/>
              <a:gd name="T6" fmla="*/ 202 w 209"/>
              <a:gd name="T7" fmla="*/ 0 h 185"/>
              <a:gd name="T8" fmla="*/ 207 w 209"/>
              <a:gd name="T9" fmla="*/ 1 h 185"/>
              <a:gd name="T10" fmla="*/ 209 w 209"/>
              <a:gd name="T11" fmla="*/ 6 h 185"/>
              <a:gd name="T12" fmla="*/ 209 w 209"/>
              <a:gd name="T13" fmla="*/ 139 h 185"/>
              <a:gd name="T14" fmla="*/ 207 w 209"/>
              <a:gd name="T15" fmla="*/ 144 h 185"/>
              <a:gd name="T16" fmla="*/ 202 w 209"/>
              <a:gd name="T17" fmla="*/ 145 h 185"/>
              <a:gd name="T18" fmla="*/ 169 w 209"/>
              <a:gd name="T19" fmla="*/ 145 h 185"/>
              <a:gd name="T20" fmla="*/ 169 w 209"/>
              <a:gd name="T21" fmla="*/ 185 h 185"/>
              <a:gd name="T22" fmla="*/ 131 w 209"/>
              <a:gd name="T23" fmla="*/ 145 h 185"/>
              <a:gd name="T24" fmla="*/ 7 w 209"/>
              <a:gd name="T25" fmla="*/ 145 h 185"/>
              <a:gd name="T26" fmla="*/ 2 w 209"/>
              <a:gd name="T27" fmla="*/ 144 h 185"/>
              <a:gd name="T28" fmla="*/ 0 w 209"/>
              <a:gd name="T29" fmla="*/ 139 h 185"/>
              <a:gd name="T30" fmla="*/ 0 w 209"/>
              <a:gd name="T31" fmla="*/ 6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9" h="185">
                <a:moveTo>
                  <a:pt x="0" y="6"/>
                </a:moveTo>
                <a:cubicBezTo>
                  <a:pt x="0" y="4"/>
                  <a:pt x="1" y="3"/>
                  <a:pt x="2" y="1"/>
                </a:cubicBezTo>
                <a:cubicBezTo>
                  <a:pt x="3" y="0"/>
                  <a:pt x="5" y="0"/>
                  <a:pt x="7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204" y="0"/>
                  <a:pt x="205" y="0"/>
                  <a:pt x="207" y="1"/>
                </a:cubicBezTo>
                <a:cubicBezTo>
                  <a:pt x="208" y="3"/>
                  <a:pt x="209" y="4"/>
                  <a:pt x="209" y="6"/>
                </a:cubicBezTo>
                <a:cubicBezTo>
                  <a:pt x="209" y="139"/>
                  <a:pt x="209" y="139"/>
                  <a:pt x="209" y="139"/>
                </a:cubicBezTo>
                <a:cubicBezTo>
                  <a:pt x="209" y="141"/>
                  <a:pt x="208" y="142"/>
                  <a:pt x="207" y="144"/>
                </a:cubicBezTo>
                <a:cubicBezTo>
                  <a:pt x="205" y="145"/>
                  <a:pt x="204" y="145"/>
                  <a:pt x="202" y="145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69" y="185"/>
                  <a:pt x="169" y="185"/>
                  <a:pt x="169" y="185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7" y="145"/>
                  <a:pt x="7" y="145"/>
                  <a:pt x="7" y="145"/>
                </a:cubicBezTo>
                <a:cubicBezTo>
                  <a:pt x="5" y="145"/>
                  <a:pt x="3" y="145"/>
                  <a:pt x="2" y="144"/>
                </a:cubicBezTo>
                <a:cubicBezTo>
                  <a:pt x="1" y="142"/>
                  <a:pt x="0" y="141"/>
                  <a:pt x="0" y="139"/>
                </a:cubicBezTo>
                <a:lnTo>
                  <a:pt x="0" y="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4" name="Freeform 76"/>
          <p:cNvSpPr>
            <a:spLocks noEditPoints="1"/>
          </p:cNvSpPr>
          <p:nvPr/>
        </p:nvSpPr>
        <p:spPr bwMode="auto">
          <a:xfrm>
            <a:off x="1592172" y="2533384"/>
            <a:ext cx="223145" cy="200342"/>
          </a:xfrm>
          <a:custGeom>
            <a:avLst/>
            <a:gdLst>
              <a:gd name="T0" fmla="*/ 0 w 208"/>
              <a:gd name="T1" fmla="*/ 86 h 187"/>
              <a:gd name="T2" fmla="*/ 1 w 208"/>
              <a:gd name="T3" fmla="*/ 84 h 187"/>
              <a:gd name="T4" fmla="*/ 3 w 208"/>
              <a:gd name="T5" fmla="*/ 83 h 187"/>
              <a:gd name="T6" fmla="*/ 31 w 208"/>
              <a:gd name="T7" fmla="*/ 83 h 187"/>
              <a:gd name="T8" fmla="*/ 31 w 208"/>
              <a:gd name="T9" fmla="*/ 119 h 187"/>
              <a:gd name="T10" fmla="*/ 35 w 208"/>
              <a:gd name="T11" fmla="*/ 131 h 187"/>
              <a:gd name="T12" fmla="*/ 45 w 208"/>
              <a:gd name="T13" fmla="*/ 135 h 187"/>
              <a:gd name="T14" fmla="*/ 46 w 208"/>
              <a:gd name="T15" fmla="*/ 135 h 187"/>
              <a:gd name="T16" fmla="*/ 67 w 208"/>
              <a:gd name="T17" fmla="*/ 135 h 187"/>
              <a:gd name="T18" fmla="*/ 111 w 208"/>
              <a:gd name="T19" fmla="*/ 134 h 187"/>
              <a:gd name="T20" fmla="*/ 111 w 208"/>
              <a:gd name="T21" fmla="*/ 162 h 187"/>
              <a:gd name="T22" fmla="*/ 110 w 208"/>
              <a:gd name="T23" fmla="*/ 165 h 187"/>
              <a:gd name="T24" fmla="*/ 107 w 208"/>
              <a:gd name="T25" fmla="*/ 166 h 187"/>
              <a:gd name="T26" fmla="*/ 41 w 208"/>
              <a:gd name="T27" fmla="*/ 166 h 187"/>
              <a:gd name="T28" fmla="*/ 21 w 208"/>
              <a:gd name="T29" fmla="*/ 187 h 187"/>
              <a:gd name="T30" fmla="*/ 21 w 208"/>
              <a:gd name="T31" fmla="*/ 166 h 187"/>
              <a:gd name="T32" fmla="*/ 3 w 208"/>
              <a:gd name="T33" fmla="*/ 166 h 187"/>
              <a:gd name="T34" fmla="*/ 1 w 208"/>
              <a:gd name="T35" fmla="*/ 165 h 187"/>
              <a:gd name="T36" fmla="*/ 0 w 208"/>
              <a:gd name="T37" fmla="*/ 162 h 187"/>
              <a:gd name="T38" fmla="*/ 0 w 208"/>
              <a:gd name="T39" fmla="*/ 86 h 187"/>
              <a:gd name="T40" fmla="*/ 41 w 208"/>
              <a:gd name="T41" fmla="*/ 5 h 187"/>
              <a:gd name="T42" fmla="*/ 43 w 208"/>
              <a:gd name="T43" fmla="*/ 1 h 187"/>
              <a:gd name="T44" fmla="*/ 47 w 208"/>
              <a:gd name="T45" fmla="*/ 0 h 187"/>
              <a:gd name="T46" fmla="*/ 203 w 208"/>
              <a:gd name="T47" fmla="*/ 0 h 187"/>
              <a:gd name="T48" fmla="*/ 206 w 208"/>
              <a:gd name="T49" fmla="*/ 1 h 187"/>
              <a:gd name="T50" fmla="*/ 208 w 208"/>
              <a:gd name="T51" fmla="*/ 5 h 187"/>
              <a:gd name="T52" fmla="*/ 208 w 208"/>
              <a:gd name="T53" fmla="*/ 119 h 187"/>
              <a:gd name="T54" fmla="*/ 206 w 208"/>
              <a:gd name="T55" fmla="*/ 123 h 187"/>
              <a:gd name="T56" fmla="*/ 203 w 208"/>
              <a:gd name="T57" fmla="*/ 124 h 187"/>
              <a:gd name="T58" fmla="*/ 177 w 208"/>
              <a:gd name="T59" fmla="*/ 124 h 187"/>
              <a:gd name="T60" fmla="*/ 177 w 208"/>
              <a:gd name="T61" fmla="*/ 156 h 187"/>
              <a:gd name="T62" fmla="*/ 145 w 208"/>
              <a:gd name="T63" fmla="*/ 124 h 187"/>
              <a:gd name="T64" fmla="*/ 47 w 208"/>
              <a:gd name="T65" fmla="*/ 124 h 187"/>
              <a:gd name="T66" fmla="*/ 43 w 208"/>
              <a:gd name="T67" fmla="*/ 123 h 187"/>
              <a:gd name="T68" fmla="*/ 41 w 208"/>
              <a:gd name="T69" fmla="*/ 119 h 187"/>
              <a:gd name="T70" fmla="*/ 41 w 208"/>
              <a:gd name="T71" fmla="*/ 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187">
                <a:moveTo>
                  <a:pt x="0" y="86"/>
                </a:moveTo>
                <a:cubicBezTo>
                  <a:pt x="0" y="85"/>
                  <a:pt x="0" y="84"/>
                  <a:pt x="1" y="84"/>
                </a:cubicBezTo>
                <a:cubicBezTo>
                  <a:pt x="2" y="83"/>
                  <a:pt x="2" y="83"/>
                  <a:pt x="3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31" y="119"/>
                  <a:pt x="31" y="119"/>
                  <a:pt x="31" y="119"/>
                </a:cubicBezTo>
                <a:cubicBezTo>
                  <a:pt x="31" y="124"/>
                  <a:pt x="32" y="128"/>
                  <a:pt x="35" y="131"/>
                </a:cubicBezTo>
                <a:cubicBezTo>
                  <a:pt x="37" y="133"/>
                  <a:pt x="41" y="135"/>
                  <a:pt x="45" y="135"/>
                </a:cubicBezTo>
                <a:cubicBezTo>
                  <a:pt x="46" y="135"/>
                  <a:pt x="46" y="135"/>
                  <a:pt x="46" y="135"/>
                </a:cubicBezTo>
                <a:cubicBezTo>
                  <a:pt x="49" y="135"/>
                  <a:pt x="56" y="135"/>
                  <a:pt x="67" y="135"/>
                </a:cubicBezTo>
                <a:cubicBezTo>
                  <a:pt x="78" y="135"/>
                  <a:pt x="92" y="134"/>
                  <a:pt x="111" y="134"/>
                </a:cubicBezTo>
                <a:cubicBezTo>
                  <a:pt x="111" y="162"/>
                  <a:pt x="111" y="162"/>
                  <a:pt x="111" y="162"/>
                </a:cubicBezTo>
                <a:cubicBezTo>
                  <a:pt x="111" y="163"/>
                  <a:pt x="110" y="164"/>
                  <a:pt x="110" y="165"/>
                </a:cubicBezTo>
                <a:cubicBezTo>
                  <a:pt x="109" y="166"/>
                  <a:pt x="108" y="166"/>
                  <a:pt x="107" y="166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2" y="166"/>
                  <a:pt x="2" y="166"/>
                  <a:pt x="1" y="165"/>
                </a:cubicBezTo>
                <a:cubicBezTo>
                  <a:pt x="0" y="164"/>
                  <a:pt x="0" y="163"/>
                  <a:pt x="0" y="162"/>
                </a:cubicBezTo>
                <a:lnTo>
                  <a:pt x="0" y="86"/>
                </a:lnTo>
                <a:close/>
                <a:moveTo>
                  <a:pt x="41" y="5"/>
                </a:moveTo>
                <a:cubicBezTo>
                  <a:pt x="41" y="3"/>
                  <a:pt x="42" y="2"/>
                  <a:pt x="43" y="1"/>
                </a:cubicBezTo>
                <a:cubicBezTo>
                  <a:pt x="44" y="0"/>
                  <a:pt x="45" y="0"/>
                  <a:pt x="47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204" y="0"/>
                  <a:pt x="205" y="0"/>
                  <a:pt x="206" y="1"/>
                </a:cubicBezTo>
                <a:cubicBezTo>
                  <a:pt x="207" y="2"/>
                  <a:pt x="208" y="3"/>
                  <a:pt x="208" y="5"/>
                </a:cubicBezTo>
                <a:cubicBezTo>
                  <a:pt x="208" y="119"/>
                  <a:pt x="208" y="119"/>
                  <a:pt x="208" y="119"/>
                </a:cubicBezTo>
                <a:cubicBezTo>
                  <a:pt x="208" y="121"/>
                  <a:pt x="207" y="122"/>
                  <a:pt x="206" y="123"/>
                </a:cubicBezTo>
                <a:cubicBezTo>
                  <a:pt x="205" y="124"/>
                  <a:pt x="204" y="124"/>
                  <a:pt x="203" y="124"/>
                </a:cubicBezTo>
                <a:cubicBezTo>
                  <a:pt x="177" y="124"/>
                  <a:pt x="177" y="124"/>
                  <a:pt x="177" y="124"/>
                </a:cubicBezTo>
                <a:cubicBezTo>
                  <a:pt x="177" y="156"/>
                  <a:pt x="177" y="156"/>
                  <a:pt x="177" y="156"/>
                </a:cubicBezTo>
                <a:cubicBezTo>
                  <a:pt x="145" y="124"/>
                  <a:pt x="145" y="124"/>
                  <a:pt x="145" y="124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45" y="124"/>
                  <a:pt x="44" y="124"/>
                  <a:pt x="43" y="123"/>
                </a:cubicBezTo>
                <a:cubicBezTo>
                  <a:pt x="42" y="122"/>
                  <a:pt x="41" y="121"/>
                  <a:pt x="41" y="119"/>
                </a:cubicBezTo>
                <a:lnTo>
                  <a:pt x="41" y="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5" name="Freeform 77"/>
          <p:cNvSpPr>
            <a:spLocks noEditPoints="1"/>
          </p:cNvSpPr>
          <p:nvPr/>
        </p:nvSpPr>
        <p:spPr bwMode="auto">
          <a:xfrm>
            <a:off x="1987968" y="2510581"/>
            <a:ext cx="91212" cy="200342"/>
          </a:xfrm>
          <a:custGeom>
            <a:avLst/>
            <a:gdLst>
              <a:gd name="T0" fmla="*/ 0 w 84"/>
              <a:gd name="T1" fmla="*/ 166 h 187"/>
              <a:gd name="T2" fmla="*/ 21 w 84"/>
              <a:gd name="T3" fmla="*/ 166 h 187"/>
              <a:gd name="T4" fmla="*/ 21 w 84"/>
              <a:gd name="T5" fmla="*/ 104 h 187"/>
              <a:gd name="T6" fmla="*/ 0 w 84"/>
              <a:gd name="T7" fmla="*/ 104 h 187"/>
              <a:gd name="T8" fmla="*/ 0 w 84"/>
              <a:gd name="T9" fmla="*/ 83 h 187"/>
              <a:gd name="T10" fmla="*/ 63 w 84"/>
              <a:gd name="T11" fmla="*/ 83 h 187"/>
              <a:gd name="T12" fmla="*/ 63 w 84"/>
              <a:gd name="T13" fmla="*/ 166 h 187"/>
              <a:gd name="T14" fmla="*/ 84 w 84"/>
              <a:gd name="T15" fmla="*/ 166 h 187"/>
              <a:gd name="T16" fmla="*/ 84 w 84"/>
              <a:gd name="T17" fmla="*/ 187 h 187"/>
              <a:gd name="T18" fmla="*/ 0 w 84"/>
              <a:gd name="T19" fmla="*/ 187 h 187"/>
              <a:gd name="T20" fmla="*/ 0 w 84"/>
              <a:gd name="T21" fmla="*/ 166 h 187"/>
              <a:gd name="T22" fmla="*/ 20 w 84"/>
              <a:gd name="T23" fmla="*/ 53 h 187"/>
              <a:gd name="T24" fmla="*/ 11 w 84"/>
              <a:gd name="T25" fmla="*/ 31 h 187"/>
              <a:gd name="T26" fmla="*/ 20 w 84"/>
              <a:gd name="T27" fmla="*/ 9 h 187"/>
              <a:gd name="T28" fmla="*/ 42 w 84"/>
              <a:gd name="T29" fmla="*/ 0 h 187"/>
              <a:gd name="T30" fmla="*/ 64 w 84"/>
              <a:gd name="T31" fmla="*/ 9 h 187"/>
              <a:gd name="T32" fmla="*/ 73 w 84"/>
              <a:gd name="T33" fmla="*/ 31 h 187"/>
              <a:gd name="T34" fmla="*/ 64 w 84"/>
              <a:gd name="T35" fmla="*/ 53 h 187"/>
              <a:gd name="T36" fmla="*/ 42 w 84"/>
              <a:gd name="T37" fmla="*/ 62 h 187"/>
              <a:gd name="T38" fmla="*/ 20 w 84"/>
              <a:gd name="T39" fmla="*/ 5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87">
                <a:moveTo>
                  <a:pt x="0" y="166"/>
                </a:moveTo>
                <a:cubicBezTo>
                  <a:pt x="21" y="166"/>
                  <a:pt x="21" y="166"/>
                  <a:pt x="21" y="166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3"/>
                  <a:pt x="0" y="83"/>
                  <a:pt x="0" y="83"/>
                </a:cubicBezTo>
                <a:cubicBezTo>
                  <a:pt x="63" y="83"/>
                  <a:pt x="63" y="83"/>
                  <a:pt x="63" y="83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0" y="187"/>
                  <a:pt x="0" y="187"/>
                  <a:pt x="0" y="187"/>
                </a:cubicBezTo>
                <a:lnTo>
                  <a:pt x="0" y="166"/>
                </a:lnTo>
                <a:close/>
                <a:moveTo>
                  <a:pt x="20" y="53"/>
                </a:moveTo>
                <a:cubicBezTo>
                  <a:pt x="14" y="47"/>
                  <a:pt x="11" y="39"/>
                  <a:pt x="11" y="31"/>
                </a:cubicBezTo>
                <a:cubicBezTo>
                  <a:pt x="11" y="22"/>
                  <a:pt x="14" y="15"/>
                  <a:pt x="20" y="9"/>
                </a:cubicBezTo>
                <a:cubicBezTo>
                  <a:pt x="26" y="3"/>
                  <a:pt x="33" y="0"/>
                  <a:pt x="42" y="0"/>
                </a:cubicBezTo>
                <a:cubicBezTo>
                  <a:pt x="51" y="0"/>
                  <a:pt x="58" y="3"/>
                  <a:pt x="64" y="9"/>
                </a:cubicBezTo>
                <a:cubicBezTo>
                  <a:pt x="70" y="15"/>
                  <a:pt x="73" y="22"/>
                  <a:pt x="73" y="31"/>
                </a:cubicBezTo>
                <a:cubicBezTo>
                  <a:pt x="73" y="39"/>
                  <a:pt x="70" y="47"/>
                  <a:pt x="64" y="53"/>
                </a:cubicBezTo>
                <a:cubicBezTo>
                  <a:pt x="58" y="59"/>
                  <a:pt x="51" y="62"/>
                  <a:pt x="42" y="62"/>
                </a:cubicBezTo>
                <a:cubicBezTo>
                  <a:pt x="33" y="62"/>
                  <a:pt x="26" y="59"/>
                  <a:pt x="20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6" name="Freeform 78"/>
          <p:cNvSpPr>
            <a:spLocks noEditPoints="1"/>
          </p:cNvSpPr>
          <p:nvPr/>
        </p:nvSpPr>
        <p:spPr bwMode="auto">
          <a:xfrm>
            <a:off x="2269748" y="2500808"/>
            <a:ext cx="198712" cy="241061"/>
          </a:xfrm>
          <a:custGeom>
            <a:avLst/>
            <a:gdLst>
              <a:gd name="T0" fmla="*/ 0 w 185"/>
              <a:gd name="T1" fmla="*/ 32 h 224"/>
              <a:gd name="T2" fmla="*/ 1 w 185"/>
              <a:gd name="T3" fmla="*/ 29 h 224"/>
              <a:gd name="T4" fmla="*/ 3 w 185"/>
              <a:gd name="T5" fmla="*/ 25 h 224"/>
              <a:gd name="T6" fmla="*/ 6 w 185"/>
              <a:gd name="T7" fmla="*/ 23 h 224"/>
              <a:gd name="T8" fmla="*/ 10 w 185"/>
              <a:gd name="T9" fmla="*/ 22 h 224"/>
              <a:gd name="T10" fmla="*/ 17 w 185"/>
              <a:gd name="T11" fmla="*/ 24 h 224"/>
              <a:gd name="T12" fmla="*/ 20 w 185"/>
              <a:gd name="T13" fmla="*/ 30 h 224"/>
              <a:gd name="T14" fmla="*/ 69 w 185"/>
              <a:gd name="T15" fmla="*/ 211 h 224"/>
              <a:gd name="T16" fmla="*/ 69 w 185"/>
              <a:gd name="T17" fmla="*/ 213 h 224"/>
              <a:gd name="T18" fmla="*/ 66 w 185"/>
              <a:gd name="T19" fmla="*/ 220 h 224"/>
              <a:gd name="T20" fmla="*/ 59 w 185"/>
              <a:gd name="T21" fmla="*/ 224 h 224"/>
              <a:gd name="T22" fmla="*/ 52 w 185"/>
              <a:gd name="T23" fmla="*/ 221 h 224"/>
              <a:gd name="T24" fmla="*/ 49 w 185"/>
              <a:gd name="T25" fmla="*/ 216 h 224"/>
              <a:gd name="T26" fmla="*/ 0 w 185"/>
              <a:gd name="T27" fmla="*/ 35 h 224"/>
              <a:gd name="T28" fmla="*/ 0 w 185"/>
              <a:gd name="T29" fmla="*/ 32 h 224"/>
              <a:gd name="T30" fmla="*/ 43 w 185"/>
              <a:gd name="T31" fmla="*/ 34 h 224"/>
              <a:gd name="T32" fmla="*/ 53 w 185"/>
              <a:gd name="T33" fmla="*/ 37 h 224"/>
              <a:gd name="T34" fmla="*/ 76 w 185"/>
              <a:gd name="T35" fmla="*/ 31 h 224"/>
              <a:gd name="T36" fmla="*/ 103 w 185"/>
              <a:gd name="T37" fmla="*/ 18 h 224"/>
              <a:gd name="T38" fmla="*/ 117 w 185"/>
              <a:gd name="T39" fmla="*/ 11 h 224"/>
              <a:gd name="T40" fmla="*/ 131 w 185"/>
              <a:gd name="T41" fmla="*/ 5 h 224"/>
              <a:gd name="T42" fmla="*/ 154 w 185"/>
              <a:gd name="T43" fmla="*/ 0 h 224"/>
              <a:gd name="T44" fmla="*/ 164 w 185"/>
              <a:gd name="T45" fmla="*/ 2 h 224"/>
              <a:gd name="T46" fmla="*/ 159 w 185"/>
              <a:gd name="T47" fmla="*/ 23 h 224"/>
              <a:gd name="T48" fmla="*/ 153 w 185"/>
              <a:gd name="T49" fmla="*/ 42 h 224"/>
              <a:gd name="T50" fmla="*/ 161 w 185"/>
              <a:gd name="T51" fmla="*/ 52 h 224"/>
              <a:gd name="T52" fmla="*/ 168 w 185"/>
              <a:gd name="T53" fmla="*/ 62 h 224"/>
              <a:gd name="T54" fmla="*/ 176 w 185"/>
              <a:gd name="T55" fmla="*/ 71 h 224"/>
              <a:gd name="T56" fmla="*/ 181 w 185"/>
              <a:gd name="T57" fmla="*/ 77 h 224"/>
              <a:gd name="T58" fmla="*/ 185 w 185"/>
              <a:gd name="T59" fmla="*/ 82 h 224"/>
              <a:gd name="T60" fmla="*/ 175 w 185"/>
              <a:gd name="T61" fmla="*/ 80 h 224"/>
              <a:gd name="T62" fmla="*/ 152 w 185"/>
              <a:gd name="T63" fmla="*/ 86 h 224"/>
              <a:gd name="T64" fmla="*/ 138 w 185"/>
              <a:gd name="T65" fmla="*/ 92 h 224"/>
              <a:gd name="T66" fmla="*/ 125 w 185"/>
              <a:gd name="T67" fmla="*/ 99 h 224"/>
              <a:gd name="T68" fmla="*/ 98 w 185"/>
              <a:gd name="T69" fmla="*/ 111 h 224"/>
              <a:gd name="T70" fmla="*/ 74 w 185"/>
              <a:gd name="T71" fmla="*/ 117 h 224"/>
              <a:gd name="T72" fmla="*/ 65 w 185"/>
              <a:gd name="T73" fmla="*/ 115 h 224"/>
              <a:gd name="T74" fmla="*/ 43 w 185"/>
              <a:gd name="T75" fmla="*/ 3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5" h="224">
                <a:moveTo>
                  <a:pt x="0" y="32"/>
                </a:moveTo>
                <a:cubicBezTo>
                  <a:pt x="0" y="31"/>
                  <a:pt x="0" y="30"/>
                  <a:pt x="1" y="29"/>
                </a:cubicBezTo>
                <a:cubicBezTo>
                  <a:pt x="1" y="27"/>
                  <a:pt x="2" y="26"/>
                  <a:pt x="3" y="25"/>
                </a:cubicBezTo>
                <a:cubicBezTo>
                  <a:pt x="4" y="24"/>
                  <a:pt x="5" y="23"/>
                  <a:pt x="6" y="23"/>
                </a:cubicBezTo>
                <a:cubicBezTo>
                  <a:pt x="7" y="22"/>
                  <a:pt x="9" y="22"/>
                  <a:pt x="10" y="22"/>
                </a:cubicBezTo>
                <a:cubicBezTo>
                  <a:pt x="13" y="22"/>
                  <a:pt x="15" y="23"/>
                  <a:pt x="17" y="24"/>
                </a:cubicBezTo>
                <a:cubicBezTo>
                  <a:pt x="18" y="25"/>
                  <a:pt x="20" y="27"/>
                  <a:pt x="20" y="30"/>
                </a:cubicBezTo>
                <a:cubicBezTo>
                  <a:pt x="69" y="211"/>
                  <a:pt x="69" y="211"/>
                  <a:pt x="69" y="211"/>
                </a:cubicBezTo>
                <a:cubicBezTo>
                  <a:pt x="69" y="211"/>
                  <a:pt x="69" y="212"/>
                  <a:pt x="69" y="213"/>
                </a:cubicBezTo>
                <a:cubicBezTo>
                  <a:pt x="69" y="216"/>
                  <a:pt x="68" y="218"/>
                  <a:pt x="66" y="220"/>
                </a:cubicBezTo>
                <a:cubicBezTo>
                  <a:pt x="64" y="223"/>
                  <a:pt x="62" y="224"/>
                  <a:pt x="59" y="224"/>
                </a:cubicBezTo>
                <a:cubicBezTo>
                  <a:pt x="56" y="224"/>
                  <a:pt x="54" y="223"/>
                  <a:pt x="52" y="221"/>
                </a:cubicBezTo>
                <a:cubicBezTo>
                  <a:pt x="51" y="220"/>
                  <a:pt x="49" y="218"/>
                  <a:pt x="49" y="21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0" y="33"/>
                  <a:pt x="0" y="32"/>
                </a:cubicBezTo>
                <a:close/>
                <a:moveTo>
                  <a:pt x="43" y="34"/>
                </a:moveTo>
                <a:cubicBezTo>
                  <a:pt x="46" y="36"/>
                  <a:pt x="49" y="37"/>
                  <a:pt x="53" y="37"/>
                </a:cubicBezTo>
                <a:cubicBezTo>
                  <a:pt x="58" y="37"/>
                  <a:pt x="66" y="35"/>
                  <a:pt x="76" y="31"/>
                </a:cubicBezTo>
                <a:cubicBezTo>
                  <a:pt x="85" y="27"/>
                  <a:pt x="95" y="23"/>
                  <a:pt x="103" y="18"/>
                </a:cubicBezTo>
                <a:cubicBezTo>
                  <a:pt x="108" y="16"/>
                  <a:pt x="112" y="14"/>
                  <a:pt x="117" y="11"/>
                </a:cubicBezTo>
                <a:cubicBezTo>
                  <a:pt x="121" y="9"/>
                  <a:pt x="126" y="7"/>
                  <a:pt x="131" y="5"/>
                </a:cubicBezTo>
                <a:cubicBezTo>
                  <a:pt x="140" y="2"/>
                  <a:pt x="148" y="0"/>
                  <a:pt x="154" y="0"/>
                </a:cubicBezTo>
                <a:cubicBezTo>
                  <a:pt x="158" y="0"/>
                  <a:pt x="161" y="0"/>
                  <a:pt x="164" y="2"/>
                </a:cubicBezTo>
                <a:cubicBezTo>
                  <a:pt x="162" y="10"/>
                  <a:pt x="160" y="17"/>
                  <a:pt x="159" y="23"/>
                </a:cubicBezTo>
                <a:cubicBezTo>
                  <a:pt x="157" y="30"/>
                  <a:pt x="155" y="36"/>
                  <a:pt x="153" y="42"/>
                </a:cubicBezTo>
                <a:cubicBezTo>
                  <a:pt x="156" y="45"/>
                  <a:pt x="158" y="49"/>
                  <a:pt x="161" y="52"/>
                </a:cubicBezTo>
                <a:cubicBezTo>
                  <a:pt x="163" y="56"/>
                  <a:pt x="166" y="59"/>
                  <a:pt x="168" y="62"/>
                </a:cubicBezTo>
                <a:cubicBezTo>
                  <a:pt x="171" y="66"/>
                  <a:pt x="174" y="69"/>
                  <a:pt x="176" y="71"/>
                </a:cubicBezTo>
                <a:cubicBezTo>
                  <a:pt x="178" y="74"/>
                  <a:pt x="180" y="76"/>
                  <a:pt x="181" y="77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82" y="81"/>
                  <a:pt x="179" y="80"/>
                  <a:pt x="175" y="80"/>
                </a:cubicBezTo>
                <a:cubicBezTo>
                  <a:pt x="170" y="80"/>
                  <a:pt x="162" y="82"/>
                  <a:pt x="152" y="86"/>
                </a:cubicBezTo>
                <a:cubicBezTo>
                  <a:pt x="147" y="88"/>
                  <a:pt x="143" y="90"/>
                  <a:pt x="138" y="92"/>
                </a:cubicBezTo>
                <a:cubicBezTo>
                  <a:pt x="134" y="94"/>
                  <a:pt x="129" y="96"/>
                  <a:pt x="125" y="99"/>
                </a:cubicBezTo>
                <a:cubicBezTo>
                  <a:pt x="116" y="103"/>
                  <a:pt x="107" y="107"/>
                  <a:pt x="98" y="111"/>
                </a:cubicBezTo>
                <a:cubicBezTo>
                  <a:pt x="88" y="115"/>
                  <a:pt x="80" y="117"/>
                  <a:pt x="74" y="117"/>
                </a:cubicBezTo>
                <a:cubicBezTo>
                  <a:pt x="71" y="117"/>
                  <a:pt x="67" y="116"/>
                  <a:pt x="65" y="115"/>
                </a:cubicBezTo>
                <a:lnTo>
                  <a:pt x="43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7" name="Freeform 79"/>
          <p:cNvSpPr>
            <a:spLocks noEditPoints="1"/>
          </p:cNvSpPr>
          <p:nvPr/>
        </p:nvSpPr>
        <p:spPr bwMode="auto">
          <a:xfrm>
            <a:off x="2582476" y="2510581"/>
            <a:ext cx="211743" cy="210114"/>
          </a:xfrm>
          <a:custGeom>
            <a:avLst/>
            <a:gdLst>
              <a:gd name="T0" fmla="*/ 0 w 197"/>
              <a:gd name="T1" fmla="*/ 71 h 196"/>
              <a:gd name="T2" fmla="*/ 0 w 197"/>
              <a:gd name="T3" fmla="*/ 10 h 196"/>
              <a:gd name="T4" fmla="*/ 1 w 197"/>
              <a:gd name="T5" fmla="*/ 6 h 196"/>
              <a:gd name="T6" fmla="*/ 4 w 197"/>
              <a:gd name="T7" fmla="*/ 3 h 196"/>
              <a:gd name="T8" fmla="*/ 7 w 197"/>
              <a:gd name="T9" fmla="*/ 1 h 196"/>
              <a:gd name="T10" fmla="*/ 11 w 197"/>
              <a:gd name="T11" fmla="*/ 0 h 196"/>
              <a:gd name="T12" fmla="*/ 72 w 197"/>
              <a:gd name="T13" fmla="*/ 0 h 196"/>
              <a:gd name="T14" fmla="*/ 75 w 197"/>
              <a:gd name="T15" fmla="*/ 1 h 196"/>
              <a:gd name="T16" fmla="*/ 195 w 197"/>
              <a:gd name="T17" fmla="*/ 121 h 196"/>
              <a:gd name="T18" fmla="*/ 195 w 197"/>
              <a:gd name="T19" fmla="*/ 121 h 196"/>
              <a:gd name="T20" fmla="*/ 197 w 197"/>
              <a:gd name="T21" fmla="*/ 125 h 196"/>
              <a:gd name="T22" fmla="*/ 195 w 197"/>
              <a:gd name="T23" fmla="*/ 128 h 196"/>
              <a:gd name="T24" fmla="*/ 195 w 197"/>
              <a:gd name="T25" fmla="*/ 128 h 196"/>
              <a:gd name="T26" fmla="*/ 129 w 197"/>
              <a:gd name="T27" fmla="*/ 195 h 196"/>
              <a:gd name="T28" fmla="*/ 126 w 197"/>
              <a:gd name="T29" fmla="*/ 196 h 196"/>
              <a:gd name="T30" fmla="*/ 122 w 197"/>
              <a:gd name="T31" fmla="*/ 195 h 196"/>
              <a:gd name="T32" fmla="*/ 121 w 197"/>
              <a:gd name="T33" fmla="*/ 194 h 196"/>
              <a:gd name="T34" fmla="*/ 2 w 197"/>
              <a:gd name="T35" fmla="*/ 74 h 196"/>
              <a:gd name="T36" fmla="*/ 0 w 197"/>
              <a:gd name="T37" fmla="*/ 71 h 196"/>
              <a:gd name="T38" fmla="*/ 24 w 197"/>
              <a:gd name="T39" fmla="*/ 24 h 196"/>
              <a:gd name="T40" fmla="*/ 22 w 197"/>
              <a:gd name="T41" fmla="*/ 27 h 196"/>
              <a:gd name="T42" fmla="*/ 21 w 197"/>
              <a:gd name="T43" fmla="*/ 31 h 196"/>
              <a:gd name="T44" fmla="*/ 22 w 197"/>
              <a:gd name="T45" fmla="*/ 35 h 196"/>
              <a:gd name="T46" fmla="*/ 24 w 197"/>
              <a:gd name="T47" fmla="*/ 38 h 196"/>
              <a:gd name="T48" fmla="*/ 28 w 197"/>
              <a:gd name="T49" fmla="*/ 41 h 196"/>
              <a:gd name="T50" fmla="*/ 32 w 197"/>
              <a:gd name="T51" fmla="*/ 41 h 196"/>
              <a:gd name="T52" fmla="*/ 36 w 197"/>
              <a:gd name="T53" fmla="*/ 41 h 196"/>
              <a:gd name="T54" fmla="*/ 39 w 197"/>
              <a:gd name="T55" fmla="*/ 38 h 196"/>
              <a:gd name="T56" fmla="*/ 42 w 197"/>
              <a:gd name="T57" fmla="*/ 31 h 196"/>
              <a:gd name="T58" fmla="*/ 39 w 197"/>
              <a:gd name="T59" fmla="*/ 24 h 196"/>
              <a:gd name="T60" fmla="*/ 32 w 197"/>
              <a:gd name="T61" fmla="*/ 21 h 196"/>
              <a:gd name="T62" fmla="*/ 24 w 197"/>
              <a:gd name="T63" fmla="*/ 2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7" h="196">
                <a:moveTo>
                  <a:pt x="0" y="71"/>
                </a:move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7"/>
                  <a:pt x="1" y="6"/>
                </a:cubicBezTo>
                <a:cubicBezTo>
                  <a:pt x="2" y="5"/>
                  <a:pt x="3" y="4"/>
                  <a:pt x="4" y="3"/>
                </a:cubicBezTo>
                <a:cubicBezTo>
                  <a:pt x="5" y="2"/>
                  <a:pt x="6" y="1"/>
                  <a:pt x="7" y="1"/>
                </a:cubicBezTo>
                <a:cubicBezTo>
                  <a:pt x="8" y="0"/>
                  <a:pt x="9" y="0"/>
                  <a:pt x="1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4" y="0"/>
                  <a:pt x="75" y="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195" y="121"/>
                  <a:pt x="195" y="121"/>
                  <a:pt x="195" y="121"/>
                </a:cubicBezTo>
                <a:cubicBezTo>
                  <a:pt x="196" y="122"/>
                  <a:pt x="197" y="123"/>
                  <a:pt x="197" y="125"/>
                </a:cubicBezTo>
                <a:cubicBezTo>
                  <a:pt x="197" y="126"/>
                  <a:pt x="196" y="127"/>
                  <a:pt x="195" y="128"/>
                </a:cubicBezTo>
                <a:cubicBezTo>
                  <a:pt x="195" y="128"/>
                  <a:pt x="195" y="128"/>
                  <a:pt x="195" y="128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28" y="196"/>
                  <a:pt x="127" y="196"/>
                  <a:pt x="126" y="196"/>
                </a:cubicBezTo>
                <a:cubicBezTo>
                  <a:pt x="124" y="196"/>
                  <a:pt x="123" y="196"/>
                  <a:pt x="122" y="195"/>
                </a:cubicBezTo>
                <a:cubicBezTo>
                  <a:pt x="122" y="194"/>
                  <a:pt x="122" y="194"/>
                  <a:pt x="121" y="194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3"/>
                  <a:pt x="0" y="72"/>
                  <a:pt x="0" y="71"/>
                </a:cubicBezTo>
                <a:close/>
                <a:moveTo>
                  <a:pt x="24" y="24"/>
                </a:moveTo>
                <a:cubicBezTo>
                  <a:pt x="23" y="25"/>
                  <a:pt x="23" y="26"/>
                  <a:pt x="22" y="27"/>
                </a:cubicBezTo>
                <a:cubicBezTo>
                  <a:pt x="22" y="28"/>
                  <a:pt x="21" y="30"/>
                  <a:pt x="21" y="31"/>
                </a:cubicBezTo>
                <a:cubicBezTo>
                  <a:pt x="21" y="32"/>
                  <a:pt x="22" y="34"/>
                  <a:pt x="22" y="35"/>
                </a:cubicBezTo>
                <a:cubicBezTo>
                  <a:pt x="23" y="36"/>
                  <a:pt x="23" y="37"/>
                  <a:pt x="24" y="38"/>
                </a:cubicBezTo>
                <a:cubicBezTo>
                  <a:pt x="25" y="39"/>
                  <a:pt x="26" y="40"/>
                  <a:pt x="28" y="41"/>
                </a:cubicBezTo>
                <a:cubicBezTo>
                  <a:pt x="29" y="41"/>
                  <a:pt x="30" y="41"/>
                  <a:pt x="32" y="41"/>
                </a:cubicBezTo>
                <a:cubicBezTo>
                  <a:pt x="33" y="41"/>
                  <a:pt x="34" y="41"/>
                  <a:pt x="36" y="41"/>
                </a:cubicBezTo>
                <a:cubicBezTo>
                  <a:pt x="37" y="40"/>
                  <a:pt x="38" y="39"/>
                  <a:pt x="39" y="38"/>
                </a:cubicBezTo>
                <a:cubicBezTo>
                  <a:pt x="41" y="36"/>
                  <a:pt x="42" y="34"/>
                  <a:pt x="42" y="31"/>
                </a:cubicBezTo>
                <a:cubicBezTo>
                  <a:pt x="42" y="28"/>
                  <a:pt x="41" y="26"/>
                  <a:pt x="39" y="24"/>
                </a:cubicBezTo>
                <a:cubicBezTo>
                  <a:pt x="37" y="22"/>
                  <a:pt x="34" y="21"/>
                  <a:pt x="32" y="21"/>
                </a:cubicBezTo>
                <a:cubicBezTo>
                  <a:pt x="29" y="21"/>
                  <a:pt x="26" y="22"/>
                  <a:pt x="24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8" name="Freeform 80"/>
          <p:cNvSpPr>
            <a:spLocks noEditPoints="1"/>
          </p:cNvSpPr>
          <p:nvPr/>
        </p:nvSpPr>
        <p:spPr bwMode="auto">
          <a:xfrm>
            <a:off x="2919635" y="2510581"/>
            <a:ext cx="211743" cy="231288"/>
          </a:xfrm>
          <a:custGeom>
            <a:avLst/>
            <a:gdLst>
              <a:gd name="T0" fmla="*/ 0 w 196"/>
              <a:gd name="T1" fmla="*/ 71 h 215"/>
              <a:gd name="T2" fmla="*/ 0 w 196"/>
              <a:gd name="T3" fmla="*/ 10 h 215"/>
              <a:gd name="T4" fmla="*/ 3 w 196"/>
              <a:gd name="T5" fmla="*/ 3 h 215"/>
              <a:gd name="T6" fmla="*/ 10 w 196"/>
              <a:gd name="T7" fmla="*/ 0 h 215"/>
              <a:gd name="T8" fmla="*/ 71 w 196"/>
              <a:gd name="T9" fmla="*/ 0 h 215"/>
              <a:gd name="T10" fmla="*/ 71 w 196"/>
              <a:gd name="T11" fmla="*/ 0 h 215"/>
              <a:gd name="T12" fmla="*/ 75 w 196"/>
              <a:gd name="T13" fmla="*/ 1 h 215"/>
              <a:gd name="T14" fmla="*/ 194 w 196"/>
              <a:gd name="T15" fmla="*/ 121 h 215"/>
              <a:gd name="T16" fmla="*/ 196 w 196"/>
              <a:gd name="T17" fmla="*/ 125 h 215"/>
              <a:gd name="T18" fmla="*/ 194 w 196"/>
              <a:gd name="T19" fmla="*/ 128 h 215"/>
              <a:gd name="T20" fmla="*/ 128 w 196"/>
              <a:gd name="T21" fmla="*/ 195 h 215"/>
              <a:gd name="T22" fmla="*/ 124 w 196"/>
              <a:gd name="T23" fmla="*/ 196 h 215"/>
              <a:gd name="T24" fmla="*/ 121 w 196"/>
              <a:gd name="T25" fmla="*/ 194 h 215"/>
              <a:gd name="T26" fmla="*/ 120 w 196"/>
              <a:gd name="T27" fmla="*/ 194 h 215"/>
              <a:gd name="T28" fmla="*/ 1 w 196"/>
              <a:gd name="T29" fmla="*/ 74 h 215"/>
              <a:gd name="T30" fmla="*/ 0 w 196"/>
              <a:gd name="T31" fmla="*/ 71 h 215"/>
              <a:gd name="T32" fmla="*/ 6 w 196"/>
              <a:gd name="T33" fmla="*/ 91 h 215"/>
              <a:gd name="T34" fmla="*/ 101 w 196"/>
              <a:gd name="T35" fmla="*/ 202 h 215"/>
              <a:gd name="T36" fmla="*/ 71 w 196"/>
              <a:gd name="T37" fmla="*/ 215 h 215"/>
              <a:gd name="T38" fmla="*/ 69 w 196"/>
              <a:gd name="T39" fmla="*/ 215 h 215"/>
              <a:gd name="T40" fmla="*/ 64 w 196"/>
              <a:gd name="T41" fmla="*/ 212 h 215"/>
              <a:gd name="T42" fmla="*/ 64 w 196"/>
              <a:gd name="T43" fmla="*/ 211 h 215"/>
              <a:gd name="T44" fmla="*/ 6 w 196"/>
              <a:gd name="T45" fmla="*/ 91 h 215"/>
              <a:gd name="T46" fmla="*/ 6 w 196"/>
              <a:gd name="T47" fmla="*/ 107 h 215"/>
              <a:gd name="T48" fmla="*/ 43 w 196"/>
              <a:gd name="T49" fmla="*/ 208 h 215"/>
              <a:gd name="T50" fmla="*/ 11 w 196"/>
              <a:gd name="T51" fmla="*/ 208 h 215"/>
              <a:gd name="T52" fmla="*/ 8 w 196"/>
              <a:gd name="T53" fmla="*/ 206 h 215"/>
              <a:gd name="T54" fmla="*/ 6 w 196"/>
              <a:gd name="T55" fmla="*/ 202 h 215"/>
              <a:gd name="T56" fmla="*/ 6 w 196"/>
              <a:gd name="T57" fmla="*/ 107 h 215"/>
              <a:gd name="T58" fmla="*/ 23 w 196"/>
              <a:gd name="T59" fmla="*/ 24 h 215"/>
              <a:gd name="T60" fmla="*/ 21 w 196"/>
              <a:gd name="T61" fmla="*/ 27 h 215"/>
              <a:gd name="T62" fmla="*/ 20 w 196"/>
              <a:gd name="T63" fmla="*/ 31 h 215"/>
              <a:gd name="T64" fmla="*/ 21 w 196"/>
              <a:gd name="T65" fmla="*/ 35 h 215"/>
              <a:gd name="T66" fmla="*/ 23 w 196"/>
              <a:gd name="T67" fmla="*/ 38 h 215"/>
              <a:gd name="T68" fmla="*/ 27 w 196"/>
              <a:gd name="T69" fmla="*/ 41 h 215"/>
              <a:gd name="T70" fmla="*/ 31 w 196"/>
              <a:gd name="T71" fmla="*/ 41 h 215"/>
              <a:gd name="T72" fmla="*/ 35 w 196"/>
              <a:gd name="T73" fmla="*/ 41 h 215"/>
              <a:gd name="T74" fmla="*/ 38 w 196"/>
              <a:gd name="T75" fmla="*/ 38 h 215"/>
              <a:gd name="T76" fmla="*/ 41 w 196"/>
              <a:gd name="T77" fmla="*/ 31 h 215"/>
              <a:gd name="T78" fmla="*/ 38 w 196"/>
              <a:gd name="T79" fmla="*/ 24 h 215"/>
              <a:gd name="T80" fmla="*/ 31 w 196"/>
              <a:gd name="T81" fmla="*/ 21 h 215"/>
              <a:gd name="T82" fmla="*/ 23 w 196"/>
              <a:gd name="T83" fmla="*/ 2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215">
                <a:moveTo>
                  <a:pt x="0" y="71"/>
                </a:moveTo>
                <a:cubicBezTo>
                  <a:pt x="0" y="10"/>
                  <a:pt x="0" y="10"/>
                  <a:pt x="0" y="10"/>
                </a:cubicBezTo>
                <a:cubicBezTo>
                  <a:pt x="0" y="7"/>
                  <a:pt x="1" y="5"/>
                  <a:pt x="3" y="3"/>
                </a:cubicBezTo>
                <a:cubicBezTo>
                  <a:pt x="5" y="1"/>
                  <a:pt x="7" y="0"/>
                  <a:pt x="10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4" y="0"/>
                  <a:pt x="75" y="1"/>
                </a:cubicBezTo>
                <a:cubicBezTo>
                  <a:pt x="194" y="121"/>
                  <a:pt x="194" y="121"/>
                  <a:pt x="194" y="121"/>
                </a:cubicBezTo>
                <a:cubicBezTo>
                  <a:pt x="195" y="122"/>
                  <a:pt x="196" y="123"/>
                  <a:pt x="196" y="125"/>
                </a:cubicBezTo>
                <a:cubicBezTo>
                  <a:pt x="196" y="126"/>
                  <a:pt x="195" y="128"/>
                  <a:pt x="194" y="128"/>
                </a:cubicBezTo>
                <a:cubicBezTo>
                  <a:pt x="128" y="195"/>
                  <a:pt x="128" y="195"/>
                  <a:pt x="128" y="195"/>
                </a:cubicBezTo>
                <a:cubicBezTo>
                  <a:pt x="127" y="196"/>
                  <a:pt x="126" y="196"/>
                  <a:pt x="124" y="196"/>
                </a:cubicBezTo>
                <a:cubicBezTo>
                  <a:pt x="123" y="196"/>
                  <a:pt x="122" y="196"/>
                  <a:pt x="121" y="194"/>
                </a:cubicBezTo>
                <a:cubicBezTo>
                  <a:pt x="120" y="194"/>
                  <a:pt x="120" y="194"/>
                  <a:pt x="120" y="19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4"/>
                  <a:pt x="0" y="73"/>
                  <a:pt x="0" y="71"/>
                </a:cubicBezTo>
                <a:close/>
                <a:moveTo>
                  <a:pt x="6" y="91"/>
                </a:moveTo>
                <a:cubicBezTo>
                  <a:pt x="101" y="202"/>
                  <a:pt x="101" y="202"/>
                  <a:pt x="101" y="202"/>
                </a:cubicBezTo>
                <a:cubicBezTo>
                  <a:pt x="71" y="215"/>
                  <a:pt x="71" y="215"/>
                  <a:pt x="71" y="215"/>
                </a:cubicBezTo>
                <a:cubicBezTo>
                  <a:pt x="70" y="215"/>
                  <a:pt x="69" y="215"/>
                  <a:pt x="69" y="215"/>
                </a:cubicBezTo>
                <a:cubicBezTo>
                  <a:pt x="67" y="215"/>
                  <a:pt x="65" y="214"/>
                  <a:pt x="64" y="212"/>
                </a:cubicBezTo>
                <a:cubicBezTo>
                  <a:pt x="64" y="211"/>
                  <a:pt x="64" y="211"/>
                  <a:pt x="64" y="211"/>
                </a:cubicBezTo>
                <a:lnTo>
                  <a:pt x="6" y="91"/>
                </a:lnTo>
                <a:close/>
                <a:moveTo>
                  <a:pt x="6" y="107"/>
                </a:moveTo>
                <a:cubicBezTo>
                  <a:pt x="43" y="208"/>
                  <a:pt x="43" y="208"/>
                  <a:pt x="43" y="208"/>
                </a:cubicBezTo>
                <a:cubicBezTo>
                  <a:pt x="11" y="208"/>
                  <a:pt x="11" y="208"/>
                  <a:pt x="11" y="208"/>
                </a:cubicBezTo>
                <a:cubicBezTo>
                  <a:pt x="10" y="208"/>
                  <a:pt x="9" y="207"/>
                  <a:pt x="8" y="206"/>
                </a:cubicBezTo>
                <a:cubicBezTo>
                  <a:pt x="7" y="205"/>
                  <a:pt x="6" y="204"/>
                  <a:pt x="6" y="202"/>
                </a:cubicBezTo>
                <a:lnTo>
                  <a:pt x="6" y="107"/>
                </a:lnTo>
                <a:close/>
                <a:moveTo>
                  <a:pt x="23" y="24"/>
                </a:moveTo>
                <a:cubicBezTo>
                  <a:pt x="22" y="25"/>
                  <a:pt x="22" y="26"/>
                  <a:pt x="21" y="27"/>
                </a:cubicBezTo>
                <a:cubicBezTo>
                  <a:pt x="21" y="28"/>
                  <a:pt x="20" y="30"/>
                  <a:pt x="20" y="31"/>
                </a:cubicBezTo>
                <a:cubicBezTo>
                  <a:pt x="20" y="32"/>
                  <a:pt x="21" y="34"/>
                  <a:pt x="21" y="35"/>
                </a:cubicBezTo>
                <a:cubicBezTo>
                  <a:pt x="22" y="36"/>
                  <a:pt x="22" y="37"/>
                  <a:pt x="23" y="38"/>
                </a:cubicBezTo>
                <a:cubicBezTo>
                  <a:pt x="25" y="39"/>
                  <a:pt x="26" y="40"/>
                  <a:pt x="27" y="41"/>
                </a:cubicBezTo>
                <a:cubicBezTo>
                  <a:pt x="28" y="41"/>
                  <a:pt x="29" y="41"/>
                  <a:pt x="31" y="41"/>
                </a:cubicBezTo>
                <a:cubicBezTo>
                  <a:pt x="32" y="41"/>
                  <a:pt x="33" y="41"/>
                  <a:pt x="35" y="41"/>
                </a:cubicBezTo>
                <a:cubicBezTo>
                  <a:pt x="36" y="40"/>
                  <a:pt x="37" y="39"/>
                  <a:pt x="38" y="38"/>
                </a:cubicBezTo>
                <a:cubicBezTo>
                  <a:pt x="40" y="36"/>
                  <a:pt x="41" y="34"/>
                  <a:pt x="41" y="31"/>
                </a:cubicBezTo>
                <a:cubicBezTo>
                  <a:pt x="41" y="28"/>
                  <a:pt x="40" y="26"/>
                  <a:pt x="38" y="24"/>
                </a:cubicBezTo>
                <a:cubicBezTo>
                  <a:pt x="36" y="22"/>
                  <a:pt x="34" y="21"/>
                  <a:pt x="31" y="21"/>
                </a:cubicBezTo>
                <a:cubicBezTo>
                  <a:pt x="28" y="21"/>
                  <a:pt x="26" y="22"/>
                  <a:pt x="23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9" name="Freeform 81"/>
          <p:cNvSpPr>
            <a:spLocks noEditPoints="1"/>
          </p:cNvSpPr>
          <p:nvPr/>
        </p:nvSpPr>
        <p:spPr bwMode="auto">
          <a:xfrm>
            <a:off x="3266567" y="2499178"/>
            <a:ext cx="156364" cy="245948"/>
          </a:xfrm>
          <a:custGeom>
            <a:avLst/>
            <a:gdLst>
              <a:gd name="T0" fmla="*/ 0 w 145"/>
              <a:gd name="T1" fmla="*/ 167 h 229"/>
              <a:gd name="T2" fmla="*/ 22 w 145"/>
              <a:gd name="T3" fmla="*/ 158 h 229"/>
              <a:gd name="T4" fmla="*/ 31 w 145"/>
              <a:gd name="T5" fmla="*/ 135 h 229"/>
              <a:gd name="T6" fmla="*/ 31 w 145"/>
              <a:gd name="T7" fmla="*/ 32 h 229"/>
              <a:gd name="T8" fmla="*/ 38 w 145"/>
              <a:gd name="T9" fmla="*/ 12 h 229"/>
              <a:gd name="T10" fmla="*/ 55 w 145"/>
              <a:gd name="T11" fmla="*/ 1 h 229"/>
              <a:gd name="T12" fmla="*/ 62 w 145"/>
              <a:gd name="T13" fmla="*/ 10 h 229"/>
              <a:gd name="T14" fmla="*/ 67 w 145"/>
              <a:gd name="T15" fmla="*/ 21 h 229"/>
              <a:gd name="T16" fmla="*/ 71 w 145"/>
              <a:gd name="T17" fmla="*/ 33 h 229"/>
              <a:gd name="T18" fmla="*/ 73 w 145"/>
              <a:gd name="T19" fmla="*/ 47 h 229"/>
              <a:gd name="T20" fmla="*/ 73 w 145"/>
              <a:gd name="T21" fmla="*/ 165 h 229"/>
              <a:gd name="T22" fmla="*/ 62 w 145"/>
              <a:gd name="T23" fmla="*/ 167 h 229"/>
              <a:gd name="T24" fmla="*/ 0 w 145"/>
              <a:gd name="T25" fmla="*/ 167 h 229"/>
              <a:gd name="T26" fmla="*/ 104 w 145"/>
              <a:gd name="T27" fmla="*/ 0 h 229"/>
              <a:gd name="T28" fmla="*/ 133 w 145"/>
              <a:gd name="T29" fmla="*/ 16 h 229"/>
              <a:gd name="T30" fmla="*/ 145 w 145"/>
              <a:gd name="T31" fmla="*/ 52 h 229"/>
              <a:gd name="T32" fmla="*/ 145 w 145"/>
              <a:gd name="T33" fmla="*/ 229 h 229"/>
              <a:gd name="T34" fmla="*/ 114 w 145"/>
              <a:gd name="T35" fmla="*/ 198 h 229"/>
              <a:gd name="T36" fmla="*/ 83 w 145"/>
              <a:gd name="T37" fmla="*/ 229 h 229"/>
              <a:gd name="T38" fmla="*/ 83 w 145"/>
              <a:gd name="T39" fmla="*/ 52 h 229"/>
              <a:gd name="T40" fmla="*/ 78 w 145"/>
              <a:gd name="T41" fmla="*/ 23 h 229"/>
              <a:gd name="T42" fmla="*/ 64 w 145"/>
              <a:gd name="T43" fmla="*/ 0 h 229"/>
              <a:gd name="T44" fmla="*/ 104 w 145"/>
              <a:gd name="T45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5" h="229">
                <a:moveTo>
                  <a:pt x="0" y="167"/>
                </a:moveTo>
                <a:cubicBezTo>
                  <a:pt x="9" y="167"/>
                  <a:pt x="16" y="164"/>
                  <a:pt x="22" y="158"/>
                </a:cubicBezTo>
                <a:cubicBezTo>
                  <a:pt x="28" y="151"/>
                  <a:pt x="31" y="144"/>
                  <a:pt x="31" y="135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24"/>
                  <a:pt x="33" y="18"/>
                  <a:pt x="38" y="12"/>
                </a:cubicBezTo>
                <a:cubicBezTo>
                  <a:pt x="42" y="7"/>
                  <a:pt x="48" y="3"/>
                  <a:pt x="55" y="1"/>
                </a:cubicBezTo>
                <a:cubicBezTo>
                  <a:pt x="57" y="4"/>
                  <a:pt x="60" y="7"/>
                  <a:pt x="62" y="10"/>
                </a:cubicBezTo>
                <a:cubicBezTo>
                  <a:pt x="64" y="14"/>
                  <a:pt x="66" y="17"/>
                  <a:pt x="67" y="21"/>
                </a:cubicBezTo>
                <a:cubicBezTo>
                  <a:pt x="69" y="25"/>
                  <a:pt x="70" y="29"/>
                  <a:pt x="71" y="33"/>
                </a:cubicBezTo>
                <a:cubicBezTo>
                  <a:pt x="72" y="38"/>
                  <a:pt x="73" y="42"/>
                  <a:pt x="73" y="47"/>
                </a:cubicBezTo>
                <a:cubicBezTo>
                  <a:pt x="73" y="165"/>
                  <a:pt x="73" y="165"/>
                  <a:pt x="73" y="165"/>
                </a:cubicBezTo>
                <a:cubicBezTo>
                  <a:pt x="69" y="166"/>
                  <a:pt x="66" y="167"/>
                  <a:pt x="62" y="167"/>
                </a:cubicBezTo>
                <a:lnTo>
                  <a:pt x="0" y="167"/>
                </a:lnTo>
                <a:close/>
                <a:moveTo>
                  <a:pt x="104" y="0"/>
                </a:moveTo>
                <a:cubicBezTo>
                  <a:pt x="115" y="0"/>
                  <a:pt x="125" y="6"/>
                  <a:pt x="133" y="16"/>
                </a:cubicBezTo>
                <a:cubicBezTo>
                  <a:pt x="141" y="26"/>
                  <a:pt x="145" y="38"/>
                  <a:pt x="145" y="52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83" y="229"/>
                  <a:pt x="83" y="229"/>
                  <a:pt x="83" y="229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41"/>
                  <a:pt x="81" y="32"/>
                  <a:pt x="78" y="23"/>
                </a:cubicBezTo>
                <a:cubicBezTo>
                  <a:pt x="75" y="14"/>
                  <a:pt x="70" y="6"/>
                  <a:pt x="64" y="0"/>
                </a:cubicBezTo>
                <a:lnTo>
                  <a:pt x="10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0" name="Freeform 82"/>
          <p:cNvSpPr>
            <a:spLocks noEditPoints="1"/>
          </p:cNvSpPr>
          <p:nvPr/>
        </p:nvSpPr>
        <p:spPr bwMode="auto">
          <a:xfrm>
            <a:off x="3551605" y="2513838"/>
            <a:ext cx="268751" cy="219887"/>
          </a:xfrm>
          <a:custGeom>
            <a:avLst/>
            <a:gdLst>
              <a:gd name="T0" fmla="*/ 30 w 250"/>
              <a:gd name="T1" fmla="*/ 135 h 204"/>
              <a:gd name="T2" fmla="*/ 125 w 250"/>
              <a:gd name="T3" fmla="*/ 135 h 204"/>
              <a:gd name="T4" fmla="*/ 103 w 250"/>
              <a:gd name="T5" fmla="*/ 66 h 204"/>
              <a:gd name="T6" fmla="*/ 99 w 250"/>
              <a:gd name="T7" fmla="*/ 47 h 204"/>
              <a:gd name="T8" fmla="*/ 146 w 250"/>
              <a:gd name="T9" fmla="*/ 0 h 204"/>
              <a:gd name="T10" fmla="*/ 193 w 250"/>
              <a:gd name="T11" fmla="*/ 47 h 204"/>
              <a:gd name="T12" fmla="*/ 189 w 250"/>
              <a:gd name="T13" fmla="*/ 65 h 204"/>
              <a:gd name="T14" fmla="*/ 172 w 250"/>
              <a:gd name="T15" fmla="*/ 126 h 204"/>
              <a:gd name="T16" fmla="*/ 250 w 250"/>
              <a:gd name="T17" fmla="*/ 204 h 204"/>
              <a:gd name="T18" fmla="*/ 125 w 250"/>
              <a:gd name="T19" fmla="*/ 204 h 204"/>
              <a:gd name="T20" fmla="*/ 0 w 250"/>
              <a:gd name="T21" fmla="*/ 204 h 204"/>
              <a:gd name="T22" fmla="*/ 66 w 250"/>
              <a:gd name="T23" fmla="*/ 185 h 204"/>
              <a:gd name="T24" fmla="*/ 77 w 250"/>
              <a:gd name="T25" fmla="*/ 187 h 204"/>
              <a:gd name="T26" fmla="*/ 69 w 250"/>
              <a:gd name="T27" fmla="*/ 169 h 204"/>
              <a:gd name="T28" fmla="*/ 103 w 250"/>
              <a:gd name="T29" fmla="*/ 192 h 204"/>
              <a:gd name="T30" fmla="*/ 73 w 250"/>
              <a:gd name="T31" fmla="*/ 151 h 204"/>
              <a:gd name="T32" fmla="*/ 125 w 250"/>
              <a:gd name="T33" fmla="*/ 193 h 204"/>
              <a:gd name="T34" fmla="*/ 185 w 250"/>
              <a:gd name="T35" fmla="*/ 185 h 204"/>
              <a:gd name="T36" fmla="*/ 183 w 250"/>
              <a:gd name="T37" fmla="*/ 179 h 204"/>
              <a:gd name="T38" fmla="*/ 204 w 250"/>
              <a:gd name="T39" fmla="*/ 189 h 204"/>
              <a:gd name="T40" fmla="*/ 178 w 250"/>
              <a:gd name="T41" fmla="*/ 152 h 204"/>
              <a:gd name="T42" fmla="*/ 230 w 250"/>
              <a:gd name="T43" fmla="*/ 194 h 204"/>
              <a:gd name="T44" fmla="*/ 230 w 250"/>
              <a:gd name="T45" fmla="*/ 183 h 204"/>
              <a:gd name="T46" fmla="*/ 173 w 250"/>
              <a:gd name="T47" fmla="*/ 130 h 204"/>
              <a:gd name="T48" fmla="*/ 146 w 250"/>
              <a:gd name="T49" fmla="*/ 166 h 204"/>
              <a:gd name="T50" fmla="*/ 125 w 250"/>
              <a:gd name="T51" fmla="*/ 139 h 204"/>
              <a:gd name="T52" fmla="*/ 123 w 250"/>
              <a:gd name="T53" fmla="*/ 139 h 204"/>
              <a:gd name="T54" fmla="*/ 125 w 250"/>
              <a:gd name="T55" fmla="*/ 152 h 204"/>
              <a:gd name="T56" fmla="*/ 97 w 250"/>
              <a:gd name="T57" fmla="*/ 134 h 204"/>
              <a:gd name="T58" fmla="*/ 125 w 250"/>
              <a:gd name="T59" fmla="*/ 173 h 204"/>
              <a:gd name="T60" fmla="*/ 77 w 250"/>
              <a:gd name="T61" fmla="*/ 134 h 204"/>
              <a:gd name="T62" fmla="*/ 38 w 250"/>
              <a:gd name="T63" fmla="*/ 139 h 204"/>
              <a:gd name="T64" fmla="*/ 123 w 250"/>
              <a:gd name="T65" fmla="*/ 47 h 204"/>
              <a:gd name="T66" fmla="*/ 146 w 250"/>
              <a:gd name="T67" fmla="*/ 70 h 204"/>
              <a:gd name="T68" fmla="*/ 169 w 250"/>
              <a:gd name="T69" fmla="*/ 47 h 204"/>
              <a:gd name="T70" fmla="*/ 146 w 250"/>
              <a:gd name="T71" fmla="*/ 23 h 204"/>
              <a:gd name="T72" fmla="*/ 123 w 250"/>
              <a:gd name="T73" fmla="*/ 47 h 204"/>
              <a:gd name="T74" fmla="*/ 223 w 250"/>
              <a:gd name="T75" fmla="*/ 166 h 204"/>
              <a:gd name="T76" fmla="*/ 204 w 250"/>
              <a:gd name="T77" fmla="*/ 137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0" h="204">
                <a:moveTo>
                  <a:pt x="0" y="204"/>
                </a:moveTo>
                <a:cubicBezTo>
                  <a:pt x="30" y="135"/>
                  <a:pt x="30" y="135"/>
                  <a:pt x="30" y="135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32" y="134"/>
                  <a:pt x="132" y="134"/>
                  <a:pt x="132" y="134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2" y="63"/>
                  <a:pt x="101" y="59"/>
                  <a:pt x="100" y="56"/>
                </a:cubicBezTo>
                <a:cubicBezTo>
                  <a:pt x="100" y="53"/>
                  <a:pt x="99" y="50"/>
                  <a:pt x="99" y="47"/>
                </a:cubicBezTo>
                <a:cubicBezTo>
                  <a:pt x="99" y="34"/>
                  <a:pt x="104" y="23"/>
                  <a:pt x="113" y="14"/>
                </a:cubicBezTo>
                <a:cubicBezTo>
                  <a:pt x="122" y="5"/>
                  <a:pt x="133" y="0"/>
                  <a:pt x="146" y="0"/>
                </a:cubicBezTo>
                <a:cubicBezTo>
                  <a:pt x="159" y="0"/>
                  <a:pt x="170" y="5"/>
                  <a:pt x="179" y="14"/>
                </a:cubicBezTo>
                <a:cubicBezTo>
                  <a:pt x="188" y="23"/>
                  <a:pt x="193" y="34"/>
                  <a:pt x="193" y="47"/>
                </a:cubicBezTo>
                <a:cubicBezTo>
                  <a:pt x="193" y="50"/>
                  <a:pt x="193" y="53"/>
                  <a:pt x="192" y="56"/>
                </a:cubicBezTo>
                <a:cubicBezTo>
                  <a:pt x="191" y="59"/>
                  <a:pt x="191" y="62"/>
                  <a:pt x="189" y="65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172" y="126"/>
                  <a:pt x="172" y="126"/>
                  <a:pt x="172" y="126"/>
                </a:cubicBezTo>
                <a:cubicBezTo>
                  <a:pt x="221" y="135"/>
                  <a:pt x="221" y="135"/>
                  <a:pt x="221" y="135"/>
                </a:cubicBezTo>
                <a:cubicBezTo>
                  <a:pt x="250" y="204"/>
                  <a:pt x="250" y="204"/>
                  <a:pt x="250" y="204"/>
                </a:cubicBezTo>
                <a:cubicBezTo>
                  <a:pt x="186" y="191"/>
                  <a:pt x="186" y="191"/>
                  <a:pt x="186" y="191"/>
                </a:cubicBezTo>
                <a:cubicBezTo>
                  <a:pt x="125" y="204"/>
                  <a:pt x="125" y="204"/>
                  <a:pt x="125" y="204"/>
                </a:cubicBezTo>
                <a:cubicBezTo>
                  <a:pt x="64" y="191"/>
                  <a:pt x="64" y="191"/>
                  <a:pt x="64" y="191"/>
                </a:cubicBezTo>
                <a:lnTo>
                  <a:pt x="0" y="204"/>
                </a:lnTo>
                <a:close/>
                <a:moveTo>
                  <a:pt x="16" y="195"/>
                </a:moveTo>
                <a:cubicBezTo>
                  <a:pt x="66" y="185"/>
                  <a:pt x="66" y="185"/>
                  <a:pt x="66" y="185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77" y="187"/>
                  <a:pt x="77" y="187"/>
                  <a:pt x="77" y="187"/>
                </a:cubicBezTo>
                <a:cubicBezTo>
                  <a:pt x="90" y="190"/>
                  <a:pt x="90" y="190"/>
                  <a:pt x="90" y="190"/>
                </a:cubicBezTo>
                <a:cubicBezTo>
                  <a:pt x="69" y="169"/>
                  <a:pt x="69" y="169"/>
                  <a:pt x="69" y="169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16" y="195"/>
                  <a:pt x="116" y="195"/>
                  <a:pt x="116" y="195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125" y="193"/>
                  <a:pt x="125" y="193"/>
                  <a:pt x="125" y="193"/>
                </a:cubicBezTo>
                <a:cubicBezTo>
                  <a:pt x="125" y="197"/>
                  <a:pt x="125" y="197"/>
                  <a:pt x="125" y="197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191" y="186"/>
                  <a:pt x="191" y="186"/>
                  <a:pt x="191" y="186"/>
                </a:cubicBezTo>
                <a:cubicBezTo>
                  <a:pt x="183" y="179"/>
                  <a:pt x="183" y="179"/>
                  <a:pt x="183" y="179"/>
                </a:cubicBezTo>
                <a:cubicBezTo>
                  <a:pt x="181" y="165"/>
                  <a:pt x="181" y="165"/>
                  <a:pt x="181" y="165"/>
                </a:cubicBezTo>
                <a:cubicBezTo>
                  <a:pt x="204" y="189"/>
                  <a:pt x="204" y="189"/>
                  <a:pt x="204" y="189"/>
                </a:cubicBezTo>
                <a:cubicBezTo>
                  <a:pt x="217" y="192"/>
                  <a:pt x="217" y="192"/>
                  <a:pt x="217" y="192"/>
                </a:cubicBezTo>
                <a:cubicBezTo>
                  <a:pt x="178" y="152"/>
                  <a:pt x="178" y="152"/>
                  <a:pt x="178" y="152"/>
                </a:cubicBezTo>
                <a:cubicBezTo>
                  <a:pt x="175" y="139"/>
                  <a:pt x="175" y="139"/>
                  <a:pt x="175" y="139"/>
                </a:cubicBezTo>
                <a:cubicBezTo>
                  <a:pt x="230" y="194"/>
                  <a:pt x="230" y="194"/>
                  <a:pt x="230" y="194"/>
                </a:cubicBezTo>
                <a:cubicBezTo>
                  <a:pt x="234" y="195"/>
                  <a:pt x="234" y="195"/>
                  <a:pt x="234" y="19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177" y="131"/>
                  <a:pt x="177" y="131"/>
                  <a:pt x="177" y="131"/>
                </a:cubicBezTo>
                <a:cubicBezTo>
                  <a:pt x="173" y="130"/>
                  <a:pt x="173" y="130"/>
                  <a:pt x="173" y="130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46" y="166"/>
                  <a:pt x="146" y="166"/>
                  <a:pt x="146" y="166"/>
                </a:cubicBezTo>
                <a:cubicBezTo>
                  <a:pt x="134" y="138"/>
                  <a:pt x="134" y="138"/>
                  <a:pt x="134" y="138"/>
                </a:cubicBezTo>
                <a:cubicBezTo>
                  <a:pt x="125" y="139"/>
                  <a:pt x="125" y="139"/>
                  <a:pt x="125" y="139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10" y="136"/>
                  <a:pt x="110" y="136"/>
                  <a:pt x="110" y="136"/>
                </a:cubicBezTo>
                <a:cubicBezTo>
                  <a:pt x="125" y="152"/>
                  <a:pt x="125" y="152"/>
                  <a:pt x="125" y="152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97" y="134"/>
                  <a:pt x="97" y="134"/>
                  <a:pt x="97" y="134"/>
                </a:cubicBezTo>
                <a:cubicBezTo>
                  <a:pt x="84" y="131"/>
                  <a:pt x="84" y="131"/>
                  <a:pt x="84" y="131"/>
                </a:cubicBezTo>
                <a:cubicBezTo>
                  <a:pt x="125" y="173"/>
                  <a:pt x="125" y="173"/>
                  <a:pt x="125" y="173"/>
                </a:cubicBezTo>
                <a:cubicBezTo>
                  <a:pt x="125" y="183"/>
                  <a:pt x="125" y="183"/>
                  <a:pt x="125" y="183"/>
                </a:cubicBezTo>
                <a:cubicBezTo>
                  <a:pt x="77" y="134"/>
                  <a:pt x="77" y="134"/>
                  <a:pt x="77" y="134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38" y="139"/>
                  <a:pt x="38" y="139"/>
                  <a:pt x="38" y="139"/>
                </a:cubicBezTo>
                <a:lnTo>
                  <a:pt x="16" y="195"/>
                </a:lnTo>
                <a:close/>
                <a:moveTo>
                  <a:pt x="123" y="47"/>
                </a:moveTo>
                <a:cubicBezTo>
                  <a:pt x="123" y="53"/>
                  <a:pt x="125" y="59"/>
                  <a:pt x="130" y="63"/>
                </a:cubicBezTo>
                <a:cubicBezTo>
                  <a:pt x="134" y="68"/>
                  <a:pt x="140" y="70"/>
                  <a:pt x="146" y="70"/>
                </a:cubicBezTo>
                <a:cubicBezTo>
                  <a:pt x="152" y="70"/>
                  <a:pt x="158" y="68"/>
                  <a:pt x="162" y="63"/>
                </a:cubicBezTo>
                <a:cubicBezTo>
                  <a:pt x="167" y="59"/>
                  <a:pt x="169" y="53"/>
                  <a:pt x="169" y="47"/>
                </a:cubicBezTo>
                <a:cubicBezTo>
                  <a:pt x="169" y="40"/>
                  <a:pt x="167" y="35"/>
                  <a:pt x="162" y="30"/>
                </a:cubicBezTo>
                <a:cubicBezTo>
                  <a:pt x="158" y="26"/>
                  <a:pt x="152" y="23"/>
                  <a:pt x="146" y="23"/>
                </a:cubicBezTo>
                <a:cubicBezTo>
                  <a:pt x="140" y="23"/>
                  <a:pt x="134" y="26"/>
                  <a:pt x="130" y="30"/>
                </a:cubicBezTo>
                <a:cubicBezTo>
                  <a:pt x="125" y="35"/>
                  <a:pt x="123" y="41"/>
                  <a:pt x="123" y="47"/>
                </a:cubicBezTo>
                <a:close/>
                <a:moveTo>
                  <a:pt x="190" y="134"/>
                </a:moveTo>
                <a:cubicBezTo>
                  <a:pt x="223" y="166"/>
                  <a:pt x="223" y="166"/>
                  <a:pt x="223" y="166"/>
                </a:cubicBezTo>
                <a:cubicBezTo>
                  <a:pt x="217" y="150"/>
                  <a:pt x="217" y="150"/>
                  <a:pt x="217" y="150"/>
                </a:cubicBezTo>
                <a:cubicBezTo>
                  <a:pt x="204" y="137"/>
                  <a:pt x="204" y="137"/>
                  <a:pt x="204" y="137"/>
                </a:cubicBezTo>
                <a:lnTo>
                  <a:pt x="190" y="1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1" name="Freeform 83"/>
          <p:cNvSpPr>
            <a:spLocks noEditPoints="1"/>
          </p:cNvSpPr>
          <p:nvPr/>
        </p:nvSpPr>
        <p:spPr bwMode="auto">
          <a:xfrm>
            <a:off x="3949030" y="2510581"/>
            <a:ext cx="135190" cy="237803"/>
          </a:xfrm>
          <a:custGeom>
            <a:avLst/>
            <a:gdLst>
              <a:gd name="T0" fmla="*/ 0 w 125"/>
              <a:gd name="T1" fmla="*/ 62 h 221"/>
              <a:gd name="T2" fmla="*/ 18 w 125"/>
              <a:gd name="T3" fmla="*/ 18 h 221"/>
              <a:gd name="T4" fmla="*/ 63 w 125"/>
              <a:gd name="T5" fmla="*/ 0 h 221"/>
              <a:gd name="T6" fmla="*/ 107 w 125"/>
              <a:gd name="T7" fmla="*/ 18 h 221"/>
              <a:gd name="T8" fmla="*/ 125 w 125"/>
              <a:gd name="T9" fmla="*/ 62 h 221"/>
              <a:gd name="T10" fmla="*/ 120 w 125"/>
              <a:gd name="T11" fmla="*/ 87 h 221"/>
              <a:gd name="T12" fmla="*/ 63 w 125"/>
              <a:gd name="T13" fmla="*/ 221 h 221"/>
              <a:gd name="T14" fmla="*/ 6 w 125"/>
              <a:gd name="T15" fmla="*/ 88 h 221"/>
              <a:gd name="T16" fmla="*/ 2 w 125"/>
              <a:gd name="T17" fmla="*/ 75 h 221"/>
              <a:gd name="T18" fmla="*/ 0 w 125"/>
              <a:gd name="T19" fmla="*/ 62 h 221"/>
              <a:gd name="T20" fmla="*/ 40 w 125"/>
              <a:gd name="T21" fmla="*/ 40 h 221"/>
              <a:gd name="T22" fmla="*/ 31 w 125"/>
              <a:gd name="T23" fmla="*/ 62 h 221"/>
              <a:gd name="T24" fmla="*/ 40 w 125"/>
              <a:gd name="T25" fmla="*/ 84 h 221"/>
              <a:gd name="T26" fmla="*/ 63 w 125"/>
              <a:gd name="T27" fmla="*/ 93 h 221"/>
              <a:gd name="T28" fmla="*/ 85 w 125"/>
              <a:gd name="T29" fmla="*/ 84 h 221"/>
              <a:gd name="T30" fmla="*/ 94 w 125"/>
              <a:gd name="T31" fmla="*/ 62 h 221"/>
              <a:gd name="T32" fmla="*/ 85 w 125"/>
              <a:gd name="T33" fmla="*/ 40 h 221"/>
              <a:gd name="T34" fmla="*/ 63 w 125"/>
              <a:gd name="T35" fmla="*/ 31 h 221"/>
              <a:gd name="T36" fmla="*/ 40 w 125"/>
              <a:gd name="T37" fmla="*/ 4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5" h="221">
                <a:moveTo>
                  <a:pt x="0" y="62"/>
                </a:moveTo>
                <a:cubicBezTo>
                  <a:pt x="0" y="45"/>
                  <a:pt x="6" y="30"/>
                  <a:pt x="18" y="18"/>
                </a:cubicBezTo>
                <a:cubicBezTo>
                  <a:pt x="31" y="6"/>
                  <a:pt x="45" y="0"/>
                  <a:pt x="63" y="0"/>
                </a:cubicBezTo>
                <a:cubicBezTo>
                  <a:pt x="80" y="0"/>
                  <a:pt x="94" y="6"/>
                  <a:pt x="107" y="18"/>
                </a:cubicBezTo>
                <a:cubicBezTo>
                  <a:pt x="119" y="30"/>
                  <a:pt x="125" y="45"/>
                  <a:pt x="125" y="62"/>
                </a:cubicBezTo>
                <a:cubicBezTo>
                  <a:pt x="125" y="71"/>
                  <a:pt x="123" y="79"/>
                  <a:pt x="120" y="87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6" y="88"/>
                  <a:pt x="6" y="88"/>
                  <a:pt x="6" y="88"/>
                </a:cubicBezTo>
                <a:cubicBezTo>
                  <a:pt x="4" y="83"/>
                  <a:pt x="3" y="79"/>
                  <a:pt x="2" y="75"/>
                </a:cubicBezTo>
                <a:cubicBezTo>
                  <a:pt x="1" y="71"/>
                  <a:pt x="0" y="67"/>
                  <a:pt x="0" y="62"/>
                </a:cubicBezTo>
                <a:close/>
                <a:moveTo>
                  <a:pt x="40" y="40"/>
                </a:moveTo>
                <a:cubicBezTo>
                  <a:pt x="34" y="46"/>
                  <a:pt x="31" y="53"/>
                  <a:pt x="31" y="62"/>
                </a:cubicBezTo>
                <a:cubicBezTo>
                  <a:pt x="31" y="71"/>
                  <a:pt x="34" y="78"/>
                  <a:pt x="40" y="84"/>
                </a:cubicBezTo>
                <a:cubicBezTo>
                  <a:pt x="47" y="90"/>
                  <a:pt x="54" y="93"/>
                  <a:pt x="63" y="93"/>
                </a:cubicBezTo>
                <a:cubicBezTo>
                  <a:pt x="71" y="93"/>
                  <a:pt x="78" y="90"/>
                  <a:pt x="85" y="84"/>
                </a:cubicBezTo>
                <a:cubicBezTo>
                  <a:pt x="91" y="78"/>
                  <a:pt x="94" y="71"/>
                  <a:pt x="94" y="62"/>
                </a:cubicBezTo>
                <a:cubicBezTo>
                  <a:pt x="94" y="53"/>
                  <a:pt x="91" y="46"/>
                  <a:pt x="85" y="40"/>
                </a:cubicBezTo>
                <a:cubicBezTo>
                  <a:pt x="78" y="34"/>
                  <a:pt x="71" y="31"/>
                  <a:pt x="63" y="31"/>
                </a:cubicBezTo>
                <a:cubicBezTo>
                  <a:pt x="54" y="31"/>
                  <a:pt x="47" y="34"/>
                  <a:pt x="40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2" name="Freeform 84"/>
          <p:cNvSpPr>
            <a:spLocks noEditPoints="1"/>
          </p:cNvSpPr>
          <p:nvPr/>
        </p:nvSpPr>
        <p:spPr bwMode="auto">
          <a:xfrm>
            <a:off x="4235697" y="2520353"/>
            <a:ext cx="229660" cy="213372"/>
          </a:xfrm>
          <a:custGeom>
            <a:avLst/>
            <a:gdLst>
              <a:gd name="T0" fmla="*/ 0 w 214"/>
              <a:gd name="T1" fmla="*/ 94 h 198"/>
              <a:gd name="T2" fmla="*/ 6 w 214"/>
              <a:gd name="T3" fmla="*/ 79 h 198"/>
              <a:gd name="T4" fmla="*/ 21 w 214"/>
              <a:gd name="T5" fmla="*/ 73 h 198"/>
              <a:gd name="T6" fmla="*/ 40 w 214"/>
              <a:gd name="T7" fmla="*/ 73 h 198"/>
              <a:gd name="T8" fmla="*/ 32 w 214"/>
              <a:gd name="T9" fmla="*/ 83 h 198"/>
              <a:gd name="T10" fmla="*/ 21 w 214"/>
              <a:gd name="T11" fmla="*/ 83 h 198"/>
              <a:gd name="T12" fmla="*/ 17 w 214"/>
              <a:gd name="T13" fmla="*/ 84 h 198"/>
              <a:gd name="T14" fmla="*/ 13 w 214"/>
              <a:gd name="T15" fmla="*/ 86 h 198"/>
              <a:gd name="T16" fmla="*/ 11 w 214"/>
              <a:gd name="T17" fmla="*/ 90 h 198"/>
              <a:gd name="T18" fmla="*/ 10 w 214"/>
              <a:gd name="T19" fmla="*/ 94 h 198"/>
              <a:gd name="T20" fmla="*/ 10 w 214"/>
              <a:gd name="T21" fmla="*/ 177 h 198"/>
              <a:gd name="T22" fmla="*/ 11 w 214"/>
              <a:gd name="T23" fmla="*/ 181 h 198"/>
              <a:gd name="T24" fmla="*/ 13 w 214"/>
              <a:gd name="T25" fmla="*/ 184 h 198"/>
              <a:gd name="T26" fmla="*/ 17 w 214"/>
              <a:gd name="T27" fmla="*/ 186 h 198"/>
              <a:gd name="T28" fmla="*/ 21 w 214"/>
              <a:gd name="T29" fmla="*/ 187 h 198"/>
              <a:gd name="T30" fmla="*/ 145 w 214"/>
              <a:gd name="T31" fmla="*/ 187 h 198"/>
              <a:gd name="T32" fmla="*/ 153 w 214"/>
              <a:gd name="T33" fmla="*/ 184 h 198"/>
              <a:gd name="T34" fmla="*/ 156 w 214"/>
              <a:gd name="T35" fmla="*/ 177 h 198"/>
              <a:gd name="T36" fmla="*/ 156 w 214"/>
              <a:gd name="T37" fmla="*/ 163 h 198"/>
              <a:gd name="T38" fmla="*/ 166 w 214"/>
              <a:gd name="T39" fmla="*/ 152 h 198"/>
              <a:gd name="T40" fmla="*/ 166 w 214"/>
              <a:gd name="T41" fmla="*/ 177 h 198"/>
              <a:gd name="T42" fmla="*/ 160 w 214"/>
              <a:gd name="T43" fmla="*/ 192 h 198"/>
              <a:gd name="T44" fmla="*/ 145 w 214"/>
              <a:gd name="T45" fmla="*/ 198 h 198"/>
              <a:gd name="T46" fmla="*/ 21 w 214"/>
              <a:gd name="T47" fmla="*/ 198 h 198"/>
              <a:gd name="T48" fmla="*/ 6 w 214"/>
              <a:gd name="T49" fmla="*/ 192 h 198"/>
              <a:gd name="T50" fmla="*/ 0 w 214"/>
              <a:gd name="T51" fmla="*/ 177 h 198"/>
              <a:gd name="T52" fmla="*/ 0 w 214"/>
              <a:gd name="T53" fmla="*/ 94 h 198"/>
              <a:gd name="T54" fmla="*/ 37 w 214"/>
              <a:gd name="T55" fmla="*/ 146 h 198"/>
              <a:gd name="T56" fmla="*/ 45 w 214"/>
              <a:gd name="T57" fmla="*/ 105 h 198"/>
              <a:gd name="T58" fmla="*/ 67 w 214"/>
              <a:gd name="T59" fmla="*/ 72 h 198"/>
              <a:gd name="T60" fmla="*/ 100 w 214"/>
              <a:gd name="T61" fmla="*/ 50 h 198"/>
              <a:gd name="T62" fmla="*/ 141 w 214"/>
              <a:gd name="T63" fmla="*/ 42 h 198"/>
              <a:gd name="T64" fmla="*/ 141 w 214"/>
              <a:gd name="T65" fmla="*/ 0 h 198"/>
              <a:gd name="T66" fmla="*/ 214 w 214"/>
              <a:gd name="T67" fmla="*/ 73 h 198"/>
              <a:gd name="T68" fmla="*/ 141 w 214"/>
              <a:gd name="T69" fmla="*/ 146 h 198"/>
              <a:gd name="T70" fmla="*/ 141 w 214"/>
              <a:gd name="T71" fmla="*/ 104 h 198"/>
              <a:gd name="T72" fmla="*/ 89 w 214"/>
              <a:gd name="T73" fmla="*/ 110 h 198"/>
              <a:gd name="T74" fmla="*/ 51 w 214"/>
              <a:gd name="T75" fmla="*/ 125 h 198"/>
              <a:gd name="T76" fmla="*/ 37 w 214"/>
              <a:gd name="T77" fmla="*/ 14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4" h="198">
                <a:moveTo>
                  <a:pt x="0" y="94"/>
                </a:moveTo>
                <a:cubicBezTo>
                  <a:pt x="0" y="88"/>
                  <a:pt x="2" y="83"/>
                  <a:pt x="6" y="79"/>
                </a:cubicBezTo>
                <a:cubicBezTo>
                  <a:pt x="10" y="75"/>
                  <a:pt x="15" y="73"/>
                  <a:pt x="21" y="73"/>
                </a:cubicBezTo>
                <a:cubicBezTo>
                  <a:pt x="40" y="73"/>
                  <a:pt x="40" y="73"/>
                  <a:pt x="40" y="73"/>
                </a:cubicBezTo>
                <a:cubicBezTo>
                  <a:pt x="38" y="75"/>
                  <a:pt x="36" y="78"/>
                  <a:pt x="32" y="83"/>
                </a:cubicBezTo>
                <a:cubicBezTo>
                  <a:pt x="21" y="83"/>
                  <a:pt x="21" y="83"/>
                  <a:pt x="21" y="83"/>
                </a:cubicBezTo>
                <a:cubicBezTo>
                  <a:pt x="19" y="83"/>
                  <a:pt x="18" y="84"/>
                  <a:pt x="17" y="84"/>
                </a:cubicBezTo>
                <a:cubicBezTo>
                  <a:pt x="15" y="85"/>
                  <a:pt x="14" y="85"/>
                  <a:pt x="13" y="86"/>
                </a:cubicBezTo>
                <a:cubicBezTo>
                  <a:pt x="12" y="87"/>
                  <a:pt x="12" y="88"/>
                  <a:pt x="11" y="90"/>
                </a:cubicBezTo>
                <a:cubicBezTo>
                  <a:pt x="10" y="91"/>
                  <a:pt x="10" y="92"/>
                  <a:pt x="10" y="94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10" y="178"/>
                  <a:pt x="10" y="180"/>
                  <a:pt x="11" y="181"/>
                </a:cubicBezTo>
                <a:cubicBezTo>
                  <a:pt x="12" y="182"/>
                  <a:pt x="12" y="183"/>
                  <a:pt x="13" y="184"/>
                </a:cubicBezTo>
                <a:cubicBezTo>
                  <a:pt x="14" y="185"/>
                  <a:pt x="15" y="186"/>
                  <a:pt x="17" y="186"/>
                </a:cubicBezTo>
                <a:cubicBezTo>
                  <a:pt x="18" y="187"/>
                  <a:pt x="19" y="187"/>
                  <a:pt x="21" y="187"/>
                </a:cubicBezTo>
                <a:cubicBezTo>
                  <a:pt x="145" y="187"/>
                  <a:pt x="145" y="187"/>
                  <a:pt x="145" y="187"/>
                </a:cubicBezTo>
                <a:cubicBezTo>
                  <a:pt x="148" y="187"/>
                  <a:pt x="151" y="186"/>
                  <a:pt x="153" y="184"/>
                </a:cubicBezTo>
                <a:cubicBezTo>
                  <a:pt x="155" y="182"/>
                  <a:pt x="156" y="180"/>
                  <a:pt x="156" y="177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66" y="152"/>
                  <a:pt x="166" y="152"/>
                  <a:pt x="166" y="152"/>
                </a:cubicBezTo>
                <a:cubicBezTo>
                  <a:pt x="166" y="177"/>
                  <a:pt x="166" y="177"/>
                  <a:pt x="166" y="177"/>
                </a:cubicBezTo>
                <a:cubicBezTo>
                  <a:pt x="166" y="183"/>
                  <a:pt x="164" y="188"/>
                  <a:pt x="160" y="192"/>
                </a:cubicBezTo>
                <a:cubicBezTo>
                  <a:pt x="156" y="196"/>
                  <a:pt x="151" y="198"/>
                  <a:pt x="145" y="198"/>
                </a:cubicBezTo>
                <a:cubicBezTo>
                  <a:pt x="21" y="198"/>
                  <a:pt x="21" y="198"/>
                  <a:pt x="21" y="198"/>
                </a:cubicBezTo>
                <a:cubicBezTo>
                  <a:pt x="15" y="198"/>
                  <a:pt x="10" y="196"/>
                  <a:pt x="6" y="192"/>
                </a:cubicBezTo>
                <a:cubicBezTo>
                  <a:pt x="2" y="188"/>
                  <a:pt x="0" y="183"/>
                  <a:pt x="0" y="177"/>
                </a:cubicBezTo>
                <a:lnTo>
                  <a:pt x="0" y="94"/>
                </a:lnTo>
                <a:close/>
                <a:moveTo>
                  <a:pt x="37" y="146"/>
                </a:moveTo>
                <a:cubicBezTo>
                  <a:pt x="37" y="131"/>
                  <a:pt x="40" y="118"/>
                  <a:pt x="45" y="105"/>
                </a:cubicBezTo>
                <a:cubicBezTo>
                  <a:pt x="51" y="93"/>
                  <a:pt x="58" y="82"/>
                  <a:pt x="67" y="72"/>
                </a:cubicBezTo>
                <a:cubicBezTo>
                  <a:pt x="77" y="63"/>
                  <a:pt x="88" y="56"/>
                  <a:pt x="100" y="50"/>
                </a:cubicBezTo>
                <a:cubicBezTo>
                  <a:pt x="113" y="45"/>
                  <a:pt x="127" y="42"/>
                  <a:pt x="141" y="42"/>
                </a:cubicBezTo>
                <a:cubicBezTo>
                  <a:pt x="141" y="0"/>
                  <a:pt x="141" y="0"/>
                  <a:pt x="141" y="0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22" y="104"/>
                  <a:pt x="105" y="106"/>
                  <a:pt x="89" y="110"/>
                </a:cubicBezTo>
                <a:cubicBezTo>
                  <a:pt x="73" y="113"/>
                  <a:pt x="60" y="119"/>
                  <a:pt x="51" y="125"/>
                </a:cubicBezTo>
                <a:cubicBezTo>
                  <a:pt x="42" y="131"/>
                  <a:pt x="37" y="138"/>
                  <a:pt x="37" y="1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3" name="Freeform 85"/>
          <p:cNvSpPr>
            <a:spLocks noEditPoints="1"/>
          </p:cNvSpPr>
          <p:nvPr/>
        </p:nvSpPr>
        <p:spPr bwMode="auto">
          <a:xfrm>
            <a:off x="4589143" y="2504065"/>
            <a:ext cx="177538" cy="236175"/>
          </a:xfrm>
          <a:custGeom>
            <a:avLst/>
            <a:gdLst>
              <a:gd name="T0" fmla="*/ 0 w 166"/>
              <a:gd name="T1" fmla="*/ 110 h 219"/>
              <a:gd name="T2" fmla="*/ 2 w 166"/>
              <a:gd name="T3" fmla="*/ 93 h 219"/>
              <a:gd name="T4" fmla="*/ 6 w 166"/>
              <a:gd name="T5" fmla="*/ 77 h 219"/>
              <a:gd name="T6" fmla="*/ 14 w 166"/>
              <a:gd name="T7" fmla="*/ 63 h 219"/>
              <a:gd name="T8" fmla="*/ 24 w 166"/>
              <a:gd name="T9" fmla="*/ 51 h 219"/>
              <a:gd name="T10" fmla="*/ 50 w 166"/>
              <a:gd name="T11" fmla="*/ 33 h 219"/>
              <a:gd name="T12" fmla="*/ 83 w 166"/>
              <a:gd name="T13" fmla="*/ 27 h 219"/>
              <a:gd name="T14" fmla="*/ 83 w 166"/>
              <a:gd name="T15" fmla="*/ 0 h 219"/>
              <a:gd name="T16" fmla="*/ 154 w 166"/>
              <a:gd name="T17" fmla="*/ 42 h 219"/>
              <a:gd name="T18" fmla="*/ 83 w 166"/>
              <a:gd name="T19" fmla="*/ 84 h 219"/>
              <a:gd name="T20" fmla="*/ 83 w 166"/>
              <a:gd name="T21" fmla="*/ 58 h 219"/>
              <a:gd name="T22" fmla="*/ 46 w 166"/>
              <a:gd name="T23" fmla="*/ 73 h 219"/>
              <a:gd name="T24" fmla="*/ 31 w 166"/>
              <a:gd name="T25" fmla="*/ 110 h 219"/>
              <a:gd name="T26" fmla="*/ 34 w 166"/>
              <a:gd name="T27" fmla="*/ 128 h 219"/>
              <a:gd name="T28" fmla="*/ 7 w 166"/>
              <a:gd name="T29" fmla="*/ 144 h 219"/>
              <a:gd name="T30" fmla="*/ 0 w 166"/>
              <a:gd name="T31" fmla="*/ 110 h 219"/>
              <a:gd name="T32" fmla="*/ 12 w 166"/>
              <a:gd name="T33" fmla="*/ 177 h 219"/>
              <a:gd name="T34" fmla="*/ 83 w 166"/>
              <a:gd name="T35" fmla="*/ 136 h 219"/>
              <a:gd name="T36" fmla="*/ 83 w 166"/>
              <a:gd name="T37" fmla="*/ 162 h 219"/>
              <a:gd name="T38" fmla="*/ 120 w 166"/>
              <a:gd name="T39" fmla="*/ 147 h 219"/>
              <a:gd name="T40" fmla="*/ 135 w 166"/>
              <a:gd name="T41" fmla="*/ 110 h 219"/>
              <a:gd name="T42" fmla="*/ 132 w 166"/>
              <a:gd name="T43" fmla="*/ 92 h 219"/>
              <a:gd name="T44" fmla="*/ 159 w 166"/>
              <a:gd name="T45" fmla="*/ 76 h 219"/>
              <a:gd name="T46" fmla="*/ 166 w 166"/>
              <a:gd name="T47" fmla="*/ 110 h 219"/>
              <a:gd name="T48" fmla="*/ 164 w 166"/>
              <a:gd name="T49" fmla="*/ 126 h 219"/>
              <a:gd name="T50" fmla="*/ 160 w 166"/>
              <a:gd name="T51" fmla="*/ 142 h 219"/>
              <a:gd name="T52" fmla="*/ 152 w 166"/>
              <a:gd name="T53" fmla="*/ 156 h 219"/>
              <a:gd name="T54" fmla="*/ 142 w 166"/>
              <a:gd name="T55" fmla="*/ 168 h 219"/>
              <a:gd name="T56" fmla="*/ 116 w 166"/>
              <a:gd name="T57" fmla="*/ 186 h 219"/>
              <a:gd name="T58" fmla="*/ 83 w 166"/>
              <a:gd name="T59" fmla="*/ 193 h 219"/>
              <a:gd name="T60" fmla="*/ 83 w 166"/>
              <a:gd name="T61" fmla="*/ 219 h 219"/>
              <a:gd name="T62" fmla="*/ 12 w 166"/>
              <a:gd name="T63" fmla="*/ 177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6" h="219">
                <a:moveTo>
                  <a:pt x="0" y="110"/>
                </a:moveTo>
                <a:cubicBezTo>
                  <a:pt x="0" y="104"/>
                  <a:pt x="0" y="99"/>
                  <a:pt x="2" y="93"/>
                </a:cubicBezTo>
                <a:cubicBezTo>
                  <a:pt x="3" y="88"/>
                  <a:pt x="4" y="82"/>
                  <a:pt x="6" y="77"/>
                </a:cubicBezTo>
                <a:cubicBezTo>
                  <a:pt x="8" y="72"/>
                  <a:pt x="11" y="68"/>
                  <a:pt x="14" y="63"/>
                </a:cubicBezTo>
                <a:cubicBezTo>
                  <a:pt x="17" y="59"/>
                  <a:pt x="20" y="55"/>
                  <a:pt x="24" y="51"/>
                </a:cubicBezTo>
                <a:cubicBezTo>
                  <a:pt x="32" y="43"/>
                  <a:pt x="40" y="38"/>
                  <a:pt x="50" y="33"/>
                </a:cubicBezTo>
                <a:cubicBezTo>
                  <a:pt x="61" y="29"/>
                  <a:pt x="71" y="27"/>
                  <a:pt x="83" y="27"/>
                </a:cubicBezTo>
                <a:cubicBezTo>
                  <a:pt x="83" y="0"/>
                  <a:pt x="83" y="0"/>
                  <a:pt x="83" y="0"/>
                </a:cubicBezTo>
                <a:cubicBezTo>
                  <a:pt x="154" y="42"/>
                  <a:pt x="154" y="42"/>
                  <a:pt x="154" y="42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58"/>
                  <a:pt x="83" y="58"/>
                  <a:pt x="83" y="58"/>
                </a:cubicBezTo>
                <a:cubicBezTo>
                  <a:pt x="69" y="58"/>
                  <a:pt x="56" y="63"/>
                  <a:pt x="46" y="73"/>
                </a:cubicBezTo>
                <a:cubicBezTo>
                  <a:pt x="36" y="83"/>
                  <a:pt x="31" y="95"/>
                  <a:pt x="31" y="110"/>
                </a:cubicBezTo>
                <a:cubicBezTo>
                  <a:pt x="31" y="116"/>
                  <a:pt x="32" y="122"/>
                  <a:pt x="34" y="128"/>
                </a:cubicBezTo>
                <a:cubicBezTo>
                  <a:pt x="7" y="144"/>
                  <a:pt x="7" y="144"/>
                  <a:pt x="7" y="144"/>
                </a:cubicBezTo>
                <a:cubicBezTo>
                  <a:pt x="2" y="133"/>
                  <a:pt x="0" y="122"/>
                  <a:pt x="0" y="110"/>
                </a:cubicBezTo>
                <a:close/>
                <a:moveTo>
                  <a:pt x="12" y="177"/>
                </a:moveTo>
                <a:cubicBezTo>
                  <a:pt x="83" y="136"/>
                  <a:pt x="83" y="136"/>
                  <a:pt x="83" y="136"/>
                </a:cubicBezTo>
                <a:cubicBezTo>
                  <a:pt x="83" y="162"/>
                  <a:pt x="83" y="162"/>
                  <a:pt x="83" y="162"/>
                </a:cubicBezTo>
                <a:cubicBezTo>
                  <a:pt x="97" y="162"/>
                  <a:pt x="110" y="157"/>
                  <a:pt x="120" y="147"/>
                </a:cubicBezTo>
                <a:cubicBezTo>
                  <a:pt x="130" y="136"/>
                  <a:pt x="135" y="124"/>
                  <a:pt x="135" y="110"/>
                </a:cubicBezTo>
                <a:cubicBezTo>
                  <a:pt x="135" y="104"/>
                  <a:pt x="134" y="98"/>
                  <a:pt x="132" y="92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4" y="86"/>
                  <a:pt x="166" y="98"/>
                  <a:pt x="166" y="110"/>
                </a:cubicBezTo>
                <a:cubicBezTo>
                  <a:pt x="166" y="115"/>
                  <a:pt x="166" y="121"/>
                  <a:pt x="164" y="126"/>
                </a:cubicBezTo>
                <a:cubicBezTo>
                  <a:pt x="163" y="132"/>
                  <a:pt x="162" y="137"/>
                  <a:pt x="160" y="142"/>
                </a:cubicBezTo>
                <a:cubicBezTo>
                  <a:pt x="158" y="147"/>
                  <a:pt x="155" y="152"/>
                  <a:pt x="152" y="156"/>
                </a:cubicBezTo>
                <a:cubicBezTo>
                  <a:pt x="149" y="161"/>
                  <a:pt x="146" y="165"/>
                  <a:pt x="142" y="168"/>
                </a:cubicBezTo>
                <a:cubicBezTo>
                  <a:pt x="134" y="176"/>
                  <a:pt x="126" y="182"/>
                  <a:pt x="116" y="186"/>
                </a:cubicBezTo>
                <a:cubicBezTo>
                  <a:pt x="105" y="191"/>
                  <a:pt x="95" y="193"/>
                  <a:pt x="83" y="193"/>
                </a:cubicBezTo>
                <a:cubicBezTo>
                  <a:pt x="83" y="219"/>
                  <a:pt x="83" y="219"/>
                  <a:pt x="83" y="219"/>
                </a:cubicBezTo>
                <a:lnTo>
                  <a:pt x="12" y="1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4" name="Freeform 86"/>
          <p:cNvSpPr>
            <a:spLocks/>
          </p:cNvSpPr>
          <p:nvPr/>
        </p:nvSpPr>
        <p:spPr bwMode="auto">
          <a:xfrm>
            <a:off x="4918159" y="2504065"/>
            <a:ext cx="179167" cy="206857"/>
          </a:xfrm>
          <a:custGeom>
            <a:avLst/>
            <a:gdLst>
              <a:gd name="T0" fmla="*/ 0 w 166"/>
              <a:gd name="T1" fmla="*/ 110 h 193"/>
              <a:gd name="T2" fmla="*/ 0 w 166"/>
              <a:gd name="T3" fmla="*/ 110 h 193"/>
              <a:gd name="T4" fmla="*/ 0 w 166"/>
              <a:gd name="T5" fmla="*/ 107 h 193"/>
              <a:gd name="T6" fmla="*/ 6 w 166"/>
              <a:gd name="T7" fmla="*/ 77 h 193"/>
              <a:gd name="T8" fmla="*/ 24 w 166"/>
              <a:gd name="T9" fmla="*/ 51 h 193"/>
              <a:gd name="T10" fmla="*/ 50 w 166"/>
              <a:gd name="T11" fmla="*/ 33 h 193"/>
              <a:gd name="T12" fmla="*/ 83 w 166"/>
              <a:gd name="T13" fmla="*/ 27 h 193"/>
              <a:gd name="T14" fmla="*/ 83 w 166"/>
              <a:gd name="T15" fmla="*/ 0 h 193"/>
              <a:gd name="T16" fmla="*/ 155 w 166"/>
              <a:gd name="T17" fmla="*/ 42 h 193"/>
              <a:gd name="T18" fmla="*/ 83 w 166"/>
              <a:gd name="T19" fmla="*/ 84 h 193"/>
              <a:gd name="T20" fmla="*/ 83 w 166"/>
              <a:gd name="T21" fmla="*/ 58 h 193"/>
              <a:gd name="T22" fmla="*/ 46 w 166"/>
              <a:gd name="T23" fmla="*/ 73 h 193"/>
              <a:gd name="T24" fmla="*/ 31 w 166"/>
              <a:gd name="T25" fmla="*/ 110 h 193"/>
              <a:gd name="T26" fmla="*/ 35 w 166"/>
              <a:gd name="T27" fmla="*/ 128 h 193"/>
              <a:gd name="T28" fmla="*/ 34 w 166"/>
              <a:gd name="T29" fmla="*/ 128 h 193"/>
              <a:gd name="T30" fmla="*/ 54 w 166"/>
              <a:gd name="T31" fmla="*/ 153 h 193"/>
              <a:gd name="T32" fmla="*/ 80 w 166"/>
              <a:gd name="T33" fmla="*/ 162 h 193"/>
              <a:gd name="T34" fmla="*/ 82 w 166"/>
              <a:gd name="T35" fmla="*/ 162 h 193"/>
              <a:gd name="T36" fmla="*/ 83 w 166"/>
              <a:gd name="T37" fmla="*/ 162 h 193"/>
              <a:gd name="T38" fmla="*/ 84 w 166"/>
              <a:gd name="T39" fmla="*/ 162 h 193"/>
              <a:gd name="T40" fmla="*/ 86 w 166"/>
              <a:gd name="T41" fmla="*/ 161 h 193"/>
              <a:gd name="T42" fmla="*/ 89 w 166"/>
              <a:gd name="T43" fmla="*/ 161 h 193"/>
              <a:gd name="T44" fmla="*/ 91 w 166"/>
              <a:gd name="T45" fmla="*/ 161 h 193"/>
              <a:gd name="T46" fmla="*/ 93 w 166"/>
              <a:gd name="T47" fmla="*/ 161 h 193"/>
              <a:gd name="T48" fmla="*/ 101 w 166"/>
              <a:gd name="T49" fmla="*/ 158 h 193"/>
              <a:gd name="T50" fmla="*/ 126 w 166"/>
              <a:gd name="T51" fmla="*/ 139 h 193"/>
              <a:gd name="T52" fmla="*/ 135 w 166"/>
              <a:gd name="T53" fmla="*/ 110 h 193"/>
              <a:gd name="T54" fmla="*/ 132 w 166"/>
              <a:gd name="T55" fmla="*/ 91 h 193"/>
              <a:gd name="T56" fmla="*/ 159 w 166"/>
              <a:gd name="T57" fmla="*/ 76 h 193"/>
              <a:gd name="T58" fmla="*/ 166 w 166"/>
              <a:gd name="T59" fmla="*/ 110 h 193"/>
              <a:gd name="T60" fmla="*/ 157 w 166"/>
              <a:gd name="T61" fmla="*/ 148 h 193"/>
              <a:gd name="T62" fmla="*/ 131 w 166"/>
              <a:gd name="T63" fmla="*/ 178 h 193"/>
              <a:gd name="T64" fmla="*/ 94 w 166"/>
              <a:gd name="T65" fmla="*/ 192 h 193"/>
              <a:gd name="T66" fmla="*/ 83 w 166"/>
              <a:gd name="T67" fmla="*/ 193 h 193"/>
              <a:gd name="T68" fmla="*/ 51 w 166"/>
              <a:gd name="T69" fmla="*/ 186 h 193"/>
              <a:gd name="T70" fmla="*/ 24 w 166"/>
              <a:gd name="T71" fmla="*/ 169 h 193"/>
              <a:gd name="T72" fmla="*/ 6 w 166"/>
              <a:gd name="T73" fmla="*/ 142 h 193"/>
              <a:gd name="T74" fmla="*/ 0 w 166"/>
              <a:gd name="T75" fmla="*/ 11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6" h="193">
                <a:moveTo>
                  <a:pt x="0" y="11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97"/>
                  <a:pt x="2" y="87"/>
                  <a:pt x="6" y="77"/>
                </a:cubicBezTo>
                <a:cubicBezTo>
                  <a:pt x="11" y="67"/>
                  <a:pt x="17" y="58"/>
                  <a:pt x="24" y="51"/>
                </a:cubicBezTo>
                <a:cubicBezTo>
                  <a:pt x="31" y="43"/>
                  <a:pt x="40" y="38"/>
                  <a:pt x="50" y="33"/>
                </a:cubicBezTo>
                <a:cubicBezTo>
                  <a:pt x="61" y="29"/>
                  <a:pt x="72" y="27"/>
                  <a:pt x="83" y="27"/>
                </a:cubicBezTo>
                <a:cubicBezTo>
                  <a:pt x="83" y="0"/>
                  <a:pt x="83" y="0"/>
                  <a:pt x="83" y="0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83" y="84"/>
                  <a:pt x="83" y="84"/>
                  <a:pt x="83" y="84"/>
                </a:cubicBezTo>
                <a:cubicBezTo>
                  <a:pt x="83" y="58"/>
                  <a:pt x="83" y="58"/>
                  <a:pt x="83" y="58"/>
                </a:cubicBezTo>
                <a:cubicBezTo>
                  <a:pt x="69" y="58"/>
                  <a:pt x="57" y="63"/>
                  <a:pt x="46" y="73"/>
                </a:cubicBezTo>
                <a:cubicBezTo>
                  <a:pt x="36" y="83"/>
                  <a:pt x="31" y="95"/>
                  <a:pt x="31" y="110"/>
                </a:cubicBezTo>
                <a:cubicBezTo>
                  <a:pt x="31" y="115"/>
                  <a:pt x="32" y="122"/>
                  <a:pt x="35" y="128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8" y="138"/>
                  <a:pt x="45" y="146"/>
                  <a:pt x="54" y="153"/>
                </a:cubicBezTo>
                <a:cubicBezTo>
                  <a:pt x="62" y="159"/>
                  <a:pt x="71" y="162"/>
                  <a:pt x="80" y="162"/>
                </a:cubicBezTo>
                <a:cubicBezTo>
                  <a:pt x="81" y="162"/>
                  <a:pt x="81" y="162"/>
                  <a:pt x="82" y="162"/>
                </a:cubicBezTo>
                <a:cubicBezTo>
                  <a:pt x="82" y="162"/>
                  <a:pt x="83" y="162"/>
                  <a:pt x="83" y="162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85" y="162"/>
                  <a:pt x="86" y="162"/>
                  <a:pt x="86" y="161"/>
                </a:cubicBezTo>
                <a:cubicBezTo>
                  <a:pt x="87" y="161"/>
                  <a:pt x="88" y="161"/>
                  <a:pt x="89" y="161"/>
                </a:cubicBezTo>
                <a:cubicBezTo>
                  <a:pt x="89" y="161"/>
                  <a:pt x="90" y="161"/>
                  <a:pt x="91" y="161"/>
                </a:cubicBezTo>
                <a:cubicBezTo>
                  <a:pt x="91" y="161"/>
                  <a:pt x="92" y="161"/>
                  <a:pt x="93" y="161"/>
                </a:cubicBezTo>
                <a:cubicBezTo>
                  <a:pt x="96" y="160"/>
                  <a:pt x="98" y="159"/>
                  <a:pt x="101" y="158"/>
                </a:cubicBezTo>
                <a:cubicBezTo>
                  <a:pt x="111" y="155"/>
                  <a:pt x="119" y="148"/>
                  <a:pt x="126" y="139"/>
                </a:cubicBezTo>
                <a:cubicBezTo>
                  <a:pt x="132" y="131"/>
                  <a:pt x="135" y="121"/>
                  <a:pt x="135" y="110"/>
                </a:cubicBezTo>
                <a:cubicBezTo>
                  <a:pt x="135" y="104"/>
                  <a:pt x="134" y="98"/>
                  <a:pt x="132" y="91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4" y="86"/>
                  <a:pt x="166" y="98"/>
                  <a:pt x="166" y="110"/>
                </a:cubicBezTo>
                <a:cubicBezTo>
                  <a:pt x="166" y="124"/>
                  <a:pt x="163" y="136"/>
                  <a:pt x="157" y="148"/>
                </a:cubicBezTo>
                <a:cubicBezTo>
                  <a:pt x="151" y="160"/>
                  <a:pt x="142" y="170"/>
                  <a:pt x="131" y="178"/>
                </a:cubicBezTo>
                <a:cubicBezTo>
                  <a:pt x="120" y="186"/>
                  <a:pt x="107" y="190"/>
                  <a:pt x="94" y="192"/>
                </a:cubicBezTo>
                <a:cubicBezTo>
                  <a:pt x="90" y="193"/>
                  <a:pt x="87" y="193"/>
                  <a:pt x="83" y="193"/>
                </a:cubicBezTo>
                <a:cubicBezTo>
                  <a:pt x="72" y="193"/>
                  <a:pt x="61" y="191"/>
                  <a:pt x="51" y="186"/>
                </a:cubicBezTo>
                <a:cubicBezTo>
                  <a:pt x="40" y="182"/>
                  <a:pt x="32" y="176"/>
                  <a:pt x="24" y="169"/>
                </a:cubicBezTo>
                <a:cubicBezTo>
                  <a:pt x="17" y="161"/>
                  <a:pt x="11" y="153"/>
                  <a:pt x="6" y="142"/>
                </a:cubicBezTo>
                <a:cubicBezTo>
                  <a:pt x="2" y="132"/>
                  <a:pt x="0" y="121"/>
                  <a:pt x="0" y="11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5" name="Freeform 87"/>
          <p:cNvSpPr>
            <a:spLocks/>
          </p:cNvSpPr>
          <p:nvPr/>
        </p:nvSpPr>
        <p:spPr bwMode="auto">
          <a:xfrm>
            <a:off x="5226000" y="2510581"/>
            <a:ext cx="224773" cy="223145"/>
          </a:xfrm>
          <a:custGeom>
            <a:avLst/>
            <a:gdLst>
              <a:gd name="T0" fmla="*/ 0 w 138"/>
              <a:gd name="T1" fmla="*/ 89 h 137"/>
              <a:gd name="T2" fmla="*/ 0 w 138"/>
              <a:gd name="T3" fmla="*/ 48 h 137"/>
              <a:gd name="T4" fmla="*/ 48 w 138"/>
              <a:gd name="T5" fmla="*/ 48 h 137"/>
              <a:gd name="T6" fmla="*/ 48 w 138"/>
              <a:gd name="T7" fmla="*/ 0 h 137"/>
              <a:gd name="T8" fmla="*/ 90 w 138"/>
              <a:gd name="T9" fmla="*/ 0 h 137"/>
              <a:gd name="T10" fmla="*/ 90 w 138"/>
              <a:gd name="T11" fmla="*/ 48 h 137"/>
              <a:gd name="T12" fmla="*/ 138 w 138"/>
              <a:gd name="T13" fmla="*/ 48 h 137"/>
              <a:gd name="T14" fmla="*/ 138 w 138"/>
              <a:gd name="T15" fmla="*/ 89 h 137"/>
              <a:gd name="T16" fmla="*/ 90 w 138"/>
              <a:gd name="T17" fmla="*/ 89 h 137"/>
              <a:gd name="T18" fmla="*/ 90 w 138"/>
              <a:gd name="T19" fmla="*/ 137 h 137"/>
              <a:gd name="T20" fmla="*/ 48 w 138"/>
              <a:gd name="T21" fmla="*/ 137 h 137"/>
              <a:gd name="T22" fmla="*/ 48 w 138"/>
              <a:gd name="T23" fmla="*/ 89 h 137"/>
              <a:gd name="T24" fmla="*/ 0 w 138"/>
              <a:gd name="T25" fmla="*/ 89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8" h="137">
                <a:moveTo>
                  <a:pt x="0" y="89"/>
                </a:moveTo>
                <a:lnTo>
                  <a:pt x="0" y="48"/>
                </a:lnTo>
                <a:lnTo>
                  <a:pt x="48" y="48"/>
                </a:lnTo>
                <a:lnTo>
                  <a:pt x="48" y="0"/>
                </a:lnTo>
                <a:lnTo>
                  <a:pt x="90" y="0"/>
                </a:lnTo>
                <a:lnTo>
                  <a:pt x="90" y="48"/>
                </a:lnTo>
                <a:lnTo>
                  <a:pt x="138" y="48"/>
                </a:lnTo>
                <a:lnTo>
                  <a:pt x="138" y="89"/>
                </a:lnTo>
                <a:lnTo>
                  <a:pt x="90" y="89"/>
                </a:lnTo>
                <a:lnTo>
                  <a:pt x="90" y="137"/>
                </a:lnTo>
                <a:lnTo>
                  <a:pt x="48" y="137"/>
                </a:lnTo>
                <a:lnTo>
                  <a:pt x="48" y="89"/>
                </a:lnTo>
                <a:lnTo>
                  <a:pt x="0" y="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6" name="Freeform 88"/>
          <p:cNvSpPr>
            <a:spLocks noEditPoints="1"/>
          </p:cNvSpPr>
          <p:nvPr/>
        </p:nvSpPr>
        <p:spPr bwMode="auto">
          <a:xfrm>
            <a:off x="5595735" y="2538269"/>
            <a:ext cx="146591" cy="195455"/>
          </a:xfrm>
          <a:custGeom>
            <a:avLst/>
            <a:gdLst>
              <a:gd name="T0" fmla="*/ 0 w 135"/>
              <a:gd name="T1" fmla="*/ 182 h 182"/>
              <a:gd name="T2" fmla="*/ 0 w 135"/>
              <a:gd name="T3" fmla="*/ 78 h 182"/>
              <a:gd name="T4" fmla="*/ 21 w 135"/>
              <a:gd name="T5" fmla="*/ 78 h 182"/>
              <a:gd name="T6" fmla="*/ 21 w 135"/>
              <a:gd name="T7" fmla="*/ 47 h 182"/>
              <a:gd name="T8" fmla="*/ 34 w 135"/>
              <a:gd name="T9" fmla="*/ 14 h 182"/>
              <a:gd name="T10" fmla="*/ 68 w 135"/>
              <a:gd name="T11" fmla="*/ 0 h 182"/>
              <a:gd name="T12" fmla="*/ 101 w 135"/>
              <a:gd name="T13" fmla="*/ 14 h 182"/>
              <a:gd name="T14" fmla="*/ 114 w 135"/>
              <a:gd name="T15" fmla="*/ 47 h 182"/>
              <a:gd name="T16" fmla="*/ 114 w 135"/>
              <a:gd name="T17" fmla="*/ 78 h 182"/>
              <a:gd name="T18" fmla="*/ 135 w 135"/>
              <a:gd name="T19" fmla="*/ 78 h 182"/>
              <a:gd name="T20" fmla="*/ 135 w 135"/>
              <a:gd name="T21" fmla="*/ 182 h 182"/>
              <a:gd name="T22" fmla="*/ 0 w 135"/>
              <a:gd name="T23" fmla="*/ 182 h 182"/>
              <a:gd name="T24" fmla="*/ 42 w 135"/>
              <a:gd name="T25" fmla="*/ 78 h 182"/>
              <a:gd name="T26" fmla="*/ 94 w 135"/>
              <a:gd name="T27" fmla="*/ 78 h 182"/>
              <a:gd name="T28" fmla="*/ 94 w 135"/>
              <a:gd name="T29" fmla="*/ 47 h 182"/>
              <a:gd name="T30" fmla="*/ 86 w 135"/>
              <a:gd name="T31" fmla="*/ 28 h 182"/>
              <a:gd name="T32" fmla="*/ 68 w 135"/>
              <a:gd name="T33" fmla="*/ 21 h 182"/>
              <a:gd name="T34" fmla="*/ 49 w 135"/>
              <a:gd name="T35" fmla="*/ 28 h 182"/>
              <a:gd name="T36" fmla="*/ 42 w 135"/>
              <a:gd name="T37" fmla="*/ 47 h 182"/>
              <a:gd name="T38" fmla="*/ 42 w 135"/>
              <a:gd name="T39" fmla="*/ 78 h 182"/>
              <a:gd name="T40" fmla="*/ 57 w 135"/>
              <a:gd name="T41" fmla="*/ 119 h 182"/>
              <a:gd name="T42" fmla="*/ 63 w 135"/>
              <a:gd name="T43" fmla="*/ 128 h 182"/>
              <a:gd name="T44" fmla="*/ 63 w 135"/>
              <a:gd name="T45" fmla="*/ 151 h 182"/>
              <a:gd name="T46" fmla="*/ 73 w 135"/>
              <a:gd name="T47" fmla="*/ 151 h 182"/>
              <a:gd name="T48" fmla="*/ 73 w 135"/>
              <a:gd name="T49" fmla="*/ 128 h 182"/>
              <a:gd name="T50" fmla="*/ 78 w 135"/>
              <a:gd name="T51" fmla="*/ 119 h 182"/>
              <a:gd name="T52" fmla="*/ 77 w 135"/>
              <a:gd name="T53" fmla="*/ 115 h 182"/>
              <a:gd name="T54" fmla="*/ 75 w 135"/>
              <a:gd name="T55" fmla="*/ 112 h 182"/>
              <a:gd name="T56" fmla="*/ 72 w 135"/>
              <a:gd name="T57" fmla="*/ 110 h 182"/>
              <a:gd name="T58" fmla="*/ 68 w 135"/>
              <a:gd name="T59" fmla="*/ 109 h 182"/>
              <a:gd name="T60" fmla="*/ 64 w 135"/>
              <a:gd name="T61" fmla="*/ 110 h 182"/>
              <a:gd name="T62" fmla="*/ 60 w 135"/>
              <a:gd name="T63" fmla="*/ 112 h 182"/>
              <a:gd name="T64" fmla="*/ 58 w 135"/>
              <a:gd name="T65" fmla="*/ 115 h 182"/>
              <a:gd name="T66" fmla="*/ 57 w 135"/>
              <a:gd name="T67" fmla="*/ 119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182">
                <a:moveTo>
                  <a:pt x="0" y="182"/>
                </a:moveTo>
                <a:cubicBezTo>
                  <a:pt x="0" y="78"/>
                  <a:pt x="0" y="78"/>
                  <a:pt x="0" y="78"/>
                </a:cubicBezTo>
                <a:cubicBezTo>
                  <a:pt x="21" y="78"/>
                  <a:pt x="21" y="78"/>
                  <a:pt x="21" y="78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34"/>
                  <a:pt x="25" y="23"/>
                  <a:pt x="34" y="14"/>
                </a:cubicBezTo>
                <a:cubicBezTo>
                  <a:pt x="44" y="4"/>
                  <a:pt x="55" y="0"/>
                  <a:pt x="68" y="0"/>
                </a:cubicBezTo>
                <a:cubicBezTo>
                  <a:pt x="81" y="0"/>
                  <a:pt x="92" y="4"/>
                  <a:pt x="101" y="14"/>
                </a:cubicBezTo>
                <a:cubicBezTo>
                  <a:pt x="110" y="23"/>
                  <a:pt x="114" y="34"/>
                  <a:pt x="114" y="47"/>
                </a:cubicBezTo>
                <a:cubicBezTo>
                  <a:pt x="114" y="78"/>
                  <a:pt x="114" y="78"/>
                  <a:pt x="114" y="78"/>
                </a:cubicBezTo>
                <a:cubicBezTo>
                  <a:pt x="135" y="78"/>
                  <a:pt x="135" y="78"/>
                  <a:pt x="135" y="78"/>
                </a:cubicBezTo>
                <a:cubicBezTo>
                  <a:pt x="135" y="182"/>
                  <a:pt x="135" y="182"/>
                  <a:pt x="135" y="182"/>
                </a:cubicBezTo>
                <a:lnTo>
                  <a:pt x="0" y="182"/>
                </a:lnTo>
                <a:close/>
                <a:moveTo>
                  <a:pt x="42" y="78"/>
                </a:moveTo>
                <a:cubicBezTo>
                  <a:pt x="94" y="78"/>
                  <a:pt x="94" y="78"/>
                  <a:pt x="94" y="78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9"/>
                  <a:pt x="91" y="33"/>
                  <a:pt x="86" y="28"/>
                </a:cubicBezTo>
                <a:cubicBezTo>
                  <a:pt x="81" y="23"/>
                  <a:pt x="75" y="21"/>
                  <a:pt x="68" y="21"/>
                </a:cubicBezTo>
                <a:cubicBezTo>
                  <a:pt x="61" y="21"/>
                  <a:pt x="54" y="23"/>
                  <a:pt x="49" y="28"/>
                </a:cubicBezTo>
                <a:cubicBezTo>
                  <a:pt x="44" y="33"/>
                  <a:pt x="42" y="39"/>
                  <a:pt x="42" y="47"/>
                </a:cubicBezTo>
                <a:lnTo>
                  <a:pt x="42" y="78"/>
                </a:lnTo>
                <a:close/>
                <a:moveTo>
                  <a:pt x="57" y="119"/>
                </a:moveTo>
                <a:cubicBezTo>
                  <a:pt x="57" y="123"/>
                  <a:pt x="59" y="126"/>
                  <a:pt x="63" y="128"/>
                </a:cubicBezTo>
                <a:cubicBezTo>
                  <a:pt x="63" y="151"/>
                  <a:pt x="63" y="151"/>
                  <a:pt x="63" y="15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6" y="126"/>
                  <a:pt x="78" y="123"/>
                  <a:pt x="78" y="119"/>
                </a:cubicBezTo>
                <a:cubicBezTo>
                  <a:pt x="78" y="118"/>
                  <a:pt x="78" y="117"/>
                  <a:pt x="77" y="115"/>
                </a:cubicBezTo>
                <a:cubicBezTo>
                  <a:pt x="77" y="114"/>
                  <a:pt x="76" y="113"/>
                  <a:pt x="75" y="112"/>
                </a:cubicBezTo>
                <a:cubicBezTo>
                  <a:pt x="74" y="111"/>
                  <a:pt x="73" y="110"/>
                  <a:pt x="72" y="110"/>
                </a:cubicBezTo>
                <a:cubicBezTo>
                  <a:pt x="71" y="109"/>
                  <a:pt x="69" y="109"/>
                  <a:pt x="68" y="109"/>
                </a:cubicBezTo>
                <a:cubicBezTo>
                  <a:pt x="66" y="109"/>
                  <a:pt x="65" y="109"/>
                  <a:pt x="64" y="110"/>
                </a:cubicBezTo>
                <a:cubicBezTo>
                  <a:pt x="62" y="110"/>
                  <a:pt x="61" y="111"/>
                  <a:pt x="60" y="112"/>
                </a:cubicBezTo>
                <a:cubicBezTo>
                  <a:pt x="59" y="113"/>
                  <a:pt x="59" y="114"/>
                  <a:pt x="58" y="115"/>
                </a:cubicBezTo>
                <a:cubicBezTo>
                  <a:pt x="58" y="117"/>
                  <a:pt x="57" y="118"/>
                  <a:pt x="57" y="1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7" name="Freeform 89"/>
          <p:cNvSpPr>
            <a:spLocks noEditPoints="1"/>
          </p:cNvSpPr>
          <p:nvPr/>
        </p:nvSpPr>
        <p:spPr bwMode="auto">
          <a:xfrm>
            <a:off x="6045280" y="2504065"/>
            <a:ext cx="156364" cy="223145"/>
          </a:xfrm>
          <a:custGeom>
            <a:avLst/>
            <a:gdLst>
              <a:gd name="T0" fmla="*/ 7 w 146"/>
              <a:gd name="T1" fmla="*/ 6 h 208"/>
              <a:gd name="T2" fmla="*/ 84 w 146"/>
              <a:gd name="T3" fmla="*/ 0 h 208"/>
              <a:gd name="T4" fmla="*/ 93 w 146"/>
              <a:gd name="T5" fmla="*/ 53 h 208"/>
              <a:gd name="T6" fmla="*/ 146 w 146"/>
              <a:gd name="T7" fmla="*/ 63 h 208"/>
              <a:gd name="T8" fmla="*/ 140 w 146"/>
              <a:gd name="T9" fmla="*/ 202 h 208"/>
              <a:gd name="T10" fmla="*/ 21 w 146"/>
              <a:gd name="T11" fmla="*/ 208 h 208"/>
              <a:gd name="T12" fmla="*/ 0 w 146"/>
              <a:gd name="T13" fmla="*/ 187 h 208"/>
              <a:gd name="T14" fmla="*/ 26 w 146"/>
              <a:gd name="T15" fmla="*/ 58 h 208"/>
              <a:gd name="T16" fmla="*/ 32 w 146"/>
              <a:gd name="T17" fmla="*/ 63 h 208"/>
              <a:gd name="T18" fmla="*/ 72 w 146"/>
              <a:gd name="T19" fmla="*/ 61 h 208"/>
              <a:gd name="T20" fmla="*/ 72 w 146"/>
              <a:gd name="T21" fmla="*/ 54 h 208"/>
              <a:gd name="T22" fmla="*/ 32 w 146"/>
              <a:gd name="T23" fmla="*/ 52 h 208"/>
              <a:gd name="T24" fmla="*/ 26 w 146"/>
              <a:gd name="T25" fmla="*/ 58 h 208"/>
              <a:gd name="T26" fmla="*/ 28 w 146"/>
              <a:gd name="T27" fmla="*/ 92 h 208"/>
              <a:gd name="T28" fmla="*/ 115 w 146"/>
              <a:gd name="T29" fmla="*/ 94 h 208"/>
              <a:gd name="T30" fmla="*/ 120 w 146"/>
              <a:gd name="T31" fmla="*/ 89 h 208"/>
              <a:gd name="T32" fmla="*/ 115 w 146"/>
              <a:gd name="T33" fmla="*/ 84 h 208"/>
              <a:gd name="T34" fmla="*/ 28 w 146"/>
              <a:gd name="T35" fmla="*/ 85 h 208"/>
              <a:gd name="T36" fmla="*/ 26 w 146"/>
              <a:gd name="T37" fmla="*/ 120 h 208"/>
              <a:gd name="T38" fmla="*/ 32 w 146"/>
              <a:gd name="T39" fmla="*/ 125 h 208"/>
              <a:gd name="T40" fmla="*/ 119 w 146"/>
              <a:gd name="T41" fmla="*/ 124 h 208"/>
              <a:gd name="T42" fmla="*/ 119 w 146"/>
              <a:gd name="T43" fmla="*/ 116 h 208"/>
              <a:gd name="T44" fmla="*/ 32 w 146"/>
              <a:gd name="T45" fmla="*/ 115 h 208"/>
              <a:gd name="T46" fmla="*/ 26 w 146"/>
              <a:gd name="T47" fmla="*/ 120 h 208"/>
              <a:gd name="T48" fmla="*/ 28 w 146"/>
              <a:gd name="T49" fmla="*/ 154 h 208"/>
              <a:gd name="T50" fmla="*/ 115 w 146"/>
              <a:gd name="T51" fmla="*/ 156 h 208"/>
              <a:gd name="T52" fmla="*/ 120 w 146"/>
              <a:gd name="T53" fmla="*/ 151 h 208"/>
              <a:gd name="T54" fmla="*/ 115 w 146"/>
              <a:gd name="T55" fmla="*/ 145 h 208"/>
              <a:gd name="T56" fmla="*/ 28 w 146"/>
              <a:gd name="T57" fmla="*/ 147 h 208"/>
              <a:gd name="T58" fmla="*/ 94 w 146"/>
              <a:gd name="T59" fmla="*/ 0 h 208"/>
              <a:gd name="T60" fmla="*/ 115 w 146"/>
              <a:gd name="T61" fmla="*/ 52 h 208"/>
              <a:gd name="T62" fmla="*/ 94 w 146"/>
              <a:gd name="T63" fmla="*/ 31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" h="208">
                <a:moveTo>
                  <a:pt x="0" y="21"/>
                </a:moveTo>
                <a:cubicBezTo>
                  <a:pt x="0" y="15"/>
                  <a:pt x="3" y="11"/>
                  <a:pt x="7" y="6"/>
                </a:cubicBezTo>
                <a:cubicBezTo>
                  <a:pt x="11" y="2"/>
                  <a:pt x="16" y="0"/>
                  <a:pt x="21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40"/>
                  <a:pt x="87" y="47"/>
                  <a:pt x="93" y="53"/>
                </a:cubicBezTo>
                <a:cubicBezTo>
                  <a:pt x="99" y="60"/>
                  <a:pt x="106" y="63"/>
                  <a:pt x="115" y="63"/>
                </a:cubicBezTo>
                <a:cubicBezTo>
                  <a:pt x="146" y="63"/>
                  <a:pt x="146" y="63"/>
                  <a:pt x="146" y="63"/>
                </a:cubicBezTo>
                <a:cubicBezTo>
                  <a:pt x="146" y="187"/>
                  <a:pt x="146" y="187"/>
                  <a:pt x="146" y="187"/>
                </a:cubicBezTo>
                <a:cubicBezTo>
                  <a:pt x="146" y="193"/>
                  <a:pt x="144" y="198"/>
                  <a:pt x="140" y="202"/>
                </a:cubicBezTo>
                <a:cubicBezTo>
                  <a:pt x="136" y="206"/>
                  <a:pt x="131" y="208"/>
                  <a:pt x="125" y="208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16" y="208"/>
                  <a:pt x="11" y="206"/>
                  <a:pt x="7" y="202"/>
                </a:cubicBezTo>
                <a:cubicBezTo>
                  <a:pt x="3" y="198"/>
                  <a:pt x="0" y="193"/>
                  <a:pt x="0" y="187"/>
                </a:cubicBezTo>
                <a:lnTo>
                  <a:pt x="0" y="21"/>
                </a:lnTo>
                <a:close/>
                <a:moveTo>
                  <a:pt x="26" y="58"/>
                </a:moveTo>
                <a:cubicBezTo>
                  <a:pt x="26" y="59"/>
                  <a:pt x="27" y="60"/>
                  <a:pt x="28" y="61"/>
                </a:cubicBezTo>
                <a:cubicBezTo>
                  <a:pt x="29" y="62"/>
                  <a:pt x="30" y="63"/>
                  <a:pt x="32" y="63"/>
                </a:cubicBezTo>
                <a:cubicBezTo>
                  <a:pt x="68" y="63"/>
                  <a:pt x="68" y="63"/>
                  <a:pt x="68" y="63"/>
                </a:cubicBezTo>
                <a:cubicBezTo>
                  <a:pt x="70" y="63"/>
                  <a:pt x="71" y="62"/>
                  <a:pt x="72" y="61"/>
                </a:cubicBezTo>
                <a:cubicBezTo>
                  <a:pt x="73" y="60"/>
                  <a:pt x="73" y="59"/>
                  <a:pt x="73" y="58"/>
                </a:cubicBezTo>
                <a:cubicBezTo>
                  <a:pt x="73" y="56"/>
                  <a:pt x="73" y="55"/>
                  <a:pt x="72" y="54"/>
                </a:cubicBezTo>
                <a:cubicBezTo>
                  <a:pt x="71" y="53"/>
                  <a:pt x="70" y="52"/>
                  <a:pt x="68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9" y="53"/>
                  <a:pt x="28" y="54"/>
                </a:cubicBezTo>
                <a:cubicBezTo>
                  <a:pt x="27" y="55"/>
                  <a:pt x="26" y="56"/>
                  <a:pt x="26" y="58"/>
                </a:cubicBezTo>
                <a:close/>
                <a:moveTo>
                  <a:pt x="26" y="89"/>
                </a:moveTo>
                <a:cubicBezTo>
                  <a:pt x="26" y="90"/>
                  <a:pt x="27" y="91"/>
                  <a:pt x="28" y="92"/>
                </a:cubicBezTo>
                <a:cubicBezTo>
                  <a:pt x="29" y="93"/>
                  <a:pt x="30" y="94"/>
                  <a:pt x="32" y="94"/>
                </a:cubicBezTo>
                <a:cubicBezTo>
                  <a:pt x="115" y="94"/>
                  <a:pt x="115" y="94"/>
                  <a:pt x="115" y="94"/>
                </a:cubicBezTo>
                <a:cubicBezTo>
                  <a:pt x="116" y="94"/>
                  <a:pt x="118" y="93"/>
                  <a:pt x="119" y="92"/>
                </a:cubicBezTo>
                <a:cubicBezTo>
                  <a:pt x="120" y="91"/>
                  <a:pt x="120" y="90"/>
                  <a:pt x="120" y="89"/>
                </a:cubicBezTo>
                <a:cubicBezTo>
                  <a:pt x="120" y="87"/>
                  <a:pt x="120" y="86"/>
                  <a:pt x="119" y="85"/>
                </a:cubicBezTo>
                <a:cubicBezTo>
                  <a:pt x="118" y="84"/>
                  <a:pt x="116" y="84"/>
                  <a:pt x="115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0" y="84"/>
                  <a:pt x="29" y="84"/>
                  <a:pt x="28" y="85"/>
                </a:cubicBezTo>
                <a:cubicBezTo>
                  <a:pt x="27" y="86"/>
                  <a:pt x="26" y="87"/>
                  <a:pt x="26" y="89"/>
                </a:cubicBezTo>
                <a:close/>
                <a:moveTo>
                  <a:pt x="26" y="120"/>
                </a:moveTo>
                <a:cubicBezTo>
                  <a:pt x="26" y="121"/>
                  <a:pt x="27" y="123"/>
                  <a:pt x="28" y="124"/>
                </a:cubicBezTo>
                <a:cubicBezTo>
                  <a:pt x="29" y="124"/>
                  <a:pt x="30" y="125"/>
                  <a:pt x="32" y="125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6" y="125"/>
                  <a:pt x="118" y="124"/>
                  <a:pt x="119" y="124"/>
                </a:cubicBezTo>
                <a:cubicBezTo>
                  <a:pt x="120" y="123"/>
                  <a:pt x="120" y="121"/>
                  <a:pt x="120" y="120"/>
                </a:cubicBezTo>
                <a:cubicBezTo>
                  <a:pt x="120" y="118"/>
                  <a:pt x="120" y="117"/>
                  <a:pt x="119" y="116"/>
                </a:cubicBezTo>
                <a:cubicBezTo>
                  <a:pt x="118" y="115"/>
                  <a:pt x="116" y="115"/>
                  <a:pt x="115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0" y="115"/>
                  <a:pt x="29" y="115"/>
                  <a:pt x="28" y="116"/>
                </a:cubicBezTo>
                <a:cubicBezTo>
                  <a:pt x="27" y="117"/>
                  <a:pt x="26" y="119"/>
                  <a:pt x="26" y="120"/>
                </a:cubicBezTo>
                <a:close/>
                <a:moveTo>
                  <a:pt x="26" y="151"/>
                </a:moveTo>
                <a:cubicBezTo>
                  <a:pt x="26" y="152"/>
                  <a:pt x="27" y="153"/>
                  <a:pt x="28" y="154"/>
                </a:cubicBezTo>
                <a:cubicBezTo>
                  <a:pt x="29" y="155"/>
                  <a:pt x="30" y="156"/>
                  <a:pt x="32" y="156"/>
                </a:cubicBezTo>
                <a:cubicBezTo>
                  <a:pt x="115" y="156"/>
                  <a:pt x="115" y="156"/>
                  <a:pt x="115" y="156"/>
                </a:cubicBezTo>
                <a:cubicBezTo>
                  <a:pt x="116" y="156"/>
                  <a:pt x="118" y="155"/>
                  <a:pt x="119" y="154"/>
                </a:cubicBezTo>
                <a:cubicBezTo>
                  <a:pt x="120" y="153"/>
                  <a:pt x="120" y="152"/>
                  <a:pt x="120" y="151"/>
                </a:cubicBezTo>
                <a:cubicBezTo>
                  <a:pt x="120" y="149"/>
                  <a:pt x="120" y="148"/>
                  <a:pt x="119" y="147"/>
                </a:cubicBezTo>
                <a:cubicBezTo>
                  <a:pt x="118" y="146"/>
                  <a:pt x="116" y="145"/>
                  <a:pt x="115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0" y="145"/>
                  <a:pt x="29" y="146"/>
                  <a:pt x="28" y="147"/>
                </a:cubicBezTo>
                <a:cubicBezTo>
                  <a:pt x="27" y="148"/>
                  <a:pt x="26" y="149"/>
                  <a:pt x="26" y="151"/>
                </a:cubicBezTo>
                <a:close/>
                <a:moveTo>
                  <a:pt x="94" y="0"/>
                </a:moveTo>
                <a:cubicBezTo>
                  <a:pt x="146" y="52"/>
                  <a:pt x="146" y="52"/>
                  <a:pt x="146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09" y="52"/>
                  <a:pt x="104" y="50"/>
                  <a:pt x="100" y="46"/>
                </a:cubicBezTo>
                <a:cubicBezTo>
                  <a:pt x="96" y="42"/>
                  <a:pt x="94" y="37"/>
                  <a:pt x="94" y="31"/>
                </a:cubicBezTo>
                <a:lnTo>
                  <a:pt x="9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6426417" y="2526868"/>
            <a:ext cx="201970" cy="206857"/>
          </a:xfrm>
          <a:custGeom>
            <a:avLst/>
            <a:gdLst>
              <a:gd name="T0" fmla="*/ 0 w 187"/>
              <a:gd name="T1" fmla="*/ 193 h 193"/>
              <a:gd name="T2" fmla="*/ 0 w 187"/>
              <a:gd name="T3" fmla="*/ 89 h 193"/>
              <a:gd name="T4" fmla="*/ 94 w 187"/>
              <a:gd name="T5" fmla="*/ 89 h 193"/>
              <a:gd name="T6" fmla="*/ 94 w 187"/>
              <a:gd name="T7" fmla="*/ 47 h 193"/>
              <a:gd name="T8" fmla="*/ 107 w 187"/>
              <a:gd name="T9" fmla="*/ 14 h 193"/>
              <a:gd name="T10" fmla="*/ 140 w 187"/>
              <a:gd name="T11" fmla="*/ 0 h 193"/>
              <a:gd name="T12" fmla="*/ 174 w 187"/>
              <a:gd name="T13" fmla="*/ 14 h 193"/>
              <a:gd name="T14" fmla="*/ 187 w 187"/>
              <a:gd name="T15" fmla="*/ 47 h 193"/>
              <a:gd name="T16" fmla="*/ 187 w 187"/>
              <a:gd name="T17" fmla="*/ 78 h 193"/>
              <a:gd name="T18" fmla="*/ 166 w 187"/>
              <a:gd name="T19" fmla="*/ 89 h 193"/>
              <a:gd name="T20" fmla="*/ 166 w 187"/>
              <a:gd name="T21" fmla="*/ 47 h 193"/>
              <a:gd name="T22" fmla="*/ 159 w 187"/>
              <a:gd name="T23" fmla="*/ 29 h 193"/>
              <a:gd name="T24" fmla="*/ 140 w 187"/>
              <a:gd name="T25" fmla="*/ 21 h 193"/>
              <a:gd name="T26" fmla="*/ 122 w 187"/>
              <a:gd name="T27" fmla="*/ 29 h 193"/>
              <a:gd name="T28" fmla="*/ 114 w 187"/>
              <a:gd name="T29" fmla="*/ 47 h 193"/>
              <a:gd name="T30" fmla="*/ 114 w 187"/>
              <a:gd name="T31" fmla="*/ 89 h 193"/>
              <a:gd name="T32" fmla="*/ 135 w 187"/>
              <a:gd name="T33" fmla="*/ 89 h 193"/>
              <a:gd name="T34" fmla="*/ 135 w 187"/>
              <a:gd name="T35" fmla="*/ 193 h 193"/>
              <a:gd name="T36" fmla="*/ 0 w 187"/>
              <a:gd name="T37" fmla="*/ 193 h 193"/>
              <a:gd name="T38" fmla="*/ 57 w 187"/>
              <a:gd name="T39" fmla="*/ 130 h 193"/>
              <a:gd name="T40" fmla="*/ 62 w 187"/>
              <a:gd name="T41" fmla="*/ 139 h 193"/>
              <a:gd name="T42" fmla="*/ 62 w 187"/>
              <a:gd name="T43" fmla="*/ 162 h 193"/>
              <a:gd name="T44" fmla="*/ 73 w 187"/>
              <a:gd name="T45" fmla="*/ 162 h 193"/>
              <a:gd name="T46" fmla="*/ 73 w 187"/>
              <a:gd name="T47" fmla="*/ 139 h 193"/>
              <a:gd name="T48" fmla="*/ 78 w 187"/>
              <a:gd name="T49" fmla="*/ 130 h 193"/>
              <a:gd name="T50" fmla="*/ 75 w 187"/>
              <a:gd name="T51" fmla="*/ 123 h 193"/>
              <a:gd name="T52" fmla="*/ 67 w 187"/>
              <a:gd name="T53" fmla="*/ 120 h 193"/>
              <a:gd name="T54" fmla="*/ 60 w 187"/>
              <a:gd name="T55" fmla="*/ 123 h 193"/>
              <a:gd name="T56" fmla="*/ 57 w 187"/>
              <a:gd name="T57" fmla="*/ 13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7" h="193">
                <a:moveTo>
                  <a:pt x="0" y="193"/>
                </a:moveTo>
                <a:cubicBezTo>
                  <a:pt x="0" y="89"/>
                  <a:pt x="0" y="89"/>
                  <a:pt x="0" y="89"/>
                </a:cubicBezTo>
                <a:cubicBezTo>
                  <a:pt x="94" y="89"/>
                  <a:pt x="94" y="89"/>
                  <a:pt x="94" y="89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4"/>
                  <a:pt x="98" y="23"/>
                  <a:pt x="107" y="14"/>
                </a:cubicBezTo>
                <a:cubicBezTo>
                  <a:pt x="117" y="5"/>
                  <a:pt x="128" y="0"/>
                  <a:pt x="140" y="0"/>
                </a:cubicBezTo>
                <a:cubicBezTo>
                  <a:pt x="153" y="0"/>
                  <a:pt x="164" y="5"/>
                  <a:pt x="174" y="14"/>
                </a:cubicBezTo>
                <a:cubicBezTo>
                  <a:pt x="183" y="23"/>
                  <a:pt x="187" y="34"/>
                  <a:pt x="187" y="47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6" y="40"/>
                  <a:pt x="164" y="34"/>
                  <a:pt x="159" y="29"/>
                </a:cubicBezTo>
                <a:cubicBezTo>
                  <a:pt x="154" y="24"/>
                  <a:pt x="148" y="21"/>
                  <a:pt x="140" y="21"/>
                </a:cubicBezTo>
                <a:cubicBezTo>
                  <a:pt x="133" y="21"/>
                  <a:pt x="127" y="24"/>
                  <a:pt x="122" y="29"/>
                </a:cubicBezTo>
                <a:cubicBezTo>
                  <a:pt x="117" y="34"/>
                  <a:pt x="114" y="40"/>
                  <a:pt x="114" y="47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35" y="89"/>
                  <a:pt x="135" y="89"/>
                  <a:pt x="135" y="89"/>
                </a:cubicBezTo>
                <a:cubicBezTo>
                  <a:pt x="135" y="193"/>
                  <a:pt x="135" y="193"/>
                  <a:pt x="135" y="193"/>
                </a:cubicBezTo>
                <a:lnTo>
                  <a:pt x="0" y="193"/>
                </a:lnTo>
                <a:close/>
                <a:moveTo>
                  <a:pt x="57" y="130"/>
                </a:moveTo>
                <a:cubicBezTo>
                  <a:pt x="57" y="134"/>
                  <a:pt x="59" y="137"/>
                  <a:pt x="62" y="139"/>
                </a:cubicBezTo>
                <a:cubicBezTo>
                  <a:pt x="62" y="162"/>
                  <a:pt x="62" y="162"/>
                  <a:pt x="62" y="162"/>
                </a:cubicBezTo>
                <a:cubicBezTo>
                  <a:pt x="73" y="162"/>
                  <a:pt x="73" y="162"/>
                  <a:pt x="73" y="162"/>
                </a:cubicBezTo>
                <a:cubicBezTo>
                  <a:pt x="73" y="139"/>
                  <a:pt x="73" y="139"/>
                  <a:pt x="73" y="139"/>
                </a:cubicBezTo>
                <a:cubicBezTo>
                  <a:pt x="76" y="137"/>
                  <a:pt x="78" y="134"/>
                  <a:pt x="78" y="130"/>
                </a:cubicBezTo>
                <a:cubicBezTo>
                  <a:pt x="78" y="127"/>
                  <a:pt x="77" y="125"/>
                  <a:pt x="75" y="123"/>
                </a:cubicBezTo>
                <a:cubicBezTo>
                  <a:pt x="73" y="121"/>
                  <a:pt x="70" y="120"/>
                  <a:pt x="67" y="120"/>
                </a:cubicBezTo>
                <a:cubicBezTo>
                  <a:pt x="65" y="120"/>
                  <a:pt x="62" y="121"/>
                  <a:pt x="60" y="123"/>
                </a:cubicBezTo>
                <a:cubicBezTo>
                  <a:pt x="58" y="125"/>
                  <a:pt x="57" y="128"/>
                  <a:pt x="57" y="1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9" name="Freeform 91"/>
          <p:cNvSpPr>
            <a:spLocks noEditPoints="1"/>
          </p:cNvSpPr>
          <p:nvPr/>
        </p:nvSpPr>
        <p:spPr bwMode="auto">
          <a:xfrm>
            <a:off x="6796153" y="2554557"/>
            <a:ext cx="224773" cy="167766"/>
          </a:xfrm>
          <a:custGeom>
            <a:avLst/>
            <a:gdLst>
              <a:gd name="T0" fmla="*/ 0 w 208"/>
              <a:gd name="T1" fmla="*/ 42 h 156"/>
              <a:gd name="T2" fmla="*/ 0 w 208"/>
              <a:gd name="T3" fmla="*/ 21 h 156"/>
              <a:gd name="T4" fmla="*/ 1 w 208"/>
              <a:gd name="T5" fmla="*/ 20 h 156"/>
              <a:gd name="T6" fmla="*/ 2 w 208"/>
              <a:gd name="T7" fmla="*/ 18 h 156"/>
              <a:gd name="T8" fmla="*/ 19 w 208"/>
              <a:gd name="T9" fmla="*/ 3 h 156"/>
              <a:gd name="T10" fmla="*/ 26 w 208"/>
              <a:gd name="T11" fmla="*/ 0 h 156"/>
              <a:gd name="T12" fmla="*/ 62 w 208"/>
              <a:gd name="T13" fmla="*/ 0 h 156"/>
              <a:gd name="T14" fmla="*/ 70 w 208"/>
              <a:gd name="T15" fmla="*/ 3 h 156"/>
              <a:gd name="T16" fmla="*/ 86 w 208"/>
              <a:gd name="T17" fmla="*/ 18 h 156"/>
              <a:gd name="T18" fmla="*/ 94 w 208"/>
              <a:gd name="T19" fmla="*/ 21 h 156"/>
              <a:gd name="T20" fmla="*/ 198 w 208"/>
              <a:gd name="T21" fmla="*/ 21 h 156"/>
              <a:gd name="T22" fmla="*/ 205 w 208"/>
              <a:gd name="T23" fmla="*/ 24 h 156"/>
              <a:gd name="T24" fmla="*/ 208 w 208"/>
              <a:gd name="T25" fmla="*/ 31 h 156"/>
              <a:gd name="T26" fmla="*/ 208 w 208"/>
              <a:gd name="T27" fmla="*/ 42 h 156"/>
              <a:gd name="T28" fmla="*/ 0 w 208"/>
              <a:gd name="T29" fmla="*/ 42 h 156"/>
              <a:gd name="T30" fmla="*/ 0 w 208"/>
              <a:gd name="T31" fmla="*/ 52 h 156"/>
              <a:gd name="T32" fmla="*/ 208 w 208"/>
              <a:gd name="T33" fmla="*/ 52 h 156"/>
              <a:gd name="T34" fmla="*/ 208 w 208"/>
              <a:gd name="T35" fmla="*/ 146 h 156"/>
              <a:gd name="T36" fmla="*/ 207 w 208"/>
              <a:gd name="T37" fmla="*/ 150 h 156"/>
              <a:gd name="T38" fmla="*/ 205 w 208"/>
              <a:gd name="T39" fmla="*/ 153 h 156"/>
              <a:gd name="T40" fmla="*/ 202 w 208"/>
              <a:gd name="T41" fmla="*/ 155 h 156"/>
              <a:gd name="T42" fmla="*/ 198 w 208"/>
              <a:gd name="T43" fmla="*/ 156 h 156"/>
              <a:gd name="T44" fmla="*/ 11 w 208"/>
              <a:gd name="T45" fmla="*/ 156 h 156"/>
              <a:gd name="T46" fmla="*/ 6 w 208"/>
              <a:gd name="T47" fmla="*/ 155 h 156"/>
              <a:gd name="T48" fmla="*/ 3 w 208"/>
              <a:gd name="T49" fmla="*/ 153 h 156"/>
              <a:gd name="T50" fmla="*/ 1 w 208"/>
              <a:gd name="T51" fmla="*/ 150 h 156"/>
              <a:gd name="T52" fmla="*/ 0 w 208"/>
              <a:gd name="T53" fmla="*/ 146 h 156"/>
              <a:gd name="T54" fmla="*/ 0 w 208"/>
              <a:gd name="T55" fmla="*/ 5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8" h="156">
                <a:moveTo>
                  <a:pt x="0" y="42"/>
                </a:move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0"/>
                  <a:pt x="1" y="20"/>
                </a:cubicBezTo>
                <a:cubicBezTo>
                  <a:pt x="1" y="19"/>
                  <a:pt x="1" y="19"/>
                  <a:pt x="2" y="18"/>
                </a:cubicBezTo>
                <a:cubicBezTo>
                  <a:pt x="19" y="3"/>
                  <a:pt x="19" y="3"/>
                  <a:pt x="19" y="3"/>
                </a:cubicBezTo>
                <a:cubicBezTo>
                  <a:pt x="21" y="1"/>
                  <a:pt x="23" y="0"/>
                  <a:pt x="2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5" y="0"/>
                  <a:pt x="68" y="1"/>
                  <a:pt x="70" y="3"/>
                </a:cubicBezTo>
                <a:cubicBezTo>
                  <a:pt x="86" y="18"/>
                  <a:pt x="86" y="18"/>
                  <a:pt x="86" y="18"/>
                </a:cubicBezTo>
                <a:cubicBezTo>
                  <a:pt x="88" y="20"/>
                  <a:pt x="91" y="21"/>
                  <a:pt x="94" y="21"/>
                </a:cubicBezTo>
                <a:cubicBezTo>
                  <a:pt x="198" y="21"/>
                  <a:pt x="198" y="21"/>
                  <a:pt x="198" y="21"/>
                </a:cubicBezTo>
                <a:cubicBezTo>
                  <a:pt x="201" y="21"/>
                  <a:pt x="203" y="22"/>
                  <a:pt x="205" y="24"/>
                </a:cubicBezTo>
                <a:cubicBezTo>
                  <a:pt x="207" y="26"/>
                  <a:pt x="208" y="28"/>
                  <a:pt x="208" y="31"/>
                </a:cubicBezTo>
                <a:cubicBezTo>
                  <a:pt x="208" y="42"/>
                  <a:pt x="208" y="42"/>
                  <a:pt x="208" y="42"/>
                </a:cubicBezTo>
                <a:lnTo>
                  <a:pt x="0" y="42"/>
                </a:lnTo>
                <a:close/>
                <a:moveTo>
                  <a:pt x="0" y="52"/>
                </a:moveTo>
                <a:cubicBezTo>
                  <a:pt x="208" y="52"/>
                  <a:pt x="208" y="52"/>
                  <a:pt x="208" y="52"/>
                </a:cubicBezTo>
                <a:cubicBezTo>
                  <a:pt x="208" y="146"/>
                  <a:pt x="208" y="146"/>
                  <a:pt x="208" y="146"/>
                </a:cubicBezTo>
                <a:cubicBezTo>
                  <a:pt x="208" y="147"/>
                  <a:pt x="208" y="149"/>
                  <a:pt x="207" y="150"/>
                </a:cubicBezTo>
                <a:cubicBezTo>
                  <a:pt x="207" y="151"/>
                  <a:pt x="206" y="152"/>
                  <a:pt x="205" y="153"/>
                </a:cubicBezTo>
                <a:cubicBezTo>
                  <a:pt x="204" y="154"/>
                  <a:pt x="203" y="155"/>
                  <a:pt x="202" y="155"/>
                </a:cubicBezTo>
                <a:cubicBezTo>
                  <a:pt x="201" y="156"/>
                  <a:pt x="199" y="156"/>
                  <a:pt x="198" y="156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9" y="156"/>
                  <a:pt x="8" y="156"/>
                  <a:pt x="6" y="155"/>
                </a:cubicBezTo>
                <a:cubicBezTo>
                  <a:pt x="5" y="155"/>
                  <a:pt x="4" y="154"/>
                  <a:pt x="3" y="153"/>
                </a:cubicBezTo>
                <a:cubicBezTo>
                  <a:pt x="2" y="152"/>
                  <a:pt x="1" y="151"/>
                  <a:pt x="1" y="150"/>
                </a:cubicBezTo>
                <a:cubicBezTo>
                  <a:pt x="0" y="149"/>
                  <a:pt x="0" y="147"/>
                  <a:pt x="0" y="146"/>
                </a:cubicBezTo>
                <a:lnTo>
                  <a:pt x="0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0" name="Freeform 92"/>
          <p:cNvSpPr>
            <a:spLocks/>
          </p:cNvSpPr>
          <p:nvPr/>
        </p:nvSpPr>
        <p:spPr bwMode="auto">
          <a:xfrm>
            <a:off x="7252213" y="2543156"/>
            <a:ext cx="223145" cy="157993"/>
          </a:xfrm>
          <a:custGeom>
            <a:avLst/>
            <a:gdLst>
              <a:gd name="T0" fmla="*/ 18 w 208"/>
              <a:gd name="T1" fmla="*/ 3 h 146"/>
              <a:gd name="T2" fmla="*/ 92 w 208"/>
              <a:gd name="T3" fmla="*/ 55 h 146"/>
              <a:gd name="T4" fmla="*/ 93 w 208"/>
              <a:gd name="T5" fmla="*/ 55 h 146"/>
              <a:gd name="T6" fmla="*/ 104 w 208"/>
              <a:gd name="T7" fmla="*/ 58 h 146"/>
              <a:gd name="T8" fmla="*/ 110 w 208"/>
              <a:gd name="T9" fmla="*/ 57 h 146"/>
              <a:gd name="T10" fmla="*/ 115 w 208"/>
              <a:gd name="T11" fmla="*/ 54 h 146"/>
              <a:gd name="T12" fmla="*/ 190 w 208"/>
              <a:gd name="T13" fmla="*/ 3 h 146"/>
              <a:gd name="T14" fmla="*/ 190 w 208"/>
              <a:gd name="T15" fmla="*/ 3 h 146"/>
              <a:gd name="T16" fmla="*/ 197 w 208"/>
              <a:gd name="T17" fmla="*/ 0 h 146"/>
              <a:gd name="T18" fmla="*/ 205 w 208"/>
              <a:gd name="T19" fmla="*/ 3 h 146"/>
              <a:gd name="T20" fmla="*/ 208 w 208"/>
              <a:gd name="T21" fmla="*/ 10 h 146"/>
              <a:gd name="T22" fmla="*/ 204 w 208"/>
              <a:gd name="T23" fmla="*/ 18 h 146"/>
              <a:gd name="T24" fmla="*/ 205 w 208"/>
              <a:gd name="T25" fmla="*/ 18 h 146"/>
              <a:gd name="T26" fmla="*/ 113 w 208"/>
              <a:gd name="T27" fmla="*/ 140 h 146"/>
              <a:gd name="T28" fmla="*/ 104 w 208"/>
              <a:gd name="T29" fmla="*/ 146 h 146"/>
              <a:gd name="T30" fmla="*/ 95 w 208"/>
              <a:gd name="T31" fmla="*/ 140 h 146"/>
              <a:gd name="T32" fmla="*/ 3 w 208"/>
              <a:gd name="T33" fmla="*/ 18 h 146"/>
              <a:gd name="T34" fmla="*/ 3 w 208"/>
              <a:gd name="T35" fmla="*/ 18 h 146"/>
              <a:gd name="T36" fmla="*/ 0 w 208"/>
              <a:gd name="T37" fmla="*/ 14 h 146"/>
              <a:gd name="T38" fmla="*/ 0 w 208"/>
              <a:gd name="T39" fmla="*/ 10 h 146"/>
              <a:gd name="T40" fmla="*/ 0 w 208"/>
              <a:gd name="T41" fmla="*/ 6 h 146"/>
              <a:gd name="T42" fmla="*/ 3 w 208"/>
              <a:gd name="T43" fmla="*/ 3 h 146"/>
              <a:gd name="T44" fmla="*/ 6 w 208"/>
              <a:gd name="T45" fmla="*/ 1 h 146"/>
              <a:gd name="T46" fmla="*/ 10 w 208"/>
              <a:gd name="T47" fmla="*/ 0 h 146"/>
              <a:gd name="T48" fmla="*/ 14 w 208"/>
              <a:gd name="T49" fmla="*/ 1 h 146"/>
              <a:gd name="T50" fmla="*/ 17 w 208"/>
              <a:gd name="T51" fmla="*/ 3 h 146"/>
              <a:gd name="T52" fmla="*/ 18 w 208"/>
              <a:gd name="T53" fmla="*/ 3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8" h="146">
                <a:moveTo>
                  <a:pt x="18" y="3"/>
                </a:moveTo>
                <a:cubicBezTo>
                  <a:pt x="92" y="55"/>
                  <a:pt x="92" y="55"/>
                  <a:pt x="92" y="55"/>
                </a:cubicBezTo>
                <a:cubicBezTo>
                  <a:pt x="93" y="55"/>
                  <a:pt x="93" y="55"/>
                  <a:pt x="93" y="55"/>
                </a:cubicBezTo>
                <a:cubicBezTo>
                  <a:pt x="96" y="57"/>
                  <a:pt x="99" y="58"/>
                  <a:pt x="104" y="58"/>
                </a:cubicBezTo>
                <a:cubicBezTo>
                  <a:pt x="106" y="58"/>
                  <a:pt x="108" y="57"/>
                  <a:pt x="110" y="57"/>
                </a:cubicBezTo>
                <a:cubicBezTo>
                  <a:pt x="112" y="56"/>
                  <a:pt x="114" y="56"/>
                  <a:pt x="115" y="54"/>
                </a:cubicBezTo>
                <a:cubicBezTo>
                  <a:pt x="190" y="3"/>
                  <a:pt x="190" y="3"/>
                  <a:pt x="190" y="3"/>
                </a:cubicBezTo>
                <a:cubicBezTo>
                  <a:pt x="190" y="3"/>
                  <a:pt x="190" y="3"/>
                  <a:pt x="190" y="3"/>
                </a:cubicBezTo>
                <a:cubicBezTo>
                  <a:pt x="192" y="1"/>
                  <a:pt x="194" y="0"/>
                  <a:pt x="197" y="0"/>
                </a:cubicBezTo>
                <a:cubicBezTo>
                  <a:pt x="200" y="0"/>
                  <a:pt x="202" y="1"/>
                  <a:pt x="205" y="3"/>
                </a:cubicBezTo>
                <a:cubicBezTo>
                  <a:pt x="207" y="5"/>
                  <a:pt x="208" y="8"/>
                  <a:pt x="208" y="10"/>
                </a:cubicBezTo>
                <a:cubicBezTo>
                  <a:pt x="208" y="13"/>
                  <a:pt x="207" y="16"/>
                  <a:pt x="204" y="18"/>
                </a:cubicBezTo>
                <a:cubicBezTo>
                  <a:pt x="205" y="18"/>
                  <a:pt x="205" y="18"/>
                  <a:pt x="205" y="18"/>
                </a:cubicBezTo>
                <a:cubicBezTo>
                  <a:pt x="113" y="140"/>
                  <a:pt x="113" y="140"/>
                  <a:pt x="113" y="140"/>
                </a:cubicBezTo>
                <a:cubicBezTo>
                  <a:pt x="111" y="144"/>
                  <a:pt x="108" y="146"/>
                  <a:pt x="104" y="146"/>
                </a:cubicBezTo>
                <a:cubicBezTo>
                  <a:pt x="100" y="146"/>
                  <a:pt x="97" y="144"/>
                  <a:pt x="95" y="140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7"/>
                  <a:pt x="1" y="15"/>
                  <a:pt x="0" y="14"/>
                </a:cubicBezTo>
                <a:cubicBezTo>
                  <a:pt x="0" y="13"/>
                  <a:pt x="0" y="12"/>
                  <a:pt x="0" y="10"/>
                </a:cubicBezTo>
                <a:cubicBezTo>
                  <a:pt x="0" y="9"/>
                  <a:pt x="0" y="8"/>
                  <a:pt x="0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7" y="0"/>
                  <a:pt x="9" y="0"/>
                  <a:pt x="10" y="0"/>
                </a:cubicBezTo>
                <a:cubicBezTo>
                  <a:pt x="11" y="0"/>
                  <a:pt x="13" y="0"/>
                  <a:pt x="14" y="1"/>
                </a:cubicBezTo>
                <a:cubicBezTo>
                  <a:pt x="15" y="1"/>
                  <a:pt x="16" y="2"/>
                  <a:pt x="17" y="3"/>
                </a:cubicBezTo>
                <a:lnTo>
                  <a:pt x="18" y="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1" name="Freeform 93"/>
          <p:cNvSpPr>
            <a:spLocks/>
          </p:cNvSpPr>
          <p:nvPr/>
        </p:nvSpPr>
        <p:spPr bwMode="auto">
          <a:xfrm>
            <a:off x="7582857" y="2543156"/>
            <a:ext cx="223145" cy="157993"/>
          </a:xfrm>
          <a:custGeom>
            <a:avLst/>
            <a:gdLst>
              <a:gd name="T0" fmla="*/ 3 w 208"/>
              <a:gd name="T1" fmla="*/ 128 h 146"/>
              <a:gd name="T2" fmla="*/ 95 w 208"/>
              <a:gd name="T3" fmla="*/ 5 h 146"/>
              <a:gd name="T4" fmla="*/ 104 w 208"/>
              <a:gd name="T5" fmla="*/ 0 h 146"/>
              <a:gd name="T6" fmla="*/ 113 w 208"/>
              <a:gd name="T7" fmla="*/ 5 h 146"/>
              <a:gd name="T8" fmla="*/ 205 w 208"/>
              <a:gd name="T9" fmla="*/ 128 h 146"/>
              <a:gd name="T10" fmla="*/ 205 w 208"/>
              <a:gd name="T11" fmla="*/ 128 h 146"/>
              <a:gd name="T12" fmla="*/ 208 w 208"/>
              <a:gd name="T13" fmla="*/ 135 h 146"/>
              <a:gd name="T14" fmla="*/ 205 w 208"/>
              <a:gd name="T15" fmla="*/ 142 h 146"/>
              <a:gd name="T16" fmla="*/ 197 w 208"/>
              <a:gd name="T17" fmla="*/ 146 h 146"/>
              <a:gd name="T18" fmla="*/ 190 w 208"/>
              <a:gd name="T19" fmla="*/ 142 h 146"/>
              <a:gd name="T20" fmla="*/ 190 w 208"/>
              <a:gd name="T21" fmla="*/ 143 h 146"/>
              <a:gd name="T22" fmla="*/ 116 w 208"/>
              <a:gd name="T23" fmla="*/ 91 h 146"/>
              <a:gd name="T24" fmla="*/ 110 w 208"/>
              <a:gd name="T25" fmla="*/ 89 h 146"/>
              <a:gd name="T26" fmla="*/ 104 w 208"/>
              <a:gd name="T27" fmla="*/ 88 h 146"/>
              <a:gd name="T28" fmla="*/ 93 w 208"/>
              <a:gd name="T29" fmla="*/ 91 h 146"/>
              <a:gd name="T30" fmla="*/ 93 w 208"/>
              <a:gd name="T31" fmla="*/ 91 h 146"/>
              <a:gd name="T32" fmla="*/ 18 w 208"/>
              <a:gd name="T33" fmla="*/ 143 h 146"/>
              <a:gd name="T34" fmla="*/ 18 w 208"/>
              <a:gd name="T35" fmla="*/ 142 h 146"/>
              <a:gd name="T36" fmla="*/ 14 w 208"/>
              <a:gd name="T37" fmla="*/ 145 h 146"/>
              <a:gd name="T38" fmla="*/ 10 w 208"/>
              <a:gd name="T39" fmla="*/ 146 h 146"/>
              <a:gd name="T40" fmla="*/ 6 w 208"/>
              <a:gd name="T41" fmla="*/ 145 h 146"/>
              <a:gd name="T42" fmla="*/ 3 w 208"/>
              <a:gd name="T43" fmla="*/ 142 h 146"/>
              <a:gd name="T44" fmla="*/ 1 w 208"/>
              <a:gd name="T45" fmla="*/ 139 h 146"/>
              <a:gd name="T46" fmla="*/ 0 w 208"/>
              <a:gd name="T47" fmla="*/ 135 h 146"/>
              <a:gd name="T48" fmla="*/ 1 w 208"/>
              <a:gd name="T49" fmla="*/ 131 h 146"/>
              <a:gd name="T50" fmla="*/ 3 w 208"/>
              <a:gd name="T51" fmla="*/ 128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08" h="146">
                <a:moveTo>
                  <a:pt x="3" y="128"/>
                </a:moveTo>
                <a:cubicBezTo>
                  <a:pt x="95" y="5"/>
                  <a:pt x="95" y="5"/>
                  <a:pt x="95" y="5"/>
                </a:cubicBezTo>
                <a:cubicBezTo>
                  <a:pt x="97" y="2"/>
                  <a:pt x="100" y="0"/>
                  <a:pt x="104" y="0"/>
                </a:cubicBezTo>
                <a:cubicBezTo>
                  <a:pt x="108" y="0"/>
                  <a:pt x="111" y="2"/>
                  <a:pt x="113" y="5"/>
                </a:cubicBezTo>
                <a:cubicBezTo>
                  <a:pt x="205" y="128"/>
                  <a:pt x="205" y="128"/>
                  <a:pt x="205" y="128"/>
                </a:cubicBezTo>
                <a:cubicBezTo>
                  <a:pt x="205" y="128"/>
                  <a:pt x="205" y="128"/>
                  <a:pt x="205" y="128"/>
                </a:cubicBezTo>
                <a:cubicBezTo>
                  <a:pt x="207" y="130"/>
                  <a:pt x="208" y="132"/>
                  <a:pt x="208" y="135"/>
                </a:cubicBezTo>
                <a:cubicBezTo>
                  <a:pt x="208" y="138"/>
                  <a:pt x="207" y="140"/>
                  <a:pt x="205" y="142"/>
                </a:cubicBezTo>
                <a:cubicBezTo>
                  <a:pt x="203" y="145"/>
                  <a:pt x="200" y="146"/>
                  <a:pt x="197" y="146"/>
                </a:cubicBezTo>
                <a:cubicBezTo>
                  <a:pt x="195" y="146"/>
                  <a:pt x="192" y="145"/>
                  <a:pt x="190" y="142"/>
                </a:cubicBezTo>
                <a:cubicBezTo>
                  <a:pt x="190" y="143"/>
                  <a:pt x="190" y="143"/>
                  <a:pt x="190" y="143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4" y="90"/>
                  <a:pt x="112" y="89"/>
                  <a:pt x="110" y="89"/>
                </a:cubicBezTo>
                <a:cubicBezTo>
                  <a:pt x="108" y="88"/>
                  <a:pt x="106" y="88"/>
                  <a:pt x="104" y="88"/>
                </a:cubicBezTo>
                <a:cubicBezTo>
                  <a:pt x="100" y="88"/>
                  <a:pt x="96" y="89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18" y="143"/>
                  <a:pt x="18" y="143"/>
                  <a:pt x="18" y="143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17" y="143"/>
                  <a:pt x="15" y="144"/>
                  <a:pt x="14" y="145"/>
                </a:cubicBezTo>
                <a:cubicBezTo>
                  <a:pt x="13" y="145"/>
                  <a:pt x="12" y="146"/>
                  <a:pt x="10" y="146"/>
                </a:cubicBezTo>
                <a:cubicBezTo>
                  <a:pt x="9" y="146"/>
                  <a:pt x="8" y="145"/>
                  <a:pt x="6" y="145"/>
                </a:cubicBezTo>
                <a:cubicBezTo>
                  <a:pt x="5" y="144"/>
                  <a:pt x="4" y="144"/>
                  <a:pt x="3" y="142"/>
                </a:cubicBezTo>
                <a:cubicBezTo>
                  <a:pt x="2" y="141"/>
                  <a:pt x="1" y="140"/>
                  <a:pt x="1" y="139"/>
                </a:cubicBezTo>
                <a:cubicBezTo>
                  <a:pt x="0" y="138"/>
                  <a:pt x="0" y="136"/>
                  <a:pt x="0" y="135"/>
                </a:cubicBezTo>
                <a:cubicBezTo>
                  <a:pt x="0" y="134"/>
                  <a:pt x="0" y="133"/>
                  <a:pt x="1" y="131"/>
                </a:cubicBezTo>
                <a:cubicBezTo>
                  <a:pt x="1" y="130"/>
                  <a:pt x="2" y="129"/>
                  <a:pt x="3" y="1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2" name="Freeform 94"/>
          <p:cNvSpPr>
            <a:spLocks/>
          </p:cNvSpPr>
          <p:nvPr/>
        </p:nvSpPr>
        <p:spPr bwMode="auto">
          <a:xfrm>
            <a:off x="7946077" y="2510581"/>
            <a:ext cx="156364" cy="223145"/>
          </a:xfrm>
          <a:custGeom>
            <a:avLst/>
            <a:gdLst>
              <a:gd name="T0" fmla="*/ 0 w 96"/>
              <a:gd name="T1" fmla="*/ 48 h 137"/>
              <a:gd name="T2" fmla="*/ 48 w 96"/>
              <a:gd name="T3" fmla="*/ 0 h 137"/>
              <a:gd name="T4" fmla="*/ 96 w 96"/>
              <a:gd name="T5" fmla="*/ 48 h 137"/>
              <a:gd name="T6" fmla="*/ 65 w 96"/>
              <a:gd name="T7" fmla="*/ 48 h 137"/>
              <a:gd name="T8" fmla="*/ 65 w 96"/>
              <a:gd name="T9" fmla="*/ 137 h 137"/>
              <a:gd name="T10" fmla="*/ 31 w 96"/>
              <a:gd name="T11" fmla="*/ 137 h 137"/>
              <a:gd name="T12" fmla="*/ 31 w 96"/>
              <a:gd name="T13" fmla="*/ 48 h 137"/>
              <a:gd name="T14" fmla="*/ 0 w 96"/>
              <a:gd name="T15" fmla="*/ 4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7">
                <a:moveTo>
                  <a:pt x="0" y="48"/>
                </a:moveTo>
                <a:lnTo>
                  <a:pt x="48" y="0"/>
                </a:lnTo>
                <a:lnTo>
                  <a:pt x="96" y="48"/>
                </a:lnTo>
                <a:lnTo>
                  <a:pt x="65" y="48"/>
                </a:lnTo>
                <a:lnTo>
                  <a:pt x="65" y="137"/>
                </a:lnTo>
                <a:lnTo>
                  <a:pt x="31" y="137"/>
                </a:lnTo>
                <a:lnTo>
                  <a:pt x="31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3" name="Freeform 95"/>
          <p:cNvSpPr>
            <a:spLocks/>
          </p:cNvSpPr>
          <p:nvPr/>
        </p:nvSpPr>
        <p:spPr bwMode="auto">
          <a:xfrm>
            <a:off x="8338615" y="2510581"/>
            <a:ext cx="156364" cy="223145"/>
          </a:xfrm>
          <a:custGeom>
            <a:avLst/>
            <a:gdLst>
              <a:gd name="T0" fmla="*/ 0 w 96"/>
              <a:gd name="T1" fmla="*/ 89 h 137"/>
              <a:gd name="T2" fmla="*/ 31 w 96"/>
              <a:gd name="T3" fmla="*/ 89 h 137"/>
              <a:gd name="T4" fmla="*/ 31 w 96"/>
              <a:gd name="T5" fmla="*/ 0 h 137"/>
              <a:gd name="T6" fmla="*/ 65 w 96"/>
              <a:gd name="T7" fmla="*/ 0 h 137"/>
              <a:gd name="T8" fmla="*/ 65 w 96"/>
              <a:gd name="T9" fmla="*/ 89 h 137"/>
              <a:gd name="T10" fmla="*/ 96 w 96"/>
              <a:gd name="T11" fmla="*/ 89 h 137"/>
              <a:gd name="T12" fmla="*/ 48 w 96"/>
              <a:gd name="T13" fmla="*/ 137 h 137"/>
              <a:gd name="T14" fmla="*/ 0 w 96"/>
              <a:gd name="T15" fmla="*/ 89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6" h="137">
                <a:moveTo>
                  <a:pt x="0" y="89"/>
                </a:moveTo>
                <a:lnTo>
                  <a:pt x="31" y="89"/>
                </a:lnTo>
                <a:lnTo>
                  <a:pt x="31" y="0"/>
                </a:lnTo>
                <a:lnTo>
                  <a:pt x="65" y="0"/>
                </a:lnTo>
                <a:lnTo>
                  <a:pt x="65" y="89"/>
                </a:lnTo>
                <a:lnTo>
                  <a:pt x="96" y="89"/>
                </a:lnTo>
                <a:lnTo>
                  <a:pt x="48" y="137"/>
                </a:lnTo>
                <a:lnTo>
                  <a:pt x="0" y="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4" name="Freeform 96"/>
          <p:cNvSpPr>
            <a:spLocks/>
          </p:cNvSpPr>
          <p:nvPr/>
        </p:nvSpPr>
        <p:spPr bwMode="auto">
          <a:xfrm>
            <a:off x="600240" y="2951982"/>
            <a:ext cx="223145" cy="156364"/>
          </a:xfrm>
          <a:custGeom>
            <a:avLst/>
            <a:gdLst>
              <a:gd name="T0" fmla="*/ 0 w 137"/>
              <a:gd name="T1" fmla="*/ 65 h 96"/>
              <a:gd name="T2" fmla="*/ 0 w 137"/>
              <a:gd name="T3" fmla="*/ 31 h 96"/>
              <a:gd name="T4" fmla="*/ 89 w 137"/>
              <a:gd name="T5" fmla="*/ 31 h 96"/>
              <a:gd name="T6" fmla="*/ 89 w 137"/>
              <a:gd name="T7" fmla="*/ 0 h 96"/>
              <a:gd name="T8" fmla="*/ 137 w 137"/>
              <a:gd name="T9" fmla="*/ 48 h 96"/>
              <a:gd name="T10" fmla="*/ 89 w 137"/>
              <a:gd name="T11" fmla="*/ 96 h 96"/>
              <a:gd name="T12" fmla="*/ 89 w 137"/>
              <a:gd name="T13" fmla="*/ 65 h 96"/>
              <a:gd name="T14" fmla="*/ 0 w 137"/>
              <a:gd name="T15" fmla="*/ 6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96">
                <a:moveTo>
                  <a:pt x="0" y="65"/>
                </a:moveTo>
                <a:lnTo>
                  <a:pt x="0" y="31"/>
                </a:lnTo>
                <a:lnTo>
                  <a:pt x="89" y="31"/>
                </a:lnTo>
                <a:lnTo>
                  <a:pt x="89" y="0"/>
                </a:lnTo>
                <a:lnTo>
                  <a:pt x="137" y="48"/>
                </a:lnTo>
                <a:lnTo>
                  <a:pt x="89" y="96"/>
                </a:lnTo>
                <a:lnTo>
                  <a:pt x="89" y="65"/>
                </a:lnTo>
                <a:lnTo>
                  <a:pt x="0" y="6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5" name="Freeform 97"/>
          <p:cNvSpPr>
            <a:spLocks/>
          </p:cNvSpPr>
          <p:nvPr/>
        </p:nvSpPr>
        <p:spPr bwMode="auto">
          <a:xfrm>
            <a:off x="924369" y="2951982"/>
            <a:ext cx="223145" cy="156364"/>
          </a:xfrm>
          <a:custGeom>
            <a:avLst/>
            <a:gdLst>
              <a:gd name="T0" fmla="*/ 0 w 137"/>
              <a:gd name="T1" fmla="*/ 48 h 96"/>
              <a:gd name="T2" fmla="*/ 48 w 137"/>
              <a:gd name="T3" fmla="*/ 0 h 96"/>
              <a:gd name="T4" fmla="*/ 48 w 137"/>
              <a:gd name="T5" fmla="*/ 31 h 96"/>
              <a:gd name="T6" fmla="*/ 137 w 137"/>
              <a:gd name="T7" fmla="*/ 31 h 96"/>
              <a:gd name="T8" fmla="*/ 137 w 137"/>
              <a:gd name="T9" fmla="*/ 65 h 96"/>
              <a:gd name="T10" fmla="*/ 48 w 137"/>
              <a:gd name="T11" fmla="*/ 65 h 96"/>
              <a:gd name="T12" fmla="*/ 48 w 137"/>
              <a:gd name="T13" fmla="*/ 96 h 96"/>
              <a:gd name="T14" fmla="*/ 0 w 137"/>
              <a:gd name="T15" fmla="*/ 4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96">
                <a:moveTo>
                  <a:pt x="0" y="48"/>
                </a:moveTo>
                <a:lnTo>
                  <a:pt x="48" y="0"/>
                </a:lnTo>
                <a:lnTo>
                  <a:pt x="48" y="31"/>
                </a:lnTo>
                <a:lnTo>
                  <a:pt x="137" y="31"/>
                </a:lnTo>
                <a:lnTo>
                  <a:pt x="137" y="65"/>
                </a:lnTo>
                <a:lnTo>
                  <a:pt x="48" y="65"/>
                </a:lnTo>
                <a:lnTo>
                  <a:pt x="48" y="96"/>
                </a:lnTo>
                <a:lnTo>
                  <a:pt x="0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6" name="Freeform 98"/>
          <p:cNvSpPr>
            <a:spLocks noEditPoints="1"/>
          </p:cNvSpPr>
          <p:nvPr/>
        </p:nvSpPr>
        <p:spPr bwMode="auto">
          <a:xfrm>
            <a:off x="1307134" y="2938951"/>
            <a:ext cx="223145" cy="192197"/>
          </a:xfrm>
          <a:custGeom>
            <a:avLst/>
            <a:gdLst>
              <a:gd name="T0" fmla="*/ 37 w 208"/>
              <a:gd name="T1" fmla="*/ 79 h 179"/>
              <a:gd name="T2" fmla="*/ 63 w 208"/>
              <a:gd name="T3" fmla="*/ 82 h 179"/>
              <a:gd name="T4" fmla="*/ 76 w 208"/>
              <a:gd name="T5" fmla="*/ 64 h 179"/>
              <a:gd name="T6" fmla="*/ 138 w 208"/>
              <a:gd name="T7" fmla="*/ 75 h 179"/>
              <a:gd name="T8" fmla="*/ 156 w 208"/>
              <a:gd name="T9" fmla="*/ 85 h 179"/>
              <a:gd name="T10" fmla="*/ 177 w 208"/>
              <a:gd name="T11" fmla="*/ 64 h 179"/>
              <a:gd name="T12" fmla="*/ 205 w 208"/>
              <a:gd name="T13" fmla="*/ 67 h 179"/>
              <a:gd name="T14" fmla="*/ 207 w 208"/>
              <a:gd name="T15" fmla="*/ 79 h 179"/>
              <a:gd name="T16" fmla="*/ 202 w 208"/>
              <a:gd name="T17" fmla="*/ 84 h 179"/>
              <a:gd name="T18" fmla="*/ 177 w 208"/>
              <a:gd name="T19" fmla="*/ 168 h 179"/>
              <a:gd name="T20" fmla="*/ 171 w 208"/>
              <a:gd name="T21" fmla="*/ 177 h 179"/>
              <a:gd name="T22" fmla="*/ 42 w 208"/>
              <a:gd name="T23" fmla="*/ 179 h 179"/>
              <a:gd name="T24" fmla="*/ 34 w 208"/>
              <a:gd name="T25" fmla="*/ 174 h 179"/>
              <a:gd name="T26" fmla="*/ 11 w 208"/>
              <a:gd name="T27" fmla="*/ 85 h 179"/>
              <a:gd name="T28" fmla="*/ 3 w 208"/>
              <a:gd name="T29" fmla="*/ 82 h 179"/>
              <a:gd name="T30" fmla="*/ 0 w 208"/>
              <a:gd name="T31" fmla="*/ 75 h 179"/>
              <a:gd name="T32" fmla="*/ 11 w 208"/>
              <a:gd name="T33" fmla="*/ 64 h 179"/>
              <a:gd name="T34" fmla="*/ 42 w 208"/>
              <a:gd name="T35" fmla="*/ 64 h 179"/>
              <a:gd name="T36" fmla="*/ 43 w 208"/>
              <a:gd name="T37" fmla="*/ 59 h 179"/>
              <a:gd name="T38" fmla="*/ 78 w 208"/>
              <a:gd name="T39" fmla="*/ 1 h 179"/>
              <a:gd name="T40" fmla="*/ 87 w 208"/>
              <a:gd name="T41" fmla="*/ 1 h 179"/>
              <a:gd name="T42" fmla="*/ 93 w 208"/>
              <a:gd name="T43" fmla="*/ 6 h 179"/>
              <a:gd name="T44" fmla="*/ 92 w 208"/>
              <a:gd name="T45" fmla="*/ 16 h 179"/>
              <a:gd name="T46" fmla="*/ 52 w 208"/>
              <a:gd name="T47" fmla="*/ 75 h 179"/>
              <a:gd name="T48" fmla="*/ 42 w 208"/>
              <a:gd name="T49" fmla="*/ 64 h 179"/>
              <a:gd name="T50" fmla="*/ 54 w 208"/>
              <a:gd name="T51" fmla="*/ 156 h 179"/>
              <a:gd name="T52" fmla="*/ 61 w 208"/>
              <a:gd name="T53" fmla="*/ 156 h 179"/>
              <a:gd name="T54" fmla="*/ 62 w 208"/>
              <a:gd name="T55" fmla="*/ 111 h 179"/>
              <a:gd name="T56" fmla="*/ 57 w 208"/>
              <a:gd name="T57" fmla="*/ 106 h 179"/>
              <a:gd name="T58" fmla="*/ 52 w 208"/>
              <a:gd name="T59" fmla="*/ 111 h 179"/>
              <a:gd name="T60" fmla="*/ 83 w 208"/>
              <a:gd name="T61" fmla="*/ 153 h 179"/>
              <a:gd name="T62" fmla="*/ 88 w 208"/>
              <a:gd name="T63" fmla="*/ 158 h 179"/>
              <a:gd name="T64" fmla="*/ 94 w 208"/>
              <a:gd name="T65" fmla="*/ 153 h 179"/>
              <a:gd name="T66" fmla="*/ 92 w 208"/>
              <a:gd name="T67" fmla="*/ 107 h 179"/>
              <a:gd name="T68" fmla="*/ 85 w 208"/>
              <a:gd name="T69" fmla="*/ 107 h 179"/>
              <a:gd name="T70" fmla="*/ 83 w 208"/>
              <a:gd name="T71" fmla="*/ 153 h 179"/>
              <a:gd name="T72" fmla="*/ 115 w 208"/>
              <a:gd name="T73" fmla="*/ 6 h 179"/>
              <a:gd name="T74" fmla="*/ 121 w 208"/>
              <a:gd name="T75" fmla="*/ 1 h 179"/>
              <a:gd name="T76" fmla="*/ 130 w 208"/>
              <a:gd name="T77" fmla="*/ 1 h 179"/>
              <a:gd name="T78" fmla="*/ 165 w 208"/>
              <a:gd name="T79" fmla="*/ 59 h 179"/>
              <a:gd name="T80" fmla="*/ 167 w 208"/>
              <a:gd name="T81" fmla="*/ 64 h 179"/>
              <a:gd name="T82" fmla="*/ 156 w 208"/>
              <a:gd name="T83" fmla="*/ 75 h 179"/>
              <a:gd name="T84" fmla="*/ 116 w 208"/>
              <a:gd name="T85" fmla="*/ 16 h 179"/>
              <a:gd name="T86" fmla="*/ 115 w 208"/>
              <a:gd name="T87" fmla="*/ 153 h 179"/>
              <a:gd name="T88" fmla="*/ 120 w 208"/>
              <a:gd name="T89" fmla="*/ 158 h 179"/>
              <a:gd name="T90" fmla="*/ 125 w 208"/>
              <a:gd name="T91" fmla="*/ 153 h 179"/>
              <a:gd name="T92" fmla="*/ 123 w 208"/>
              <a:gd name="T93" fmla="*/ 107 h 179"/>
              <a:gd name="T94" fmla="*/ 116 w 208"/>
              <a:gd name="T95" fmla="*/ 107 h 179"/>
              <a:gd name="T96" fmla="*/ 115 w 208"/>
              <a:gd name="T97" fmla="*/ 153 h 179"/>
              <a:gd name="T98" fmla="*/ 147 w 208"/>
              <a:gd name="T99" fmla="*/ 156 h 179"/>
              <a:gd name="T100" fmla="*/ 155 w 208"/>
              <a:gd name="T101" fmla="*/ 156 h 179"/>
              <a:gd name="T102" fmla="*/ 156 w 208"/>
              <a:gd name="T103" fmla="*/ 111 h 179"/>
              <a:gd name="T104" fmla="*/ 151 w 208"/>
              <a:gd name="T105" fmla="*/ 106 h 179"/>
              <a:gd name="T106" fmla="*/ 146 w 208"/>
              <a:gd name="T107" fmla="*/ 111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8" h="179">
                <a:moveTo>
                  <a:pt x="31" y="64"/>
                </a:moveTo>
                <a:cubicBezTo>
                  <a:pt x="31" y="70"/>
                  <a:pt x="33" y="75"/>
                  <a:pt x="37" y="79"/>
                </a:cubicBezTo>
                <a:cubicBezTo>
                  <a:pt x="41" y="83"/>
                  <a:pt x="46" y="85"/>
                  <a:pt x="52" y="85"/>
                </a:cubicBezTo>
                <a:cubicBezTo>
                  <a:pt x="56" y="85"/>
                  <a:pt x="59" y="84"/>
                  <a:pt x="63" y="82"/>
                </a:cubicBezTo>
                <a:cubicBezTo>
                  <a:pt x="66" y="81"/>
                  <a:pt x="68" y="78"/>
                  <a:pt x="70" y="75"/>
                </a:cubicBezTo>
                <a:cubicBezTo>
                  <a:pt x="76" y="64"/>
                  <a:pt x="76" y="64"/>
                  <a:pt x="76" y="64"/>
                </a:cubicBezTo>
                <a:cubicBezTo>
                  <a:pt x="132" y="64"/>
                  <a:pt x="132" y="64"/>
                  <a:pt x="132" y="64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0" y="78"/>
                  <a:pt x="143" y="81"/>
                  <a:pt x="146" y="82"/>
                </a:cubicBezTo>
                <a:cubicBezTo>
                  <a:pt x="149" y="84"/>
                  <a:pt x="152" y="85"/>
                  <a:pt x="156" y="85"/>
                </a:cubicBezTo>
                <a:cubicBezTo>
                  <a:pt x="162" y="85"/>
                  <a:pt x="167" y="83"/>
                  <a:pt x="171" y="79"/>
                </a:cubicBezTo>
                <a:cubicBezTo>
                  <a:pt x="175" y="75"/>
                  <a:pt x="177" y="70"/>
                  <a:pt x="177" y="64"/>
                </a:cubicBezTo>
                <a:cubicBezTo>
                  <a:pt x="198" y="64"/>
                  <a:pt x="198" y="64"/>
                  <a:pt x="198" y="64"/>
                </a:cubicBezTo>
                <a:cubicBezTo>
                  <a:pt x="201" y="64"/>
                  <a:pt x="203" y="65"/>
                  <a:pt x="205" y="67"/>
                </a:cubicBezTo>
                <a:cubicBezTo>
                  <a:pt x="207" y="69"/>
                  <a:pt x="208" y="72"/>
                  <a:pt x="208" y="75"/>
                </a:cubicBezTo>
                <a:cubicBezTo>
                  <a:pt x="208" y="76"/>
                  <a:pt x="208" y="77"/>
                  <a:pt x="207" y="79"/>
                </a:cubicBezTo>
                <a:cubicBezTo>
                  <a:pt x="207" y="80"/>
                  <a:pt x="206" y="81"/>
                  <a:pt x="205" y="82"/>
                </a:cubicBezTo>
                <a:cubicBezTo>
                  <a:pt x="204" y="83"/>
                  <a:pt x="203" y="84"/>
                  <a:pt x="202" y="84"/>
                </a:cubicBezTo>
                <a:cubicBezTo>
                  <a:pt x="201" y="85"/>
                  <a:pt x="199" y="85"/>
                  <a:pt x="198" y="85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76" y="171"/>
                  <a:pt x="175" y="173"/>
                  <a:pt x="174" y="174"/>
                </a:cubicBezTo>
                <a:cubicBezTo>
                  <a:pt x="173" y="176"/>
                  <a:pt x="172" y="177"/>
                  <a:pt x="171" y="177"/>
                </a:cubicBezTo>
                <a:cubicBezTo>
                  <a:pt x="169" y="178"/>
                  <a:pt x="168" y="179"/>
                  <a:pt x="167" y="179"/>
                </a:cubicBezTo>
                <a:cubicBezTo>
                  <a:pt x="42" y="179"/>
                  <a:pt x="42" y="179"/>
                  <a:pt x="42" y="179"/>
                </a:cubicBezTo>
                <a:cubicBezTo>
                  <a:pt x="40" y="179"/>
                  <a:pt x="39" y="178"/>
                  <a:pt x="37" y="177"/>
                </a:cubicBezTo>
                <a:cubicBezTo>
                  <a:pt x="36" y="177"/>
                  <a:pt x="35" y="176"/>
                  <a:pt x="34" y="174"/>
                </a:cubicBezTo>
                <a:cubicBezTo>
                  <a:pt x="33" y="173"/>
                  <a:pt x="32" y="171"/>
                  <a:pt x="31" y="168"/>
                </a:cubicBezTo>
                <a:cubicBezTo>
                  <a:pt x="11" y="85"/>
                  <a:pt x="11" y="85"/>
                  <a:pt x="11" y="85"/>
                </a:cubicBezTo>
                <a:cubicBezTo>
                  <a:pt x="9" y="85"/>
                  <a:pt x="8" y="85"/>
                  <a:pt x="6" y="84"/>
                </a:cubicBezTo>
                <a:cubicBezTo>
                  <a:pt x="5" y="84"/>
                  <a:pt x="4" y="83"/>
                  <a:pt x="3" y="82"/>
                </a:cubicBezTo>
                <a:cubicBezTo>
                  <a:pt x="2" y="81"/>
                  <a:pt x="1" y="80"/>
                  <a:pt x="1" y="79"/>
                </a:cubicBezTo>
                <a:cubicBezTo>
                  <a:pt x="0" y="77"/>
                  <a:pt x="0" y="76"/>
                  <a:pt x="0" y="75"/>
                </a:cubicBezTo>
                <a:cubicBezTo>
                  <a:pt x="0" y="72"/>
                  <a:pt x="1" y="69"/>
                  <a:pt x="3" y="67"/>
                </a:cubicBezTo>
                <a:cubicBezTo>
                  <a:pt x="5" y="65"/>
                  <a:pt x="8" y="64"/>
                  <a:pt x="11" y="64"/>
                </a:cubicBezTo>
                <a:lnTo>
                  <a:pt x="31" y="64"/>
                </a:lnTo>
                <a:close/>
                <a:moveTo>
                  <a:pt x="42" y="64"/>
                </a:moveTo>
                <a:cubicBezTo>
                  <a:pt x="42" y="63"/>
                  <a:pt x="42" y="62"/>
                  <a:pt x="42" y="62"/>
                </a:cubicBezTo>
                <a:cubicBezTo>
                  <a:pt x="42" y="61"/>
                  <a:pt x="43" y="60"/>
                  <a:pt x="43" y="59"/>
                </a:cubicBezTo>
                <a:cubicBezTo>
                  <a:pt x="74" y="5"/>
                  <a:pt x="74" y="5"/>
                  <a:pt x="74" y="5"/>
                </a:cubicBezTo>
                <a:cubicBezTo>
                  <a:pt x="75" y="3"/>
                  <a:pt x="77" y="2"/>
                  <a:pt x="78" y="1"/>
                </a:cubicBezTo>
                <a:cubicBezTo>
                  <a:pt x="80" y="0"/>
                  <a:pt x="81" y="0"/>
                  <a:pt x="83" y="0"/>
                </a:cubicBezTo>
                <a:cubicBezTo>
                  <a:pt x="85" y="0"/>
                  <a:pt x="86" y="0"/>
                  <a:pt x="87" y="1"/>
                </a:cubicBezTo>
                <a:cubicBezTo>
                  <a:pt x="89" y="1"/>
                  <a:pt x="90" y="2"/>
                  <a:pt x="91" y="3"/>
                </a:cubicBezTo>
                <a:cubicBezTo>
                  <a:pt x="92" y="4"/>
                  <a:pt x="92" y="5"/>
                  <a:pt x="93" y="6"/>
                </a:cubicBezTo>
                <a:cubicBezTo>
                  <a:pt x="93" y="8"/>
                  <a:pt x="94" y="9"/>
                  <a:pt x="94" y="10"/>
                </a:cubicBezTo>
                <a:cubicBezTo>
                  <a:pt x="94" y="12"/>
                  <a:pt x="93" y="14"/>
                  <a:pt x="92" y="16"/>
                </a:cubicBezTo>
                <a:cubicBezTo>
                  <a:pt x="61" y="70"/>
                  <a:pt x="61" y="70"/>
                  <a:pt x="61" y="70"/>
                </a:cubicBezTo>
                <a:cubicBezTo>
                  <a:pt x="59" y="73"/>
                  <a:pt x="56" y="75"/>
                  <a:pt x="52" y="75"/>
                </a:cubicBezTo>
                <a:cubicBezTo>
                  <a:pt x="49" y="75"/>
                  <a:pt x="47" y="74"/>
                  <a:pt x="45" y="72"/>
                </a:cubicBezTo>
                <a:cubicBezTo>
                  <a:pt x="43" y="70"/>
                  <a:pt x="42" y="67"/>
                  <a:pt x="42" y="64"/>
                </a:cubicBezTo>
                <a:close/>
                <a:moveTo>
                  <a:pt x="52" y="153"/>
                </a:moveTo>
                <a:cubicBezTo>
                  <a:pt x="52" y="154"/>
                  <a:pt x="53" y="155"/>
                  <a:pt x="54" y="156"/>
                </a:cubicBezTo>
                <a:cubicBezTo>
                  <a:pt x="55" y="157"/>
                  <a:pt x="56" y="158"/>
                  <a:pt x="57" y="158"/>
                </a:cubicBezTo>
                <a:cubicBezTo>
                  <a:pt x="59" y="158"/>
                  <a:pt x="60" y="157"/>
                  <a:pt x="61" y="156"/>
                </a:cubicBezTo>
                <a:cubicBezTo>
                  <a:pt x="62" y="155"/>
                  <a:pt x="62" y="154"/>
                  <a:pt x="62" y="153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110"/>
                  <a:pt x="62" y="108"/>
                  <a:pt x="61" y="107"/>
                </a:cubicBezTo>
                <a:cubicBezTo>
                  <a:pt x="60" y="106"/>
                  <a:pt x="59" y="106"/>
                  <a:pt x="57" y="106"/>
                </a:cubicBezTo>
                <a:cubicBezTo>
                  <a:pt x="56" y="106"/>
                  <a:pt x="55" y="106"/>
                  <a:pt x="54" y="107"/>
                </a:cubicBezTo>
                <a:cubicBezTo>
                  <a:pt x="53" y="108"/>
                  <a:pt x="52" y="110"/>
                  <a:pt x="52" y="111"/>
                </a:cubicBezTo>
                <a:lnTo>
                  <a:pt x="52" y="153"/>
                </a:lnTo>
                <a:close/>
                <a:moveTo>
                  <a:pt x="83" y="153"/>
                </a:moveTo>
                <a:cubicBezTo>
                  <a:pt x="83" y="154"/>
                  <a:pt x="84" y="155"/>
                  <a:pt x="85" y="156"/>
                </a:cubicBezTo>
                <a:cubicBezTo>
                  <a:pt x="86" y="157"/>
                  <a:pt x="87" y="158"/>
                  <a:pt x="88" y="158"/>
                </a:cubicBezTo>
                <a:cubicBezTo>
                  <a:pt x="90" y="158"/>
                  <a:pt x="91" y="157"/>
                  <a:pt x="92" y="156"/>
                </a:cubicBezTo>
                <a:cubicBezTo>
                  <a:pt x="93" y="155"/>
                  <a:pt x="94" y="154"/>
                  <a:pt x="94" y="153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4" y="110"/>
                  <a:pt x="93" y="108"/>
                  <a:pt x="92" y="107"/>
                </a:cubicBezTo>
                <a:cubicBezTo>
                  <a:pt x="91" y="106"/>
                  <a:pt x="90" y="106"/>
                  <a:pt x="88" y="106"/>
                </a:cubicBezTo>
                <a:cubicBezTo>
                  <a:pt x="87" y="106"/>
                  <a:pt x="86" y="106"/>
                  <a:pt x="85" y="107"/>
                </a:cubicBezTo>
                <a:cubicBezTo>
                  <a:pt x="84" y="108"/>
                  <a:pt x="83" y="110"/>
                  <a:pt x="83" y="111"/>
                </a:cubicBezTo>
                <a:lnTo>
                  <a:pt x="83" y="153"/>
                </a:lnTo>
                <a:close/>
                <a:moveTo>
                  <a:pt x="115" y="10"/>
                </a:moveTo>
                <a:cubicBezTo>
                  <a:pt x="115" y="9"/>
                  <a:pt x="115" y="8"/>
                  <a:pt x="115" y="6"/>
                </a:cubicBezTo>
                <a:cubicBezTo>
                  <a:pt x="116" y="5"/>
                  <a:pt x="117" y="4"/>
                  <a:pt x="118" y="3"/>
                </a:cubicBezTo>
                <a:cubicBezTo>
                  <a:pt x="118" y="2"/>
                  <a:pt x="120" y="1"/>
                  <a:pt x="121" y="1"/>
                </a:cubicBezTo>
                <a:cubicBezTo>
                  <a:pt x="122" y="0"/>
                  <a:pt x="123" y="0"/>
                  <a:pt x="125" y="0"/>
                </a:cubicBezTo>
                <a:cubicBezTo>
                  <a:pt x="127" y="0"/>
                  <a:pt x="129" y="0"/>
                  <a:pt x="130" y="1"/>
                </a:cubicBezTo>
                <a:cubicBezTo>
                  <a:pt x="132" y="2"/>
                  <a:pt x="133" y="3"/>
                  <a:pt x="134" y="5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60"/>
                  <a:pt x="166" y="61"/>
                  <a:pt x="166" y="62"/>
                </a:cubicBezTo>
                <a:cubicBezTo>
                  <a:pt x="166" y="62"/>
                  <a:pt x="167" y="63"/>
                  <a:pt x="167" y="64"/>
                </a:cubicBezTo>
                <a:cubicBezTo>
                  <a:pt x="167" y="67"/>
                  <a:pt x="166" y="70"/>
                  <a:pt x="164" y="72"/>
                </a:cubicBezTo>
                <a:cubicBezTo>
                  <a:pt x="162" y="74"/>
                  <a:pt x="159" y="75"/>
                  <a:pt x="156" y="75"/>
                </a:cubicBezTo>
                <a:cubicBezTo>
                  <a:pt x="152" y="75"/>
                  <a:pt x="149" y="73"/>
                  <a:pt x="147" y="70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15" y="14"/>
                  <a:pt x="115" y="12"/>
                  <a:pt x="115" y="10"/>
                </a:cubicBezTo>
                <a:close/>
                <a:moveTo>
                  <a:pt x="115" y="153"/>
                </a:moveTo>
                <a:cubicBezTo>
                  <a:pt x="115" y="154"/>
                  <a:pt x="115" y="155"/>
                  <a:pt x="116" y="156"/>
                </a:cubicBezTo>
                <a:cubicBezTo>
                  <a:pt x="117" y="157"/>
                  <a:pt x="118" y="158"/>
                  <a:pt x="120" y="158"/>
                </a:cubicBezTo>
                <a:cubicBezTo>
                  <a:pt x="121" y="158"/>
                  <a:pt x="122" y="157"/>
                  <a:pt x="123" y="156"/>
                </a:cubicBezTo>
                <a:cubicBezTo>
                  <a:pt x="124" y="155"/>
                  <a:pt x="125" y="154"/>
                  <a:pt x="125" y="153"/>
                </a:cubicBezTo>
                <a:cubicBezTo>
                  <a:pt x="125" y="111"/>
                  <a:pt x="125" y="111"/>
                  <a:pt x="125" y="111"/>
                </a:cubicBezTo>
                <a:cubicBezTo>
                  <a:pt x="125" y="110"/>
                  <a:pt x="124" y="108"/>
                  <a:pt x="123" y="107"/>
                </a:cubicBezTo>
                <a:cubicBezTo>
                  <a:pt x="122" y="106"/>
                  <a:pt x="121" y="106"/>
                  <a:pt x="120" y="106"/>
                </a:cubicBezTo>
                <a:cubicBezTo>
                  <a:pt x="118" y="106"/>
                  <a:pt x="117" y="106"/>
                  <a:pt x="116" y="107"/>
                </a:cubicBezTo>
                <a:cubicBezTo>
                  <a:pt x="115" y="108"/>
                  <a:pt x="115" y="110"/>
                  <a:pt x="115" y="111"/>
                </a:cubicBezTo>
                <a:lnTo>
                  <a:pt x="115" y="153"/>
                </a:lnTo>
                <a:close/>
                <a:moveTo>
                  <a:pt x="146" y="153"/>
                </a:moveTo>
                <a:cubicBezTo>
                  <a:pt x="146" y="154"/>
                  <a:pt x="146" y="155"/>
                  <a:pt x="147" y="156"/>
                </a:cubicBezTo>
                <a:cubicBezTo>
                  <a:pt x="148" y="157"/>
                  <a:pt x="149" y="158"/>
                  <a:pt x="151" y="158"/>
                </a:cubicBezTo>
                <a:cubicBezTo>
                  <a:pt x="152" y="158"/>
                  <a:pt x="154" y="157"/>
                  <a:pt x="155" y="156"/>
                </a:cubicBezTo>
                <a:cubicBezTo>
                  <a:pt x="156" y="155"/>
                  <a:pt x="156" y="154"/>
                  <a:pt x="156" y="153"/>
                </a:cubicBezTo>
                <a:cubicBezTo>
                  <a:pt x="156" y="111"/>
                  <a:pt x="156" y="111"/>
                  <a:pt x="156" y="111"/>
                </a:cubicBezTo>
                <a:cubicBezTo>
                  <a:pt x="156" y="110"/>
                  <a:pt x="156" y="108"/>
                  <a:pt x="155" y="107"/>
                </a:cubicBezTo>
                <a:cubicBezTo>
                  <a:pt x="154" y="106"/>
                  <a:pt x="152" y="106"/>
                  <a:pt x="151" y="106"/>
                </a:cubicBezTo>
                <a:cubicBezTo>
                  <a:pt x="149" y="106"/>
                  <a:pt x="148" y="106"/>
                  <a:pt x="147" y="107"/>
                </a:cubicBezTo>
                <a:cubicBezTo>
                  <a:pt x="146" y="108"/>
                  <a:pt x="146" y="110"/>
                  <a:pt x="146" y="111"/>
                </a:cubicBezTo>
                <a:lnTo>
                  <a:pt x="146" y="1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7" name="Freeform 99"/>
          <p:cNvSpPr>
            <a:spLocks noEditPoints="1"/>
          </p:cNvSpPr>
          <p:nvPr/>
        </p:nvSpPr>
        <p:spPr bwMode="auto">
          <a:xfrm>
            <a:off x="1688271" y="2917778"/>
            <a:ext cx="223145" cy="234546"/>
          </a:xfrm>
          <a:custGeom>
            <a:avLst/>
            <a:gdLst>
              <a:gd name="T0" fmla="*/ 29 w 208"/>
              <a:gd name="T1" fmla="*/ 0 h 218"/>
              <a:gd name="T2" fmla="*/ 39 w 208"/>
              <a:gd name="T3" fmla="*/ 11 h 218"/>
              <a:gd name="T4" fmla="*/ 63 w 208"/>
              <a:gd name="T5" fmla="*/ 156 h 218"/>
              <a:gd name="T6" fmla="*/ 187 w 208"/>
              <a:gd name="T7" fmla="*/ 156 h 218"/>
              <a:gd name="T8" fmla="*/ 191 w 208"/>
              <a:gd name="T9" fmla="*/ 157 h 218"/>
              <a:gd name="T10" fmla="*/ 194 w 208"/>
              <a:gd name="T11" fmla="*/ 159 h 218"/>
              <a:gd name="T12" fmla="*/ 197 w 208"/>
              <a:gd name="T13" fmla="*/ 162 h 218"/>
              <a:gd name="T14" fmla="*/ 198 w 208"/>
              <a:gd name="T15" fmla="*/ 167 h 218"/>
              <a:gd name="T16" fmla="*/ 197 w 208"/>
              <a:gd name="T17" fmla="*/ 171 h 218"/>
              <a:gd name="T18" fmla="*/ 194 w 208"/>
              <a:gd name="T19" fmla="*/ 174 h 218"/>
              <a:gd name="T20" fmla="*/ 191 w 208"/>
              <a:gd name="T21" fmla="*/ 176 h 218"/>
              <a:gd name="T22" fmla="*/ 187 w 208"/>
              <a:gd name="T23" fmla="*/ 177 h 218"/>
              <a:gd name="T24" fmla="*/ 54 w 208"/>
              <a:gd name="T25" fmla="*/ 177 h 218"/>
              <a:gd name="T26" fmla="*/ 53 w 208"/>
              <a:gd name="T27" fmla="*/ 177 h 218"/>
              <a:gd name="T28" fmla="*/ 50 w 208"/>
              <a:gd name="T29" fmla="*/ 176 h 218"/>
              <a:gd name="T30" fmla="*/ 46 w 208"/>
              <a:gd name="T31" fmla="*/ 173 h 218"/>
              <a:gd name="T32" fmla="*/ 44 w 208"/>
              <a:gd name="T33" fmla="*/ 167 h 218"/>
              <a:gd name="T34" fmla="*/ 21 w 208"/>
              <a:gd name="T35" fmla="*/ 21 h 218"/>
              <a:gd name="T36" fmla="*/ 10 w 208"/>
              <a:gd name="T37" fmla="*/ 21 h 218"/>
              <a:gd name="T38" fmla="*/ 6 w 208"/>
              <a:gd name="T39" fmla="*/ 20 h 218"/>
              <a:gd name="T40" fmla="*/ 3 w 208"/>
              <a:gd name="T41" fmla="*/ 18 h 218"/>
              <a:gd name="T42" fmla="*/ 1 w 208"/>
              <a:gd name="T43" fmla="*/ 15 h 218"/>
              <a:gd name="T44" fmla="*/ 0 w 208"/>
              <a:gd name="T45" fmla="*/ 11 h 218"/>
              <a:gd name="T46" fmla="*/ 1 w 208"/>
              <a:gd name="T47" fmla="*/ 6 h 218"/>
              <a:gd name="T48" fmla="*/ 3 w 208"/>
              <a:gd name="T49" fmla="*/ 3 h 218"/>
              <a:gd name="T50" fmla="*/ 6 w 208"/>
              <a:gd name="T51" fmla="*/ 1 h 218"/>
              <a:gd name="T52" fmla="*/ 10 w 208"/>
              <a:gd name="T53" fmla="*/ 0 h 218"/>
              <a:gd name="T54" fmla="*/ 29 w 208"/>
              <a:gd name="T55" fmla="*/ 0 h 218"/>
              <a:gd name="T56" fmla="*/ 52 w 208"/>
              <a:gd name="T57" fmla="*/ 31 h 218"/>
              <a:gd name="T58" fmla="*/ 208 w 208"/>
              <a:gd name="T59" fmla="*/ 42 h 218"/>
              <a:gd name="T60" fmla="*/ 208 w 208"/>
              <a:gd name="T61" fmla="*/ 104 h 218"/>
              <a:gd name="T62" fmla="*/ 67 w 208"/>
              <a:gd name="T63" fmla="*/ 125 h 218"/>
              <a:gd name="T64" fmla="*/ 52 w 208"/>
              <a:gd name="T65" fmla="*/ 31 h 218"/>
              <a:gd name="T66" fmla="*/ 60 w 208"/>
              <a:gd name="T67" fmla="*/ 203 h 218"/>
              <a:gd name="T68" fmla="*/ 64 w 208"/>
              <a:gd name="T69" fmla="*/ 192 h 218"/>
              <a:gd name="T70" fmla="*/ 75 w 208"/>
              <a:gd name="T71" fmla="*/ 187 h 218"/>
              <a:gd name="T72" fmla="*/ 86 w 208"/>
              <a:gd name="T73" fmla="*/ 192 h 218"/>
              <a:gd name="T74" fmla="*/ 91 w 208"/>
              <a:gd name="T75" fmla="*/ 203 h 218"/>
              <a:gd name="T76" fmla="*/ 86 w 208"/>
              <a:gd name="T77" fmla="*/ 214 h 218"/>
              <a:gd name="T78" fmla="*/ 75 w 208"/>
              <a:gd name="T79" fmla="*/ 218 h 218"/>
              <a:gd name="T80" fmla="*/ 64 w 208"/>
              <a:gd name="T81" fmla="*/ 214 h 218"/>
              <a:gd name="T82" fmla="*/ 60 w 208"/>
              <a:gd name="T83" fmla="*/ 203 h 218"/>
              <a:gd name="T84" fmla="*/ 156 w 208"/>
              <a:gd name="T85" fmla="*/ 203 h 218"/>
              <a:gd name="T86" fmla="*/ 160 w 208"/>
              <a:gd name="T87" fmla="*/ 192 h 218"/>
              <a:gd name="T88" fmla="*/ 172 w 208"/>
              <a:gd name="T89" fmla="*/ 187 h 218"/>
              <a:gd name="T90" fmla="*/ 183 w 208"/>
              <a:gd name="T91" fmla="*/ 192 h 218"/>
              <a:gd name="T92" fmla="*/ 187 w 208"/>
              <a:gd name="T93" fmla="*/ 203 h 218"/>
              <a:gd name="T94" fmla="*/ 183 w 208"/>
              <a:gd name="T95" fmla="*/ 214 h 218"/>
              <a:gd name="T96" fmla="*/ 172 w 208"/>
              <a:gd name="T97" fmla="*/ 218 h 218"/>
              <a:gd name="T98" fmla="*/ 160 w 208"/>
              <a:gd name="T99" fmla="*/ 214 h 218"/>
              <a:gd name="T100" fmla="*/ 156 w 208"/>
              <a:gd name="T101" fmla="*/ 20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8" h="218">
                <a:moveTo>
                  <a:pt x="29" y="0"/>
                </a:moveTo>
                <a:cubicBezTo>
                  <a:pt x="34" y="0"/>
                  <a:pt x="37" y="4"/>
                  <a:pt x="39" y="11"/>
                </a:cubicBezTo>
                <a:cubicBezTo>
                  <a:pt x="63" y="156"/>
                  <a:pt x="63" y="156"/>
                  <a:pt x="63" y="156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9" y="156"/>
                  <a:pt x="190" y="156"/>
                  <a:pt x="191" y="157"/>
                </a:cubicBezTo>
                <a:cubicBezTo>
                  <a:pt x="192" y="157"/>
                  <a:pt x="194" y="158"/>
                  <a:pt x="194" y="159"/>
                </a:cubicBezTo>
                <a:cubicBezTo>
                  <a:pt x="195" y="160"/>
                  <a:pt x="196" y="161"/>
                  <a:pt x="197" y="162"/>
                </a:cubicBezTo>
                <a:cubicBezTo>
                  <a:pt x="197" y="164"/>
                  <a:pt x="198" y="165"/>
                  <a:pt x="198" y="167"/>
                </a:cubicBezTo>
                <a:cubicBezTo>
                  <a:pt x="198" y="168"/>
                  <a:pt x="197" y="169"/>
                  <a:pt x="197" y="171"/>
                </a:cubicBezTo>
                <a:cubicBezTo>
                  <a:pt x="196" y="172"/>
                  <a:pt x="195" y="173"/>
                  <a:pt x="194" y="174"/>
                </a:cubicBezTo>
                <a:cubicBezTo>
                  <a:pt x="194" y="175"/>
                  <a:pt x="192" y="176"/>
                  <a:pt x="191" y="176"/>
                </a:cubicBezTo>
                <a:cubicBezTo>
                  <a:pt x="190" y="177"/>
                  <a:pt x="189" y="177"/>
                  <a:pt x="187" y="177"/>
                </a:cubicBezTo>
                <a:cubicBezTo>
                  <a:pt x="54" y="177"/>
                  <a:pt x="54" y="177"/>
                  <a:pt x="54" y="177"/>
                </a:cubicBezTo>
                <a:cubicBezTo>
                  <a:pt x="54" y="177"/>
                  <a:pt x="54" y="177"/>
                  <a:pt x="53" y="177"/>
                </a:cubicBezTo>
                <a:cubicBezTo>
                  <a:pt x="52" y="177"/>
                  <a:pt x="51" y="176"/>
                  <a:pt x="50" y="176"/>
                </a:cubicBezTo>
                <a:cubicBezTo>
                  <a:pt x="49" y="175"/>
                  <a:pt x="47" y="174"/>
                  <a:pt x="46" y="173"/>
                </a:cubicBezTo>
                <a:cubicBezTo>
                  <a:pt x="45" y="171"/>
                  <a:pt x="44" y="169"/>
                  <a:pt x="44" y="167"/>
                </a:cubicBezTo>
                <a:cubicBezTo>
                  <a:pt x="21" y="21"/>
                  <a:pt x="21" y="21"/>
                  <a:pt x="2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1"/>
                  <a:pt x="8" y="21"/>
                  <a:pt x="6" y="20"/>
                </a:cubicBezTo>
                <a:cubicBezTo>
                  <a:pt x="5" y="20"/>
                  <a:pt x="4" y="19"/>
                  <a:pt x="3" y="18"/>
                </a:cubicBezTo>
                <a:cubicBezTo>
                  <a:pt x="2" y="17"/>
                  <a:pt x="1" y="16"/>
                  <a:pt x="1" y="15"/>
                </a:cubicBezTo>
                <a:cubicBezTo>
                  <a:pt x="0" y="13"/>
                  <a:pt x="0" y="12"/>
                  <a:pt x="0" y="11"/>
                </a:cubicBezTo>
                <a:cubicBezTo>
                  <a:pt x="0" y="9"/>
                  <a:pt x="0" y="8"/>
                  <a:pt x="1" y="6"/>
                </a:cubicBezTo>
                <a:cubicBezTo>
                  <a:pt x="1" y="5"/>
                  <a:pt x="2" y="4"/>
                  <a:pt x="3" y="3"/>
                </a:cubicBezTo>
                <a:cubicBezTo>
                  <a:pt x="4" y="2"/>
                  <a:pt x="5" y="1"/>
                  <a:pt x="6" y="1"/>
                </a:cubicBezTo>
                <a:cubicBezTo>
                  <a:pt x="8" y="0"/>
                  <a:pt x="9" y="0"/>
                  <a:pt x="10" y="0"/>
                </a:cubicBezTo>
                <a:lnTo>
                  <a:pt x="29" y="0"/>
                </a:lnTo>
                <a:close/>
                <a:moveTo>
                  <a:pt x="52" y="31"/>
                </a:moveTo>
                <a:cubicBezTo>
                  <a:pt x="208" y="42"/>
                  <a:pt x="208" y="42"/>
                  <a:pt x="208" y="42"/>
                </a:cubicBezTo>
                <a:cubicBezTo>
                  <a:pt x="208" y="104"/>
                  <a:pt x="208" y="104"/>
                  <a:pt x="208" y="104"/>
                </a:cubicBezTo>
                <a:cubicBezTo>
                  <a:pt x="67" y="125"/>
                  <a:pt x="67" y="125"/>
                  <a:pt x="67" y="125"/>
                </a:cubicBezTo>
                <a:lnTo>
                  <a:pt x="52" y="31"/>
                </a:lnTo>
                <a:close/>
                <a:moveTo>
                  <a:pt x="60" y="203"/>
                </a:moveTo>
                <a:cubicBezTo>
                  <a:pt x="60" y="199"/>
                  <a:pt x="61" y="195"/>
                  <a:pt x="64" y="192"/>
                </a:cubicBezTo>
                <a:cubicBezTo>
                  <a:pt x="67" y="189"/>
                  <a:pt x="71" y="187"/>
                  <a:pt x="75" y="187"/>
                </a:cubicBezTo>
                <a:cubicBezTo>
                  <a:pt x="80" y="187"/>
                  <a:pt x="83" y="189"/>
                  <a:pt x="86" y="192"/>
                </a:cubicBezTo>
                <a:cubicBezTo>
                  <a:pt x="90" y="195"/>
                  <a:pt x="91" y="199"/>
                  <a:pt x="91" y="203"/>
                </a:cubicBezTo>
                <a:cubicBezTo>
                  <a:pt x="91" y="207"/>
                  <a:pt x="90" y="211"/>
                  <a:pt x="86" y="214"/>
                </a:cubicBezTo>
                <a:cubicBezTo>
                  <a:pt x="83" y="217"/>
                  <a:pt x="80" y="218"/>
                  <a:pt x="75" y="218"/>
                </a:cubicBezTo>
                <a:cubicBezTo>
                  <a:pt x="71" y="218"/>
                  <a:pt x="67" y="217"/>
                  <a:pt x="64" y="214"/>
                </a:cubicBezTo>
                <a:cubicBezTo>
                  <a:pt x="61" y="211"/>
                  <a:pt x="60" y="207"/>
                  <a:pt x="60" y="203"/>
                </a:cubicBezTo>
                <a:close/>
                <a:moveTo>
                  <a:pt x="156" y="203"/>
                </a:moveTo>
                <a:cubicBezTo>
                  <a:pt x="156" y="198"/>
                  <a:pt x="157" y="195"/>
                  <a:pt x="160" y="192"/>
                </a:cubicBezTo>
                <a:cubicBezTo>
                  <a:pt x="163" y="189"/>
                  <a:pt x="167" y="187"/>
                  <a:pt x="172" y="187"/>
                </a:cubicBezTo>
                <a:cubicBezTo>
                  <a:pt x="176" y="187"/>
                  <a:pt x="180" y="189"/>
                  <a:pt x="183" y="192"/>
                </a:cubicBezTo>
                <a:cubicBezTo>
                  <a:pt x="186" y="195"/>
                  <a:pt x="187" y="198"/>
                  <a:pt x="187" y="203"/>
                </a:cubicBezTo>
                <a:cubicBezTo>
                  <a:pt x="187" y="207"/>
                  <a:pt x="186" y="211"/>
                  <a:pt x="183" y="214"/>
                </a:cubicBezTo>
                <a:cubicBezTo>
                  <a:pt x="179" y="217"/>
                  <a:pt x="176" y="218"/>
                  <a:pt x="172" y="218"/>
                </a:cubicBezTo>
                <a:cubicBezTo>
                  <a:pt x="167" y="218"/>
                  <a:pt x="163" y="217"/>
                  <a:pt x="160" y="214"/>
                </a:cubicBezTo>
                <a:cubicBezTo>
                  <a:pt x="157" y="211"/>
                  <a:pt x="156" y="207"/>
                  <a:pt x="156" y="2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8" name="Freeform 100"/>
          <p:cNvSpPr>
            <a:spLocks noEditPoints="1"/>
          </p:cNvSpPr>
          <p:nvPr/>
        </p:nvSpPr>
        <p:spPr bwMode="auto">
          <a:xfrm>
            <a:off x="2103612" y="2951982"/>
            <a:ext cx="156364" cy="156364"/>
          </a:xfrm>
          <a:custGeom>
            <a:avLst/>
            <a:gdLst>
              <a:gd name="T0" fmla="*/ 0 w 146"/>
              <a:gd name="T1" fmla="*/ 73 h 146"/>
              <a:gd name="T2" fmla="*/ 21 w 146"/>
              <a:gd name="T3" fmla="*/ 67 h 146"/>
              <a:gd name="T4" fmla="*/ 21 w 146"/>
              <a:gd name="T5" fmla="*/ 79 h 146"/>
              <a:gd name="T6" fmla="*/ 0 w 146"/>
              <a:gd name="T7" fmla="*/ 73 h 146"/>
              <a:gd name="T8" fmla="*/ 21 w 146"/>
              <a:gd name="T9" fmla="*/ 22 h 146"/>
              <a:gd name="T10" fmla="*/ 41 w 146"/>
              <a:gd name="T11" fmla="*/ 31 h 146"/>
              <a:gd name="T12" fmla="*/ 36 w 146"/>
              <a:gd name="T13" fmla="*/ 36 h 146"/>
              <a:gd name="T14" fmla="*/ 31 w 146"/>
              <a:gd name="T15" fmla="*/ 42 h 146"/>
              <a:gd name="T16" fmla="*/ 21 w 146"/>
              <a:gd name="T17" fmla="*/ 22 h 146"/>
              <a:gd name="T18" fmla="*/ 21 w 146"/>
              <a:gd name="T19" fmla="*/ 125 h 146"/>
              <a:gd name="T20" fmla="*/ 31 w 146"/>
              <a:gd name="T21" fmla="*/ 105 h 146"/>
              <a:gd name="T22" fmla="*/ 33 w 146"/>
              <a:gd name="T23" fmla="*/ 107 h 146"/>
              <a:gd name="T24" fmla="*/ 36 w 146"/>
              <a:gd name="T25" fmla="*/ 110 h 146"/>
              <a:gd name="T26" fmla="*/ 39 w 146"/>
              <a:gd name="T27" fmla="*/ 113 h 146"/>
              <a:gd name="T28" fmla="*/ 41 w 146"/>
              <a:gd name="T29" fmla="*/ 115 h 146"/>
              <a:gd name="T30" fmla="*/ 21 w 146"/>
              <a:gd name="T31" fmla="*/ 125 h 146"/>
              <a:gd name="T32" fmla="*/ 43 w 146"/>
              <a:gd name="T33" fmla="*/ 103 h 146"/>
              <a:gd name="T34" fmla="*/ 31 w 146"/>
              <a:gd name="T35" fmla="*/ 73 h 146"/>
              <a:gd name="T36" fmla="*/ 43 w 146"/>
              <a:gd name="T37" fmla="*/ 44 h 146"/>
              <a:gd name="T38" fmla="*/ 73 w 146"/>
              <a:gd name="T39" fmla="*/ 31 h 146"/>
              <a:gd name="T40" fmla="*/ 102 w 146"/>
              <a:gd name="T41" fmla="*/ 44 h 146"/>
              <a:gd name="T42" fmla="*/ 114 w 146"/>
              <a:gd name="T43" fmla="*/ 73 h 146"/>
              <a:gd name="T44" fmla="*/ 102 w 146"/>
              <a:gd name="T45" fmla="*/ 103 h 146"/>
              <a:gd name="T46" fmla="*/ 73 w 146"/>
              <a:gd name="T47" fmla="*/ 115 h 146"/>
              <a:gd name="T48" fmla="*/ 43 w 146"/>
              <a:gd name="T49" fmla="*/ 103 h 146"/>
              <a:gd name="T50" fmla="*/ 67 w 146"/>
              <a:gd name="T51" fmla="*/ 21 h 146"/>
              <a:gd name="T52" fmla="*/ 73 w 146"/>
              <a:gd name="T53" fmla="*/ 0 h 146"/>
              <a:gd name="T54" fmla="*/ 79 w 146"/>
              <a:gd name="T55" fmla="*/ 21 h 146"/>
              <a:gd name="T56" fmla="*/ 67 w 146"/>
              <a:gd name="T57" fmla="*/ 21 h 146"/>
              <a:gd name="T58" fmla="*/ 67 w 146"/>
              <a:gd name="T59" fmla="*/ 125 h 146"/>
              <a:gd name="T60" fmla="*/ 79 w 146"/>
              <a:gd name="T61" fmla="*/ 125 h 146"/>
              <a:gd name="T62" fmla="*/ 73 w 146"/>
              <a:gd name="T63" fmla="*/ 146 h 146"/>
              <a:gd name="T64" fmla="*/ 67 w 146"/>
              <a:gd name="T65" fmla="*/ 125 h 146"/>
              <a:gd name="T66" fmla="*/ 124 w 146"/>
              <a:gd name="T67" fmla="*/ 22 h 146"/>
              <a:gd name="T68" fmla="*/ 114 w 146"/>
              <a:gd name="T69" fmla="*/ 42 h 146"/>
              <a:gd name="T70" fmla="*/ 113 w 146"/>
              <a:gd name="T71" fmla="*/ 40 h 146"/>
              <a:gd name="T72" fmla="*/ 109 w 146"/>
              <a:gd name="T73" fmla="*/ 36 h 146"/>
              <a:gd name="T74" fmla="*/ 106 w 146"/>
              <a:gd name="T75" fmla="*/ 33 h 146"/>
              <a:gd name="T76" fmla="*/ 104 w 146"/>
              <a:gd name="T77" fmla="*/ 31 h 146"/>
              <a:gd name="T78" fmla="*/ 124 w 146"/>
              <a:gd name="T79" fmla="*/ 22 h 146"/>
              <a:gd name="T80" fmla="*/ 104 w 146"/>
              <a:gd name="T81" fmla="*/ 115 h 146"/>
              <a:gd name="T82" fmla="*/ 109 w 146"/>
              <a:gd name="T83" fmla="*/ 110 h 146"/>
              <a:gd name="T84" fmla="*/ 114 w 146"/>
              <a:gd name="T85" fmla="*/ 105 h 146"/>
              <a:gd name="T86" fmla="*/ 124 w 146"/>
              <a:gd name="T87" fmla="*/ 125 h 146"/>
              <a:gd name="T88" fmla="*/ 104 w 146"/>
              <a:gd name="T89" fmla="*/ 115 h 146"/>
              <a:gd name="T90" fmla="*/ 125 w 146"/>
              <a:gd name="T91" fmla="*/ 79 h 146"/>
              <a:gd name="T92" fmla="*/ 125 w 146"/>
              <a:gd name="T93" fmla="*/ 67 h 146"/>
              <a:gd name="T94" fmla="*/ 146 w 146"/>
              <a:gd name="T95" fmla="*/ 73 h 146"/>
              <a:gd name="T96" fmla="*/ 125 w 146"/>
              <a:gd name="T97" fmla="*/ 7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6" h="146">
                <a:moveTo>
                  <a:pt x="0" y="73"/>
                </a:moveTo>
                <a:cubicBezTo>
                  <a:pt x="21" y="67"/>
                  <a:pt x="21" y="67"/>
                  <a:pt x="21" y="67"/>
                </a:cubicBezTo>
                <a:cubicBezTo>
                  <a:pt x="21" y="79"/>
                  <a:pt x="21" y="79"/>
                  <a:pt x="21" y="79"/>
                </a:cubicBezTo>
                <a:lnTo>
                  <a:pt x="0" y="73"/>
                </a:lnTo>
                <a:close/>
                <a:moveTo>
                  <a:pt x="21" y="22"/>
                </a:moveTo>
                <a:cubicBezTo>
                  <a:pt x="41" y="31"/>
                  <a:pt x="41" y="31"/>
                  <a:pt x="41" y="31"/>
                </a:cubicBezTo>
                <a:cubicBezTo>
                  <a:pt x="40" y="32"/>
                  <a:pt x="39" y="34"/>
                  <a:pt x="36" y="36"/>
                </a:cubicBezTo>
                <a:cubicBezTo>
                  <a:pt x="33" y="39"/>
                  <a:pt x="32" y="41"/>
                  <a:pt x="31" y="42"/>
                </a:cubicBezTo>
                <a:lnTo>
                  <a:pt x="21" y="22"/>
                </a:lnTo>
                <a:close/>
                <a:moveTo>
                  <a:pt x="21" y="125"/>
                </a:moveTo>
                <a:cubicBezTo>
                  <a:pt x="31" y="105"/>
                  <a:pt x="31" y="105"/>
                  <a:pt x="31" y="105"/>
                </a:cubicBezTo>
                <a:cubicBezTo>
                  <a:pt x="32" y="105"/>
                  <a:pt x="32" y="106"/>
                  <a:pt x="33" y="107"/>
                </a:cubicBezTo>
                <a:cubicBezTo>
                  <a:pt x="34" y="108"/>
                  <a:pt x="35" y="109"/>
                  <a:pt x="36" y="110"/>
                </a:cubicBezTo>
                <a:cubicBezTo>
                  <a:pt x="37" y="111"/>
                  <a:pt x="38" y="112"/>
                  <a:pt x="39" y="113"/>
                </a:cubicBezTo>
                <a:cubicBezTo>
                  <a:pt x="40" y="114"/>
                  <a:pt x="41" y="114"/>
                  <a:pt x="41" y="115"/>
                </a:cubicBezTo>
                <a:lnTo>
                  <a:pt x="21" y="125"/>
                </a:lnTo>
                <a:close/>
                <a:moveTo>
                  <a:pt x="43" y="103"/>
                </a:moveTo>
                <a:cubicBezTo>
                  <a:pt x="35" y="94"/>
                  <a:pt x="31" y="85"/>
                  <a:pt x="31" y="73"/>
                </a:cubicBezTo>
                <a:cubicBezTo>
                  <a:pt x="31" y="62"/>
                  <a:pt x="35" y="52"/>
                  <a:pt x="43" y="44"/>
                </a:cubicBezTo>
                <a:cubicBezTo>
                  <a:pt x="52" y="36"/>
                  <a:pt x="61" y="31"/>
                  <a:pt x="73" y="31"/>
                </a:cubicBezTo>
                <a:cubicBezTo>
                  <a:pt x="84" y="31"/>
                  <a:pt x="94" y="36"/>
                  <a:pt x="102" y="44"/>
                </a:cubicBezTo>
                <a:cubicBezTo>
                  <a:pt x="110" y="52"/>
                  <a:pt x="114" y="62"/>
                  <a:pt x="114" y="73"/>
                </a:cubicBezTo>
                <a:cubicBezTo>
                  <a:pt x="114" y="85"/>
                  <a:pt x="110" y="94"/>
                  <a:pt x="102" y="103"/>
                </a:cubicBezTo>
                <a:cubicBezTo>
                  <a:pt x="94" y="111"/>
                  <a:pt x="84" y="115"/>
                  <a:pt x="73" y="115"/>
                </a:cubicBezTo>
                <a:cubicBezTo>
                  <a:pt x="61" y="115"/>
                  <a:pt x="51" y="111"/>
                  <a:pt x="43" y="103"/>
                </a:cubicBezTo>
                <a:close/>
                <a:moveTo>
                  <a:pt x="67" y="21"/>
                </a:moveTo>
                <a:cubicBezTo>
                  <a:pt x="73" y="0"/>
                  <a:pt x="73" y="0"/>
                  <a:pt x="73" y="0"/>
                </a:cubicBezTo>
                <a:cubicBezTo>
                  <a:pt x="79" y="21"/>
                  <a:pt x="79" y="21"/>
                  <a:pt x="79" y="21"/>
                </a:cubicBezTo>
                <a:lnTo>
                  <a:pt x="67" y="21"/>
                </a:lnTo>
                <a:close/>
                <a:moveTo>
                  <a:pt x="67" y="125"/>
                </a:moveTo>
                <a:cubicBezTo>
                  <a:pt x="79" y="125"/>
                  <a:pt x="79" y="125"/>
                  <a:pt x="79" y="125"/>
                </a:cubicBezTo>
                <a:cubicBezTo>
                  <a:pt x="73" y="146"/>
                  <a:pt x="73" y="146"/>
                  <a:pt x="73" y="146"/>
                </a:cubicBezTo>
                <a:lnTo>
                  <a:pt x="67" y="125"/>
                </a:lnTo>
                <a:close/>
                <a:moveTo>
                  <a:pt x="124" y="22"/>
                </a:moveTo>
                <a:cubicBezTo>
                  <a:pt x="114" y="42"/>
                  <a:pt x="114" y="42"/>
                  <a:pt x="114" y="42"/>
                </a:cubicBezTo>
                <a:cubicBezTo>
                  <a:pt x="114" y="41"/>
                  <a:pt x="113" y="41"/>
                  <a:pt x="113" y="40"/>
                </a:cubicBezTo>
                <a:cubicBezTo>
                  <a:pt x="112" y="39"/>
                  <a:pt x="111" y="38"/>
                  <a:pt x="109" y="36"/>
                </a:cubicBezTo>
                <a:cubicBezTo>
                  <a:pt x="108" y="35"/>
                  <a:pt x="107" y="34"/>
                  <a:pt x="106" y="33"/>
                </a:cubicBezTo>
                <a:cubicBezTo>
                  <a:pt x="105" y="32"/>
                  <a:pt x="105" y="32"/>
                  <a:pt x="104" y="31"/>
                </a:cubicBezTo>
                <a:lnTo>
                  <a:pt x="124" y="22"/>
                </a:lnTo>
                <a:close/>
                <a:moveTo>
                  <a:pt x="104" y="115"/>
                </a:moveTo>
                <a:cubicBezTo>
                  <a:pt x="105" y="114"/>
                  <a:pt x="107" y="112"/>
                  <a:pt x="109" y="110"/>
                </a:cubicBezTo>
                <a:cubicBezTo>
                  <a:pt x="112" y="107"/>
                  <a:pt x="114" y="106"/>
                  <a:pt x="114" y="105"/>
                </a:cubicBezTo>
                <a:cubicBezTo>
                  <a:pt x="124" y="125"/>
                  <a:pt x="124" y="125"/>
                  <a:pt x="124" y="125"/>
                </a:cubicBezTo>
                <a:lnTo>
                  <a:pt x="104" y="115"/>
                </a:lnTo>
                <a:close/>
                <a:moveTo>
                  <a:pt x="125" y="79"/>
                </a:moveTo>
                <a:cubicBezTo>
                  <a:pt x="125" y="67"/>
                  <a:pt x="125" y="67"/>
                  <a:pt x="125" y="67"/>
                </a:cubicBezTo>
                <a:cubicBezTo>
                  <a:pt x="146" y="73"/>
                  <a:pt x="146" y="73"/>
                  <a:pt x="146" y="73"/>
                </a:cubicBezTo>
                <a:lnTo>
                  <a:pt x="125" y="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9" name="Freeform 101"/>
          <p:cNvSpPr>
            <a:spLocks noEditPoints="1"/>
          </p:cNvSpPr>
          <p:nvPr/>
        </p:nvSpPr>
        <p:spPr bwMode="auto">
          <a:xfrm>
            <a:off x="2450544" y="2956869"/>
            <a:ext cx="215000" cy="135190"/>
          </a:xfrm>
          <a:custGeom>
            <a:avLst/>
            <a:gdLst>
              <a:gd name="T0" fmla="*/ 1 w 199"/>
              <a:gd name="T1" fmla="*/ 78 h 125"/>
              <a:gd name="T2" fmla="*/ 3 w 199"/>
              <a:gd name="T3" fmla="*/ 64 h 125"/>
              <a:gd name="T4" fmla="*/ 9 w 199"/>
              <a:gd name="T5" fmla="*/ 51 h 125"/>
              <a:gd name="T6" fmla="*/ 33 w 199"/>
              <a:gd name="T7" fmla="*/ 34 h 125"/>
              <a:gd name="T8" fmla="*/ 47 w 199"/>
              <a:gd name="T9" fmla="*/ 10 h 125"/>
              <a:gd name="T10" fmla="*/ 74 w 199"/>
              <a:gd name="T11" fmla="*/ 0 h 125"/>
              <a:gd name="T12" fmla="*/ 93 w 199"/>
              <a:gd name="T13" fmla="*/ 5 h 125"/>
              <a:gd name="T14" fmla="*/ 108 w 199"/>
              <a:gd name="T15" fmla="*/ 18 h 125"/>
              <a:gd name="T16" fmla="*/ 131 w 199"/>
              <a:gd name="T17" fmla="*/ 10 h 125"/>
              <a:gd name="T18" fmla="*/ 157 w 199"/>
              <a:gd name="T19" fmla="*/ 21 h 125"/>
              <a:gd name="T20" fmla="*/ 167 w 199"/>
              <a:gd name="T21" fmla="*/ 47 h 125"/>
              <a:gd name="T22" fmla="*/ 167 w 199"/>
              <a:gd name="T23" fmla="*/ 49 h 125"/>
              <a:gd name="T24" fmla="*/ 167 w 199"/>
              <a:gd name="T25" fmla="*/ 52 h 125"/>
              <a:gd name="T26" fmla="*/ 179 w 199"/>
              <a:gd name="T27" fmla="*/ 56 h 125"/>
              <a:gd name="T28" fmla="*/ 189 w 199"/>
              <a:gd name="T29" fmla="*/ 64 h 125"/>
              <a:gd name="T30" fmla="*/ 196 w 199"/>
              <a:gd name="T31" fmla="*/ 75 h 125"/>
              <a:gd name="T32" fmla="*/ 198 w 199"/>
              <a:gd name="T33" fmla="*/ 88 h 125"/>
              <a:gd name="T34" fmla="*/ 196 w 199"/>
              <a:gd name="T35" fmla="*/ 102 h 125"/>
              <a:gd name="T36" fmla="*/ 188 w 199"/>
              <a:gd name="T37" fmla="*/ 114 h 125"/>
              <a:gd name="T38" fmla="*/ 162 w 199"/>
              <a:gd name="T39" fmla="*/ 125 h 125"/>
              <a:gd name="T40" fmla="*/ 47 w 199"/>
              <a:gd name="T41" fmla="*/ 125 h 125"/>
              <a:gd name="T42" fmla="*/ 29 w 199"/>
              <a:gd name="T43" fmla="*/ 121 h 125"/>
              <a:gd name="T44" fmla="*/ 14 w 199"/>
              <a:gd name="T45" fmla="*/ 111 h 125"/>
              <a:gd name="T46" fmla="*/ 4 w 199"/>
              <a:gd name="T47" fmla="*/ 96 h 125"/>
              <a:gd name="T48" fmla="*/ 1 w 199"/>
              <a:gd name="T49" fmla="*/ 78 h 125"/>
              <a:gd name="T50" fmla="*/ 62 w 199"/>
              <a:gd name="T51" fmla="*/ 105 h 125"/>
              <a:gd name="T52" fmla="*/ 65 w 199"/>
              <a:gd name="T53" fmla="*/ 111 h 125"/>
              <a:gd name="T54" fmla="*/ 74 w 199"/>
              <a:gd name="T55" fmla="*/ 113 h 125"/>
              <a:gd name="T56" fmla="*/ 83 w 199"/>
              <a:gd name="T57" fmla="*/ 109 h 125"/>
              <a:gd name="T58" fmla="*/ 87 w 199"/>
              <a:gd name="T59" fmla="*/ 104 h 125"/>
              <a:gd name="T60" fmla="*/ 87 w 199"/>
              <a:gd name="T61" fmla="*/ 61 h 125"/>
              <a:gd name="T62" fmla="*/ 124 w 199"/>
              <a:gd name="T63" fmla="*/ 55 h 125"/>
              <a:gd name="T64" fmla="*/ 124 w 199"/>
              <a:gd name="T65" fmla="*/ 89 h 125"/>
              <a:gd name="T66" fmla="*/ 117 w 199"/>
              <a:gd name="T67" fmla="*/ 87 h 125"/>
              <a:gd name="T68" fmla="*/ 110 w 199"/>
              <a:gd name="T69" fmla="*/ 88 h 125"/>
              <a:gd name="T70" fmla="*/ 104 w 199"/>
              <a:gd name="T71" fmla="*/ 92 h 125"/>
              <a:gd name="T72" fmla="*/ 102 w 199"/>
              <a:gd name="T73" fmla="*/ 98 h 125"/>
              <a:gd name="T74" fmla="*/ 103 w 199"/>
              <a:gd name="T75" fmla="*/ 101 h 125"/>
              <a:gd name="T76" fmla="*/ 105 w 199"/>
              <a:gd name="T77" fmla="*/ 104 h 125"/>
              <a:gd name="T78" fmla="*/ 109 w 199"/>
              <a:gd name="T79" fmla="*/ 105 h 125"/>
              <a:gd name="T80" fmla="*/ 114 w 199"/>
              <a:gd name="T81" fmla="*/ 105 h 125"/>
              <a:gd name="T82" fmla="*/ 119 w 199"/>
              <a:gd name="T83" fmla="*/ 104 h 125"/>
              <a:gd name="T84" fmla="*/ 123 w 199"/>
              <a:gd name="T85" fmla="*/ 102 h 125"/>
              <a:gd name="T86" fmla="*/ 126 w 199"/>
              <a:gd name="T87" fmla="*/ 99 h 125"/>
              <a:gd name="T88" fmla="*/ 127 w 199"/>
              <a:gd name="T89" fmla="*/ 96 h 125"/>
              <a:gd name="T90" fmla="*/ 127 w 199"/>
              <a:gd name="T91" fmla="*/ 96 h 125"/>
              <a:gd name="T92" fmla="*/ 127 w 199"/>
              <a:gd name="T93" fmla="*/ 43 h 125"/>
              <a:gd name="T94" fmla="*/ 83 w 199"/>
              <a:gd name="T95" fmla="*/ 51 h 125"/>
              <a:gd name="T96" fmla="*/ 83 w 199"/>
              <a:gd name="T97" fmla="*/ 96 h 125"/>
              <a:gd name="T98" fmla="*/ 76 w 199"/>
              <a:gd name="T99" fmla="*/ 94 h 125"/>
              <a:gd name="T100" fmla="*/ 69 w 199"/>
              <a:gd name="T101" fmla="*/ 96 h 125"/>
              <a:gd name="T102" fmla="*/ 64 w 199"/>
              <a:gd name="T103" fmla="*/ 100 h 125"/>
              <a:gd name="T104" fmla="*/ 62 w 199"/>
              <a:gd name="T105" fmla="*/ 10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25">
                <a:moveTo>
                  <a:pt x="1" y="78"/>
                </a:moveTo>
                <a:cubicBezTo>
                  <a:pt x="1" y="73"/>
                  <a:pt x="1" y="68"/>
                  <a:pt x="3" y="64"/>
                </a:cubicBezTo>
                <a:cubicBezTo>
                  <a:pt x="4" y="59"/>
                  <a:pt x="6" y="55"/>
                  <a:pt x="9" y="51"/>
                </a:cubicBezTo>
                <a:cubicBezTo>
                  <a:pt x="15" y="42"/>
                  <a:pt x="23" y="37"/>
                  <a:pt x="33" y="34"/>
                </a:cubicBezTo>
                <a:cubicBezTo>
                  <a:pt x="35" y="24"/>
                  <a:pt x="39" y="16"/>
                  <a:pt x="47" y="10"/>
                </a:cubicBezTo>
                <a:cubicBezTo>
                  <a:pt x="55" y="3"/>
                  <a:pt x="64" y="0"/>
                  <a:pt x="74" y="0"/>
                </a:cubicBezTo>
                <a:cubicBezTo>
                  <a:pt x="81" y="0"/>
                  <a:pt x="87" y="2"/>
                  <a:pt x="93" y="5"/>
                </a:cubicBezTo>
                <a:cubicBezTo>
                  <a:pt x="100" y="8"/>
                  <a:pt x="104" y="13"/>
                  <a:pt x="108" y="18"/>
                </a:cubicBezTo>
                <a:cubicBezTo>
                  <a:pt x="115" y="13"/>
                  <a:pt x="122" y="10"/>
                  <a:pt x="131" y="10"/>
                </a:cubicBezTo>
                <a:cubicBezTo>
                  <a:pt x="141" y="10"/>
                  <a:pt x="149" y="14"/>
                  <a:pt x="157" y="21"/>
                </a:cubicBezTo>
                <a:cubicBezTo>
                  <a:pt x="164" y="28"/>
                  <a:pt x="167" y="37"/>
                  <a:pt x="167" y="47"/>
                </a:cubicBezTo>
                <a:cubicBezTo>
                  <a:pt x="167" y="47"/>
                  <a:pt x="167" y="48"/>
                  <a:pt x="167" y="49"/>
                </a:cubicBezTo>
                <a:cubicBezTo>
                  <a:pt x="167" y="50"/>
                  <a:pt x="167" y="51"/>
                  <a:pt x="167" y="52"/>
                </a:cubicBezTo>
                <a:cubicBezTo>
                  <a:pt x="171" y="53"/>
                  <a:pt x="175" y="54"/>
                  <a:pt x="179" y="56"/>
                </a:cubicBezTo>
                <a:cubicBezTo>
                  <a:pt x="183" y="58"/>
                  <a:pt x="187" y="61"/>
                  <a:pt x="189" y="64"/>
                </a:cubicBezTo>
                <a:cubicBezTo>
                  <a:pt x="192" y="67"/>
                  <a:pt x="194" y="71"/>
                  <a:pt x="196" y="75"/>
                </a:cubicBezTo>
                <a:cubicBezTo>
                  <a:pt x="198" y="79"/>
                  <a:pt x="199" y="84"/>
                  <a:pt x="198" y="88"/>
                </a:cubicBezTo>
                <a:cubicBezTo>
                  <a:pt x="198" y="93"/>
                  <a:pt x="198" y="98"/>
                  <a:pt x="196" y="102"/>
                </a:cubicBezTo>
                <a:cubicBezTo>
                  <a:pt x="194" y="107"/>
                  <a:pt x="191" y="111"/>
                  <a:pt x="188" y="114"/>
                </a:cubicBezTo>
                <a:cubicBezTo>
                  <a:pt x="181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1" y="125"/>
                  <a:pt x="35" y="124"/>
                  <a:pt x="29" y="121"/>
                </a:cubicBezTo>
                <a:cubicBezTo>
                  <a:pt x="24" y="119"/>
                  <a:pt x="19" y="115"/>
                  <a:pt x="14" y="111"/>
                </a:cubicBezTo>
                <a:cubicBezTo>
                  <a:pt x="10" y="107"/>
                  <a:pt x="7" y="102"/>
                  <a:pt x="4" y="96"/>
                </a:cubicBezTo>
                <a:cubicBezTo>
                  <a:pt x="2" y="90"/>
                  <a:pt x="0" y="84"/>
                  <a:pt x="1" y="78"/>
                </a:cubicBezTo>
                <a:close/>
                <a:moveTo>
                  <a:pt x="62" y="105"/>
                </a:moveTo>
                <a:cubicBezTo>
                  <a:pt x="62" y="108"/>
                  <a:pt x="63" y="110"/>
                  <a:pt x="65" y="111"/>
                </a:cubicBezTo>
                <a:cubicBezTo>
                  <a:pt x="68" y="112"/>
                  <a:pt x="71" y="113"/>
                  <a:pt x="74" y="113"/>
                </a:cubicBezTo>
                <a:cubicBezTo>
                  <a:pt x="78" y="112"/>
                  <a:pt x="81" y="111"/>
                  <a:pt x="83" y="109"/>
                </a:cubicBezTo>
                <a:cubicBezTo>
                  <a:pt x="86" y="107"/>
                  <a:pt x="87" y="106"/>
                  <a:pt x="87" y="104"/>
                </a:cubicBezTo>
                <a:cubicBezTo>
                  <a:pt x="87" y="61"/>
                  <a:pt x="87" y="61"/>
                  <a:pt x="87" y="61"/>
                </a:cubicBezTo>
                <a:cubicBezTo>
                  <a:pt x="124" y="55"/>
                  <a:pt x="124" y="55"/>
                  <a:pt x="124" y="55"/>
                </a:cubicBezTo>
                <a:cubicBezTo>
                  <a:pt x="124" y="89"/>
                  <a:pt x="124" y="89"/>
                  <a:pt x="124" y="89"/>
                </a:cubicBezTo>
                <a:cubicBezTo>
                  <a:pt x="122" y="88"/>
                  <a:pt x="119" y="87"/>
                  <a:pt x="117" y="87"/>
                </a:cubicBezTo>
                <a:cubicBezTo>
                  <a:pt x="114" y="87"/>
                  <a:pt x="112" y="87"/>
                  <a:pt x="110" y="88"/>
                </a:cubicBezTo>
                <a:cubicBezTo>
                  <a:pt x="107" y="89"/>
                  <a:pt x="106" y="91"/>
                  <a:pt x="104" y="92"/>
                </a:cubicBezTo>
                <a:cubicBezTo>
                  <a:pt x="102" y="94"/>
                  <a:pt x="102" y="96"/>
                  <a:pt x="102" y="98"/>
                </a:cubicBezTo>
                <a:cubicBezTo>
                  <a:pt x="102" y="99"/>
                  <a:pt x="102" y="100"/>
                  <a:pt x="103" y="101"/>
                </a:cubicBezTo>
                <a:cubicBezTo>
                  <a:pt x="103" y="102"/>
                  <a:pt x="104" y="103"/>
                  <a:pt x="105" y="104"/>
                </a:cubicBezTo>
                <a:cubicBezTo>
                  <a:pt x="107" y="104"/>
                  <a:pt x="108" y="105"/>
                  <a:pt x="109" y="105"/>
                </a:cubicBezTo>
                <a:cubicBezTo>
                  <a:pt x="111" y="105"/>
                  <a:pt x="113" y="106"/>
                  <a:pt x="114" y="105"/>
                </a:cubicBezTo>
                <a:cubicBezTo>
                  <a:pt x="116" y="105"/>
                  <a:pt x="118" y="105"/>
                  <a:pt x="119" y="104"/>
                </a:cubicBezTo>
                <a:cubicBezTo>
                  <a:pt x="121" y="103"/>
                  <a:pt x="122" y="103"/>
                  <a:pt x="123" y="102"/>
                </a:cubicBezTo>
                <a:cubicBezTo>
                  <a:pt x="125" y="101"/>
                  <a:pt x="125" y="100"/>
                  <a:pt x="126" y="99"/>
                </a:cubicBezTo>
                <a:cubicBezTo>
                  <a:pt x="127" y="98"/>
                  <a:pt x="127" y="97"/>
                  <a:pt x="127" y="96"/>
                </a:cubicBezTo>
                <a:cubicBezTo>
                  <a:pt x="127" y="96"/>
                  <a:pt x="127" y="96"/>
                  <a:pt x="127" y="96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83" y="51"/>
                  <a:pt x="83" y="51"/>
                  <a:pt x="83" y="51"/>
                </a:cubicBezTo>
                <a:cubicBezTo>
                  <a:pt x="83" y="96"/>
                  <a:pt x="83" y="96"/>
                  <a:pt x="83" y="96"/>
                </a:cubicBezTo>
                <a:cubicBezTo>
                  <a:pt x="81" y="95"/>
                  <a:pt x="79" y="94"/>
                  <a:pt x="76" y="94"/>
                </a:cubicBezTo>
                <a:cubicBezTo>
                  <a:pt x="74" y="94"/>
                  <a:pt x="72" y="95"/>
                  <a:pt x="69" y="96"/>
                </a:cubicBezTo>
                <a:cubicBezTo>
                  <a:pt x="67" y="97"/>
                  <a:pt x="65" y="98"/>
                  <a:pt x="64" y="100"/>
                </a:cubicBezTo>
                <a:cubicBezTo>
                  <a:pt x="62" y="101"/>
                  <a:pt x="62" y="103"/>
                  <a:pt x="62" y="1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0" name="Freeform 102"/>
          <p:cNvSpPr>
            <a:spLocks/>
          </p:cNvSpPr>
          <p:nvPr/>
        </p:nvSpPr>
        <p:spPr bwMode="auto">
          <a:xfrm>
            <a:off x="2833309" y="2963384"/>
            <a:ext cx="211743" cy="135190"/>
          </a:xfrm>
          <a:custGeom>
            <a:avLst/>
            <a:gdLst>
              <a:gd name="T0" fmla="*/ 0 w 198"/>
              <a:gd name="T1" fmla="*/ 78 h 125"/>
              <a:gd name="T2" fmla="*/ 9 w 198"/>
              <a:gd name="T3" fmla="*/ 50 h 125"/>
              <a:gd name="T4" fmla="*/ 32 w 198"/>
              <a:gd name="T5" fmla="*/ 33 h 125"/>
              <a:gd name="T6" fmla="*/ 47 w 198"/>
              <a:gd name="T7" fmla="*/ 9 h 125"/>
              <a:gd name="T8" fmla="*/ 73 w 198"/>
              <a:gd name="T9" fmla="*/ 0 h 125"/>
              <a:gd name="T10" fmla="*/ 93 w 198"/>
              <a:gd name="T11" fmla="*/ 5 h 125"/>
              <a:gd name="T12" fmla="*/ 108 w 198"/>
              <a:gd name="T13" fmla="*/ 18 h 125"/>
              <a:gd name="T14" fmla="*/ 130 w 198"/>
              <a:gd name="T15" fmla="*/ 10 h 125"/>
              <a:gd name="T16" fmla="*/ 156 w 198"/>
              <a:gd name="T17" fmla="*/ 21 h 125"/>
              <a:gd name="T18" fmla="*/ 167 w 198"/>
              <a:gd name="T19" fmla="*/ 47 h 125"/>
              <a:gd name="T20" fmla="*/ 167 w 198"/>
              <a:gd name="T21" fmla="*/ 49 h 125"/>
              <a:gd name="T22" fmla="*/ 166 w 198"/>
              <a:gd name="T23" fmla="*/ 52 h 125"/>
              <a:gd name="T24" fmla="*/ 189 w 198"/>
              <a:gd name="T25" fmla="*/ 64 h 125"/>
              <a:gd name="T26" fmla="*/ 198 w 198"/>
              <a:gd name="T27" fmla="*/ 88 h 125"/>
              <a:gd name="T28" fmla="*/ 187 w 198"/>
              <a:gd name="T29" fmla="*/ 114 h 125"/>
              <a:gd name="T30" fmla="*/ 162 w 198"/>
              <a:gd name="T31" fmla="*/ 125 h 125"/>
              <a:gd name="T32" fmla="*/ 47 w 198"/>
              <a:gd name="T33" fmla="*/ 125 h 125"/>
              <a:gd name="T34" fmla="*/ 14 w 198"/>
              <a:gd name="T35" fmla="*/ 111 h 125"/>
              <a:gd name="T36" fmla="*/ 0 w 198"/>
              <a:gd name="T37" fmla="*/ 7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8" h="125">
                <a:moveTo>
                  <a:pt x="0" y="78"/>
                </a:moveTo>
                <a:cubicBezTo>
                  <a:pt x="0" y="68"/>
                  <a:pt x="3" y="58"/>
                  <a:pt x="9" y="50"/>
                </a:cubicBezTo>
                <a:cubicBezTo>
                  <a:pt x="15" y="42"/>
                  <a:pt x="23" y="37"/>
                  <a:pt x="32" y="33"/>
                </a:cubicBezTo>
                <a:cubicBezTo>
                  <a:pt x="34" y="24"/>
                  <a:pt x="39" y="16"/>
                  <a:pt x="47" y="9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1"/>
                  <a:pt x="93" y="5"/>
                </a:cubicBezTo>
                <a:cubicBezTo>
                  <a:pt x="99" y="8"/>
                  <a:pt x="104" y="13"/>
                  <a:pt x="108" y="18"/>
                </a:cubicBezTo>
                <a:cubicBezTo>
                  <a:pt x="114" y="13"/>
                  <a:pt x="122" y="10"/>
                  <a:pt x="130" y="10"/>
                </a:cubicBezTo>
                <a:cubicBezTo>
                  <a:pt x="141" y="10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7"/>
                  <a:pt x="167" y="48"/>
                  <a:pt x="167" y="49"/>
                </a:cubicBezTo>
                <a:cubicBezTo>
                  <a:pt x="167" y="50"/>
                  <a:pt x="167" y="51"/>
                  <a:pt x="166" y="52"/>
                </a:cubicBezTo>
                <a:cubicBezTo>
                  <a:pt x="175" y="53"/>
                  <a:pt x="183" y="57"/>
                  <a:pt x="189" y="64"/>
                </a:cubicBezTo>
                <a:cubicBezTo>
                  <a:pt x="195" y="71"/>
                  <a:pt x="198" y="79"/>
                  <a:pt x="198" y="88"/>
                </a:cubicBezTo>
                <a:cubicBezTo>
                  <a:pt x="198" y="98"/>
                  <a:pt x="195" y="107"/>
                  <a:pt x="187" y="114"/>
                </a:cubicBezTo>
                <a:cubicBezTo>
                  <a:pt x="180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1" name="Freeform 103"/>
          <p:cNvSpPr>
            <a:spLocks noEditPoints="1"/>
          </p:cNvSpPr>
          <p:nvPr/>
        </p:nvSpPr>
        <p:spPr bwMode="auto">
          <a:xfrm>
            <a:off x="3159067" y="2917778"/>
            <a:ext cx="211743" cy="213372"/>
          </a:xfrm>
          <a:custGeom>
            <a:avLst/>
            <a:gdLst>
              <a:gd name="T0" fmla="*/ 9 w 197"/>
              <a:gd name="T1" fmla="*/ 51 h 197"/>
              <a:gd name="T2" fmla="*/ 46 w 197"/>
              <a:gd name="T3" fmla="*/ 10 h 197"/>
              <a:gd name="T4" fmla="*/ 92 w 197"/>
              <a:gd name="T5" fmla="*/ 5 h 197"/>
              <a:gd name="T6" fmla="*/ 130 w 197"/>
              <a:gd name="T7" fmla="*/ 11 h 197"/>
              <a:gd name="T8" fmla="*/ 166 w 197"/>
              <a:gd name="T9" fmla="*/ 47 h 197"/>
              <a:gd name="T10" fmla="*/ 166 w 197"/>
              <a:gd name="T11" fmla="*/ 52 h 197"/>
              <a:gd name="T12" fmla="*/ 197 w 197"/>
              <a:gd name="T13" fmla="*/ 89 h 197"/>
              <a:gd name="T14" fmla="*/ 161 w 197"/>
              <a:gd name="T15" fmla="*/ 125 h 197"/>
              <a:gd name="T16" fmla="*/ 13 w 197"/>
              <a:gd name="T17" fmla="*/ 111 h 197"/>
              <a:gd name="T18" fmla="*/ 43 w 197"/>
              <a:gd name="T19" fmla="*/ 172 h 197"/>
              <a:gd name="T20" fmla="*/ 51 w 197"/>
              <a:gd name="T21" fmla="*/ 142 h 197"/>
              <a:gd name="T22" fmla="*/ 51 w 197"/>
              <a:gd name="T23" fmla="*/ 142 h 197"/>
              <a:gd name="T24" fmla="*/ 71 w 197"/>
              <a:gd name="T25" fmla="*/ 162 h 197"/>
              <a:gd name="T26" fmla="*/ 72 w 197"/>
              <a:gd name="T27" fmla="*/ 180 h 197"/>
              <a:gd name="T28" fmla="*/ 63 w 197"/>
              <a:gd name="T29" fmla="*/ 187 h 197"/>
              <a:gd name="T30" fmla="*/ 61 w 197"/>
              <a:gd name="T31" fmla="*/ 187 h 197"/>
              <a:gd name="T32" fmla="*/ 48 w 197"/>
              <a:gd name="T33" fmla="*/ 183 h 197"/>
              <a:gd name="T34" fmla="*/ 90 w 197"/>
              <a:gd name="T35" fmla="*/ 179 h 197"/>
              <a:gd name="T36" fmla="*/ 97 w 197"/>
              <a:gd name="T37" fmla="*/ 152 h 197"/>
              <a:gd name="T38" fmla="*/ 101 w 197"/>
              <a:gd name="T39" fmla="*/ 155 h 197"/>
              <a:gd name="T40" fmla="*/ 118 w 197"/>
              <a:gd name="T41" fmla="*/ 172 h 197"/>
              <a:gd name="T42" fmla="*/ 118 w 197"/>
              <a:gd name="T43" fmla="*/ 191 h 197"/>
              <a:gd name="T44" fmla="*/ 110 w 197"/>
              <a:gd name="T45" fmla="*/ 197 h 197"/>
              <a:gd name="T46" fmla="*/ 108 w 197"/>
              <a:gd name="T47" fmla="*/ 197 h 197"/>
              <a:gd name="T48" fmla="*/ 106 w 197"/>
              <a:gd name="T49" fmla="*/ 197 h 197"/>
              <a:gd name="T50" fmla="*/ 90 w 197"/>
              <a:gd name="T51" fmla="*/ 182 h 197"/>
              <a:gd name="T52" fmla="*/ 137 w 197"/>
              <a:gd name="T53" fmla="*/ 161 h 197"/>
              <a:gd name="T54" fmla="*/ 137 w 197"/>
              <a:gd name="T55" fmla="*/ 159 h 197"/>
              <a:gd name="T56" fmla="*/ 144 w 197"/>
              <a:gd name="T57" fmla="*/ 131 h 197"/>
              <a:gd name="T58" fmla="*/ 144 w 197"/>
              <a:gd name="T59" fmla="*/ 131 h 197"/>
              <a:gd name="T60" fmla="*/ 165 w 197"/>
              <a:gd name="T61" fmla="*/ 151 h 197"/>
              <a:gd name="T62" fmla="*/ 168 w 197"/>
              <a:gd name="T63" fmla="*/ 161 h 197"/>
              <a:gd name="T64" fmla="*/ 158 w 197"/>
              <a:gd name="T65" fmla="*/ 176 h 197"/>
              <a:gd name="T66" fmla="*/ 156 w 197"/>
              <a:gd name="T67" fmla="*/ 176 h 197"/>
              <a:gd name="T68" fmla="*/ 152 w 197"/>
              <a:gd name="T69" fmla="*/ 177 h 197"/>
              <a:gd name="T70" fmla="*/ 137 w 197"/>
              <a:gd name="T71" fmla="*/ 161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7" h="197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4" y="43"/>
                  <a:pt x="22" y="37"/>
                  <a:pt x="32" y="34"/>
                </a:cubicBezTo>
                <a:cubicBezTo>
                  <a:pt x="33" y="24"/>
                  <a:pt x="38" y="16"/>
                  <a:pt x="46" y="10"/>
                </a:cubicBezTo>
                <a:cubicBezTo>
                  <a:pt x="53" y="3"/>
                  <a:pt x="62" y="0"/>
                  <a:pt x="73" y="0"/>
                </a:cubicBezTo>
                <a:cubicBezTo>
                  <a:pt x="80" y="0"/>
                  <a:pt x="86" y="2"/>
                  <a:pt x="92" y="5"/>
                </a:cubicBezTo>
                <a:cubicBezTo>
                  <a:pt x="98" y="8"/>
                  <a:pt x="103" y="13"/>
                  <a:pt x="107" y="19"/>
                </a:cubicBezTo>
                <a:cubicBezTo>
                  <a:pt x="114" y="13"/>
                  <a:pt x="121" y="11"/>
                  <a:pt x="130" y="11"/>
                </a:cubicBezTo>
                <a:cubicBezTo>
                  <a:pt x="140" y="11"/>
                  <a:pt x="148" y="14"/>
                  <a:pt x="155" y="21"/>
                </a:cubicBezTo>
                <a:cubicBezTo>
                  <a:pt x="163" y="28"/>
                  <a:pt x="166" y="37"/>
                  <a:pt x="166" y="47"/>
                </a:cubicBezTo>
                <a:cubicBezTo>
                  <a:pt x="166" y="48"/>
                  <a:pt x="166" y="48"/>
                  <a:pt x="166" y="49"/>
                </a:cubicBezTo>
                <a:cubicBezTo>
                  <a:pt x="166" y="50"/>
                  <a:pt x="166" y="51"/>
                  <a:pt x="166" y="52"/>
                </a:cubicBezTo>
                <a:cubicBezTo>
                  <a:pt x="175" y="54"/>
                  <a:pt x="182" y="58"/>
                  <a:pt x="188" y="64"/>
                </a:cubicBezTo>
                <a:cubicBezTo>
                  <a:pt x="194" y="71"/>
                  <a:pt x="197" y="79"/>
                  <a:pt x="197" y="89"/>
                </a:cubicBezTo>
                <a:cubicBezTo>
                  <a:pt x="197" y="99"/>
                  <a:pt x="194" y="107"/>
                  <a:pt x="187" y="114"/>
                </a:cubicBezTo>
                <a:cubicBezTo>
                  <a:pt x="180" y="121"/>
                  <a:pt x="171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3" y="125"/>
                  <a:pt x="22" y="120"/>
                  <a:pt x="13" y="111"/>
                </a:cubicBezTo>
                <a:cubicBezTo>
                  <a:pt x="4" y="102"/>
                  <a:pt x="0" y="91"/>
                  <a:pt x="0" y="78"/>
                </a:cubicBezTo>
                <a:close/>
                <a:moveTo>
                  <a:pt x="43" y="172"/>
                </a:moveTo>
                <a:cubicBezTo>
                  <a:pt x="43" y="171"/>
                  <a:pt x="43" y="170"/>
                  <a:pt x="44" y="169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51" y="141"/>
                  <a:pt x="51" y="141"/>
                  <a:pt x="51" y="141"/>
                </a:cubicBezTo>
                <a:cubicBezTo>
                  <a:pt x="51" y="142"/>
                  <a:pt x="51" y="142"/>
                  <a:pt x="51" y="14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1" y="162"/>
                  <a:pt x="71" y="162"/>
                  <a:pt x="71" y="162"/>
                </a:cubicBezTo>
                <a:cubicBezTo>
                  <a:pt x="73" y="165"/>
                  <a:pt x="74" y="168"/>
                  <a:pt x="74" y="172"/>
                </a:cubicBezTo>
                <a:cubicBezTo>
                  <a:pt x="74" y="175"/>
                  <a:pt x="74" y="178"/>
                  <a:pt x="72" y="180"/>
                </a:cubicBezTo>
                <a:cubicBezTo>
                  <a:pt x="70" y="183"/>
                  <a:pt x="67" y="185"/>
                  <a:pt x="64" y="186"/>
                </a:cubicBezTo>
                <a:cubicBezTo>
                  <a:pt x="64" y="186"/>
                  <a:pt x="63" y="187"/>
                  <a:pt x="63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62" y="187"/>
                  <a:pt x="62" y="187"/>
                  <a:pt x="61" y="187"/>
                </a:cubicBezTo>
                <a:cubicBezTo>
                  <a:pt x="61" y="187"/>
                  <a:pt x="60" y="187"/>
                  <a:pt x="59" y="187"/>
                </a:cubicBezTo>
                <a:cubicBezTo>
                  <a:pt x="55" y="187"/>
                  <a:pt x="51" y="186"/>
                  <a:pt x="48" y="183"/>
                </a:cubicBezTo>
                <a:cubicBezTo>
                  <a:pt x="45" y="180"/>
                  <a:pt x="43" y="176"/>
                  <a:pt x="43" y="172"/>
                </a:cubicBezTo>
                <a:close/>
                <a:moveTo>
                  <a:pt x="90" y="179"/>
                </a:moveTo>
                <a:cubicBezTo>
                  <a:pt x="98" y="152"/>
                  <a:pt x="98" y="152"/>
                  <a:pt x="98" y="152"/>
                </a:cubicBezTo>
                <a:cubicBezTo>
                  <a:pt x="97" y="152"/>
                  <a:pt x="97" y="152"/>
                  <a:pt x="97" y="152"/>
                </a:cubicBezTo>
                <a:cubicBezTo>
                  <a:pt x="98" y="152"/>
                  <a:pt x="98" y="152"/>
                  <a:pt x="98" y="152"/>
                </a:cubicBezTo>
                <a:cubicBezTo>
                  <a:pt x="98" y="152"/>
                  <a:pt x="99" y="154"/>
                  <a:pt x="101" y="155"/>
                </a:cubicBezTo>
                <a:cubicBezTo>
                  <a:pt x="102" y="157"/>
                  <a:pt x="104" y="159"/>
                  <a:pt x="107" y="161"/>
                </a:cubicBezTo>
                <a:cubicBezTo>
                  <a:pt x="118" y="172"/>
                  <a:pt x="118" y="172"/>
                  <a:pt x="118" y="172"/>
                </a:cubicBezTo>
                <a:cubicBezTo>
                  <a:pt x="120" y="175"/>
                  <a:pt x="121" y="178"/>
                  <a:pt x="121" y="182"/>
                </a:cubicBezTo>
                <a:cubicBezTo>
                  <a:pt x="121" y="185"/>
                  <a:pt x="120" y="188"/>
                  <a:pt x="118" y="191"/>
                </a:cubicBezTo>
                <a:cubicBezTo>
                  <a:pt x="117" y="193"/>
                  <a:pt x="114" y="195"/>
                  <a:pt x="111" y="196"/>
                </a:cubicBezTo>
                <a:cubicBezTo>
                  <a:pt x="111" y="196"/>
                  <a:pt x="110" y="197"/>
                  <a:pt x="110" y="197"/>
                </a:cubicBezTo>
                <a:cubicBezTo>
                  <a:pt x="110" y="197"/>
                  <a:pt x="109" y="197"/>
                  <a:pt x="109" y="197"/>
                </a:cubicBezTo>
                <a:cubicBezTo>
                  <a:pt x="109" y="197"/>
                  <a:pt x="108" y="197"/>
                  <a:pt x="108" y="197"/>
                </a:cubicBezTo>
                <a:cubicBezTo>
                  <a:pt x="108" y="197"/>
                  <a:pt x="108" y="197"/>
                  <a:pt x="107" y="197"/>
                </a:cubicBezTo>
                <a:cubicBezTo>
                  <a:pt x="106" y="197"/>
                  <a:pt x="106" y="197"/>
                  <a:pt x="106" y="197"/>
                </a:cubicBezTo>
                <a:cubicBezTo>
                  <a:pt x="101" y="197"/>
                  <a:pt x="98" y="196"/>
                  <a:pt x="95" y="193"/>
                </a:cubicBezTo>
                <a:cubicBezTo>
                  <a:pt x="92" y="190"/>
                  <a:pt x="90" y="186"/>
                  <a:pt x="90" y="182"/>
                </a:cubicBezTo>
                <a:lnTo>
                  <a:pt x="90" y="179"/>
                </a:lnTo>
                <a:close/>
                <a:moveTo>
                  <a:pt x="137" y="161"/>
                </a:moveTo>
                <a:cubicBezTo>
                  <a:pt x="137" y="160"/>
                  <a:pt x="137" y="159"/>
                  <a:pt x="137" y="159"/>
                </a:cubicBezTo>
                <a:cubicBezTo>
                  <a:pt x="137" y="159"/>
                  <a:pt x="137" y="159"/>
                  <a:pt x="137" y="159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7" y="154"/>
                  <a:pt x="168" y="158"/>
                  <a:pt x="168" y="161"/>
                </a:cubicBezTo>
                <a:cubicBezTo>
                  <a:pt x="168" y="164"/>
                  <a:pt x="167" y="167"/>
                  <a:pt x="165" y="170"/>
                </a:cubicBezTo>
                <a:cubicBezTo>
                  <a:pt x="163" y="173"/>
                  <a:pt x="161" y="174"/>
                  <a:pt x="158" y="176"/>
                </a:cubicBezTo>
                <a:cubicBezTo>
                  <a:pt x="157" y="176"/>
                  <a:pt x="157" y="176"/>
                  <a:pt x="157" y="176"/>
                </a:cubicBezTo>
                <a:cubicBezTo>
                  <a:pt x="156" y="176"/>
                  <a:pt x="156" y="176"/>
                  <a:pt x="156" y="176"/>
                </a:cubicBezTo>
                <a:cubicBezTo>
                  <a:pt x="155" y="176"/>
                  <a:pt x="155" y="176"/>
                  <a:pt x="155" y="176"/>
                </a:cubicBezTo>
                <a:cubicBezTo>
                  <a:pt x="154" y="176"/>
                  <a:pt x="153" y="177"/>
                  <a:pt x="152" y="177"/>
                </a:cubicBezTo>
                <a:cubicBezTo>
                  <a:pt x="148" y="177"/>
                  <a:pt x="145" y="175"/>
                  <a:pt x="141" y="172"/>
                </a:cubicBezTo>
                <a:cubicBezTo>
                  <a:pt x="138" y="169"/>
                  <a:pt x="137" y="166"/>
                  <a:pt x="137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2" name="Freeform 104"/>
          <p:cNvSpPr>
            <a:spLocks noEditPoints="1"/>
          </p:cNvSpPr>
          <p:nvPr/>
        </p:nvSpPr>
        <p:spPr bwMode="auto">
          <a:xfrm>
            <a:off x="3597211" y="2908005"/>
            <a:ext cx="247576" cy="200342"/>
          </a:xfrm>
          <a:custGeom>
            <a:avLst/>
            <a:gdLst>
              <a:gd name="T0" fmla="*/ 9 w 230"/>
              <a:gd name="T1" fmla="*/ 113 h 187"/>
              <a:gd name="T2" fmla="*/ 46 w 230"/>
              <a:gd name="T3" fmla="*/ 72 h 187"/>
              <a:gd name="T4" fmla="*/ 93 w 230"/>
              <a:gd name="T5" fmla="*/ 67 h 187"/>
              <a:gd name="T6" fmla="*/ 130 w 230"/>
              <a:gd name="T7" fmla="*/ 72 h 187"/>
              <a:gd name="T8" fmla="*/ 167 w 230"/>
              <a:gd name="T9" fmla="*/ 109 h 187"/>
              <a:gd name="T10" fmla="*/ 166 w 230"/>
              <a:gd name="T11" fmla="*/ 114 h 187"/>
              <a:gd name="T12" fmla="*/ 198 w 230"/>
              <a:gd name="T13" fmla="*/ 151 h 187"/>
              <a:gd name="T14" fmla="*/ 161 w 230"/>
              <a:gd name="T15" fmla="*/ 187 h 187"/>
              <a:gd name="T16" fmla="*/ 14 w 230"/>
              <a:gd name="T17" fmla="*/ 173 h 187"/>
              <a:gd name="T18" fmla="*/ 106 w 230"/>
              <a:gd name="T19" fmla="*/ 21 h 187"/>
              <a:gd name="T20" fmla="*/ 115 w 230"/>
              <a:gd name="T21" fmla="*/ 41 h 187"/>
              <a:gd name="T22" fmla="*/ 115 w 230"/>
              <a:gd name="T23" fmla="*/ 65 h 187"/>
              <a:gd name="T24" fmla="*/ 156 w 230"/>
              <a:gd name="T25" fmla="*/ 31 h 187"/>
              <a:gd name="T26" fmla="*/ 198 w 230"/>
              <a:gd name="T27" fmla="*/ 72 h 187"/>
              <a:gd name="T28" fmla="*/ 177 w 230"/>
              <a:gd name="T29" fmla="*/ 109 h 187"/>
              <a:gd name="T30" fmla="*/ 130 w 230"/>
              <a:gd name="T31" fmla="*/ 62 h 187"/>
              <a:gd name="T32" fmla="*/ 157 w 230"/>
              <a:gd name="T33" fmla="*/ 0 h 187"/>
              <a:gd name="T34" fmla="*/ 162 w 230"/>
              <a:gd name="T35" fmla="*/ 21 h 187"/>
              <a:gd name="T36" fmla="*/ 158 w 230"/>
              <a:gd name="T37" fmla="*/ 20 h 187"/>
              <a:gd name="T38" fmla="*/ 156 w 230"/>
              <a:gd name="T39" fmla="*/ 20 h 187"/>
              <a:gd name="T40" fmla="*/ 152 w 230"/>
              <a:gd name="T41" fmla="*/ 21 h 187"/>
              <a:gd name="T42" fmla="*/ 157 w 230"/>
              <a:gd name="T43" fmla="*/ 0 h 187"/>
              <a:gd name="T44" fmla="*/ 199 w 230"/>
              <a:gd name="T45" fmla="*/ 41 h 187"/>
              <a:gd name="T46" fmla="*/ 194 w 230"/>
              <a:gd name="T47" fmla="*/ 36 h 187"/>
              <a:gd name="T48" fmla="*/ 189 w 230"/>
              <a:gd name="T49" fmla="*/ 31 h 187"/>
              <a:gd name="T50" fmla="*/ 189 w 230"/>
              <a:gd name="T51" fmla="*/ 114 h 187"/>
              <a:gd name="T52" fmla="*/ 194 w 230"/>
              <a:gd name="T53" fmla="*/ 109 h 187"/>
              <a:gd name="T54" fmla="*/ 199 w 230"/>
              <a:gd name="T55" fmla="*/ 104 h 187"/>
              <a:gd name="T56" fmla="*/ 189 w 230"/>
              <a:gd name="T57" fmla="*/ 114 h 187"/>
              <a:gd name="T58" fmla="*/ 209 w 230"/>
              <a:gd name="T59" fmla="*/ 76 h 187"/>
              <a:gd name="T60" fmla="*/ 209 w 230"/>
              <a:gd name="T61" fmla="*/ 68 h 187"/>
              <a:gd name="T62" fmla="*/ 230 w 230"/>
              <a:gd name="T63" fmla="*/ 7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0" h="187">
                <a:moveTo>
                  <a:pt x="0" y="140"/>
                </a:moveTo>
                <a:cubicBezTo>
                  <a:pt x="0" y="130"/>
                  <a:pt x="3" y="121"/>
                  <a:pt x="9" y="113"/>
                </a:cubicBezTo>
                <a:cubicBezTo>
                  <a:pt x="15" y="105"/>
                  <a:pt x="23" y="99"/>
                  <a:pt x="32" y="96"/>
                </a:cubicBezTo>
                <a:cubicBezTo>
                  <a:pt x="34" y="86"/>
                  <a:pt x="39" y="78"/>
                  <a:pt x="46" y="72"/>
                </a:cubicBezTo>
                <a:cubicBezTo>
                  <a:pt x="54" y="65"/>
                  <a:pt x="63" y="62"/>
                  <a:pt x="73" y="62"/>
                </a:cubicBezTo>
                <a:cubicBezTo>
                  <a:pt x="80" y="62"/>
                  <a:pt x="87" y="64"/>
                  <a:pt x="93" y="67"/>
                </a:cubicBezTo>
                <a:cubicBezTo>
                  <a:pt x="99" y="70"/>
                  <a:pt x="104" y="75"/>
                  <a:pt x="107" y="80"/>
                </a:cubicBezTo>
                <a:cubicBezTo>
                  <a:pt x="114" y="75"/>
                  <a:pt x="122" y="72"/>
                  <a:pt x="130" y="72"/>
                </a:cubicBezTo>
                <a:cubicBezTo>
                  <a:pt x="140" y="72"/>
                  <a:pt x="149" y="76"/>
                  <a:pt x="156" y="83"/>
                </a:cubicBezTo>
                <a:cubicBezTo>
                  <a:pt x="163" y="90"/>
                  <a:pt x="167" y="99"/>
                  <a:pt x="167" y="109"/>
                </a:cubicBezTo>
                <a:cubicBezTo>
                  <a:pt x="167" y="110"/>
                  <a:pt x="167" y="110"/>
                  <a:pt x="166" y="111"/>
                </a:cubicBezTo>
                <a:cubicBezTo>
                  <a:pt x="166" y="112"/>
                  <a:pt x="166" y="113"/>
                  <a:pt x="166" y="114"/>
                </a:cubicBezTo>
                <a:cubicBezTo>
                  <a:pt x="175" y="116"/>
                  <a:pt x="183" y="120"/>
                  <a:pt x="189" y="127"/>
                </a:cubicBezTo>
                <a:cubicBezTo>
                  <a:pt x="195" y="134"/>
                  <a:pt x="198" y="142"/>
                  <a:pt x="198" y="151"/>
                </a:cubicBezTo>
                <a:cubicBezTo>
                  <a:pt x="198" y="161"/>
                  <a:pt x="194" y="169"/>
                  <a:pt x="187" y="176"/>
                </a:cubicBezTo>
                <a:cubicBezTo>
                  <a:pt x="180" y="183"/>
                  <a:pt x="171" y="187"/>
                  <a:pt x="161" y="187"/>
                </a:cubicBezTo>
                <a:cubicBezTo>
                  <a:pt x="47" y="187"/>
                  <a:pt x="47" y="187"/>
                  <a:pt x="47" y="187"/>
                </a:cubicBezTo>
                <a:cubicBezTo>
                  <a:pt x="34" y="187"/>
                  <a:pt x="23" y="182"/>
                  <a:pt x="14" y="173"/>
                </a:cubicBezTo>
                <a:cubicBezTo>
                  <a:pt x="5" y="164"/>
                  <a:pt x="0" y="153"/>
                  <a:pt x="0" y="140"/>
                </a:cubicBezTo>
                <a:close/>
                <a:moveTo>
                  <a:pt x="106" y="21"/>
                </a:moveTo>
                <a:cubicBezTo>
                  <a:pt x="126" y="31"/>
                  <a:pt x="126" y="31"/>
                  <a:pt x="126" y="31"/>
                </a:cubicBezTo>
                <a:cubicBezTo>
                  <a:pt x="115" y="41"/>
                  <a:pt x="115" y="41"/>
                  <a:pt x="115" y="41"/>
                </a:cubicBezTo>
                <a:lnTo>
                  <a:pt x="106" y="21"/>
                </a:lnTo>
                <a:close/>
                <a:moveTo>
                  <a:pt x="115" y="65"/>
                </a:moveTo>
                <a:cubicBezTo>
                  <a:pt x="117" y="55"/>
                  <a:pt x="122" y="47"/>
                  <a:pt x="130" y="41"/>
                </a:cubicBezTo>
                <a:cubicBezTo>
                  <a:pt x="137" y="34"/>
                  <a:pt x="146" y="31"/>
                  <a:pt x="156" y="31"/>
                </a:cubicBezTo>
                <a:cubicBezTo>
                  <a:pt x="168" y="31"/>
                  <a:pt x="177" y="35"/>
                  <a:pt x="185" y="43"/>
                </a:cubicBezTo>
                <a:cubicBezTo>
                  <a:pt x="194" y="51"/>
                  <a:pt x="198" y="61"/>
                  <a:pt x="198" y="72"/>
                </a:cubicBezTo>
                <a:cubicBezTo>
                  <a:pt x="198" y="80"/>
                  <a:pt x="196" y="87"/>
                  <a:pt x="192" y="94"/>
                </a:cubicBezTo>
                <a:cubicBezTo>
                  <a:pt x="188" y="100"/>
                  <a:pt x="183" y="105"/>
                  <a:pt x="177" y="109"/>
                </a:cubicBezTo>
                <a:cubicBezTo>
                  <a:pt x="177" y="96"/>
                  <a:pt x="172" y="85"/>
                  <a:pt x="163" y="76"/>
                </a:cubicBezTo>
                <a:cubicBezTo>
                  <a:pt x="154" y="67"/>
                  <a:pt x="143" y="62"/>
                  <a:pt x="130" y="62"/>
                </a:cubicBezTo>
                <a:cubicBezTo>
                  <a:pt x="125" y="62"/>
                  <a:pt x="120" y="63"/>
                  <a:pt x="115" y="65"/>
                </a:cubicBezTo>
                <a:close/>
                <a:moveTo>
                  <a:pt x="157" y="0"/>
                </a:moveTo>
                <a:cubicBezTo>
                  <a:pt x="164" y="21"/>
                  <a:pt x="164" y="21"/>
                  <a:pt x="164" y="21"/>
                </a:cubicBezTo>
                <a:cubicBezTo>
                  <a:pt x="163" y="21"/>
                  <a:pt x="163" y="21"/>
                  <a:pt x="162" y="21"/>
                </a:cubicBezTo>
                <a:cubicBezTo>
                  <a:pt x="162" y="21"/>
                  <a:pt x="161" y="20"/>
                  <a:pt x="160" y="20"/>
                </a:cubicBezTo>
                <a:cubicBezTo>
                  <a:pt x="160" y="20"/>
                  <a:pt x="159" y="20"/>
                  <a:pt x="158" y="20"/>
                </a:cubicBezTo>
                <a:cubicBezTo>
                  <a:pt x="158" y="20"/>
                  <a:pt x="157" y="20"/>
                  <a:pt x="157" y="20"/>
                </a:cubicBezTo>
                <a:cubicBezTo>
                  <a:pt x="157" y="20"/>
                  <a:pt x="157" y="20"/>
                  <a:pt x="156" y="20"/>
                </a:cubicBezTo>
                <a:cubicBezTo>
                  <a:pt x="156" y="20"/>
                  <a:pt x="155" y="20"/>
                  <a:pt x="154" y="20"/>
                </a:cubicBezTo>
                <a:cubicBezTo>
                  <a:pt x="153" y="20"/>
                  <a:pt x="153" y="21"/>
                  <a:pt x="152" y="21"/>
                </a:cubicBezTo>
                <a:cubicBezTo>
                  <a:pt x="152" y="21"/>
                  <a:pt x="151" y="21"/>
                  <a:pt x="151" y="21"/>
                </a:cubicBezTo>
                <a:lnTo>
                  <a:pt x="157" y="0"/>
                </a:lnTo>
                <a:close/>
                <a:moveTo>
                  <a:pt x="209" y="21"/>
                </a:moveTo>
                <a:cubicBezTo>
                  <a:pt x="199" y="41"/>
                  <a:pt x="199" y="41"/>
                  <a:pt x="199" y="41"/>
                </a:cubicBezTo>
                <a:cubicBezTo>
                  <a:pt x="199" y="40"/>
                  <a:pt x="198" y="40"/>
                  <a:pt x="197" y="39"/>
                </a:cubicBezTo>
                <a:cubicBezTo>
                  <a:pt x="196" y="38"/>
                  <a:pt x="195" y="37"/>
                  <a:pt x="194" y="36"/>
                </a:cubicBezTo>
                <a:cubicBezTo>
                  <a:pt x="193" y="34"/>
                  <a:pt x="192" y="33"/>
                  <a:pt x="191" y="32"/>
                </a:cubicBezTo>
                <a:cubicBezTo>
                  <a:pt x="190" y="32"/>
                  <a:pt x="189" y="31"/>
                  <a:pt x="189" y="31"/>
                </a:cubicBezTo>
                <a:lnTo>
                  <a:pt x="209" y="21"/>
                </a:lnTo>
                <a:close/>
                <a:moveTo>
                  <a:pt x="189" y="114"/>
                </a:moveTo>
                <a:cubicBezTo>
                  <a:pt x="189" y="114"/>
                  <a:pt x="190" y="113"/>
                  <a:pt x="191" y="112"/>
                </a:cubicBezTo>
                <a:cubicBezTo>
                  <a:pt x="192" y="111"/>
                  <a:pt x="193" y="110"/>
                  <a:pt x="194" y="109"/>
                </a:cubicBezTo>
                <a:cubicBezTo>
                  <a:pt x="195" y="108"/>
                  <a:pt x="196" y="107"/>
                  <a:pt x="197" y="106"/>
                </a:cubicBezTo>
                <a:cubicBezTo>
                  <a:pt x="198" y="105"/>
                  <a:pt x="199" y="104"/>
                  <a:pt x="199" y="104"/>
                </a:cubicBezTo>
                <a:cubicBezTo>
                  <a:pt x="209" y="124"/>
                  <a:pt x="209" y="124"/>
                  <a:pt x="209" y="124"/>
                </a:cubicBezTo>
                <a:lnTo>
                  <a:pt x="189" y="114"/>
                </a:lnTo>
                <a:close/>
                <a:moveTo>
                  <a:pt x="209" y="78"/>
                </a:moveTo>
                <a:cubicBezTo>
                  <a:pt x="209" y="78"/>
                  <a:pt x="209" y="77"/>
                  <a:pt x="209" y="76"/>
                </a:cubicBezTo>
                <a:cubicBezTo>
                  <a:pt x="209" y="75"/>
                  <a:pt x="209" y="74"/>
                  <a:pt x="209" y="72"/>
                </a:cubicBezTo>
                <a:cubicBezTo>
                  <a:pt x="209" y="71"/>
                  <a:pt x="209" y="69"/>
                  <a:pt x="209" y="68"/>
                </a:cubicBezTo>
                <a:cubicBezTo>
                  <a:pt x="209" y="67"/>
                  <a:pt x="209" y="67"/>
                  <a:pt x="209" y="66"/>
                </a:cubicBezTo>
                <a:cubicBezTo>
                  <a:pt x="230" y="72"/>
                  <a:pt x="230" y="72"/>
                  <a:pt x="230" y="72"/>
                </a:cubicBezTo>
                <a:lnTo>
                  <a:pt x="209" y="7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3" name="Freeform 105"/>
          <p:cNvSpPr>
            <a:spLocks noEditPoints="1"/>
          </p:cNvSpPr>
          <p:nvPr/>
        </p:nvSpPr>
        <p:spPr bwMode="auto">
          <a:xfrm>
            <a:off x="3921340" y="2917778"/>
            <a:ext cx="213372" cy="234546"/>
          </a:xfrm>
          <a:custGeom>
            <a:avLst/>
            <a:gdLst>
              <a:gd name="T0" fmla="*/ 0 w 198"/>
              <a:gd name="T1" fmla="*/ 78 h 218"/>
              <a:gd name="T2" fmla="*/ 9 w 198"/>
              <a:gd name="T3" fmla="*/ 51 h 218"/>
              <a:gd name="T4" fmla="*/ 32 w 198"/>
              <a:gd name="T5" fmla="*/ 34 h 218"/>
              <a:gd name="T6" fmla="*/ 46 w 198"/>
              <a:gd name="T7" fmla="*/ 10 h 218"/>
              <a:gd name="T8" fmla="*/ 73 w 198"/>
              <a:gd name="T9" fmla="*/ 0 h 218"/>
              <a:gd name="T10" fmla="*/ 93 w 198"/>
              <a:gd name="T11" fmla="*/ 5 h 218"/>
              <a:gd name="T12" fmla="*/ 108 w 198"/>
              <a:gd name="T13" fmla="*/ 19 h 218"/>
              <a:gd name="T14" fmla="*/ 130 w 198"/>
              <a:gd name="T15" fmla="*/ 11 h 218"/>
              <a:gd name="T16" fmla="*/ 156 w 198"/>
              <a:gd name="T17" fmla="*/ 21 h 218"/>
              <a:gd name="T18" fmla="*/ 167 w 198"/>
              <a:gd name="T19" fmla="*/ 47 h 218"/>
              <a:gd name="T20" fmla="*/ 167 w 198"/>
              <a:gd name="T21" fmla="*/ 49 h 218"/>
              <a:gd name="T22" fmla="*/ 166 w 198"/>
              <a:gd name="T23" fmla="*/ 52 h 218"/>
              <a:gd name="T24" fmla="*/ 189 w 198"/>
              <a:gd name="T25" fmla="*/ 64 h 218"/>
              <a:gd name="T26" fmla="*/ 198 w 198"/>
              <a:gd name="T27" fmla="*/ 89 h 218"/>
              <a:gd name="T28" fmla="*/ 187 w 198"/>
              <a:gd name="T29" fmla="*/ 114 h 218"/>
              <a:gd name="T30" fmla="*/ 162 w 198"/>
              <a:gd name="T31" fmla="*/ 125 h 218"/>
              <a:gd name="T32" fmla="*/ 47 w 198"/>
              <a:gd name="T33" fmla="*/ 125 h 218"/>
              <a:gd name="T34" fmla="*/ 14 w 198"/>
              <a:gd name="T35" fmla="*/ 111 h 218"/>
              <a:gd name="T36" fmla="*/ 0 w 198"/>
              <a:gd name="T37" fmla="*/ 78 h 218"/>
              <a:gd name="T38" fmla="*/ 84 w 198"/>
              <a:gd name="T39" fmla="*/ 135 h 218"/>
              <a:gd name="T40" fmla="*/ 104 w 198"/>
              <a:gd name="T41" fmla="*/ 135 h 218"/>
              <a:gd name="T42" fmla="*/ 115 w 198"/>
              <a:gd name="T43" fmla="*/ 167 h 218"/>
              <a:gd name="T44" fmla="*/ 136 w 198"/>
              <a:gd name="T45" fmla="*/ 158 h 218"/>
              <a:gd name="T46" fmla="*/ 146 w 198"/>
              <a:gd name="T47" fmla="*/ 218 h 218"/>
              <a:gd name="T48" fmla="*/ 125 w 198"/>
              <a:gd name="T49" fmla="*/ 177 h 218"/>
              <a:gd name="T50" fmla="*/ 104 w 198"/>
              <a:gd name="T51" fmla="*/ 187 h 218"/>
              <a:gd name="T52" fmla="*/ 84 w 198"/>
              <a:gd name="T53" fmla="*/ 135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8" h="218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3" y="37"/>
                  <a:pt x="32" y="34"/>
                </a:cubicBezTo>
                <a:cubicBezTo>
                  <a:pt x="34" y="24"/>
                  <a:pt x="39" y="16"/>
                  <a:pt x="46" y="10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2"/>
                  <a:pt x="93" y="5"/>
                </a:cubicBezTo>
                <a:cubicBezTo>
                  <a:pt x="99" y="8"/>
                  <a:pt x="104" y="13"/>
                  <a:pt x="108" y="19"/>
                </a:cubicBezTo>
                <a:cubicBezTo>
                  <a:pt x="114" y="13"/>
                  <a:pt x="122" y="11"/>
                  <a:pt x="130" y="11"/>
                </a:cubicBezTo>
                <a:cubicBezTo>
                  <a:pt x="141" y="11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8"/>
                  <a:pt x="167" y="48"/>
                  <a:pt x="167" y="49"/>
                </a:cubicBezTo>
                <a:cubicBezTo>
                  <a:pt x="167" y="50"/>
                  <a:pt x="166" y="51"/>
                  <a:pt x="166" y="52"/>
                </a:cubicBezTo>
                <a:cubicBezTo>
                  <a:pt x="175" y="54"/>
                  <a:pt x="183" y="58"/>
                  <a:pt x="189" y="64"/>
                </a:cubicBezTo>
                <a:cubicBezTo>
                  <a:pt x="195" y="71"/>
                  <a:pt x="198" y="79"/>
                  <a:pt x="198" y="89"/>
                </a:cubicBezTo>
                <a:cubicBezTo>
                  <a:pt x="198" y="99"/>
                  <a:pt x="194" y="107"/>
                  <a:pt x="187" y="114"/>
                </a:cubicBezTo>
                <a:cubicBezTo>
                  <a:pt x="180" y="121"/>
                  <a:pt x="172" y="125"/>
                  <a:pt x="162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  <a:moveTo>
                  <a:pt x="84" y="135"/>
                </a:moveTo>
                <a:cubicBezTo>
                  <a:pt x="104" y="135"/>
                  <a:pt x="104" y="135"/>
                  <a:pt x="104" y="135"/>
                </a:cubicBezTo>
                <a:cubicBezTo>
                  <a:pt x="115" y="167"/>
                  <a:pt x="115" y="167"/>
                  <a:pt x="115" y="167"/>
                </a:cubicBezTo>
                <a:cubicBezTo>
                  <a:pt x="136" y="158"/>
                  <a:pt x="136" y="158"/>
                  <a:pt x="136" y="158"/>
                </a:cubicBezTo>
                <a:cubicBezTo>
                  <a:pt x="146" y="218"/>
                  <a:pt x="146" y="218"/>
                  <a:pt x="146" y="218"/>
                </a:cubicBezTo>
                <a:cubicBezTo>
                  <a:pt x="125" y="177"/>
                  <a:pt x="125" y="177"/>
                  <a:pt x="125" y="177"/>
                </a:cubicBezTo>
                <a:cubicBezTo>
                  <a:pt x="104" y="187"/>
                  <a:pt x="104" y="187"/>
                  <a:pt x="104" y="187"/>
                </a:cubicBezTo>
                <a:lnTo>
                  <a:pt x="84" y="1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4" name="Freeform 106"/>
          <p:cNvSpPr>
            <a:spLocks noEditPoints="1"/>
          </p:cNvSpPr>
          <p:nvPr/>
        </p:nvSpPr>
        <p:spPr bwMode="auto">
          <a:xfrm>
            <a:off x="4361113" y="2917778"/>
            <a:ext cx="211743" cy="224773"/>
          </a:xfrm>
          <a:custGeom>
            <a:avLst/>
            <a:gdLst>
              <a:gd name="T0" fmla="*/ 32 w 197"/>
              <a:gd name="T1" fmla="*/ 34 h 208"/>
              <a:gd name="T2" fmla="*/ 92 w 197"/>
              <a:gd name="T3" fmla="*/ 5 h 208"/>
              <a:gd name="T4" fmla="*/ 156 w 197"/>
              <a:gd name="T5" fmla="*/ 21 h 208"/>
              <a:gd name="T6" fmla="*/ 166 w 197"/>
              <a:gd name="T7" fmla="*/ 52 h 208"/>
              <a:gd name="T8" fmla="*/ 187 w 197"/>
              <a:gd name="T9" fmla="*/ 114 h 208"/>
              <a:gd name="T10" fmla="*/ 13 w 197"/>
              <a:gd name="T11" fmla="*/ 111 h 208"/>
              <a:gd name="T12" fmla="*/ 53 w 197"/>
              <a:gd name="T13" fmla="*/ 168 h 208"/>
              <a:gd name="T14" fmla="*/ 63 w 197"/>
              <a:gd name="T15" fmla="*/ 164 h 208"/>
              <a:gd name="T16" fmla="*/ 74 w 197"/>
              <a:gd name="T17" fmla="*/ 168 h 208"/>
              <a:gd name="T18" fmla="*/ 74 w 197"/>
              <a:gd name="T19" fmla="*/ 165 h 208"/>
              <a:gd name="T20" fmla="*/ 76 w 197"/>
              <a:gd name="T21" fmla="*/ 165 h 208"/>
              <a:gd name="T22" fmla="*/ 77 w 197"/>
              <a:gd name="T23" fmla="*/ 168 h 208"/>
              <a:gd name="T24" fmla="*/ 88 w 197"/>
              <a:gd name="T25" fmla="*/ 164 h 208"/>
              <a:gd name="T26" fmla="*/ 97 w 197"/>
              <a:gd name="T27" fmla="*/ 168 h 208"/>
              <a:gd name="T28" fmla="*/ 98 w 197"/>
              <a:gd name="T29" fmla="*/ 178 h 208"/>
              <a:gd name="T30" fmla="*/ 77 w 197"/>
              <a:gd name="T31" fmla="*/ 182 h 208"/>
              <a:gd name="T32" fmla="*/ 98 w 197"/>
              <a:gd name="T33" fmla="*/ 186 h 208"/>
              <a:gd name="T34" fmla="*/ 97 w 197"/>
              <a:gd name="T35" fmla="*/ 196 h 208"/>
              <a:gd name="T36" fmla="*/ 88 w 197"/>
              <a:gd name="T37" fmla="*/ 200 h 208"/>
              <a:gd name="T38" fmla="*/ 77 w 197"/>
              <a:gd name="T39" fmla="*/ 196 h 208"/>
              <a:gd name="T40" fmla="*/ 77 w 197"/>
              <a:gd name="T41" fmla="*/ 199 h 208"/>
              <a:gd name="T42" fmla="*/ 74 w 197"/>
              <a:gd name="T43" fmla="*/ 199 h 208"/>
              <a:gd name="T44" fmla="*/ 74 w 197"/>
              <a:gd name="T45" fmla="*/ 196 h 208"/>
              <a:gd name="T46" fmla="*/ 63 w 197"/>
              <a:gd name="T47" fmla="*/ 200 h 208"/>
              <a:gd name="T48" fmla="*/ 53 w 197"/>
              <a:gd name="T49" fmla="*/ 196 h 208"/>
              <a:gd name="T50" fmla="*/ 53 w 197"/>
              <a:gd name="T51" fmla="*/ 186 h 208"/>
              <a:gd name="T52" fmla="*/ 73 w 197"/>
              <a:gd name="T53" fmla="*/ 182 h 208"/>
              <a:gd name="T54" fmla="*/ 53 w 197"/>
              <a:gd name="T55" fmla="*/ 178 h 208"/>
              <a:gd name="T56" fmla="*/ 109 w 197"/>
              <a:gd name="T57" fmla="*/ 149 h 208"/>
              <a:gd name="T58" fmla="*/ 118 w 197"/>
              <a:gd name="T59" fmla="*/ 144 h 208"/>
              <a:gd name="T60" fmla="*/ 131 w 197"/>
              <a:gd name="T61" fmla="*/ 159 h 208"/>
              <a:gd name="T62" fmla="*/ 125 w 197"/>
              <a:gd name="T63" fmla="*/ 140 h 208"/>
              <a:gd name="T64" fmla="*/ 134 w 197"/>
              <a:gd name="T65" fmla="*/ 135 h 208"/>
              <a:gd name="T66" fmla="*/ 142 w 197"/>
              <a:gd name="T67" fmla="*/ 141 h 208"/>
              <a:gd name="T68" fmla="*/ 144 w 197"/>
              <a:gd name="T69" fmla="*/ 153 h 208"/>
              <a:gd name="T70" fmla="*/ 147 w 197"/>
              <a:gd name="T71" fmla="*/ 152 h 208"/>
              <a:gd name="T72" fmla="*/ 148 w 197"/>
              <a:gd name="T73" fmla="*/ 154 h 208"/>
              <a:gd name="T74" fmla="*/ 145 w 197"/>
              <a:gd name="T75" fmla="*/ 155 h 208"/>
              <a:gd name="T76" fmla="*/ 154 w 197"/>
              <a:gd name="T77" fmla="*/ 163 h 208"/>
              <a:gd name="T78" fmla="*/ 156 w 197"/>
              <a:gd name="T79" fmla="*/ 173 h 208"/>
              <a:gd name="T80" fmla="*/ 147 w 197"/>
              <a:gd name="T81" fmla="*/ 179 h 208"/>
              <a:gd name="T82" fmla="*/ 134 w 197"/>
              <a:gd name="T83" fmla="*/ 163 h 208"/>
              <a:gd name="T84" fmla="*/ 140 w 197"/>
              <a:gd name="T85" fmla="*/ 183 h 208"/>
              <a:gd name="T86" fmla="*/ 131 w 197"/>
              <a:gd name="T87" fmla="*/ 187 h 208"/>
              <a:gd name="T88" fmla="*/ 123 w 197"/>
              <a:gd name="T89" fmla="*/ 181 h 208"/>
              <a:gd name="T90" fmla="*/ 121 w 197"/>
              <a:gd name="T91" fmla="*/ 169 h 208"/>
              <a:gd name="T92" fmla="*/ 118 w 197"/>
              <a:gd name="T93" fmla="*/ 171 h 208"/>
              <a:gd name="T94" fmla="*/ 117 w 197"/>
              <a:gd name="T95" fmla="*/ 169 h 208"/>
              <a:gd name="T96" fmla="*/ 120 w 197"/>
              <a:gd name="T97" fmla="*/ 167 h 208"/>
              <a:gd name="T98" fmla="*/ 111 w 197"/>
              <a:gd name="T99" fmla="*/ 159 h 208"/>
              <a:gd name="T100" fmla="*/ 109 w 197"/>
              <a:gd name="T101" fmla="*/ 149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7" h="208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2" y="37"/>
                  <a:pt x="32" y="34"/>
                </a:cubicBezTo>
                <a:cubicBezTo>
                  <a:pt x="33" y="24"/>
                  <a:pt x="38" y="16"/>
                  <a:pt x="46" y="10"/>
                </a:cubicBezTo>
                <a:cubicBezTo>
                  <a:pt x="54" y="3"/>
                  <a:pt x="62" y="0"/>
                  <a:pt x="73" y="0"/>
                </a:cubicBezTo>
                <a:cubicBezTo>
                  <a:pt x="80" y="0"/>
                  <a:pt x="86" y="2"/>
                  <a:pt x="92" y="5"/>
                </a:cubicBezTo>
                <a:cubicBezTo>
                  <a:pt x="98" y="8"/>
                  <a:pt x="103" y="13"/>
                  <a:pt x="107" y="19"/>
                </a:cubicBezTo>
                <a:cubicBezTo>
                  <a:pt x="114" y="13"/>
                  <a:pt x="121" y="11"/>
                  <a:pt x="130" y="11"/>
                </a:cubicBezTo>
                <a:cubicBezTo>
                  <a:pt x="140" y="11"/>
                  <a:pt x="149" y="14"/>
                  <a:pt x="156" y="21"/>
                </a:cubicBezTo>
                <a:cubicBezTo>
                  <a:pt x="163" y="28"/>
                  <a:pt x="166" y="37"/>
                  <a:pt x="166" y="47"/>
                </a:cubicBezTo>
                <a:cubicBezTo>
                  <a:pt x="166" y="48"/>
                  <a:pt x="166" y="48"/>
                  <a:pt x="166" y="49"/>
                </a:cubicBezTo>
                <a:cubicBezTo>
                  <a:pt x="166" y="50"/>
                  <a:pt x="166" y="51"/>
                  <a:pt x="166" y="52"/>
                </a:cubicBezTo>
                <a:cubicBezTo>
                  <a:pt x="175" y="54"/>
                  <a:pt x="182" y="58"/>
                  <a:pt x="188" y="64"/>
                </a:cubicBezTo>
                <a:cubicBezTo>
                  <a:pt x="194" y="71"/>
                  <a:pt x="197" y="79"/>
                  <a:pt x="197" y="89"/>
                </a:cubicBezTo>
                <a:cubicBezTo>
                  <a:pt x="197" y="99"/>
                  <a:pt x="194" y="107"/>
                  <a:pt x="187" y="114"/>
                </a:cubicBezTo>
                <a:cubicBezTo>
                  <a:pt x="180" y="121"/>
                  <a:pt x="171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3" y="111"/>
                </a:cubicBezTo>
                <a:cubicBezTo>
                  <a:pt x="4" y="102"/>
                  <a:pt x="0" y="91"/>
                  <a:pt x="0" y="78"/>
                </a:cubicBezTo>
                <a:close/>
                <a:moveTo>
                  <a:pt x="52" y="170"/>
                </a:moveTo>
                <a:cubicBezTo>
                  <a:pt x="53" y="168"/>
                  <a:pt x="53" y="168"/>
                  <a:pt x="53" y="168"/>
                </a:cubicBezTo>
                <a:cubicBezTo>
                  <a:pt x="61" y="173"/>
                  <a:pt x="61" y="173"/>
                  <a:pt x="61" y="173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3" y="174"/>
                  <a:pt x="63" y="174"/>
                  <a:pt x="63" y="174"/>
                </a:cubicBezTo>
                <a:cubicBezTo>
                  <a:pt x="74" y="180"/>
                  <a:pt x="74" y="180"/>
                  <a:pt x="74" y="180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56"/>
                  <a:pt x="74" y="156"/>
                  <a:pt x="74" y="156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6" y="165"/>
                  <a:pt x="76" y="165"/>
                  <a:pt x="76" y="165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84" y="162"/>
                  <a:pt x="84" y="162"/>
                  <a:pt x="84" y="162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77" y="180"/>
                  <a:pt x="77" y="180"/>
                  <a:pt x="77" y="180"/>
                </a:cubicBezTo>
                <a:cubicBezTo>
                  <a:pt x="87" y="174"/>
                  <a:pt x="87" y="174"/>
                  <a:pt x="87" y="17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90" y="165"/>
                  <a:pt x="90" y="165"/>
                  <a:pt x="90" y="165"/>
                </a:cubicBezTo>
                <a:cubicBezTo>
                  <a:pt x="89" y="173"/>
                  <a:pt x="89" y="173"/>
                  <a:pt x="89" y="173"/>
                </a:cubicBezTo>
                <a:cubicBezTo>
                  <a:pt x="97" y="168"/>
                  <a:pt x="97" y="168"/>
                  <a:pt x="97" y="168"/>
                </a:cubicBezTo>
                <a:cubicBezTo>
                  <a:pt x="98" y="170"/>
                  <a:pt x="98" y="170"/>
                  <a:pt x="98" y="170"/>
                </a:cubicBezTo>
                <a:cubicBezTo>
                  <a:pt x="90" y="175"/>
                  <a:pt x="90" y="175"/>
                  <a:pt x="90" y="175"/>
                </a:cubicBezTo>
                <a:cubicBezTo>
                  <a:pt x="98" y="178"/>
                  <a:pt x="98" y="178"/>
                  <a:pt x="98" y="178"/>
                </a:cubicBezTo>
                <a:cubicBezTo>
                  <a:pt x="97" y="180"/>
                  <a:pt x="97" y="180"/>
                  <a:pt x="97" y="180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77" y="182"/>
                  <a:pt x="77" y="182"/>
                  <a:pt x="77" y="182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7" y="184"/>
                  <a:pt x="97" y="184"/>
                  <a:pt x="97" y="184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0" y="190"/>
                  <a:pt x="90" y="190"/>
                  <a:pt x="90" y="190"/>
                </a:cubicBezTo>
                <a:cubicBezTo>
                  <a:pt x="98" y="194"/>
                  <a:pt x="98" y="194"/>
                  <a:pt x="98" y="194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90" y="200"/>
                  <a:pt x="90" y="200"/>
                  <a:pt x="90" y="200"/>
                </a:cubicBezTo>
                <a:cubicBezTo>
                  <a:pt x="88" y="200"/>
                  <a:pt x="88" y="200"/>
                  <a:pt x="88" y="200"/>
                </a:cubicBezTo>
                <a:cubicBezTo>
                  <a:pt x="87" y="190"/>
                  <a:pt x="87" y="190"/>
                  <a:pt x="87" y="190"/>
                </a:cubicBezTo>
                <a:cubicBezTo>
                  <a:pt x="77" y="184"/>
                  <a:pt x="77" y="184"/>
                  <a:pt x="77" y="184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84" y="202"/>
                  <a:pt x="84" y="202"/>
                  <a:pt x="84" y="202"/>
                </a:cubicBezTo>
                <a:cubicBezTo>
                  <a:pt x="83" y="204"/>
                  <a:pt x="83" y="204"/>
                  <a:pt x="83" y="204"/>
                </a:cubicBezTo>
                <a:cubicBezTo>
                  <a:pt x="77" y="199"/>
                  <a:pt x="77" y="199"/>
                  <a:pt x="77" y="199"/>
                </a:cubicBezTo>
                <a:cubicBezTo>
                  <a:pt x="77" y="208"/>
                  <a:pt x="77" y="208"/>
                  <a:pt x="77" y="208"/>
                </a:cubicBezTo>
                <a:cubicBezTo>
                  <a:pt x="74" y="208"/>
                  <a:pt x="74" y="208"/>
                  <a:pt x="74" y="208"/>
                </a:cubicBezTo>
                <a:cubicBezTo>
                  <a:pt x="74" y="199"/>
                  <a:pt x="74" y="199"/>
                  <a:pt x="74" y="199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6" y="202"/>
                  <a:pt x="66" y="202"/>
                  <a:pt x="66" y="202"/>
                </a:cubicBezTo>
                <a:cubicBezTo>
                  <a:pt x="74" y="196"/>
                  <a:pt x="74" y="196"/>
                  <a:pt x="74" y="196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63" y="200"/>
                  <a:pt x="63" y="200"/>
                  <a:pt x="63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61" y="192"/>
                  <a:pt x="61" y="192"/>
                  <a:pt x="61" y="192"/>
                </a:cubicBezTo>
                <a:cubicBezTo>
                  <a:pt x="53" y="196"/>
                  <a:pt x="53" y="196"/>
                  <a:pt x="53" y="196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60" y="190"/>
                  <a:pt x="60" y="190"/>
                  <a:pt x="60" y="190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4"/>
                  <a:pt x="53" y="184"/>
                  <a:pt x="53" y="184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62" y="176"/>
                  <a:pt x="62" y="176"/>
                  <a:pt x="62" y="176"/>
                </a:cubicBezTo>
                <a:cubicBezTo>
                  <a:pt x="53" y="180"/>
                  <a:pt x="53" y="180"/>
                  <a:pt x="53" y="180"/>
                </a:cubicBezTo>
                <a:cubicBezTo>
                  <a:pt x="53" y="178"/>
                  <a:pt x="53" y="178"/>
                  <a:pt x="53" y="178"/>
                </a:cubicBezTo>
                <a:cubicBezTo>
                  <a:pt x="60" y="175"/>
                  <a:pt x="60" y="175"/>
                  <a:pt x="60" y="175"/>
                </a:cubicBezTo>
                <a:lnTo>
                  <a:pt x="52" y="170"/>
                </a:lnTo>
                <a:close/>
                <a:moveTo>
                  <a:pt x="109" y="149"/>
                </a:moveTo>
                <a:cubicBezTo>
                  <a:pt x="111" y="147"/>
                  <a:pt x="111" y="147"/>
                  <a:pt x="111" y="147"/>
                </a:cubicBezTo>
                <a:cubicBezTo>
                  <a:pt x="118" y="152"/>
                  <a:pt x="118" y="152"/>
                  <a:pt x="118" y="152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1" y="153"/>
                  <a:pt x="121" y="153"/>
                  <a:pt x="121" y="153"/>
                </a:cubicBezTo>
                <a:cubicBezTo>
                  <a:pt x="131" y="159"/>
                  <a:pt x="131" y="159"/>
                  <a:pt x="131" y="159"/>
                </a:cubicBezTo>
                <a:cubicBezTo>
                  <a:pt x="131" y="147"/>
                  <a:pt x="131" y="147"/>
                  <a:pt x="131" y="147"/>
                </a:cubicBezTo>
                <a:cubicBezTo>
                  <a:pt x="123" y="141"/>
                  <a:pt x="123" y="141"/>
                  <a:pt x="123" y="141"/>
                </a:cubicBezTo>
                <a:cubicBezTo>
                  <a:pt x="125" y="140"/>
                  <a:pt x="125" y="140"/>
                  <a:pt x="125" y="140"/>
                </a:cubicBezTo>
                <a:cubicBezTo>
                  <a:pt x="131" y="144"/>
                  <a:pt x="131" y="144"/>
                  <a:pt x="131" y="144"/>
                </a:cubicBezTo>
                <a:cubicBezTo>
                  <a:pt x="131" y="135"/>
                  <a:pt x="131" y="135"/>
                  <a:pt x="131" y="135"/>
                </a:cubicBezTo>
                <a:cubicBezTo>
                  <a:pt x="134" y="135"/>
                  <a:pt x="134" y="135"/>
                  <a:pt x="134" y="135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5" y="144"/>
                  <a:pt x="145" y="144"/>
                  <a:pt x="145" y="144"/>
                </a:cubicBezTo>
                <a:cubicBezTo>
                  <a:pt x="147" y="144"/>
                  <a:pt x="147" y="144"/>
                  <a:pt x="147" y="144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6" y="149"/>
                  <a:pt x="156" y="149"/>
                  <a:pt x="156" y="149"/>
                </a:cubicBezTo>
                <a:cubicBezTo>
                  <a:pt x="148" y="154"/>
                  <a:pt x="148" y="154"/>
                  <a:pt x="148" y="154"/>
                </a:cubicBezTo>
                <a:cubicBezTo>
                  <a:pt x="155" y="157"/>
                  <a:pt x="155" y="157"/>
                  <a:pt x="155" y="157"/>
                </a:cubicBezTo>
                <a:cubicBezTo>
                  <a:pt x="154" y="159"/>
                  <a:pt x="154" y="159"/>
                  <a:pt x="154" y="159"/>
                </a:cubicBezTo>
                <a:cubicBezTo>
                  <a:pt x="145" y="155"/>
                  <a:pt x="145" y="155"/>
                  <a:pt x="145" y="155"/>
                </a:cubicBezTo>
                <a:cubicBezTo>
                  <a:pt x="135" y="161"/>
                  <a:pt x="135" y="161"/>
                  <a:pt x="135" y="161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54" y="163"/>
                  <a:pt x="154" y="163"/>
                  <a:pt x="154" y="163"/>
                </a:cubicBezTo>
                <a:cubicBezTo>
                  <a:pt x="155" y="165"/>
                  <a:pt x="155" y="165"/>
                  <a:pt x="155" y="165"/>
                </a:cubicBezTo>
                <a:cubicBezTo>
                  <a:pt x="148" y="169"/>
                  <a:pt x="148" y="169"/>
                  <a:pt x="148" y="169"/>
                </a:cubicBezTo>
                <a:cubicBezTo>
                  <a:pt x="156" y="173"/>
                  <a:pt x="156" y="173"/>
                  <a:pt x="156" y="173"/>
                </a:cubicBezTo>
                <a:cubicBezTo>
                  <a:pt x="154" y="175"/>
                  <a:pt x="154" y="175"/>
                  <a:pt x="154" y="175"/>
                </a:cubicBezTo>
                <a:cubicBezTo>
                  <a:pt x="147" y="171"/>
                  <a:pt x="147" y="171"/>
                  <a:pt x="147" y="171"/>
                </a:cubicBezTo>
                <a:cubicBezTo>
                  <a:pt x="147" y="179"/>
                  <a:pt x="147" y="179"/>
                  <a:pt x="147" y="17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44" y="169"/>
                  <a:pt x="144" y="169"/>
                  <a:pt x="144" y="169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4" y="176"/>
                  <a:pt x="134" y="176"/>
                  <a:pt x="134" y="176"/>
                </a:cubicBezTo>
                <a:cubicBezTo>
                  <a:pt x="142" y="181"/>
                  <a:pt x="142" y="181"/>
                  <a:pt x="142" y="181"/>
                </a:cubicBezTo>
                <a:cubicBezTo>
                  <a:pt x="140" y="183"/>
                  <a:pt x="140" y="183"/>
                  <a:pt x="140" y="183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1" y="187"/>
                  <a:pt x="131" y="187"/>
                  <a:pt x="131" y="187"/>
                </a:cubicBezTo>
                <a:cubicBezTo>
                  <a:pt x="131" y="178"/>
                  <a:pt x="131" y="178"/>
                  <a:pt x="131" y="178"/>
                </a:cubicBezTo>
                <a:cubicBezTo>
                  <a:pt x="125" y="183"/>
                  <a:pt x="125" y="183"/>
                  <a:pt x="125" y="183"/>
                </a:cubicBezTo>
                <a:cubicBezTo>
                  <a:pt x="123" y="181"/>
                  <a:pt x="123" y="181"/>
                  <a:pt x="123" y="181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131" y="163"/>
                  <a:pt x="131" y="163"/>
                  <a:pt x="131" y="163"/>
                </a:cubicBezTo>
                <a:cubicBezTo>
                  <a:pt x="121" y="169"/>
                  <a:pt x="121" y="169"/>
                  <a:pt x="121" y="169"/>
                </a:cubicBezTo>
                <a:cubicBezTo>
                  <a:pt x="120" y="179"/>
                  <a:pt x="120" y="179"/>
                  <a:pt x="120" y="179"/>
                </a:cubicBezTo>
                <a:cubicBezTo>
                  <a:pt x="118" y="179"/>
                  <a:pt x="118" y="179"/>
                  <a:pt x="118" y="179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11" y="175"/>
                  <a:pt x="111" y="175"/>
                  <a:pt x="111" y="175"/>
                </a:cubicBezTo>
                <a:cubicBezTo>
                  <a:pt x="109" y="173"/>
                  <a:pt x="109" y="173"/>
                  <a:pt x="109" y="173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30" y="161"/>
                  <a:pt x="130" y="161"/>
                  <a:pt x="130" y="161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10" y="157"/>
                  <a:pt x="110" y="157"/>
                  <a:pt x="110" y="157"/>
                </a:cubicBezTo>
                <a:cubicBezTo>
                  <a:pt x="117" y="154"/>
                  <a:pt x="117" y="154"/>
                  <a:pt x="117" y="154"/>
                </a:cubicBezTo>
                <a:lnTo>
                  <a:pt x="109" y="1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5" name="Freeform 107"/>
          <p:cNvSpPr>
            <a:spLocks noEditPoints="1"/>
          </p:cNvSpPr>
          <p:nvPr/>
        </p:nvSpPr>
        <p:spPr bwMode="auto">
          <a:xfrm>
            <a:off x="4797628" y="2956869"/>
            <a:ext cx="213372" cy="135190"/>
          </a:xfrm>
          <a:custGeom>
            <a:avLst/>
            <a:gdLst>
              <a:gd name="T0" fmla="*/ 0 w 198"/>
              <a:gd name="T1" fmla="*/ 78 h 125"/>
              <a:gd name="T2" fmla="*/ 9 w 198"/>
              <a:gd name="T3" fmla="*/ 51 h 125"/>
              <a:gd name="T4" fmla="*/ 32 w 198"/>
              <a:gd name="T5" fmla="*/ 34 h 125"/>
              <a:gd name="T6" fmla="*/ 46 w 198"/>
              <a:gd name="T7" fmla="*/ 10 h 125"/>
              <a:gd name="T8" fmla="*/ 73 w 198"/>
              <a:gd name="T9" fmla="*/ 0 h 125"/>
              <a:gd name="T10" fmla="*/ 93 w 198"/>
              <a:gd name="T11" fmla="*/ 5 h 125"/>
              <a:gd name="T12" fmla="*/ 108 w 198"/>
              <a:gd name="T13" fmla="*/ 19 h 125"/>
              <a:gd name="T14" fmla="*/ 130 w 198"/>
              <a:gd name="T15" fmla="*/ 11 h 125"/>
              <a:gd name="T16" fmla="*/ 156 w 198"/>
              <a:gd name="T17" fmla="*/ 21 h 125"/>
              <a:gd name="T18" fmla="*/ 167 w 198"/>
              <a:gd name="T19" fmla="*/ 47 h 125"/>
              <a:gd name="T20" fmla="*/ 167 w 198"/>
              <a:gd name="T21" fmla="*/ 49 h 125"/>
              <a:gd name="T22" fmla="*/ 166 w 198"/>
              <a:gd name="T23" fmla="*/ 53 h 125"/>
              <a:gd name="T24" fmla="*/ 189 w 198"/>
              <a:gd name="T25" fmla="*/ 65 h 125"/>
              <a:gd name="T26" fmla="*/ 198 w 198"/>
              <a:gd name="T27" fmla="*/ 89 h 125"/>
              <a:gd name="T28" fmla="*/ 187 w 198"/>
              <a:gd name="T29" fmla="*/ 114 h 125"/>
              <a:gd name="T30" fmla="*/ 161 w 198"/>
              <a:gd name="T31" fmla="*/ 125 h 125"/>
              <a:gd name="T32" fmla="*/ 47 w 198"/>
              <a:gd name="T33" fmla="*/ 125 h 125"/>
              <a:gd name="T34" fmla="*/ 14 w 198"/>
              <a:gd name="T35" fmla="*/ 111 h 125"/>
              <a:gd name="T36" fmla="*/ 0 w 198"/>
              <a:gd name="T37" fmla="*/ 78 h 125"/>
              <a:gd name="T38" fmla="*/ 63 w 198"/>
              <a:gd name="T39" fmla="*/ 89 h 125"/>
              <a:gd name="T40" fmla="*/ 99 w 198"/>
              <a:gd name="T41" fmla="*/ 125 h 125"/>
              <a:gd name="T42" fmla="*/ 136 w 198"/>
              <a:gd name="T43" fmla="*/ 89 h 125"/>
              <a:gd name="T44" fmla="*/ 112 w 198"/>
              <a:gd name="T45" fmla="*/ 89 h 125"/>
              <a:gd name="T46" fmla="*/ 112 w 198"/>
              <a:gd name="T47" fmla="*/ 47 h 125"/>
              <a:gd name="T48" fmla="*/ 86 w 198"/>
              <a:gd name="T49" fmla="*/ 47 h 125"/>
              <a:gd name="T50" fmla="*/ 86 w 198"/>
              <a:gd name="T51" fmla="*/ 89 h 125"/>
              <a:gd name="T52" fmla="*/ 63 w 198"/>
              <a:gd name="T53" fmla="*/ 8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8" h="125">
                <a:moveTo>
                  <a:pt x="0" y="78"/>
                </a:moveTo>
                <a:cubicBezTo>
                  <a:pt x="0" y="68"/>
                  <a:pt x="3" y="59"/>
                  <a:pt x="9" y="51"/>
                </a:cubicBezTo>
                <a:cubicBezTo>
                  <a:pt x="15" y="43"/>
                  <a:pt x="23" y="37"/>
                  <a:pt x="32" y="34"/>
                </a:cubicBezTo>
                <a:cubicBezTo>
                  <a:pt x="34" y="24"/>
                  <a:pt x="39" y="16"/>
                  <a:pt x="46" y="10"/>
                </a:cubicBezTo>
                <a:cubicBezTo>
                  <a:pt x="54" y="3"/>
                  <a:pt x="63" y="0"/>
                  <a:pt x="73" y="0"/>
                </a:cubicBezTo>
                <a:cubicBezTo>
                  <a:pt x="80" y="0"/>
                  <a:pt x="87" y="2"/>
                  <a:pt x="93" y="5"/>
                </a:cubicBezTo>
                <a:cubicBezTo>
                  <a:pt x="99" y="9"/>
                  <a:pt x="104" y="13"/>
                  <a:pt x="108" y="19"/>
                </a:cubicBezTo>
                <a:cubicBezTo>
                  <a:pt x="114" y="13"/>
                  <a:pt x="122" y="11"/>
                  <a:pt x="130" y="11"/>
                </a:cubicBezTo>
                <a:cubicBezTo>
                  <a:pt x="140" y="11"/>
                  <a:pt x="149" y="14"/>
                  <a:pt x="156" y="21"/>
                </a:cubicBezTo>
                <a:cubicBezTo>
                  <a:pt x="163" y="28"/>
                  <a:pt x="167" y="37"/>
                  <a:pt x="167" y="47"/>
                </a:cubicBezTo>
                <a:cubicBezTo>
                  <a:pt x="167" y="48"/>
                  <a:pt x="167" y="48"/>
                  <a:pt x="167" y="49"/>
                </a:cubicBezTo>
                <a:cubicBezTo>
                  <a:pt x="167" y="50"/>
                  <a:pt x="166" y="51"/>
                  <a:pt x="166" y="53"/>
                </a:cubicBezTo>
                <a:cubicBezTo>
                  <a:pt x="175" y="54"/>
                  <a:pt x="183" y="58"/>
                  <a:pt x="189" y="65"/>
                </a:cubicBezTo>
                <a:cubicBezTo>
                  <a:pt x="195" y="71"/>
                  <a:pt x="198" y="79"/>
                  <a:pt x="198" y="89"/>
                </a:cubicBezTo>
                <a:cubicBezTo>
                  <a:pt x="198" y="99"/>
                  <a:pt x="194" y="107"/>
                  <a:pt x="187" y="114"/>
                </a:cubicBezTo>
                <a:cubicBezTo>
                  <a:pt x="180" y="121"/>
                  <a:pt x="172" y="125"/>
                  <a:pt x="16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34" y="125"/>
                  <a:pt x="23" y="120"/>
                  <a:pt x="14" y="111"/>
                </a:cubicBezTo>
                <a:cubicBezTo>
                  <a:pt x="5" y="102"/>
                  <a:pt x="0" y="91"/>
                  <a:pt x="0" y="78"/>
                </a:cubicBezTo>
                <a:close/>
                <a:moveTo>
                  <a:pt x="63" y="89"/>
                </a:moveTo>
                <a:cubicBezTo>
                  <a:pt x="99" y="125"/>
                  <a:pt x="99" y="125"/>
                  <a:pt x="99" y="125"/>
                </a:cubicBezTo>
                <a:cubicBezTo>
                  <a:pt x="136" y="89"/>
                  <a:pt x="136" y="89"/>
                  <a:pt x="136" y="89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89"/>
                  <a:pt x="86" y="89"/>
                  <a:pt x="86" y="89"/>
                </a:cubicBezTo>
                <a:lnTo>
                  <a:pt x="63" y="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6" name="Freeform 108"/>
          <p:cNvSpPr>
            <a:spLocks/>
          </p:cNvSpPr>
          <p:nvPr/>
        </p:nvSpPr>
        <p:spPr bwMode="auto">
          <a:xfrm>
            <a:off x="5229258" y="2877057"/>
            <a:ext cx="237803" cy="268751"/>
          </a:xfrm>
          <a:custGeom>
            <a:avLst/>
            <a:gdLst>
              <a:gd name="T0" fmla="*/ 25 w 146"/>
              <a:gd name="T1" fmla="*/ 106 h 165"/>
              <a:gd name="T2" fmla="*/ 4 w 146"/>
              <a:gd name="T3" fmla="*/ 89 h 165"/>
              <a:gd name="T4" fmla="*/ 66 w 146"/>
              <a:gd name="T5" fmla="*/ 82 h 165"/>
              <a:gd name="T6" fmla="*/ 4 w 146"/>
              <a:gd name="T7" fmla="*/ 75 h 165"/>
              <a:gd name="T8" fmla="*/ 25 w 146"/>
              <a:gd name="T9" fmla="*/ 58 h 165"/>
              <a:gd name="T10" fmla="*/ 3 w 146"/>
              <a:gd name="T11" fmla="*/ 38 h 165"/>
              <a:gd name="T12" fmla="*/ 26 w 146"/>
              <a:gd name="T13" fmla="*/ 26 h 165"/>
              <a:gd name="T14" fmla="*/ 36 w 146"/>
              <a:gd name="T15" fmla="*/ 56 h 165"/>
              <a:gd name="T16" fmla="*/ 70 w 146"/>
              <a:gd name="T17" fmla="*/ 37 h 165"/>
              <a:gd name="T18" fmla="*/ 48 w 146"/>
              <a:gd name="T19" fmla="*/ 13 h 165"/>
              <a:gd name="T20" fmla="*/ 70 w 146"/>
              <a:gd name="T21" fmla="*/ 0 h 165"/>
              <a:gd name="T22" fmla="*/ 77 w 146"/>
              <a:gd name="T23" fmla="*/ 28 h 165"/>
              <a:gd name="T24" fmla="*/ 102 w 146"/>
              <a:gd name="T25" fmla="*/ 19 h 165"/>
              <a:gd name="T26" fmla="*/ 77 w 146"/>
              <a:gd name="T27" fmla="*/ 76 h 165"/>
              <a:gd name="T28" fmla="*/ 114 w 146"/>
              <a:gd name="T29" fmla="*/ 25 h 165"/>
              <a:gd name="T30" fmla="*/ 118 w 146"/>
              <a:gd name="T31" fmla="*/ 52 h 165"/>
              <a:gd name="T32" fmla="*/ 146 w 146"/>
              <a:gd name="T33" fmla="*/ 44 h 165"/>
              <a:gd name="T34" fmla="*/ 145 w 146"/>
              <a:gd name="T35" fmla="*/ 69 h 165"/>
              <a:gd name="T36" fmla="*/ 114 w 146"/>
              <a:gd name="T37" fmla="*/ 62 h 165"/>
              <a:gd name="T38" fmla="*/ 114 w 146"/>
              <a:gd name="T39" fmla="*/ 102 h 165"/>
              <a:gd name="T40" fmla="*/ 145 w 146"/>
              <a:gd name="T41" fmla="*/ 95 h 165"/>
              <a:gd name="T42" fmla="*/ 146 w 146"/>
              <a:gd name="T43" fmla="*/ 121 h 165"/>
              <a:gd name="T44" fmla="*/ 118 w 146"/>
              <a:gd name="T45" fmla="*/ 112 h 165"/>
              <a:gd name="T46" fmla="*/ 114 w 146"/>
              <a:gd name="T47" fmla="*/ 138 h 165"/>
              <a:gd name="T48" fmla="*/ 77 w 146"/>
              <a:gd name="T49" fmla="*/ 88 h 165"/>
              <a:gd name="T50" fmla="*/ 102 w 146"/>
              <a:gd name="T51" fmla="*/ 145 h 165"/>
              <a:gd name="T52" fmla="*/ 77 w 146"/>
              <a:gd name="T53" fmla="*/ 136 h 165"/>
              <a:gd name="T54" fmla="*/ 70 w 146"/>
              <a:gd name="T55" fmla="*/ 165 h 165"/>
              <a:gd name="T56" fmla="*/ 48 w 146"/>
              <a:gd name="T57" fmla="*/ 151 h 165"/>
              <a:gd name="T58" fmla="*/ 70 w 146"/>
              <a:gd name="T59" fmla="*/ 127 h 165"/>
              <a:gd name="T60" fmla="*/ 36 w 146"/>
              <a:gd name="T61" fmla="*/ 108 h 165"/>
              <a:gd name="T62" fmla="*/ 26 w 146"/>
              <a:gd name="T63" fmla="*/ 138 h 165"/>
              <a:gd name="T64" fmla="*/ 3 w 146"/>
              <a:gd name="T65" fmla="*/ 127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6" h="165">
                <a:moveTo>
                  <a:pt x="0" y="121"/>
                </a:moveTo>
                <a:lnTo>
                  <a:pt x="25" y="106"/>
                </a:lnTo>
                <a:lnTo>
                  <a:pt x="1" y="95"/>
                </a:lnTo>
                <a:lnTo>
                  <a:pt x="4" y="89"/>
                </a:lnTo>
                <a:lnTo>
                  <a:pt x="33" y="102"/>
                </a:lnTo>
                <a:lnTo>
                  <a:pt x="66" y="82"/>
                </a:lnTo>
                <a:lnTo>
                  <a:pt x="33" y="62"/>
                </a:lnTo>
                <a:lnTo>
                  <a:pt x="4" y="75"/>
                </a:lnTo>
                <a:lnTo>
                  <a:pt x="1" y="69"/>
                </a:lnTo>
                <a:lnTo>
                  <a:pt x="25" y="58"/>
                </a:lnTo>
                <a:lnTo>
                  <a:pt x="0" y="44"/>
                </a:lnTo>
                <a:lnTo>
                  <a:pt x="3" y="38"/>
                </a:lnTo>
                <a:lnTo>
                  <a:pt x="29" y="52"/>
                </a:lnTo>
                <a:lnTo>
                  <a:pt x="26" y="26"/>
                </a:lnTo>
                <a:lnTo>
                  <a:pt x="33" y="25"/>
                </a:lnTo>
                <a:lnTo>
                  <a:pt x="36" y="56"/>
                </a:lnTo>
                <a:lnTo>
                  <a:pt x="70" y="76"/>
                </a:lnTo>
                <a:lnTo>
                  <a:pt x="70" y="37"/>
                </a:lnTo>
                <a:lnTo>
                  <a:pt x="44" y="19"/>
                </a:lnTo>
                <a:lnTo>
                  <a:pt x="48" y="13"/>
                </a:lnTo>
                <a:lnTo>
                  <a:pt x="70" y="28"/>
                </a:lnTo>
                <a:lnTo>
                  <a:pt x="70" y="0"/>
                </a:lnTo>
                <a:lnTo>
                  <a:pt x="77" y="0"/>
                </a:lnTo>
                <a:lnTo>
                  <a:pt x="77" y="28"/>
                </a:lnTo>
                <a:lnTo>
                  <a:pt x="98" y="13"/>
                </a:lnTo>
                <a:lnTo>
                  <a:pt x="102" y="19"/>
                </a:lnTo>
                <a:lnTo>
                  <a:pt x="77" y="37"/>
                </a:lnTo>
                <a:lnTo>
                  <a:pt x="77" y="76"/>
                </a:lnTo>
                <a:lnTo>
                  <a:pt x="111" y="56"/>
                </a:lnTo>
                <a:lnTo>
                  <a:pt x="114" y="25"/>
                </a:lnTo>
                <a:lnTo>
                  <a:pt x="120" y="26"/>
                </a:lnTo>
                <a:lnTo>
                  <a:pt x="118" y="52"/>
                </a:lnTo>
                <a:lnTo>
                  <a:pt x="143" y="38"/>
                </a:lnTo>
                <a:lnTo>
                  <a:pt x="146" y="44"/>
                </a:lnTo>
                <a:lnTo>
                  <a:pt x="122" y="58"/>
                </a:lnTo>
                <a:lnTo>
                  <a:pt x="145" y="69"/>
                </a:lnTo>
                <a:lnTo>
                  <a:pt x="142" y="75"/>
                </a:lnTo>
                <a:lnTo>
                  <a:pt x="114" y="62"/>
                </a:lnTo>
                <a:lnTo>
                  <a:pt x="80" y="82"/>
                </a:lnTo>
                <a:lnTo>
                  <a:pt x="114" y="102"/>
                </a:lnTo>
                <a:lnTo>
                  <a:pt x="142" y="89"/>
                </a:lnTo>
                <a:lnTo>
                  <a:pt x="145" y="95"/>
                </a:lnTo>
                <a:lnTo>
                  <a:pt x="122" y="106"/>
                </a:lnTo>
                <a:lnTo>
                  <a:pt x="146" y="121"/>
                </a:lnTo>
                <a:lnTo>
                  <a:pt x="143" y="127"/>
                </a:lnTo>
                <a:lnTo>
                  <a:pt x="118" y="112"/>
                </a:lnTo>
                <a:lnTo>
                  <a:pt x="120" y="138"/>
                </a:lnTo>
                <a:lnTo>
                  <a:pt x="114" y="138"/>
                </a:lnTo>
                <a:lnTo>
                  <a:pt x="111" y="108"/>
                </a:lnTo>
                <a:lnTo>
                  <a:pt x="77" y="88"/>
                </a:lnTo>
                <a:lnTo>
                  <a:pt x="77" y="127"/>
                </a:lnTo>
                <a:lnTo>
                  <a:pt x="102" y="145"/>
                </a:lnTo>
                <a:lnTo>
                  <a:pt x="98" y="151"/>
                </a:lnTo>
                <a:lnTo>
                  <a:pt x="77" y="136"/>
                </a:lnTo>
                <a:lnTo>
                  <a:pt x="77" y="165"/>
                </a:lnTo>
                <a:lnTo>
                  <a:pt x="70" y="165"/>
                </a:lnTo>
                <a:lnTo>
                  <a:pt x="70" y="136"/>
                </a:lnTo>
                <a:lnTo>
                  <a:pt x="48" y="151"/>
                </a:lnTo>
                <a:lnTo>
                  <a:pt x="44" y="145"/>
                </a:lnTo>
                <a:lnTo>
                  <a:pt x="70" y="127"/>
                </a:lnTo>
                <a:lnTo>
                  <a:pt x="70" y="88"/>
                </a:lnTo>
                <a:lnTo>
                  <a:pt x="36" y="108"/>
                </a:lnTo>
                <a:lnTo>
                  <a:pt x="33" y="138"/>
                </a:lnTo>
                <a:lnTo>
                  <a:pt x="26" y="138"/>
                </a:lnTo>
                <a:lnTo>
                  <a:pt x="29" y="112"/>
                </a:lnTo>
                <a:lnTo>
                  <a:pt x="3" y="127"/>
                </a:lnTo>
                <a:lnTo>
                  <a:pt x="0" y="1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7" name="Freeform 109"/>
          <p:cNvSpPr>
            <a:spLocks noEditPoints="1"/>
          </p:cNvSpPr>
          <p:nvPr/>
        </p:nvSpPr>
        <p:spPr bwMode="auto">
          <a:xfrm>
            <a:off x="5675546" y="2951982"/>
            <a:ext cx="223145" cy="144963"/>
          </a:xfrm>
          <a:custGeom>
            <a:avLst/>
            <a:gdLst>
              <a:gd name="T0" fmla="*/ 26 w 208"/>
              <a:gd name="T1" fmla="*/ 135 h 135"/>
              <a:gd name="T2" fmla="*/ 16 w 208"/>
              <a:gd name="T3" fmla="*/ 133 h 135"/>
              <a:gd name="T4" fmla="*/ 8 w 208"/>
              <a:gd name="T5" fmla="*/ 127 h 135"/>
              <a:gd name="T6" fmla="*/ 2 w 208"/>
              <a:gd name="T7" fmla="*/ 119 h 135"/>
              <a:gd name="T8" fmla="*/ 0 w 208"/>
              <a:gd name="T9" fmla="*/ 109 h 135"/>
              <a:gd name="T10" fmla="*/ 0 w 208"/>
              <a:gd name="T11" fmla="*/ 26 h 135"/>
              <a:gd name="T12" fmla="*/ 2 w 208"/>
              <a:gd name="T13" fmla="*/ 16 h 135"/>
              <a:gd name="T14" fmla="*/ 8 w 208"/>
              <a:gd name="T15" fmla="*/ 7 h 135"/>
              <a:gd name="T16" fmla="*/ 16 w 208"/>
              <a:gd name="T17" fmla="*/ 2 h 135"/>
              <a:gd name="T18" fmla="*/ 26 w 208"/>
              <a:gd name="T19" fmla="*/ 0 h 135"/>
              <a:gd name="T20" fmla="*/ 182 w 208"/>
              <a:gd name="T21" fmla="*/ 0 h 135"/>
              <a:gd name="T22" fmla="*/ 192 w 208"/>
              <a:gd name="T23" fmla="*/ 2 h 135"/>
              <a:gd name="T24" fmla="*/ 201 w 208"/>
              <a:gd name="T25" fmla="*/ 7 h 135"/>
              <a:gd name="T26" fmla="*/ 206 w 208"/>
              <a:gd name="T27" fmla="*/ 16 h 135"/>
              <a:gd name="T28" fmla="*/ 208 w 208"/>
              <a:gd name="T29" fmla="*/ 26 h 135"/>
              <a:gd name="T30" fmla="*/ 208 w 208"/>
              <a:gd name="T31" fmla="*/ 109 h 135"/>
              <a:gd name="T32" fmla="*/ 206 w 208"/>
              <a:gd name="T33" fmla="*/ 119 h 135"/>
              <a:gd name="T34" fmla="*/ 201 w 208"/>
              <a:gd name="T35" fmla="*/ 127 h 135"/>
              <a:gd name="T36" fmla="*/ 192 w 208"/>
              <a:gd name="T37" fmla="*/ 133 h 135"/>
              <a:gd name="T38" fmla="*/ 182 w 208"/>
              <a:gd name="T39" fmla="*/ 135 h 135"/>
              <a:gd name="T40" fmla="*/ 26 w 208"/>
              <a:gd name="T41" fmla="*/ 135 h 135"/>
              <a:gd name="T42" fmla="*/ 197 w 208"/>
              <a:gd name="T43" fmla="*/ 20 h 135"/>
              <a:gd name="T44" fmla="*/ 193 w 208"/>
              <a:gd name="T45" fmla="*/ 15 h 135"/>
              <a:gd name="T46" fmla="*/ 188 w 208"/>
              <a:gd name="T47" fmla="*/ 12 h 135"/>
              <a:gd name="T48" fmla="*/ 182 w 208"/>
              <a:gd name="T49" fmla="*/ 10 h 135"/>
              <a:gd name="T50" fmla="*/ 26 w 208"/>
              <a:gd name="T51" fmla="*/ 10 h 135"/>
              <a:gd name="T52" fmla="*/ 20 w 208"/>
              <a:gd name="T53" fmla="*/ 12 h 135"/>
              <a:gd name="T54" fmla="*/ 15 w 208"/>
              <a:gd name="T55" fmla="*/ 15 h 135"/>
              <a:gd name="T56" fmla="*/ 12 w 208"/>
              <a:gd name="T57" fmla="*/ 20 h 135"/>
              <a:gd name="T58" fmla="*/ 11 w 208"/>
              <a:gd name="T59" fmla="*/ 26 h 135"/>
              <a:gd name="T60" fmla="*/ 11 w 208"/>
              <a:gd name="T61" fmla="*/ 36 h 135"/>
              <a:gd name="T62" fmla="*/ 198 w 208"/>
              <a:gd name="T63" fmla="*/ 36 h 135"/>
              <a:gd name="T64" fmla="*/ 198 w 208"/>
              <a:gd name="T65" fmla="*/ 26 h 135"/>
              <a:gd name="T66" fmla="*/ 197 w 208"/>
              <a:gd name="T67" fmla="*/ 20 h 135"/>
              <a:gd name="T68" fmla="*/ 11 w 208"/>
              <a:gd name="T69" fmla="*/ 67 h 135"/>
              <a:gd name="T70" fmla="*/ 11 w 208"/>
              <a:gd name="T71" fmla="*/ 108 h 135"/>
              <a:gd name="T72" fmla="*/ 12 w 208"/>
              <a:gd name="T73" fmla="*/ 114 h 135"/>
              <a:gd name="T74" fmla="*/ 15 w 208"/>
              <a:gd name="T75" fmla="*/ 119 h 135"/>
              <a:gd name="T76" fmla="*/ 20 w 208"/>
              <a:gd name="T77" fmla="*/ 123 h 135"/>
              <a:gd name="T78" fmla="*/ 26 w 208"/>
              <a:gd name="T79" fmla="*/ 124 h 135"/>
              <a:gd name="T80" fmla="*/ 182 w 208"/>
              <a:gd name="T81" fmla="*/ 124 h 135"/>
              <a:gd name="T82" fmla="*/ 188 w 208"/>
              <a:gd name="T83" fmla="*/ 123 h 135"/>
              <a:gd name="T84" fmla="*/ 193 w 208"/>
              <a:gd name="T85" fmla="*/ 119 h 135"/>
              <a:gd name="T86" fmla="*/ 197 w 208"/>
              <a:gd name="T87" fmla="*/ 114 h 135"/>
              <a:gd name="T88" fmla="*/ 198 w 208"/>
              <a:gd name="T89" fmla="*/ 108 h 135"/>
              <a:gd name="T90" fmla="*/ 198 w 208"/>
              <a:gd name="T91" fmla="*/ 67 h 135"/>
              <a:gd name="T92" fmla="*/ 11 w 208"/>
              <a:gd name="T93" fmla="*/ 67 h 135"/>
              <a:gd name="T94" fmla="*/ 42 w 208"/>
              <a:gd name="T95" fmla="*/ 98 h 135"/>
              <a:gd name="T96" fmla="*/ 42 w 208"/>
              <a:gd name="T97" fmla="*/ 109 h 135"/>
              <a:gd name="T98" fmla="*/ 21 w 208"/>
              <a:gd name="T99" fmla="*/ 109 h 135"/>
              <a:gd name="T100" fmla="*/ 21 w 208"/>
              <a:gd name="T101" fmla="*/ 98 h 135"/>
              <a:gd name="T102" fmla="*/ 42 w 208"/>
              <a:gd name="T103" fmla="*/ 98 h 135"/>
              <a:gd name="T104" fmla="*/ 104 w 208"/>
              <a:gd name="T105" fmla="*/ 98 h 135"/>
              <a:gd name="T106" fmla="*/ 104 w 208"/>
              <a:gd name="T107" fmla="*/ 109 h 135"/>
              <a:gd name="T108" fmla="*/ 52 w 208"/>
              <a:gd name="T109" fmla="*/ 109 h 135"/>
              <a:gd name="T110" fmla="*/ 52 w 208"/>
              <a:gd name="T111" fmla="*/ 98 h 135"/>
              <a:gd name="T112" fmla="*/ 104 w 208"/>
              <a:gd name="T113" fmla="*/ 9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8" h="135">
                <a:moveTo>
                  <a:pt x="26" y="135"/>
                </a:moveTo>
                <a:cubicBezTo>
                  <a:pt x="23" y="135"/>
                  <a:pt x="19" y="134"/>
                  <a:pt x="16" y="133"/>
                </a:cubicBezTo>
                <a:cubicBezTo>
                  <a:pt x="13" y="131"/>
                  <a:pt x="10" y="129"/>
                  <a:pt x="8" y="127"/>
                </a:cubicBezTo>
                <a:cubicBezTo>
                  <a:pt x="5" y="125"/>
                  <a:pt x="4" y="122"/>
                  <a:pt x="2" y="119"/>
                </a:cubicBezTo>
                <a:cubicBezTo>
                  <a:pt x="1" y="116"/>
                  <a:pt x="0" y="112"/>
                  <a:pt x="0" y="10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4" y="13"/>
                  <a:pt x="5" y="10"/>
                  <a:pt x="8" y="7"/>
                </a:cubicBezTo>
                <a:cubicBezTo>
                  <a:pt x="10" y="5"/>
                  <a:pt x="13" y="3"/>
                  <a:pt x="16" y="2"/>
                </a:cubicBezTo>
                <a:cubicBezTo>
                  <a:pt x="19" y="0"/>
                  <a:pt x="23" y="0"/>
                  <a:pt x="26" y="0"/>
                </a:cubicBezTo>
                <a:cubicBezTo>
                  <a:pt x="182" y="0"/>
                  <a:pt x="182" y="0"/>
                  <a:pt x="182" y="0"/>
                </a:cubicBezTo>
                <a:cubicBezTo>
                  <a:pt x="186" y="0"/>
                  <a:pt x="189" y="0"/>
                  <a:pt x="192" y="2"/>
                </a:cubicBezTo>
                <a:cubicBezTo>
                  <a:pt x="196" y="3"/>
                  <a:pt x="198" y="5"/>
                  <a:pt x="201" y="7"/>
                </a:cubicBezTo>
                <a:cubicBezTo>
                  <a:pt x="203" y="10"/>
                  <a:pt x="205" y="13"/>
                  <a:pt x="206" y="16"/>
                </a:cubicBezTo>
                <a:cubicBezTo>
                  <a:pt x="208" y="19"/>
                  <a:pt x="208" y="22"/>
                  <a:pt x="208" y="26"/>
                </a:cubicBezTo>
                <a:cubicBezTo>
                  <a:pt x="208" y="109"/>
                  <a:pt x="208" y="109"/>
                  <a:pt x="208" y="109"/>
                </a:cubicBezTo>
                <a:cubicBezTo>
                  <a:pt x="208" y="112"/>
                  <a:pt x="208" y="116"/>
                  <a:pt x="206" y="119"/>
                </a:cubicBezTo>
                <a:cubicBezTo>
                  <a:pt x="205" y="122"/>
                  <a:pt x="203" y="125"/>
                  <a:pt x="201" y="127"/>
                </a:cubicBezTo>
                <a:cubicBezTo>
                  <a:pt x="198" y="129"/>
                  <a:pt x="196" y="131"/>
                  <a:pt x="192" y="133"/>
                </a:cubicBezTo>
                <a:cubicBezTo>
                  <a:pt x="189" y="134"/>
                  <a:pt x="186" y="135"/>
                  <a:pt x="182" y="135"/>
                </a:cubicBezTo>
                <a:lnTo>
                  <a:pt x="26" y="135"/>
                </a:lnTo>
                <a:close/>
                <a:moveTo>
                  <a:pt x="197" y="20"/>
                </a:moveTo>
                <a:cubicBezTo>
                  <a:pt x="196" y="18"/>
                  <a:pt x="195" y="16"/>
                  <a:pt x="193" y="15"/>
                </a:cubicBezTo>
                <a:cubicBezTo>
                  <a:pt x="192" y="14"/>
                  <a:pt x="190" y="12"/>
                  <a:pt x="188" y="12"/>
                </a:cubicBezTo>
                <a:cubicBezTo>
                  <a:pt x="186" y="11"/>
                  <a:pt x="184" y="10"/>
                  <a:pt x="182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4" y="10"/>
                  <a:pt x="22" y="11"/>
                  <a:pt x="20" y="12"/>
                </a:cubicBezTo>
                <a:cubicBezTo>
                  <a:pt x="18" y="12"/>
                  <a:pt x="17" y="14"/>
                  <a:pt x="15" y="15"/>
                </a:cubicBezTo>
                <a:cubicBezTo>
                  <a:pt x="14" y="16"/>
                  <a:pt x="13" y="18"/>
                  <a:pt x="12" y="20"/>
                </a:cubicBezTo>
                <a:cubicBezTo>
                  <a:pt x="11" y="22"/>
                  <a:pt x="11" y="24"/>
                  <a:pt x="11" y="26"/>
                </a:cubicBezTo>
                <a:cubicBezTo>
                  <a:pt x="11" y="36"/>
                  <a:pt x="11" y="36"/>
                  <a:pt x="11" y="3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26"/>
                  <a:pt x="198" y="26"/>
                  <a:pt x="198" y="26"/>
                </a:cubicBezTo>
                <a:cubicBezTo>
                  <a:pt x="198" y="24"/>
                  <a:pt x="197" y="22"/>
                  <a:pt x="197" y="20"/>
                </a:cubicBezTo>
                <a:close/>
                <a:moveTo>
                  <a:pt x="11" y="67"/>
                </a:moveTo>
                <a:cubicBezTo>
                  <a:pt x="11" y="108"/>
                  <a:pt x="11" y="108"/>
                  <a:pt x="11" y="108"/>
                </a:cubicBezTo>
                <a:cubicBezTo>
                  <a:pt x="11" y="111"/>
                  <a:pt x="11" y="113"/>
                  <a:pt x="12" y="114"/>
                </a:cubicBezTo>
                <a:cubicBezTo>
                  <a:pt x="13" y="116"/>
                  <a:pt x="14" y="118"/>
                  <a:pt x="15" y="119"/>
                </a:cubicBezTo>
                <a:cubicBezTo>
                  <a:pt x="17" y="121"/>
                  <a:pt x="18" y="122"/>
                  <a:pt x="20" y="123"/>
                </a:cubicBezTo>
                <a:cubicBezTo>
                  <a:pt x="22" y="124"/>
                  <a:pt x="24" y="124"/>
                  <a:pt x="26" y="124"/>
                </a:cubicBezTo>
                <a:cubicBezTo>
                  <a:pt x="182" y="124"/>
                  <a:pt x="182" y="124"/>
                  <a:pt x="182" y="124"/>
                </a:cubicBezTo>
                <a:cubicBezTo>
                  <a:pt x="184" y="124"/>
                  <a:pt x="186" y="124"/>
                  <a:pt x="188" y="123"/>
                </a:cubicBezTo>
                <a:cubicBezTo>
                  <a:pt x="190" y="122"/>
                  <a:pt x="192" y="121"/>
                  <a:pt x="193" y="119"/>
                </a:cubicBezTo>
                <a:cubicBezTo>
                  <a:pt x="195" y="118"/>
                  <a:pt x="196" y="116"/>
                  <a:pt x="197" y="114"/>
                </a:cubicBezTo>
                <a:cubicBezTo>
                  <a:pt x="197" y="113"/>
                  <a:pt x="198" y="111"/>
                  <a:pt x="198" y="108"/>
                </a:cubicBezTo>
                <a:cubicBezTo>
                  <a:pt x="198" y="67"/>
                  <a:pt x="198" y="67"/>
                  <a:pt x="198" y="67"/>
                </a:cubicBezTo>
                <a:lnTo>
                  <a:pt x="11" y="67"/>
                </a:lnTo>
                <a:close/>
                <a:moveTo>
                  <a:pt x="42" y="98"/>
                </a:moveTo>
                <a:cubicBezTo>
                  <a:pt x="42" y="109"/>
                  <a:pt x="42" y="109"/>
                  <a:pt x="42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21" y="98"/>
                  <a:pt x="21" y="98"/>
                  <a:pt x="21" y="98"/>
                </a:cubicBezTo>
                <a:lnTo>
                  <a:pt x="42" y="98"/>
                </a:lnTo>
                <a:close/>
                <a:moveTo>
                  <a:pt x="104" y="98"/>
                </a:moveTo>
                <a:cubicBezTo>
                  <a:pt x="104" y="109"/>
                  <a:pt x="104" y="109"/>
                  <a:pt x="104" y="109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2" y="98"/>
                  <a:pt x="52" y="98"/>
                  <a:pt x="52" y="98"/>
                </a:cubicBezTo>
                <a:lnTo>
                  <a:pt x="104" y="9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8" name="Freeform 110"/>
          <p:cNvSpPr>
            <a:spLocks noEditPoints="1"/>
          </p:cNvSpPr>
          <p:nvPr/>
        </p:nvSpPr>
        <p:spPr bwMode="auto">
          <a:xfrm>
            <a:off x="6125092" y="2911263"/>
            <a:ext cx="200342" cy="224773"/>
          </a:xfrm>
          <a:custGeom>
            <a:avLst/>
            <a:gdLst>
              <a:gd name="T0" fmla="*/ 2 w 187"/>
              <a:gd name="T1" fmla="*/ 16 h 208"/>
              <a:gd name="T2" fmla="*/ 16 w 187"/>
              <a:gd name="T3" fmla="*/ 2 h 208"/>
              <a:gd name="T4" fmla="*/ 31 w 187"/>
              <a:gd name="T5" fmla="*/ 0 h 208"/>
              <a:gd name="T6" fmla="*/ 26 w 187"/>
              <a:gd name="T7" fmla="*/ 208 h 208"/>
              <a:gd name="T8" fmla="*/ 8 w 187"/>
              <a:gd name="T9" fmla="*/ 201 h 208"/>
              <a:gd name="T10" fmla="*/ 0 w 187"/>
              <a:gd name="T11" fmla="*/ 182 h 208"/>
              <a:gd name="T12" fmla="*/ 156 w 187"/>
              <a:gd name="T13" fmla="*/ 0 h 208"/>
              <a:gd name="T14" fmla="*/ 42 w 187"/>
              <a:gd name="T15" fmla="*/ 208 h 208"/>
              <a:gd name="T16" fmla="*/ 156 w 187"/>
              <a:gd name="T17" fmla="*/ 0 h 208"/>
              <a:gd name="T18" fmla="*/ 141 w 187"/>
              <a:gd name="T19" fmla="*/ 151 h 208"/>
              <a:gd name="T20" fmla="*/ 134 w 187"/>
              <a:gd name="T21" fmla="*/ 121 h 208"/>
              <a:gd name="T22" fmla="*/ 70 w 187"/>
              <a:gd name="T23" fmla="*/ 118 h 208"/>
              <a:gd name="T24" fmla="*/ 60 w 187"/>
              <a:gd name="T25" fmla="*/ 127 h 208"/>
              <a:gd name="T26" fmla="*/ 66 w 187"/>
              <a:gd name="T27" fmla="*/ 151 h 208"/>
              <a:gd name="T28" fmla="*/ 91 w 187"/>
              <a:gd name="T29" fmla="*/ 59 h 208"/>
              <a:gd name="T30" fmla="*/ 82 w 187"/>
              <a:gd name="T31" fmla="*/ 69 h 208"/>
              <a:gd name="T32" fmla="*/ 81 w 187"/>
              <a:gd name="T33" fmla="*/ 81 h 208"/>
              <a:gd name="T34" fmla="*/ 90 w 187"/>
              <a:gd name="T35" fmla="*/ 106 h 208"/>
              <a:gd name="T36" fmla="*/ 107 w 187"/>
              <a:gd name="T37" fmla="*/ 106 h 208"/>
              <a:gd name="T38" fmla="*/ 117 w 187"/>
              <a:gd name="T39" fmla="*/ 81 h 208"/>
              <a:gd name="T40" fmla="*/ 117 w 187"/>
              <a:gd name="T41" fmla="*/ 76 h 208"/>
              <a:gd name="T42" fmla="*/ 112 w 187"/>
              <a:gd name="T43" fmla="*/ 63 h 208"/>
              <a:gd name="T44" fmla="*/ 99 w 187"/>
              <a:gd name="T45" fmla="*/ 57 h 208"/>
              <a:gd name="T46" fmla="*/ 166 w 187"/>
              <a:gd name="T47" fmla="*/ 73 h 208"/>
              <a:gd name="T48" fmla="*/ 177 w 187"/>
              <a:gd name="T49" fmla="*/ 31 h 208"/>
              <a:gd name="T50" fmla="*/ 187 w 187"/>
              <a:gd name="T51" fmla="*/ 42 h 208"/>
              <a:gd name="T52" fmla="*/ 184 w 187"/>
              <a:gd name="T53" fmla="*/ 70 h 208"/>
              <a:gd name="T54" fmla="*/ 166 w 187"/>
              <a:gd name="T55" fmla="*/ 73 h 208"/>
              <a:gd name="T56" fmla="*/ 166 w 187"/>
              <a:gd name="T57" fmla="*/ 83 h 208"/>
              <a:gd name="T58" fmla="*/ 181 w 187"/>
              <a:gd name="T59" fmla="*/ 84 h 208"/>
              <a:gd name="T60" fmla="*/ 187 w 187"/>
              <a:gd name="T61" fmla="*/ 90 h 208"/>
              <a:gd name="T62" fmla="*/ 187 w 187"/>
              <a:gd name="T63" fmla="*/ 115 h 208"/>
              <a:gd name="T64" fmla="*/ 184 w 187"/>
              <a:gd name="T65" fmla="*/ 122 h 208"/>
              <a:gd name="T66" fmla="*/ 177 w 187"/>
              <a:gd name="T67" fmla="*/ 125 h 208"/>
              <a:gd name="T68" fmla="*/ 166 w 187"/>
              <a:gd name="T69" fmla="*/ 177 h 208"/>
              <a:gd name="T70" fmla="*/ 177 w 187"/>
              <a:gd name="T71" fmla="*/ 135 h 208"/>
              <a:gd name="T72" fmla="*/ 187 w 187"/>
              <a:gd name="T73" fmla="*/ 146 h 208"/>
              <a:gd name="T74" fmla="*/ 184 w 187"/>
              <a:gd name="T75" fmla="*/ 174 h 208"/>
              <a:gd name="T76" fmla="*/ 166 w 187"/>
              <a:gd name="T77" fmla="*/ 177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7" h="208">
                <a:moveTo>
                  <a:pt x="0" y="26"/>
                </a:moveTo>
                <a:cubicBezTo>
                  <a:pt x="0" y="23"/>
                  <a:pt x="1" y="19"/>
                  <a:pt x="2" y="16"/>
                </a:cubicBezTo>
                <a:cubicBezTo>
                  <a:pt x="4" y="13"/>
                  <a:pt x="5" y="10"/>
                  <a:pt x="8" y="8"/>
                </a:cubicBezTo>
                <a:cubicBezTo>
                  <a:pt x="10" y="5"/>
                  <a:pt x="13" y="4"/>
                  <a:pt x="16" y="2"/>
                </a:cubicBezTo>
                <a:cubicBezTo>
                  <a:pt x="19" y="1"/>
                  <a:pt x="23" y="0"/>
                  <a:pt x="26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208"/>
                  <a:pt x="31" y="208"/>
                  <a:pt x="31" y="208"/>
                </a:cubicBezTo>
                <a:cubicBezTo>
                  <a:pt x="26" y="208"/>
                  <a:pt x="26" y="208"/>
                  <a:pt x="26" y="208"/>
                </a:cubicBezTo>
                <a:cubicBezTo>
                  <a:pt x="23" y="208"/>
                  <a:pt x="19" y="207"/>
                  <a:pt x="16" y="206"/>
                </a:cubicBezTo>
                <a:cubicBezTo>
                  <a:pt x="13" y="205"/>
                  <a:pt x="10" y="203"/>
                  <a:pt x="8" y="201"/>
                </a:cubicBezTo>
                <a:cubicBezTo>
                  <a:pt x="5" y="198"/>
                  <a:pt x="4" y="195"/>
                  <a:pt x="2" y="192"/>
                </a:cubicBezTo>
                <a:cubicBezTo>
                  <a:pt x="1" y="189"/>
                  <a:pt x="0" y="186"/>
                  <a:pt x="0" y="182"/>
                </a:cubicBezTo>
                <a:lnTo>
                  <a:pt x="0" y="26"/>
                </a:lnTo>
                <a:close/>
                <a:moveTo>
                  <a:pt x="156" y="0"/>
                </a:moveTo>
                <a:cubicBezTo>
                  <a:pt x="156" y="208"/>
                  <a:pt x="156" y="208"/>
                  <a:pt x="156" y="208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42" y="0"/>
                  <a:pt x="42" y="0"/>
                  <a:pt x="42" y="0"/>
                </a:cubicBezTo>
                <a:lnTo>
                  <a:pt x="156" y="0"/>
                </a:lnTo>
                <a:close/>
                <a:moveTo>
                  <a:pt x="131" y="151"/>
                </a:moveTo>
                <a:cubicBezTo>
                  <a:pt x="141" y="151"/>
                  <a:pt x="141" y="151"/>
                  <a:pt x="141" y="151"/>
                </a:cubicBezTo>
                <a:cubicBezTo>
                  <a:pt x="137" y="127"/>
                  <a:pt x="137" y="127"/>
                  <a:pt x="137" y="127"/>
                </a:cubicBezTo>
                <a:cubicBezTo>
                  <a:pt x="137" y="124"/>
                  <a:pt x="136" y="122"/>
                  <a:pt x="134" y="121"/>
                </a:cubicBezTo>
                <a:cubicBezTo>
                  <a:pt x="132" y="119"/>
                  <a:pt x="130" y="118"/>
                  <a:pt x="128" y="118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67" y="118"/>
                  <a:pt x="65" y="119"/>
                  <a:pt x="63" y="121"/>
                </a:cubicBezTo>
                <a:cubicBezTo>
                  <a:pt x="62" y="122"/>
                  <a:pt x="61" y="124"/>
                  <a:pt x="60" y="127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66" y="151"/>
                  <a:pt x="66" y="151"/>
                  <a:pt x="66" y="151"/>
                </a:cubicBezTo>
                <a:lnTo>
                  <a:pt x="131" y="151"/>
                </a:lnTo>
                <a:close/>
                <a:moveTo>
                  <a:pt x="91" y="59"/>
                </a:moveTo>
                <a:cubicBezTo>
                  <a:pt x="89" y="60"/>
                  <a:pt x="87" y="61"/>
                  <a:pt x="86" y="63"/>
                </a:cubicBezTo>
                <a:cubicBezTo>
                  <a:pt x="84" y="65"/>
                  <a:pt x="83" y="67"/>
                  <a:pt x="82" y="69"/>
                </a:cubicBezTo>
                <a:cubicBezTo>
                  <a:pt x="81" y="71"/>
                  <a:pt x="80" y="74"/>
                  <a:pt x="80" y="76"/>
                </a:cubicBezTo>
                <a:cubicBezTo>
                  <a:pt x="80" y="78"/>
                  <a:pt x="80" y="79"/>
                  <a:pt x="81" y="81"/>
                </a:cubicBezTo>
                <a:cubicBezTo>
                  <a:pt x="85" y="98"/>
                  <a:pt x="85" y="98"/>
                  <a:pt x="85" y="98"/>
                </a:cubicBezTo>
                <a:cubicBezTo>
                  <a:pt x="86" y="101"/>
                  <a:pt x="88" y="104"/>
                  <a:pt x="90" y="106"/>
                </a:cubicBezTo>
                <a:cubicBezTo>
                  <a:pt x="92" y="108"/>
                  <a:pt x="95" y="109"/>
                  <a:pt x="99" y="109"/>
                </a:cubicBezTo>
                <a:cubicBezTo>
                  <a:pt x="102" y="109"/>
                  <a:pt x="105" y="108"/>
                  <a:pt x="107" y="106"/>
                </a:cubicBezTo>
                <a:cubicBezTo>
                  <a:pt x="110" y="104"/>
                  <a:pt x="112" y="101"/>
                  <a:pt x="112" y="98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80"/>
                  <a:pt x="117" y="79"/>
                  <a:pt x="117" y="79"/>
                </a:cubicBezTo>
                <a:cubicBezTo>
                  <a:pt x="117" y="78"/>
                  <a:pt x="117" y="77"/>
                  <a:pt x="117" y="76"/>
                </a:cubicBezTo>
                <a:cubicBezTo>
                  <a:pt x="117" y="74"/>
                  <a:pt x="117" y="71"/>
                  <a:pt x="116" y="69"/>
                </a:cubicBezTo>
                <a:cubicBezTo>
                  <a:pt x="115" y="67"/>
                  <a:pt x="114" y="65"/>
                  <a:pt x="112" y="63"/>
                </a:cubicBezTo>
                <a:cubicBezTo>
                  <a:pt x="110" y="61"/>
                  <a:pt x="108" y="60"/>
                  <a:pt x="106" y="59"/>
                </a:cubicBezTo>
                <a:cubicBezTo>
                  <a:pt x="104" y="58"/>
                  <a:pt x="101" y="57"/>
                  <a:pt x="99" y="57"/>
                </a:cubicBezTo>
                <a:cubicBezTo>
                  <a:pt x="96" y="57"/>
                  <a:pt x="94" y="58"/>
                  <a:pt x="91" y="59"/>
                </a:cubicBezTo>
                <a:close/>
                <a:moveTo>
                  <a:pt x="166" y="73"/>
                </a:moveTo>
                <a:cubicBezTo>
                  <a:pt x="166" y="31"/>
                  <a:pt x="166" y="31"/>
                  <a:pt x="166" y="31"/>
                </a:cubicBezTo>
                <a:cubicBezTo>
                  <a:pt x="177" y="31"/>
                  <a:pt x="177" y="31"/>
                  <a:pt x="177" y="31"/>
                </a:cubicBezTo>
                <a:cubicBezTo>
                  <a:pt x="180" y="31"/>
                  <a:pt x="182" y="32"/>
                  <a:pt x="184" y="34"/>
                </a:cubicBezTo>
                <a:cubicBezTo>
                  <a:pt x="186" y="36"/>
                  <a:pt x="187" y="39"/>
                  <a:pt x="187" y="42"/>
                </a:cubicBezTo>
                <a:cubicBezTo>
                  <a:pt x="187" y="63"/>
                  <a:pt x="187" y="63"/>
                  <a:pt x="187" y="63"/>
                </a:cubicBezTo>
                <a:cubicBezTo>
                  <a:pt x="187" y="65"/>
                  <a:pt x="186" y="68"/>
                  <a:pt x="184" y="70"/>
                </a:cubicBezTo>
                <a:cubicBezTo>
                  <a:pt x="182" y="72"/>
                  <a:pt x="180" y="73"/>
                  <a:pt x="177" y="73"/>
                </a:cubicBezTo>
                <a:lnTo>
                  <a:pt x="166" y="73"/>
                </a:lnTo>
                <a:close/>
                <a:moveTo>
                  <a:pt x="166" y="125"/>
                </a:moveTo>
                <a:cubicBezTo>
                  <a:pt x="166" y="83"/>
                  <a:pt x="166" y="83"/>
                  <a:pt x="166" y="83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8" y="83"/>
                  <a:pt x="180" y="84"/>
                  <a:pt x="181" y="84"/>
                </a:cubicBezTo>
                <a:cubicBezTo>
                  <a:pt x="182" y="85"/>
                  <a:pt x="183" y="85"/>
                  <a:pt x="184" y="86"/>
                </a:cubicBezTo>
                <a:cubicBezTo>
                  <a:pt x="185" y="87"/>
                  <a:pt x="186" y="88"/>
                  <a:pt x="187" y="90"/>
                </a:cubicBezTo>
                <a:cubicBezTo>
                  <a:pt x="187" y="91"/>
                  <a:pt x="187" y="92"/>
                  <a:pt x="187" y="94"/>
                </a:cubicBezTo>
                <a:cubicBezTo>
                  <a:pt x="187" y="115"/>
                  <a:pt x="187" y="115"/>
                  <a:pt x="187" y="115"/>
                </a:cubicBezTo>
                <a:cubicBezTo>
                  <a:pt x="187" y="116"/>
                  <a:pt x="187" y="117"/>
                  <a:pt x="187" y="119"/>
                </a:cubicBezTo>
                <a:cubicBezTo>
                  <a:pt x="186" y="120"/>
                  <a:pt x="185" y="121"/>
                  <a:pt x="184" y="122"/>
                </a:cubicBezTo>
                <a:cubicBezTo>
                  <a:pt x="183" y="123"/>
                  <a:pt x="182" y="124"/>
                  <a:pt x="181" y="124"/>
                </a:cubicBezTo>
                <a:cubicBezTo>
                  <a:pt x="180" y="125"/>
                  <a:pt x="178" y="125"/>
                  <a:pt x="177" y="125"/>
                </a:cubicBezTo>
                <a:lnTo>
                  <a:pt x="166" y="125"/>
                </a:lnTo>
                <a:close/>
                <a:moveTo>
                  <a:pt x="166" y="177"/>
                </a:moveTo>
                <a:cubicBezTo>
                  <a:pt x="166" y="135"/>
                  <a:pt x="166" y="135"/>
                  <a:pt x="166" y="135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80" y="135"/>
                  <a:pt x="182" y="136"/>
                  <a:pt x="184" y="138"/>
                </a:cubicBezTo>
                <a:cubicBezTo>
                  <a:pt x="186" y="140"/>
                  <a:pt x="187" y="143"/>
                  <a:pt x="187" y="146"/>
                </a:cubicBezTo>
                <a:cubicBezTo>
                  <a:pt x="187" y="167"/>
                  <a:pt x="187" y="167"/>
                  <a:pt x="187" y="167"/>
                </a:cubicBezTo>
                <a:cubicBezTo>
                  <a:pt x="187" y="169"/>
                  <a:pt x="186" y="172"/>
                  <a:pt x="184" y="174"/>
                </a:cubicBezTo>
                <a:cubicBezTo>
                  <a:pt x="182" y="176"/>
                  <a:pt x="180" y="177"/>
                  <a:pt x="177" y="177"/>
                </a:cubicBezTo>
                <a:lnTo>
                  <a:pt x="166" y="1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9" name="Freeform 111"/>
          <p:cNvSpPr>
            <a:spLocks noEditPoints="1"/>
          </p:cNvSpPr>
          <p:nvPr/>
        </p:nvSpPr>
        <p:spPr bwMode="auto">
          <a:xfrm>
            <a:off x="6540432" y="2901490"/>
            <a:ext cx="245948" cy="245948"/>
          </a:xfrm>
          <a:custGeom>
            <a:avLst/>
            <a:gdLst>
              <a:gd name="T0" fmla="*/ 56 w 229"/>
              <a:gd name="T1" fmla="*/ 213 h 229"/>
              <a:gd name="T2" fmla="*/ 15 w 229"/>
              <a:gd name="T3" fmla="*/ 172 h 229"/>
              <a:gd name="T4" fmla="*/ 0 w 229"/>
              <a:gd name="T5" fmla="*/ 114 h 229"/>
              <a:gd name="T6" fmla="*/ 15 w 229"/>
              <a:gd name="T7" fmla="*/ 56 h 229"/>
              <a:gd name="T8" fmla="*/ 56 w 229"/>
              <a:gd name="T9" fmla="*/ 15 h 229"/>
              <a:gd name="T10" fmla="*/ 114 w 229"/>
              <a:gd name="T11" fmla="*/ 0 h 229"/>
              <a:gd name="T12" fmla="*/ 172 w 229"/>
              <a:gd name="T13" fmla="*/ 15 h 229"/>
              <a:gd name="T14" fmla="*/ 213 w 229"/>
              <a:gd name="T15" fmla="*/ 56 h 229"/>
              <a:gd name="T16" fmla="*/ 229 w 229"/>
              <a:gd name="T17" fmla="*/ 114 h 229"/>
              <a:gd name="T18" fmla="*/ 213 w 229"/>
              <a:gd name="T19" fmla="*/ 172 h 229"/>
              <a:gd name="T20" fmla="*/ 172 w 229"/>
              <a:gd name="T21" fmla="*/ 213 h 229"/>
              <a:gd name="T22" fmla="*/ 114 w 229"/>
              <a:gd name="T23" fmla="*/ 229 h 229"/>
              <a:gd name="T24" fmla="*/ 92 w 229"/>
              <a:gd name="T25" fmla="*/ 34 h 229"/>
              <a:gd name="T26" fmla="*/ 56 w 229"/>
              <a:gd name="T27" fmla="*/ 56 h 229"/>
              <a:gd name="T28" fmla="*/ 34 w 229"/>
              <a:gd name="T29" fmla="*/ 92 h 229"/>
              <a:gd name="T30" fmla="*/ 34 w 229"/>
              <a:gd name="T31" fmla="*/ 136 h 229"/>
              <a:gd name="T32" fmla="*/ 56 w 229"/>
              <a:gd name="T33" fmla="*/ 173 h 229"/>
              <a:gd name="T34" fmla="*/ 92 w 229"/>
              <a:gd name="T35" fmla="*/ 194 h 229"/>
              <a:gd name="T36" fmla="*/ 136 w 229"/>
              <a:gd name="T37" fmla="*/ 194 h 229"/>
              <a:gd name="T38" fmla="*/ 173 w 229"/>
              <a:gd name="T39" fmla="*/ 173 h 229"/>
              <a:gd name="T40" fmla="*/ 194 w 229"/>
              <a:gd name="T41" fmla="*/ 136 h 229"/>
              <a:gd name="T42" fmla="*/ 194 w 229"/>
              <a:gd name="T43" fmla="*/ 92 h 229"/>
              <a:gd name="T44" fmla="*/ 173 w 229"/>
              <a:gd name="T45" fmla="*/ 56 h 229"/>
              <a:gd name="T46" fmla="*/ 136 w 229"/>
              <a:gd name="T47" fmla="*/ 34 h 229"/>
              <a:gd name="T48" fmla="*/ 92 w 229"/>
              <a:gd name="T49" fmla="*/ 34 h 229"/>
              <a:gd name="T50" fmla="*/ 77 w 229"/>
              <a:gd name="T51" fmla="*/ 151 h 229"/>
              <a:gd name="T52" fmla="*/ 62 w 229"/>
              <a:gd name="T53" fmla="*/ 114 h 229"/>
              <a:gd name="T54" fmla="*/ 77 w 229"/>
              <a:gd name="T55" fmla="*/ 77 h 229"/>
              <a:gd name="T56" fmla="*/ 114 w 229"/>
              <a:gd name="T57" fmla="*/ 62 h 229"/>
              <a:gd name="T58" fmla="*/ 151 w 229"/>
              <a:gd name="T59" fmla="*/ 77 h 229"/>
              <a:gd name="T60" fmla="*/ 166 w 229"/>
              <a:gd name="T61" fmla="*/ 114 h 229"/>
              <a:gd name="T62" fmla="*/ 151 w 229"/>
              <a:gd name="T63" fmla="*/ 151 h 229"/>
              <a:gd name="T64" fmla="*/ 114 w 229"/>
              <a:gd name="T65" fmla="*/ 166 h 229"/>
              <a:gd name="T66" fmla="*/ 106 w 229"/>
              <a:gd name="T67" fmla="*/ 95 h 229"/>
              <a:gd name="T68" fmla="*/ 95 w 229"/>
              <a:gd name="T69" fmla="*/ 106 h 229"/>
              <a:gd name="T70" fmla="*/ 95 w 229"/>
              <a:gd name="T71" fmla="*/ 122 h 229"/>
              <a:gd name="T72" fmla="*/ 106 w 229"/>
              <a:gd name="T73" fmla="*/ 133 h 229"/>
              <a:gd name="T74" fmla="*/ 122 w 229"/>
              <a:gd name="T75" fmla="*/ 133 h 229"/>
              <a:gd name="T76" fmla="*/ 133 w 229"/>
              <a:gd name="T77" fmla="*/ 122 h 229"/>
              <a:gd name="T78" fmla="*/ 133 w 229"/>
              <a:gd name="T79" fmla="*/ 106 h 229"/>
              <a:gd name="T80" fmla="*/ 122 w 229"/>
              <a:gd name="T81" fmla="*/ 95 h 229"/>
              <a:gd name="T82" fmla="*/ 106 w 229"/>
              <a:gd name="T83" fmla="*/ 9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9" h="229">
                <a:moveTo>
                  <a:pt x="84" y="225"/>
                </a:moveTo>
                <a:cubicBezTo>
                  <a:pt x="74" y="222"/>
                  <a:pt x="65" y="218"/>
                  <a:pt x="56" y="213"/>
                </a:cubicBezTo>
                <a:cubicBezTo>
                  <a:pt x="48" y="208"/>
                  <a:pt x="40" y="202"/>
                  <a:pt x="33" y="195"/>
                </a:cubicBezTo>
                <a:cubicBezTo>
                  <a:pt x="26" y="188"/>
                  <a:pt x="20" y="180"/>
                  <a:pt x="15" y="172"/>
                </a:cubicBezTo>
                <a:cubicBezTo>
                  <a:pt x="10" y="163"/>
                  <a:pt x="7" y="154"/>
                  <a:pt x="4" y="144"/>
                </a:cubicBezTo>
                <a:cubicBezTo>
                  <a:pt x="1" y="135"/>
                  <a:pt x="0" y="125"/>
                  <a:pt x="0" y="114"/>
                </a:cubicBezTo>
                <a:cubicBezTo>
                  <a:pt x="0" y="104"/>
                  <a:pt x="1" y="94"/>
                  <a:pt x="4" y="84"/>
                </a:cubicBezTo>
                <a:cubicBezTo>
                  <a:pt x="7" y="74"/>
                  <a:pt x="10" y="65"/>
                  <a:pt x="15" y="56"/>
                </a:cubicBezTo>
                <a:cubicBezTo>
                  <a:pt x="20" y="48"/>
                  <a:pt x="26" y="40"/>
                  <a:pt x="33" y="33"/>
                </a:cubicBezTo>
                <a:cubicBezTo>
                  <a:pt x="40" y="26"/>
                  <a:pt x="48" y="20"/>
                  <a:pt x="56" y="15"/>
                </a:cubicBezTo>
                <a:cubicBezTo>
                  <a:pt x="65" y="10"/>
                  <a:pt x="74" y="7"/>
                  <a:pt x="84" y="4"/>
                </a:cubicBezTo>
                <a:cubicBezTo>
                  <a:pt x="94" y="1"/>
                  <a:pt x="104" y="0"/>
                  <a:pt x="114" y="0"/>
                </a:cubicBezTo>
                <a:cubicBezTo>
                  <a:pt x="125" y="0"/>
                  <a:pt x="135" y="1"/>
                  <a:pt x="145" y="4"/>
                </a:cubicBezTo>
                <a:cubicBezTo>
                  <a:pt x="154" y="7"/>
                  <a:pt x="163" y="10"/>
                  <a:pt x="172" y="15"/>
                </a:cubicBezTo>
                <a:cubicBezTo>
                  <a:pt x="180" y="20"/>
                  <a:pt x="188" y="26"/>
                  <a:pt x="195" y="33"/>
                </a:cubicBezTo>
                <a:cubicBezTo>
                  <a:pt x="202" y="40"/>
                  <a:pt x="208" y="48"/>
                  <a:pt x="213" y="56"/>
                </a:cubicBezTo>
                <a:cubicBezTo>
                  <a:pt x="218" y="65"/>
                  <a:pt x="222" y="74"/>
                  <a:pt x="225" y="84"/>
                </a:cubicBezTo>
                <a:cubicBezTo>
                  <a:pt x="227" y="94"/>
                  <a:pt x="229" y="104"/>
                  <a:pt x="229" y="114"/>
                </a:cubicBezTo>
                <a:cubicBezTo>
                  <a:pt x="229" y="125"/>
                  <a:pt x="227" y="135"/>
                  <a:pt x="225" y="145"/>
                </a:cubicBezTo>
                <a:cubicBezTo>
                  <a:pt x="222" y="154"/>
                  <a:pt x="218" y="163"/>
                  <a:pt x="213" y="172"/>
                </a:cubicBezTo>
                <a:cubicBezTo>
                  <a:pt x="208" y="180"/>
                  <a:pt x="202" y="188"/>
                  <a:pt x="195" y="195"/>
                </a:cubicBezTo>
                <a:cubicBezTo>
                  <a:pt x="188" y="202"/>
                  <a:pt x="180" y="208"/>
                  <a:pt x="172" y="213"/>
                </a:cubicBezTo>
                <a:cubicBezTo>
                  <a:pt x="163" y="218"/>
                  <a:pt x="154" y="222"/>
                  <a:pt x="145" y="225"/>
                </a:cubicBezTo>
                <a:cubicBezTo>
                  <a:pt x="135" y="227"/>
                  <a:pt x="125" y="229"/>
                  <a:pt x="114" y="229"/>
                </a:cubicBezTo>
                <a:cubicBezTo>
                  <a:pt x="104" y="229"/>
                  <a:pt x="93" y="227"/>
                  <a:pt x="84" y="225"/>
                </a:cubicBezTo>
                <a:close/>
                <a:moveTo>
                  <a:pt x="92" y="34"/>
                </a:moveTo>
                <a:cubicBezTo>
                  <a:pt x="85" y="36"/>
                  <a:pt x="79" y="39"/>
                  <a:pt x="72" y="43"/>
                </a:cubicBezTo>
                <a:cubicBezTo>
                  <a:pt x="66" y="46"/>
                  <a:pt x="61" y="51"/>
                  <a:pt x="56" y="56"/>
                </a:cubicBezTo>
                <a:cubicBezTo>
                  <a:pt x="51" y="61"/>
                  <a:pt x="46" y="66"/>
                  <a:pt x="43" y="72"/>
                </a:cubicBezTo>
                <a:cubicBezTo>
                  <a:pt x="39" y="79"/>
                  <a:pt x="36" y="85"/>
                  <a:pt x="34" y="92"/>
                </a:cubicBezTo>
                <a:cubicBezTo>
                  <a:pt x="32" y="99"/>
                  <a:pt x="31" y="107"/>
                  <a:pt x="31" y="114"/>
                </a:cubicBezTo>
                <a:cubicBezTo>
                  <a:pt x="31" y="122"/>
                  <a:pt x="32" y="129"/>
                  <a:pt x="34" y="136"/>
                </a:cubicBezTo>
                <a:cubicBezTo>
                  <a:pt x="36" y="143"/>
                  <a:pt x="39" y="150"/>
                  <a:pt x="43" y="156"/>
                </a:cubicBezTo>
                <a:cubicBezTo>
                  <a:pt x="46" y="162"/>
                  <a:pt x="51" y="168"/>
                  <a:pt x="56" y="173"/>
                </a:cubicBezTo>
                <a:cubicBezTo>
                  <a:pt x="61" y="178"/>
                  <a:pt x="66" y="182"/>
                  <a:pt x="72" y="186"/>
                </a:cubicBezTo>
                <a:cubicBezTo>
                  <a:pt x="79" y="189"/>
                  <a:pt x="85" y="192"/>
                  <a:pt x="92" y="194"/>
                </a:cubicBezTo>
                <a:cubicBezTo>
                  <a:pt x="99" y="196"/>
                  <a:pt x="107" y="197"/>
                  <a:pt x="114" y="197"/>
                </a:cubicBezTo>
                <a:cubicBezTo>
                  <a:pt x="122" y="197"/>
                  <a:pt x="129" y="196"/>
                  <a:pt x="136" y="194"/>
                </a:cubicBezTo>
                <a:cubicBezTo>
                  <a:pt x="143" y="192"/>
                  <a:pt x="150" y="189"/>
                  <a:pt x="156" y="186"/>
                </a:cubicBezTo>
                <a:cubicBezTo>
                  <a:pt x="162" y="182"/>
                  <a:pt x="168" y="178"/>
                  <a:pt x="173" y="173"/>
                </a:cubicBezTo>
                <a:cubicBezTo>
                  <a:pt x="178" y="168"/>
                  <a:pt x="182" y="162"/>
                  <a:pt x="186" y="156"/>
                </a:cubicBezTo>
                <a:cubicBezTo>
                  <a:pt x="189" y="150"/>
                  <a:pt x="192" y="143"/>
                  <a:pt x="194" y="136"/>
                </a:cubicBezTo>
                <a:cubicBezTo>
                  <a:pt x="196" y="129"/>
                  <a:pt x="197" y="122"/>
                  <a:pt x="197" y="114"/>
                </a:cubicBezTo>
                <a:cubicBezTo>
                  <a:pt x="197" y="107"/>
                  <a:pt x="196" y="99"/>
                  <a:pt x="194" y="92"/>
                </a:cubicBezTo>
                <a:cubicBezTo>
                  <a:pt x="192" y="85"/>
                  <a:pt x="189" y="79"/>
                  <a:pt x="186" y="72"/>
                </a:cubicBezTo>
                <a:cubicBezTo>
                  <a:pt x="182" y="66"/>
                  <a:pt x="178" y="61"/>
                  <a:pt x="173" y="56"/>
                </a:cubicBezTo>
                <a:cubicBezTo>
                  <a:pt x="168" y="51"/>
                  <a:pt x="162" y="46"/>
                  <a:pt x="156" y="43"/>
                </a:cubicBezTo>
                <a:cubicBezTo>
                  <a:pt x="150" y="39"/>
                  <a:pt x="143" y="36"/>
                  <a:pt x="136" y="34"/>
                </a:cubicBezTo>
                <a:cubicBezTo>
                  <a:pt x="129" y="32"/>
                  <a:pt x="122" y="31"/>
                  <a:pt x="114" y="31"/>
                </a:cubicBezTo>
                <a:cubicBezTo>
                  <a:pt x="107" y="31"/>
                  <a:pt x="99" y="32"/>
                  <a:pt x="92" y="34"/>
                </a:cubicBezTo>
                <a:close/>
                <a:moveTo>
                  <a:pt x="94" y="162"/>
                </a:moveTo>
                <a:cubicBezTo>
                  <a:pt x="88" y="159"/>
                  <a:pt x="82" y="156"/>
                  <a:pt x="77" y="151"/>
                </a:cubicBezTo>
                <a:cubicBezTo>
                  <a:pt x="73" y="146"/>
                  <a:pt x="69" y="141"/>
                  <a:pt x="66" y="134"/>
                </a:cubicBezTo>
                <a:cubicBezTo>
                  <a:pt x="64" y="128"/>
                  <a:pt x="62" y="121"/>
                  <a:pt x="62" y="114"/>
                </a:cubicBezTo>
                <a:cubicBezTo>
                  <a:pt x="62" y="107"/>
                  <a:pt x="64" y="100"/>
                  <a:pt x="66" y="94"/>
                </a:cubicBezTo>
                <a:cubicBezTo>
                  <a:pt x="69" y="88"/>
                  <a:pt x="73" y="82"/>
                  <a:pt x="77" y="77"/>
                </a:cubicBezTo>
                <a:cubicBezTo>
                  <a:pt x="82" y="73"/>
                  <a:pt x="88" y="69"/>
                  <a:pt x="94" y="66"/>
                </a:cubicBezTo>
                <a:cubicBezTo>
                  <a:pt x="100" y="63"/>
                  <a:pt x="107" y="62"/>
                  <a:pt x="114" y="62"/>
                </a:cubicBezTo>
                <a:cubicBezTo>
                  <a:pt x="121" y="62"/>
                  <a:pt x="128" y="63"/>
                  <a:pt x="134" y="66"/>
                </a:cubicBezTo>
                <a:cubicBezTo>
                  <a:pt x="141" y="69"/>
                  <a:pt x="146" y="73"/>
                  <a:pt x="151" y="77"/>
                </a:cubicBezTo>
                <a:cubicBezTo>
                  <a:pt x="156" y="82"/>
                  <a:pt x="159" y="88"/>
                  <a:pt x="162" y="94"/>
                </a:cubicBezTo>
                <a:cubicBezTo>
                  <a:pt x="165" y="100"/>
                  <a:pt x="166" y="107"/>
                  <a:pt x="166" y="114"/>
                </a:cubicBezTo>
                <a:cubicBezTo>
                  <a:pt x="166" y="121"/>
                  <a:pt x="165" y="128"/>
                  <a:pt x="162" y="134"/>
                </a:cubicBezTo>
                <a:cubicBezTo>
                  <a:pt x="159" y="141"/>
                  <a:pt x="156" y="146"/>
                  <a:pt x="151" y="151"/>
                </a:cubicBezTo>
                <a:cubicBezTo>
                  <a:pt x="146" y="156"/>
                  <a:pt x="141" y="159"/>
                  <a:pt x="134" y="162"/>
                </a:cubicBezTo>
                <a:cubicBezTo>
                  <a:pt x="128" y="165"/>
                  <a:pt x="121" y="166"/>
                  <a:pt x="114" y="166"/>
                </a:cubicBezTo>
                <a:cubicBezTo>
                  <a:pt x="107" y="166"/>
                  <a:pt x="100" y="165"/>
                  <a:pt x="94" y="162"/>
                </a:cubicBezTo>
                <a:close/>
                <a:moveTo>
                  <a:pt x="106" y="95"/>
                </a:moveTo>
                <a:cubicBezTo>
                  <a:pt x="104" y="96"/>
                  <a:pt x="101" y="98"/>
                  <a:pt x="99" y="99"/>
                </a:cubicBezTo>
                <a:cubicBezTo>
                  <a:pt x="98" y="101"/>
                  <a:pt x="96" y="104"/>
                  <a:pt x="95" y="106"/>
                </a:cubicBezTo>
                <a:cubicBezTo>
                  <a:pt x="94" y="109"/>
                  <a:pt x="93" y="111"/>
                  <a:pt x="93" y="114"/>
                </a:cubicBezTo>
                <a:cubicBezTo>
                  <a:pt x="93" y="117"/>
                  <a:pt x="94" y="120"/>
                  <a:pt x="95" y="122"/>
                </a:cubicBezTo>
                <a:cubicBezTo>
                  <a:pt x="96" y="125"/>
                  <a:pt x="98" y="127"/>
                  <a:pt x="99" y="129"/>
                </a:cubicBezTo>
                <a:cubicBezTo>
                  <a:pt x="101" y="131"/>
                  <a:pt x="104" y="132"/>
                  <a:pt x="106" y="133"/>
                </a:cubicBezTo>
                <a:cubicBezTo>
                  <a:pt x="109" y="134"/>
                  <a:pt x="111" y="135"/>
                  <a:pt x="114" y="135"/>
                </a:cubicBezTo>
                <a:cubicBezTo>
                  <a:pt x="117" y="135"/>
                  <a:pt x="120" y="134"/>
                  <a:pt x="122" y="133"/>
                </a:cubicBezTo>
                <a:cubicBezTo>
                  <a:pt x="125" y="132"/>
                  <a:pt x="127" y="131"/>
                  <a:pt x="129" y="129"/>
                </a:cubicBezTo>
                <a:cubicBezTo>
                  <a:pt x="131" y="127"/>
                  <a:pt x="132" y="125"/>
                  <a:pt x="133" y="122"/>
                </a:cubicBezTo>
                <a:cubicBezTo>
                  <a:pt x="134" y="120"/>
                  <a:pt x="135" y="117"/>
                  <a:pt x="135" y="114"/>
                </a:cubicBezTo>
                <a:cubicBezTo>
                  <a:pt x="135" y="111"/>
                  <a:pt x="134" y="109"/>
                  <a:pt x="133" y="106"/>
                </a:cubicBezTo>
                <a:cubicBezTo>
                  <a:pt x="132" y="104"/>
                  <a:pt x="131" y="101"/>
                  <a:pt x="129" y="99"/>
                </a:cubicBezTo>
                <a:cubicBezTo>
                  <a:pt x="127" y="98"/>
                  <a:pt x="125" y="96"/>
                  <a:pt x="122" y="95"/>
                </a:cubicBezTo>
                <a:cubicBezTo>
                  <a:pt x="120" y="94"/>
                  <a:pt x="117" y="93"/>
                  <a:pt x="114" y="93"/>
                </a:cubicBezTo>
                <a:cubicBezTo>
                  <a:pt x="111" y="93"/>
                  <a:pt x="109" y="94"/>
                  <a:pt x="106" y="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0" name="Freeform 112"/>
          <p:cNvSpPr>
            <a:spLocks noEditPoints="1"/>
          </p:cNvSpPr>
          <p:nvPr/>
        </p:nvSpPr>
        <p:spPr bwMode="auto">
          <a:xfrm>
            <a:off x="6989978" y="2911263"/>
            <a:ext cx="224773" cy="224773"/>
          </a:xfrm>
          <a:custGeom>
            <a:avLst/>
            <a:gdLst>
              <a:gd name="T0" fmla="*/ 7 w 208"/>
              <a:gd name="T1" fmla="*/ 29 h 208"/>
              <a:gd name="T2" fmla="*/ 26 w 208"/>
              <a:gd name="T3" fmla="*/ 21 h 208"/>
              <a:gd name="T4" fmla="*/ 52 w 208"/>
              <a:gd name="T5" fmla="*/ 5 h 208"/>
              <a:gd name="T6" fmla="*/ 57 w 208"/>
              <a:gd name="T7" fmla="*/ 0 h 208"/>
              <a:gd name="T8" fmla="*/ 62 w 208"/>
              <a:gd name="T9" fmla="*/ 5 h 208"/>
              <a:gd name="T10" fmla="*/ 145 w 208"/>
              <a:gd name="T11" fmla="*/ 21 h 208"/>
              <a:gd name="T12" fmla="*/ 147 w 208"/>
              <a:gd name="T13" fmla="*/ 2 h 208"/>
              <a:gd name="T14" fmla="*/ 154 w 208"/>
              <a:gd name="T15" fmla="*/ 2 h 208"/>
              <a:gd name="T16" fmla="*/ 156 w 208"/>
              <a:gd name="T17" fmla="*/ 21 h 208"/>
              <a:gd name="T18" fmla="*/ 192 w 208"/>
              <a:gd name="T19" fmla="*/ 23 h 208"/>
              <a:gd name="T20" fmla="*/ 206 w 208"/>
              <a:gd name="T21" fmla="*/ 37 h 208"/>
              <a:gd name="T22" fmla="*/ 208 w 208"/>
              <a:gd name="T23" fmla="*/ 73 h 208"/>
              <a:gd name="T24" fmla="*/ 0 w 208"/>
              <a:gd name="T25" fmla="*/ 47 h 208"/>
              <a:gd name="T26" fmla="*/ 26 w 208"/>
              <a:gd name="T27" fmla="*/ 208 h 208"/>
              <a:gd name="T28" fmla="*/ 7 w 208"/>
              <a:gd name="T29" fmla="*/ 201 h 208"/>
              <a:gd name="T30" fmla="*/ 0 w 208"/>
              <a:gd name="T31" fmla="*/ 182 h 208"/>
              <a:gd name="T32" fmla="*/ 208 w 208"/>
              <a:gd name="T33" fmla="*/ 83 h 208"/>
              <a:gd name="T34" fmla="*/ 206 w 208"/>
              <a:gd name="T35" fmla="*/ 192 h 208"/>
              <a:gd name="T36" fmla="*/ 192 w 208"/>
              <a:gd name="T37" fmla="*/ 206 h 208"/>
              <a:gd name="T38" fmla="*/ 26 w 208"/>
              <a:gd name="T39" fmla="*/ 208 h 208"/>
              <a:gd name="T40" fmla="*/ 31 w 208"/>
              <a:gd name="T41" fmla="*/ 135 h 208"/>
              <a:gd name="T42" fmla="*/ 72 w 208"/>
              <a:gd name="T43" fmla="*/ 104 h 208"/>
              <a:gd name="T44" fmla="*/ 31 w 208"/>
              <a:gd name="T45" fmla="*/ 146 h 208"/>
              <a:gd name="T46" fmla="*/ 72 w 208"/>
              <a:gd name="T47" fmla="*/ 177 h 208"/>
              <a:gd name="T48" fmla="*/ 31 w 208"/>
              <a:gd name="T49" fmla="*/ 146 h 208"/>
              <a:gd name="T50" fmla="*/ 68 w 208"/>
              <a:gd name="T51" fmla="*/ 58 h 208"/>
              <a:gd name="T52" fmla="*/ 72 w 208"/>
              <a:gd name="T53" fmla="*/ 47 h 208"/>
              <a:gd name="T54" fmla="*/ 62 w 208"/>
              <a:gd name="T55" fmla="*/ 32 h 208"/>
              <a:gd name="T56" fmla="*/ 61 w 208"/>
              <a:gd name="T57" fmla="*/ 51 h 208"/>
              <a:gd name="T58" fmla="*/ 53 w 208"/>
              <a:gd name="T59" fmla="*/ 51 h 208"/>
              <a:gd name="T60" fmla="*/ 52 w 208"/>
              <a:gd name="T61" fmla="*/ 32 h 208"/>
              <a:gd name="T62" fmla="*/ 41 w 208"/>
              <a:gd name="T63" fmla="*/ 47 h 208"/>
              <a:gd name="T64" fmla="*/ 46 w 208"/>
              <a:gd name="T65" fmla="*/ 58 h 208"/>
              <a:gd name="T66" fmla="*/ 57 w 208"/>
              <a:gd name="T67" fmla="*/ 63 h 208"/>
              <a:gd name="T68" fmla="*/ 83 w 208"/>
              <a:gd name="T69" fmla="*/ 104 h 208"/>
              <a:gd name="T70" fmla="*/ 124 w 208"/>
              <a:gd name="T71" fmla="*/ 135 h 208"/>
              <a:gd name="T72" fmla="*/ 83 w 208"/>
              <a:gd name="T73" fmla="*/ 104 h 208"/>
              <a:gd name="T74" fmla="*/ 83 w 208"/>
              <a:gd name="T75" fmla="*/ 177 h 208"/>
              <a:gd name="T76" fmla="*/ 124 w 208"/>
              <a:gd name="T77" fmla="*/ 146 h 208"/>
              <a:gd name="T78" fmla="*/ 157 w 208"/>
              <a:gd name="T79" fmla="*/ 61 h 208"/>
              <a:gd name="T80" fmla="*/ 165 w 208"/>
              <a:gd name="T81" fmla="*/ 53 h 208"/>
              <a:gd name="T82" fmla="*/ 163 w 208"/>
              <a:gd name="T83" fmla="*/ 38 h 208"/>
              <a:gd name="T84" fmla="*/ 156 w 208"/>
              <a:gd name="T85" fmla="*/ 47 h 208"/>
              <a:gd name="T86" fmla="*/ 150 w 208"/>
              <a:gd name="T87" fmla="*/ 52 h 208"/>
              <a:gd name="T88" fmla="*/ 145 w 208"/>
              <a:gd name="T89" fmla="*/ 47 h 208"/>
              <a:gd name="T90" fmla="*/ 138 w 208"/>
              <a:gd name="T91" fmla="*/ 38 h 208"/>
              <a:gd name="T92" fmla="*/ 136 w 208"/>
              <a:gd name="T93" fmla="*/ 53 h 208"/>
              <a:gd name="T94" fmla="*/ 144 w 208"/>
              <a:gd name="T95" fmla="*/ 61 h 208"/>
              <a:gd name="T96" fmla="*/ 157 w 208"/>
              <a:gd name="T97" fmla="*/ 61 h 208"/>
              <a:gd name="T98" fmla="*/ 135 w 208"/>
              <a:gd name="T99" fmla="*/ 135 h 208"/>
              <a:gd name="T100" fmla="*/ 176 w 208"/>
              <a:gd name="T101" fmla="*/ 104 h 208"/>
              <a:gd name="T102" fmla="*/ 135 w 208"/>
              <a:gd name="T103" fmla="*/ 146 h 208"/>
              <a:gd name="T104" fmla="*/ 176 w 208"/>
              <a:gd name="T105" fmla="*/ 177 h 208"/>
              <a:gd name="T106" fmla="*/ 135 w 208"/>
              <a:gd name="T107" fmla="*/ 14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8" h="208">
                <a:moveTo>
                  <a:pt x="2" y="37"/>
                </a:moveTo>
                <a:cubicBezTo>
                  <a:pt x="3" y="34"/>
                  <a:pt x="5" y="31"/>
                  <a:pt x="7" y="29"/>
                </a:cubicBezTo>
                <a:cubicBezTo>
                  <a:pt x="10" y="26"/>
                  <a:pt x="12" y="24"/>
                  <a:pt x="16" y="23"/>
                </a:cubicBezTo>
                <a:cubicBezTo>
                  <a:pt x="19" y="22"/>
                  <a:pt x="22" y="21"/>
                  <a:pt x="26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4"/>
                  <a:pt x="52" y="3"/>
                  <a:pt x="53" y="2"/>
                </a:cubicBezTo>
                <a:cubicBezTo>
                  <a:pt x="54" y="1"/>
                  <a:pt x="55" y="0"/>
                  <a:pt x="57" y="0"/>
                </a:cubicBezTo>
                <a:cubicBezTo>
                  <a:pt x="58" y="0"/>
                  <a:pt x="60" y="1"/>
                  <a:pt x="61" y="2"/>
                </a:cubicBezTo>
                <a:cubicBezTo>
                  <a:pt x="62" y="3"/>
                  <a:pt x="62" y="4"/>
                  <a:pt x="62" y="5"/>
                </a:cubicBezTo>
                <a:cubicBezTo>
                  <a:pt x="62" y="21"/>
                  <a:pt x="62" y="21"/>
                  <a:pt x="62" y="21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45" y="5"/>
                  <a:pt x="145" y="5"/>
                  <a:pt x="145" y="5"/>
                </a:cubicBezTo>
                <a:cubicBezTo>
                  <a:pt x="145" y="4"/>
                  <a:pt x="146" y="3"/>
                  <a:pt x="147" y="2"/>
                </a:cubicBezTo>
                <a:cubicBezTo>
                  <a:pt x="148" y="1"/>
                  <a:pt x="149" y="0"/>
                  <a:pt x="150" y="0"/>
                </a:cubicBezTo>
                <a:cubicBezTo>
                  <a:pt x="152" y="0"/>
                  <a:pt x="153" y="1"/>
                  <a:pt x="154" y="2"/>
                </a:cubicBezTo>
                <a:cubicBezTo>
                  <a:pt x="155" y="3"/>
                  <a:pt x="156" y="4"/>
                  <a:pt x="156" y="5"/>
                </a:cubicBezTo>
                <a:cubicBezTo>
                  <a:pt x="156" y="21"/>
                  <a:pt x="156" y="21"/>
                  <a:pt x="156" y="21"/>
                </a:cubicBezTo>
                <a:cubicBezTo>
                  <a:pt x="182" y="21"/>
                  <a:pt x="182" y="21"/>
                  <a:pt x="182" y="21"/>
                </a:cubicBezTo>
                <a:cubicBezTo>
                  <a:pt x="185" y="21"/>
                  <a:pt x="189" y="22"/>
                  <a:pt x="192" y="23"/>
                </a:cubicBezTo>
                <a:cubicBezTo>
                  <a:pt x="195" y="24"/>
                  <a:pt x="198" y="26"/>
                  <a:pt x="200" y="29"/>
                </a:cubicBezTo>
                <a:cubicBezTo>
                  <a:pt x="202" y="31"/>
                  <a:pt x="204" y="34"/>
                  <a:pt x="206" y="37"/>
                </a:cubicBezTo>
                <a:cubicBezTo>
                  <a:pt x="207" y="40"/>
                  <a:pt x="208" y="43"/>
                  <a:pt x="208" y="47"/>
                </a:cubicBezTo>
                <a:cubicBezTo>
                  <a:pt x="208" y="73"/>
                  <a:pt x="208" y="73"/>
                  <a:pt x="208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3"/>
                  <a:pt x="0" y="40"/>
                  <a:pt x="2" y="37"/>
                </a:cubicBezTo>
                <a:close/>
                <a:moveTo>
                  <a:pt x="26" y="208"/>
                </a:moveTo>
                <a:cubicBezTo>
                  <a:pt x="22" y="208"/>
                  <a:pt x="19" y="207"/>
                  <a:pt x="16" y="206"/>
                </a:cubicBezTo>
                <a:cubicBezTo>
                  <a:pt x="12" y="205"/>
                  <a:pt x="10" y="203"/>
                  <a:pt x="7" y="201"/>
                </a:cubicBezTo>
                <a:cubicBezTo>
                  <a:pt x="5" y="198"/>
                  <a:pt x="3" y="195"/>
                  <a:pt x="2" y="192"/>
                </a:cubicBezTo>
                <a:cubicBezTo>
                  <a:pt x="0" y="189"/>
                  <a:pt x="0" y="186"/>
                  <a:pt x="0" y="182"/>
                </a:cubicBezTo>
                <a:cubicBezTo>
                  <a:pt x="0" y="83"/>
                  <a:pt x="0" y="83"/>
                  <a:pt x="0" y="83"/>
                </a:cubicBezTo>
                <a:cubicBezTo>
                  <a:pt x="208" y="83"/>
                  <a:pt x="208" y="83"/>
                  <a:pt x="208" y="83"/>
                </a:cubicBezTo>
                <a:cubicBezTo>
                  <a:pt x="208" y="182"/>
                  <a:pt x="208" y="182"/>
                  <a:pt x="208" y="182"/>
                </a:cubicBezTo>
                <a:cubicBezTo>
                  <a:pt x="208" y="186"/>
                  <a:pt x="207" y="189"/>
                  <a:pt x="206" y="192"/>
                </a:cubicBezTo>
                <a:cubicBezTo>
                  <a:pt x="204" y="195"/>
                  <a:pt x="202" y="198"/>
                  <a:pt x="200" y="201"/>
                </a:cubicBezTo>
                <a:cubicBezTo>
                  <a:pt x="198" y="203"/>
                  <a:pt x="195" y="205"/>
                  <a:pt x="192" y="206"/>
                </a:cubicBezTo>
                <a:cubicBezTo>
                  <a:pt x="189" y="207"/>
                  <a:pt x="185" y="208"/>
                  <a:pt x="182" y="208"/>
                </a:cubicBezTo>
                <a:lnTo>
                  <a:pt x="26" y="208"/>
                </a:lnTo>
                <a:close/>
                <a:moveTo>
                  <a:pt x="31" y="104"/>
                </a:moveTo>
                <a:cubicBezTo>
                  <a:pt x="31" y="135"/>
                  <a:pt x="31" y="135"/>
                  <a:pt x="31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04"/>
                  <a:pt x="72" y="104"/>
                  <a:pt x="72" y="104"/>
                </a:cubicBezTo>
                <a:lnTo>
                  <a:pt x="31" y="104"/>
                </a:lnTo>
                <a:close/>
                <a:moveTo>
                  <a:pt x="31" y="146"/>
                </a:moveTo>
                <a:cubicBezTo>
                  <a:pt x="31" y="177"/>
                  <a:pt x="31" y="177"/>
                  <a:pt x="31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72" y="146"/>
                  <a:pt x="72" y="146"/>
                  <a:pt x="72" y="146"/>
                </a:cubicBezTo>
                <a:lnTo>
                  <a:pt x="31" y="146"/>
                </a:lnTo>
                <a:close/>
                <a:moveTo>
                  <a:pt x="63" y="61"/>
                </a:moveTo>
                <a:cubicBezTo>
                  <a:pt x="65" y="61"/>
                  <a:pt x="66" y="59"/>
                  <a:pt x="68" y="58"/>
                </a:cubicBezTo>
                <a:cubicBezTo>
                  <a:pt x="69" y="57"/>
                  <a:pt x="70" y="55"/>
                  <a:pt x="71" y="53"/>
                </a:cubicBezTo>
                <a:cubicBezTo>
                  <a:pt x="72" y="51"/>
                  <a:pt x="72" y="49"/>
                  <a:pt x="72" y="47"/>
                </a:cubicBezTo>
                <a:cubicBezTo>
                  <a:pt x="72" y="44"/>
                  <a:pt x="71" y="41"/>
                  <a:pt x="70" y="38"/>
                </a:cubicBezTo>
                <a:cubicBezTo>
                  <a:pt x="68" y="35"/>
                  <a:pt x="65" y="33"/>
                  <a:pt x="62" y="32"/>
                </a:cubicBezTo>
                <a:cubicBezTo>
                  <a:pt x="62" y="47"/>
                  <a:pt x="62" y="47"/>
                  <a:pt x="62" y="47"/>
                </a:cubicBezTo>
                <a:cubicBezTo>
                  <a:pt x="62" y="48"/>
                  <a:pt x="62" y="50"/>
                  <a:pt x="61" y="51"/>
                </a:cubicBezTo>
                <a:cubicBezTo>
                  <a:pt x="60" y="52"/>
                  <a:pt x="58" y="52"/>
                  <a:pt x="57" y="52"/>
                </a:cubicBezTo>
                <a:cubicBezTo>
                  <a:pt x="55" y="52"/>
                  <a:pt x="54" y="52"/>
                  <a:pt x="53" y="51"/>
                </a:cubicBezTo>
                <a:cubicBezTo>
                  <a:pt x="52" y="50"/>
                  <a:pt x="52" y="48"/>
                  <a:pt x="52" y="47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5"/>
                  <a:pt x="44" y="38"/>
                </a:cubicBezTo>
                <a:cubicBezTo>
                  <a:pt x="42" y="41"/>
                  <a:pt x="41" y="44"/>
                  <a:pt x="41" y="47"/>
                </a:cubicBezTo>
                <a:cubicBezTo>
                  <a:pt x="41" y="49"/>
                  <a:pt x="42" y="51"/>
                  <a:pt x="42" y="53"/>
                </a:cubicBezTo>
                <a:cubicBezTo>
                  <a:pt x="43" y="55"/>
                  <a:pt x="44" y="57"/>
                  <a:pt x="46" y="58"/>
                </a:cubicBezTo>
                <a:cubicBezTo>
                  <a:pt x="47" y="59"/>
                  <a:pt x="49" y="61"/>
                  <a:pt x="51" y="61"/>
                </a:cubicBezTo>
                <a:cubicBezTo>
                  <a:pt x="53" y="62"/>
                  <a:pt x="55" y="63"/>
                  <a:pt x="57" y="63"/>
                </a:cubicBezTo>
                <a:cubicBezTo>
                  <a:pt x="59" y="63"/>
                  <a:pt x="61" y="62"/>
                  <a:pt x="63" y="61"/>
                </a:cubicBezTo>
                <a:close/>
                <a:moveTo>
                  <a:pt x="83" y="104"/>
                </a:moveTo>
                <a:cubicBezTo>
                  <a:pt x="83" y="135"/>
                  <a:pt x="83" y="135"/>
                  <a:pt x="83" y="135"/>
                </a:cubicBezTo>
                <a:cubicBezTo>
                  <a:pt x="124" y="135"/>
                  <a:pt x="124" y="135"/>
                  <a:pt x="124" y="135"/>
                </a:cubicBezTo>
                <a:cubicBezTo>
                  <a:pt x="124" y="104"/>
                  <a:pt x="124" y="104"/>
                  <a:pt x="124" y="104"/>
                </a:cubicBezTo>
                <a:lnTo>
                  <a:pt x="83" y="104"/>
                </a:lnTo>
                <a:close/>
                <a:moveTo>
                  <a:pt x="83" y="146"/>
                </a:moveTo>
                <a:cubicBezTo>
                  <a:pt x="83" y="177"/>
                  <a:pt x="83" y="177"/>
                  <a:pt x="83" y="17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24" y="146"/>
                  <a:pt x="124" y="146"/>
                  <a:pt x="124" y="146"/>
                </a:cubicBezTo>
                <a:lnTo>
                  <a:pt x="83" y="146"/>
                </a:lnTo>
                <a:close/>
                <a:moveTo>
                  <a:pt x="157" y="61"/>
                </a:moveTo>
                <a:cubicBezTo>
                  <a:pt x="158" y="61"/>
                  <a:pt x="160" y="59"/>
                  <a:pt x="161" y="58"/>
                </a:cubicBezTo>
                <a:cubicBezTo>
                  <a:pt x="163" y="57"/>
                  <a:pt x="164" y="55"/>
                  <a:pt x="165" y="53"/>
                </a:cubicBezTo>
                <a:cubicBezTo>
                  <a:pt x="166" y="51"/>
                  <a:pt x="166" y="49"/>
                  <a:pt x="166" y="47"/>
                </a:cubicBezTo>
                <a:cubicBezTo>
                  <a:pt x="166" y="44"/>
                  <a:pt x="165" y="41"/>
                  <a:pt x="163" y="38"/>
                </a:cubicBezTo>
                <a:cubicBezTo>
                  <a:pt x="161" y="35"/>
                  <a:pt x="159" y="33"/>
                  <a:pt x="156" y="32"/>
                </a:cubicBezTo>
                <a:cubicBezTo>
                  <a:pt x="156" y="47"/>
                  <a:pt x="156" y="47"/>
                  <a:pt x="156" y="47"/>
                </a:cubicBezTo>
                <a:cubicBezTo>
                  <a:pt x="156" y="48"/>
                  <a:pt x="155" y="50"/>
                  <a:pt x="154" y="51"/>
                </a:cubicBezTo>
                <a:cubicBezTo>
                  <a:pt x="153" y="52"/>
                  <a:pt x="152" y="52"/>
                  <a:pt x="150" y="52"/>
                </a:cubicBezTo>
                <a:cubicBezTo>
                  <a:pt x="149" y="52"/>
                  <a:pt x="148" y="52"/>
                  <a:pt x="147" y="51"/>
                </a:cubicBezTo>
                <a:cubicBezTo>
                  <a:pt x="146" y="50"/>
                  <a:pt x="145" y="48"/>
                  <a:pt x="145" y="47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2" y="33"/>
                  <a:pt x="140" y="35"/>
                  <a:pt x="138" y="38"/>
                </a:cubicBezTo>
                <a:cubicBezTo>
                  <a:pt x="136" y="41"/>
                  <a:pt x="135" y="44"/>
                  <a:pt x="135" y="47"/>
                </a:cubicBezTo>
                <a:cubicBezTo>
                  <a:pt x="135" y="49"/>
                  <a:pt x="135" y="51"/>
                  <a:pt x="136" y="53"/>
                </a:cubicBezTo>
                <a:cubicBezTo>
                  <a:pt x="137" y="55"/>
                  <a:pt x="138" y="57"/>
                  <a:pt x="139" y="58"/>
                </a:cubicBezTo>
                <a:cubicBezTo>
                  <a:pt x="141" y="59"/>
                  <a:pt x="142" y="61"/>
                  <a:pt x="144" y="61"/>
                </a:cubicBezTo>
                <a:cubicBezTo>
                  <a:pt x="146" y="62"/>
                  <a:pt x="148" y="63"/>
                  <a:pt x="150" y="63"/>
                </a:cubicBezTo>
                <a:cubicBezTo>
                  <a:pt x="153" y="63"/>
                  <a:pt x="155" y="62"/>
                  <a:pt x="157" y="61"/>
                </a:cubicBezTo>
                <a:close/>
                <a:moveTo>
                  <a:pt x="135" y="104"/>
                </a:moveTo>
                <a:cubicBezTo>
                  <a:pt x="135" y="135"/>
                  <a:pt x="135" y="135"/>
                  <a:pt x="135" y="135"/>
                </a:cubicBezTo>
                <a:cubicBezTo>
                  <a:pt x="176" y="135"/>
                  <a:pt x="176" y="135"/>
                  <a:pt x="176" y="135"/>
                </a:cubicBezTo>
                <a:cubicBezTo>
                  <a:pt x="176" y="104"/>
                  <a:pt x="176" y="104"/>
                  <a:pt x="176" y="104"/>
                </a:cubicBezTo>
                <a:lnTo>
                  <a:pt x="135" y="104"/>
                </a:lnTo>
                <a:close/>
                <a:moveTo>
                  <a:pt x="135" y="146"/>
                </a:moveTo>
                <a:cubicBezTo>
                  <a:pt x="135" y="177"/>
                  <a:pt x="135" y="177"/>
                  <a:pt x="135" y="177"/>
                </a:cubicBezTo>
                <a:cubicBezTo>
                  <a:pt x="176" y="177"/>
                  <a:pt x="176" y="177"/>
                  <a:pt x="176" y="177"/>
                </a:cubicBezTo>
                <a:cubicBezTo>
                  <a:pt x="176" y="146"/>
                  <a:pt x="176" y="146"/>
                  <a:pt x="176" y="146"/>
                </a:cubicBezTo>
                <a:lnTo>
                  <a:pt x="135" y="14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1" name="Freeform 113"/>
          <p:cNvSpPr>
            <a:spLocks noEditPoints="1"/>
          </p:cNvSpPr>
          <p:nvPr/>
        </p:nvSpPr>
        <p:spPr bwMode="auto">
          <a:xfrm>
            <a:off x="7433008" y="2911263"/>
            <a:ext cx="215000" cy="224773"/>
          </a:xfrm>
          <a:custGeom>
            <a:avLst/>
            <a:gdLst>
              <a:gd name="T0" fmla="*/ 182 w 199"/>
              <a:gd name="T1" fmla="*/ 85 h 208"/>
              <a:gd name="T2" fmla="*/ 47 w 199"/>
              <a:gd name="T3" fmla="*/ 208 h 208"/>
              <a:gd name="T4" fmla="*/ 16 w 199"/>
              <a:gd name="T5" fmla="*/ 85 h 208"/>
              <a:gd name="T6" fmla="*/ 6 w 199"/>
              <a:gd name="T7" fmla="*/ 208 h 208"/>
              <a:gd name="T8" fmla="*/ 0 w 199"/>
              <a:gd name="T9" fmla="*/ 100 h 208"/>
              <a:gd name="T10" fmla="*/ 1 w 199"/>
              <a:gd name="T11" fmla="*/ 43 h 208"/>
              <a:gd name="T12" fmla="*/ 16 w 199"/>
              <a:gd name="T13" fmla="*/ 12 h 208"/>
              <a:gd name="T14" fmla="*/ 39 w 199"/>
              <a:gd name="T15" fmla="*/ 6 h 208"/>
              <a:gd name="T16" fmla="*/ 37 w 199"/>
              <a:gd name="T17" fmla="*/ 21 h 208"/>
              <a:gd name="T18" fmla="*/ 26 w 199"/>
              <a:gd name="T19" fmla="*/ 42 h 208"/>
              <a:gd name="T20" fmla="*/ 99 w 199"/>
              <a:gd name="T21" fmla="*/ 167 h 208"/>
              <a:gd name="T22" fmla="*/ 58 w 199"/>
              <a:gd name="T23" fmla="*/ 31 h 208"/>
              <a:gd name="T24" fmla="*/ 57 w 199"/>
              <a:gd name="T25" fmla="*/ 2 h 208"/>
              <a:gd name="T26" fmla="*/ 64 w 199"/>
              <a:gd name="T27" fmla="*/ 1 h 208"/>
              <a:gd name="T28" fmla="*/ 70 w 199"/>
              <a:gd name="T29" fmla="*/ 0 h 208"/>
              <a:gd name="T30" fmla="*/ 67 w 199"/>
              <a:gd name="T31" fmla="*/ 7 h 208"/>
              <a:gd name="T32" fmla="*/ 67 w 199"/>
              <a:gd name="T33" fmla="*/ 34 h 208"/>
              <a:gd name="T34" fmla="*/ 77 w 199"/>
              <a:gd name="T35" fmla="*/ 85 h 208"/>
              <a:gd name="T36" fmla="*/ 97 w 199"/>
              <a:gd name="T37" fmla="*/ 55 h 208"/>
              <a:gd name="T38" fmla="*/ 94 w 199"/>
              <a:gd name="T39" fmla="*/ 26 h 208"/>
              <a:gd name="T40" fmla="*/ 109 w 199"/>
              <a:gd name="T41" fmla="*/ 31 h 208"/>
              <a:gd name="T42" fmla="*/ 114 w 199"/>
              <a:gd name="T43" fmla="*/ 112 h 208"/>
              <a:gd name="T44" fmla="*/ 127 w 199"/>
              <a:gd name="T45" fmla="*/ 58 h 208"/>
              <a:gd name="T46" fmla="*/ 133 w 199"/>
              <a:gd name="T47" fmla="*/ 16 h 208"/>
              <a:gd name="T48" fmla="*/ 126 w 199"/>
              <a:gd name="T49" fmla="*/ 0 h 208"/>
              <a:gd name="T50" fmla="*/ 130 w 199"/>
              <a:gd name="T51" fmla="*/ 0 h 208"/>
              <a:gd name="T52" fmla="*/ 138 w 199"/>
              <a:gd name="T53" fmla="*/ 1 h 208"/>
              <a:gd name="T54" fmla="*/ 151 w 199"/>
              <a:gd name="T55" fmla="*/ 21 h 208"/>
              <a:gd name="T56" fmla="*/ 162 w 199"/>
              <a:gd name="T57" fmla="*/ 42 h 208"/>
              <a:gd name="T58" fmla="*/ 172 w 199"/>
              <a:gd name="T59" fmla="*/ 42 h 208"/>
              <a:gd name="T60" fmla="*/ 162 w 199"/>
              <a:gd name="T61" fmla="*/ 21 h 208"/>
              <a:gd name="T62" fmla="*/ 159 w 199"/>
              <a:gd name="T63" fmla="*/ 6 h 208"/>
              <a:gd name="T64" fmla="*/ 183 w 199"/>
              <a:gd name="T65" fmla="*/ 12 h 208"/>
              <a:gd name="T66" fmla="*/ 198 w 199"/>
              <a:gd name="T67" fmla="*/ 43 h 208"/>
              <a:gd name="T68" fmla="*/ 198 w 199"/>
              <a:gd name="T69" fmla="*/ 100 h 208"/>
              <a:gd name="T70" fmla="*/ 193 w 199"/>
              <a:gd name="T71" fmla="*/ 208 h 208"/>
              <a:gd name="T72" fmla="*/ 95 w 199"/>
              <a:gd name="T73" fmla="*/ 194 h 208"/>
              <a:gd name="T74" fmla="*/ 95 w 199"/>
              <a:gd name="T75" fmla="*/ 201 h 208"/>
              <a:gd name="T76" fmla="*/ 103 w 199"/>
              <a:gd name="T77" fmla="*/ 201 h 208"/>
              <a:gd name="T78" fmla="*/ 103 w 199"/>
              <a:gd name="T79" fmla="*/ 194 h 208"/>
              <a:gd name="T80" fmla="*/ 95 w 199"/>
              <a:gd name="T81" fmla="*/ 19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9" h="208">
                <a:moveTo>
                  <a:pt x="162" y="208"/>
                </a:moveTo>
                <a:cubicBezTo>
                  <a:pt x="182" y="85"/>
                  <a:pt x="182" y="85"/>
                  <a:pt x="182" y="85"/>
                </a:cubicBezTo>
                <a:cubicBezTo>
                  <a:pt x="152" y="208"/>
                  <a:pt x="152" y="208"/>
                  <a:pt x="152" y="208"/>
                </a:cubicBezTo>
                <a:cubicBezTo>
                  <a:pt x="47" y="208"/>
                  <a:pt x="47" y="208"/>
                  <a:pt x="47" y="208"/>
                </a:cubicBezTo>
                <a:cubicBezTo>
                  <a:pt x="47" y="208"/>
                  <a:pt x="47" y="208"/>
                  <a:pt x="47" y="208"/>
                </a:cubicBezTo>
                <a:cubicBezTo>
                  <a:pt x="16" y="85"/>
                  <a:pt x="16" y="85"/>
                  <a:pt x="16" y="85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6" y="208"/>
                  <a:pt x="6" y="208"/>
                  <a:pt x="6" y="208"/>
                </a:cubicBezTo>
                <a:cubicBezTo>
                  <a:pt x="4" y="185"/>
                  <a:pt x="3" y="165"/>
                  <a:pt x="2" y="147"/>
                </a:cubicBezTo>
                <a:cubicBezTo>
                  <a:pt x="1" y="129"/>
                  <a:pt x="0" y="114"/>
                  <a:pt x="0" y="100"/>
                </a:cubicBezTo>
                <a:cubicBezTo>
                  <a:pt x="0" y="87"/>
                  <a:pt x="0" y="76"/>
                  <a:pt x="0" y="66"/>
                </a:cubicBezTo>
                <a:cubicBezTo>
                  <a:pt x="0" y="57"/>
                  <a:pt x="0" y="49"/>
                  <a:pt x="1" y="43"/>
                </a:cubicBezTo>
                <a:cubicBezTo>
                  <a:pt x="1" y="29"/>
                  <a:pt x="3" y="20"/>
                  <a:pt x="6" y="17"/>
                </a:cubicBezTo>
                <a:cubicBezTo>
                  <a:pt x="9" y="15"/>
                  <a:pt x="12" y="14"/>
                  <a:pt x="16" y="12"/>
                </a:cubicBezTo>
                <a:cubicBezTo>
                  <a:pt x="19" y="11"/>
                  <a:pt x="23" y="10"/>
                  <a:pt x="27" y="9"/>
                </a:cubicBezTo>
                <a:cubicBezTo>
                  <a:pt x="31" y="8"/>
                  <a:pt x="35" y="7"/>
                  <a:pt x="39" y="6"/>
                </a:cubicBezTo>
                <a:cubicBezTo>
                  <a:pt x="43" y="5"/>
                  <a:pt x="46" y="4"/>
                  <a:pt x="50" y="3"/>
                </a:cubicBezTo>
                <a:cubicBezTo>
                  <a:pt x="37" y="21"/>
                  <a:pt x="37" y="21"/>
                  <a:pt x="37" y="21"/>
                </a:cubicBezTo>
                <a:cubicBezTo>
                  <a:pt x="47" y="31"/>
                  <a:pt x="47" y="31"/>
                  <a:pt x="47" y="31"/>
                </a:cubicBezTo>
                <a:cubicBezTo>
                  <a:pt x="26" y="42"/>
                  <a:pt x="26" y="42"/>
                  <a:pt x="26" y="42"/>
                </a:cubicBezTo>
                <a:cubicBezTo>
                  <a:pt x="109" y="187"/>
                  <a:pt x="109" y="187"/>
                  <a:pt x="109" y="187"/>
                </a:cubicBezTo>
                <a:cubicBezTo>
                  <a:pt x="99" y="167"/>
                  <a:pt x="99" y="167"/>
                  <a:pt x="99" y="167"/>
                </a:cubicBezTo>
                <a:cubicBezTo>
                  <a:pt x="37" y="42"/>
                  <a:pt x="37" y="42"/>
                  <a:pt x="37" y="42"/>
                </a:cubicBezTo>
                <a:cubicBezTo>
                  <a:pt x="58" y="31"/>
                  <a:pt x="58" y="31"/>
                  <a:pt x="58" y="31"/>
                </a:cubicBezTo>
                <a:cubicBezTo>
                  <a:pt x="47" y="21"/>
                  <a:pt x="47" y="21"/>
                  <a:pt x="47" y="21"/>
                </a:cubicBezTo>
                <a:cubicBezTo>
                  <a:pt x="57" y="2"/>
                  <a:pt x="57" y="2"/>
                  <a:pt x="57" y="2"/>
                </a:cubicBezTo>
                <a:cubicBezTo>
                  <a:pt x="58" y="2"/>
                  <a:pt x="59" y="2"/>
                  <a:pt x="61" y="1"/>
                </a:cubicBezTo>
                <a:cubicBezTo>
                  <a:pt x="62" y="1"/>
                  <a:pt x="63" y="1"/>
                  <a:pt x="64" y="1"/>
                </a:cubicBezTo>
                <a:cubicBezTo>
                  <a:pt x="66" y="1"/>
                  <a:pt x="67" y="0"/>
                  <a:pt x="68" y="0"/>
                </a:cubicBezTo>
                <a:cubicBezTo>
                  <a:pt x="69" y="0"/>
                  <a:pt x="69" y="0"/>
                  <a:pt x="70" y="0"/>
                </a:cubicBezTo>
                <a:cubicBezTo>
                  <a:pt x="71" y="0"/>
                  <a:pt x="72" y="0"/>
                  <a:pt x="72" y="0"/>
                </a:cubicBezTo>
                <a:cubicBezTo>
                  <a:pt x="70" y="2"/>
                  <a:pt x="69" y="4"/>
                  <a:pt x="67" y="7"/>
                </a:cubicBezTo>
                <a:cubicBezTo>
                  <a:pt x="66" y="10"/>
                  <a:pt x="66" y="13"/>
                  <a:pt x="66" y="16"/>
                </a:cubicBezTo>
                <a:cubicBezTo>
                  <a:pt x="66" y="21"/>
                  <a:pt x="66" y="27"/>
                  <a:pt x="67" y="34"/>
                </a:cubicBezTo>
                <a:cubicBezTo>
                  <a:pt x="68" y="42"/>
                  <a:pt x="70" y="49"/>
                  <a:pt x="72" y="58"/>
                </a:cubicBezTo>
                <a:cubicBezTo>
                  <a:pt x="73" y="67"/>
                  <a:pt x="75" y="76"/>
                  <a:pt x="77" y="85"/>
                </a:cubicBezTo>
                <a:cubicBezTo>
                  <a:pt x="80" y="94"/>
                  <a:pt x="82" y="103"/>
                  <a:pt x="84" y="112"/>
                </a:cubicBezTo>
                <a:cubicBezTo>
                  <a:pt x="97" y="55"/>
                  <a:pt x="97" y="55"/>
                  <a:pt x="97" y="55"/>
                </a:cubicBezTo>
                <a:cubicBezTo>
                  <a:pt x="89" y="31"/>
                  <a:pt x="89" y="31"/>
                  <a:pt x="89" y="31"/>
                </a:cubicBezTo>
                <a:cubicBezTo>
                  <a:pt x="94" y="26"/>
                  <a:pt x="94" y="26"/>
                  <a:pt x="94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02" y="55"/>
                  <a:pt x="102" y="55"/>
                  <a:pt x="102" y="55"/>
                </a:cubicBezTo>
                <a:cubicBezTo>
                  <a:pt x="114" y="112"/>
                  <a:pt x="114" y="112"/>
                  <a:pt x="114" y="112"/>
                </a:cubicBezTo>
                <a:cubicBezTo>
                  <a:pt x="116" y="103"/>
                  <a:pt x="119" y="94"/>
                  <a:pt x="121" y="85"/>
                </a:cubicBezTo>
                <a:cubicBezTo>
                  <a:pt x="123" y="76"/>
                  <a:pt x="125" y="67"/>
                  <a:pt x="127" y="58"/>
                </a:cubicBezTo>
                <a:cubicBezTo>
                  <a:pt x="129" y="50"/>
                  <a:pt x="130" y="42"/>
                  <a:pt x="131" y="34"/>
                </a:cubicBezTo>
                <a:cubicBezTo>
                  <a:pt x="132" y="27"/>
                  <a:pt x="133" y="21"/>
                  <a:pt x="133" y="16"/>
                </a:cubicBezTo>
                <a:cubicBezTo>
                  <a:pt x="133" y="13"/>
                  <a:pt x="132" y="10"/>
                  <a:pt x="131" y="7"/>
                </a:cubicBezTo>
                <a:cubicBezTo>
                  <a:pt x="130" y="4"/>
                  <a:pt x="128" y="2"/>
                  <a:pt x="126" y="0"/>
                </a:cubicBezTo>
                <a:cubicBezTo>
                  <a:pt x="127" y="0"/>
                  <a:pt x="128" y="0"/>
                  <a:pt x="128" y="0"/>
                </a:cubicBezTo>
                <a:cubicBezTo>
                  <a:pt x="129" y="0"/>
                  <a:pt x="130" y="0"/>
                  <a:pt x="130" y="0"/>
                </a:cubicBezTo>
                <a:cubicBezTo>
                  <a:pt x="131" y="0"/>
                  <a:pt x="133" y="1"/>
                  <a:pt x="134" y="1"/>
                </a:cubicBezTo>
                <a:cubicBezTo>
                  <a:pt x="135" y="1"/>
                  <a:pt x="136" y="1"/>
                  <a:pt x="138" y="1"/>
                </a:cubicBezTo>
                <a:cubicBezTo>
                  <a:pt x="139" y="2"/>
                  <a:pt x="140" y="2"/>
                  <a:pt x="142" y="2"/>
                </a:cubicBezTo>
                <a:cubicBezTo>
                  <a:pt x="151" y="21"/>
                  <a:pt x="151" y="21"/>
                  <a:pt x="151" y="21"/>
                </a:cubicBezTo>
                <a:cubicBezTo>
                  <a:pt x="141" y="31"/>
                  <a:pt x="141" y="31"/>
                  <a:pt x="141" y="31"/>
                </a:cubicBezTo>
                <a:cubicBezTo>
                  <a:pt x="162" y="42"/>
                  <a:pt x="162" y="42"/>
                  <a:pt x="162" y="42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51" y="31"/>
                  <a:pt x="151" y="31"/>
                  <a:pt x="151" y="31"/>
                </a:cubicBezTo>
                <a:cubicBezTo>
                  <a:pt x="162" y="21"/>
                  <a:pt x="162" y="21"/>
                  <a:pt x="162" y="21"/>
                </a:cubicBezTo>
                <a:cubicBezTo>
                  <a:pt x="148" y="3"/>
                  <a:pt x="148" y="3"/>
                  <a:pt x="148" y="3"/>
                </a:cubicBezTo>
                <a:cubicBezTo>
                  <a:pt x="152" y="4"/>
                  <a:pt x="155" y="5"/>
                  <a:pt x="159" y="6"/>
                </a:cubicBezTo>
                <a:cubicBezTo>
                  <a:pt x="163" y="7"/>
                  <a:pt x="167" y="8"/>
                  <a:pt x="171" y="9"/>
                </a:cubicBezTo>
                <a:cubicBezTo>
                  <a:pt x="175" y="10"/>
                  <a:pt x="179" y="11"/>
                  <a:pt x="183" y="12"/>
                </a:cubicBezTo>
                <a:cubicBezTo>
                  <a:pt x="186" y="14"/>
                  <a:pt x="190" y="15"/>
                  <a:pt x="193" y="17"/>
                </a:cubicBezTo>
                <a:cubicBezTo>
                  <a:pt x="195" y="20"/>
                  <a:pt x="197" y="29"/>
                  <a:pt x="198" y="43"/>
                </a:cubicBezTo>
                <a:cubicBezTo>
                  <a:pt x="198" y="49"/>
                  <a:pt x="198" y="57"/>
                  <a:pt x="198" y="66"/>
                </a:cubicBezTo>
                <a:cubicBezTo>
                  <a:pt x="199" y="76"/>
                  <a:pt x="199" y="87"/>
                  <a:pt x="198" y="100"/>
                </a:cubicBezTo>
                <a:cubicBezTo>
                  <a:pt x="198" y="114"/>
                  <a:pt x="197" y="129"/>
                  <a:pt x="196" y="147"/>
                </a:cubicBezTo>
                <a:cubicBezTo>
                  <a:pt x="196" y="165"/>
                  <a:pt x="194" y="185"/>
                  <a:pt x="193" y="208"/>
                </a:cubicBezTo>
                <a:lnTo>
                  <a:pt x="162" y="208"/>
                </a:lnTo>
                <a:close/>
                <a:moveTo>
                  <a:pt x="95" y="194"/>
                </a:moveTo>
                <a:cubicBezTo>
                  <a:pt x="94" y="195"/>
                  <a:pt x="94" y="196"/>
                  <a:pt x="94" y="198"/>
                </a:cubicBezTo>
                <a:cubicBezTo>
                  <a:pt x="94" y="199"/>
                  <a:pt x="94" y="200"/>
                  <a:pt x="95" y="201"/>
                </a:cubicBezTo>
                <a:cubicBezTo>
                  <a:pt x="96" y="202"/>
                  <a:pt x="98" y="203"/>
                  <a:pt x="99" y="203"/>
                </a:cubicBezTo>
                <a:cubicBezTo>
                  <a:pt x="101" y="203"/>
                  <a:pt x="102" y="202"/>
                  <a:pt x="103" y="201"/>
                </a:cubicBezTo>
                <a:cubicBezTo>
                  <a:pt x="104" y="200"/>
                  <a:pt x="104" y="199"/>
                  <a:pt x="104" y="198"/>
                </a:cubicBezTo>
                <a:cubicBezTo>
                  <a:pt x="104" y="196"/>
                  <a:pt x="104" y="195"/>
                  <a:pt x="103" y="194"/>
                </a:cubicBezTo>
                <a:cubicBezTo>
                  <a:pt x="102" y="193"/>
                  <a:pt x="101" y="193"/>
                  <a:pt x="99" y="193"/>
                </a:cubicBezTo>
                <a:cubicBezTo>
                  <a:pt x="98" y="193"/>
                  <a:pt x="96" y="193"/>
                  <a:pt x="95" y="1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2" name="Freeform 114"/>
          <p:cNvSpPr>
            <a:spLocks noEditPoints="1"/>
          </p:cNvSpPr>
          <p:nvPr/>
        </p:nvSpPr>
        <p:spPr bwMode="auto">
          <a:xfrm>
            <a:off x="7854865" y="2974785"/>
            <a:ext cx="247576" cy="97727"/>
          </a:xfrm>
          <a:custGeom>
            <a:avLst/>
            <a:gdLst>
              <a:gd name="T0" fmla="*/ 62 w 229"/>
              <a:gd name="T1" fmla="*/ 75 h 91"/>
              <a:gd name="T2" fmla="*/ 53 w 229"/>
              <a:gd name="T3" fmla="*/ 70 h 91"/>
              <a:gd name="T4" fmla="*/ 47 w 229"/>
              <a:gd name="T5" fmla="*/ 62 h 91"/>
              <a:gd name="T6" fmla="*/ 43 w 229"/>
              <a:gd name="T7" fmla="*/ 53 h 91"/>
              <a:gd name="T8" fmla="*/ 0 w 229"/>
              <a:gd name="T9" fmla="*/ 53 h 91"/>
              <a:gd name="T10" fmla="*/ 0 w 229"/>
              <a:gd name="T11" fmla="*/ 39 h 91"/>
              <a:gd name="T12" fmla="*/ 42 w 229"/>
              <a:gd name="T13" fmla="*/ 39 h 91"/>
              <a:gd name="T14" fmla="*/ 46 w 229"/>
              <a:gd name="T15" fmla="*/ 30 h 91"/>
              <a:gd name="T16" fmla="*/ 53 w 229"/>
              <a:gd name="T17" fmla="*/ 22 h 91"/>
              <a:gd name="T18" fmla="*/ 62 w 229"/>
              <a:gd name="T19" fmla="*/ 17 h 91"/>
              <a:gd name="T20" fmla="*/ 72 w 229"/>
              <a:gd name="T21" fmla="*/ 15 h 91"/>
              <a:gd name="T22" fmla="*/ 84 w 229"/>
              <a:gd name="T23" fmla="*/ 18 h 91"/>
              <a:gd name="T24" fmla="*/ 94 w 229"/>
              <a:gd name="T25" fmla="*/ 24 h 91"/>
              <a:gd name="T26" fmla="*/ 101 w 229"/>
              <a:gd name="T27" fmla="*/ 34 h 91"/>
              <a:gd name="T28" fmla="*/ 103 w 229"/>
              <a:gd name="T29" fmla="*/ 46 h 91"/>
              <a:gd name="T30" fmla="*/ 101 w 229"/>
              <a:gd name="T31" fmla="*/ 58 h 91"/>
              <a:gd name="T32" fmla="*/ 94 w 229"/>
              <a:gd name="T33" fmla="*/ 67 h 91"/>
              <a:gd name="T34" fmla="*/ 84 w 229"/>
              <a:gd name="T35" fmla="*/ 74 h 91"/>
              <a:gd name="T36" fmla="*/ 72 w 229"/>
              <a:gd name="T37" fmla="*/ 76 h 91"/>
              <a:gd name="T38" fmla="*/ 62 w 229"/>
              <a:gd name="T39" fmla="*/ 75 h 91"/>
              <a:gd name="T40" fmla="*/ 185 w 229"/>
              <a:gd name="T41" fmla="*/ 68 h 91"/>
              <a:gd name="T42" fmla="*/ 175 w 229"/>
              <a:gd name="T43" fmla="*/ 80 h 91"/>
              <a:gd name="T44" fmla="*/ 161 w 229"/>
              <a:gd name="T45" fmla="*/ 88 h 91"/>
              <a:gd name="T46" fmla="*/ 145 w 229"/>
              <a:gd name="T47" fmla="*/ 91 h 91"/>
              <a:gd name="T48" fmla="*/ 128 w 229"/>
              <a:gd name="T49" fmla="*/ 88 h 91"/>
              <a:gd name="T50" fmla="*/ 113 w 229"/>
              <a:gd name="T51" fmla="*/ 78 h 91"/>
              <a:gd name="T52" fmla="*/ 124 w 229"/>
              <a:gd name="T53" fmla="*/ 68 h 91"/>
              <a:gd name="T54" fmla="*/ 134 w 229"/>
              <a:gd name="T55" fmla="*/ 74 h 91"/>
              <a:gd name="T56" fmla="*/ 145 w 229"/>
              <a:gd name="T57" fmla="*/ 76 h 91"/>
              <a:gd name="T58" fmla="*/ 157 w 229"/>
              <a:gd name="T59" fmla="*/ 74 h 91"/>
              <a:gd name="T60" fmla="*/ 167 w 229"/>
              <a:gd name="T61" fmla="*/ 67 h 91"/>
              <a:gd name="T62" fmla="*/ 174 w 229"/>
              <a:gd name="T63" fmla="*/ 58 h 91"/>
              <a:gd name="T64" fmla="*/ 176 w 229"/>
              <a:gd name="T65" fmla="*/ 46 h 91"/>
              <a:gd name="T66" fmla="*/ 174 w 229"/>
              <a:gd name="T67" fmla="*/ 34 h 91"/>
              <a:gd name="T68" fmla="*/ 167 w 229"/>
              <a:gd name="T69" fmla="*/ 24 h 91"/>
              <a:gd name="T70" fmla="*/ 157 w 229"/>
              <a:gd name="T71" fmla="*/ 18 h 91"/>
              <a:gd name="T72" fmla="*/ 145 w 229"/>
              <a:gd name="T73" fmla="*/ 15 h 91"/>
              <a:gd name="T74" fmla="*/ 133 w 229"/>
              <a:gd name="T75" fmla="*/ 18 h 91"/>
              <a:gd name="T76" fmla="*/ 124 w 229"/>
              <a:gd name="T77" fmla="*/ 24 h 91"/>
              <a:gd name="T78" fmla="*/ 113 w 229"/>
              <a:gd name="T79" fmla="*/ 14 h 91"/>
              <a:gd name="T80" fmla="*/ 128 w 229"/>
              <a:gd name="T81" fmla="*/ 4 h 91"/>
              <a:gd name="T82" fmla="*/ 145 w 229"/>
              <a:gd name="T83" fmla="*/ 0 h 91"/>
              <a:gd name="T84" fmla="*/ 162 w 229"/>
              <a:gd name="T85" fmla="*/ 3 h 91"/>
              <a:gd name="T86" fmla="*/ 175 w 229"/>
              <a:gd name="T87" fmla="*/ 11 h 91"/>
              <a:gd name="T88" fmla="*/ 185 w 229"/>
              <a:gd name="T89" fmla="*/ 24 h 91"/>
              <a:gd name="T90" fmla="*/ 191 w 229"/>
              <a:gd name="T91" fmla="*/ 39 h 91"/>
              <a:gd name="T92" fmla="*/ 229 w 229"/>
              <a:gd name="T93" fmla="*/ 39 h 91"/>
              <a:gd name="T94" fmla="*/ 229 w 229"/>
              <a:gd name="T95" fmla="*/ 53 h 91"/>
              <a:gd name="T96" fmla="*/ 190 w 229"/>
              <a:gd name="T97" fmla="*/ 53 h 91"/>
              <a:gd name="T98" fmla="*/ 185 w 229"/>
              <a:gd name="T99" fmla="*/ 68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9" h="91">
                <a:moveTo>
                  <a:pt x="62" y="75"/>
                </a:moveTo>
                <a:cubicBezTo>
                  <a:pt x="59" y="73"/>
                  <a:pt x="56" y="72"/>
                  <a:pt x="53" y="70"/>
                </a:cubicBezTo>
                <a:cubicBezTo>
                  <a:pt x="51" y="68"/>
                  <a:pt x="49" y="65"/>
                  <a:pt x="47" y="62"/>
                </a:cubicBezTo>
                <a:cubicBezTo>
                  <a:pt x="45" y="60"/>
                  <a:pt x="44" y="56"/>
                  <a:pt x="43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39"/>
                  <a:pt x="0" y="39"/>
                  <a:pt x="0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36"/>
                  <a:pt x="44" y="33"/>
                  <a:pt x="46" y="30"/>
                </a:cubicBezTo>
                <a:cubicBezTo>
                  <a:pt x="48" y="27"/>
                  <a:pt x="50" y="24"/>
                  <a:pt x="53" y="22"/>
                </a:cubicBezTo>
                <a:cubicBezTo>
                  <a:pt x="56" y="20"/>
                  <a:pt x="59" y="18"/>
                  <a:pt x="62" y="17"/>
                </a:cubicBezTo>
                <a:cubicBezTo>
                  <a:pt x="65" y="16"/>
                  <a:pt x="69" y="15"/>
                  <a:pt x="72" y="15"/>
                </a:cubicBezTo>
                <a:cubicBezTo>
                  <a:pt x="77" y="15"/>
                  <a:pt x="81" y="16"/>
                  <a:pt x="84" y="18"/>
                </a:cubicBezTo>
                <a:cubicBezTo>
                  <a:pt x="88" y="19"/>
                  <a:pt x="91" y="21"/>
                  <a:pt x="94" y="24"/>
                </a:cubicBezTo>
                <a:cubicBezTo>
                  <a:pt x="97" y="27"/>
                  <a:pt x="99" y="30"/>
                  <a:pt x="101" y="34"/>
                </a:cubicBezTo>
                <a:cubicBezTo>
                  <a:pt x="102" y="38"/>
                  <a:pt x="103" y="42"/>
                  <a:pt x="103" y="46"/>
                </a:cubicBezTo>
                <a:cubicBezTo>
                  <a:pt x="103" y="50"/>
                  <a:pt x="102" y="54"/>
                  <a:pt x="101" y="58"/>
                </a:cubicBezTo>
                <a:cubicBezTo>
                  <a:pt x="99" y="61"/>
                  <a:pt x="97" y="65"/>
                  <a:pt x="94" y="67"/>
                </a:cubicBezTo>
                <a:cubicBezTo>
                  <a:pt x="91" y="70"/>
                  <a:pt x="88" y="72"/>
                  <a:pt x="84" y="74"/>
                </a:cubicBezTo>
                <a:cubicBezTo>
                  <a:pt x="81" y="76"/>
                  <a:pt x="77" y="76"/>
                  <a:pt x="72" y="76"/>
                </a:cubicBezTo>
                <a:cubicBezTo>
                  <a:pt x="69" y="76"/>
                  <a:pt x="65" y="76"/>
                  <a:pt x="62" y="75"/>
                </a:cubicBezTo>
                <a:close/>
                <a:moveTo>
                  <a:pt x="185" y="68"/>
                </a:moveTo>
                <a:cubicBezTo>
                  <a:pt x="182" y="73"/>
                  <a:pt x="179" y="77"/>
                  <a:pt x="175" y="80"/>
                </a:cubicBezTo>
                <a:cubicBezTo>
                  <a:pt x="171" y="84"/>
                  <a:pt x="167" y="86"/>
                  <a:pt x="161" y="88"/>
                </a:cubicBezTo>
                <a:cubicBezTo>
                  <a:pt x="156" y="90"/>
                  <a:pt x="151" y="91"/>
                  <a:pt x="145" y="91"/>
                </a:cubicBezTo>
                <a:cubicBezTo>
                  <a:pt x="139" y="91"/>
                  <a:pt x="133" y="90"/>
                  <a:pt x="128" y="88"/>
                </a:cubicBezTo>
                <a:cubicBezTo>
                  <a:pt x="122" y="86"/>
                  <a:pt x="118" y="82"/>
                  <a:pt x="113" y="7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70"/>
                  <a:pt x="130" y="73"/>
                  <a:pt x="134" y="74"/>
                </a:cubicBezTo>
                <a:cubicBezTo>
                  <a:pt x="137" y="76"/>
                  <a:pt x="141" y="76"/>
                  <a:pt x="145" y="76"/>
                </a:cubicBezTo>
                <a:cubicBezTo>
                  <a:pt x="150" y="76"/>
                  <a:pt x="154" y="76"/>
                  <a:pt x="157" y="74"/>
                </a:cubicBezTo>
                <a:cubicBezTo>
                  <a:pt x="161" y="72"/>
                  <a:pt x="164" y="70"/>
                  <a:pt x="167" y="67"/>
                </a:cubicBezTo>
                <a:cubicBezTo>
                  <a:pt x="170" y="65"/>
                  <a:pt x="172" y="61"/>
                  <a:pt x="174" y="58"/>
                </a:cubicBezTo>
                <a:cubicBezTo>
                  <a:pt x="175" y="54"/>
                  <a:pt x="176" y="50"/>
                  <a:pt x="176" y="46"/>
                </a:cubicBezTo>
                <a:cubicBezTo>
                  <a:pt x="176" y="42"/>
                  <a:pt x="175" y="38"/>
                  <a:pt x="174" y="34"/>
                </a:cubicBezTo>
                <a:cubicBezTo>
                  <a:pt x="172" y="30"/>
                  <a:pt x="170" y="27"/>
                  <a:pt x="167" y="24"/>
                </a:cubicBezTo>
                <a:cubicBezTo>
                  <a:pt x="164" y="21"/>
                  <a:pt x="161" y="19"/>
                  <a:pt x="157" y="18"/>
                </a:cubicBezTo>
                <a:cubicBezTo>
                  <a:pt x="154" y="16"/>
                  <a:pt x="150" y="15"/>
                  <a:pt x="145" y="15"/>
                </a:cubicBezTo>
                <a:cubicBezTo>
                  <a:pt x="141" y="15"/>
                  <a:pt x="137" y="16"/>
                  <a:pt x="133" y="18"/>
                </a:cubicBezTo>
                <a:cubicBezTo>
                  <a:pt x="130" y="19"/>
                  <a:pt x="126" y="21"/>
                  <a:pt x="124" y="24"/>
                </a:cubicBezTo>
                <a:cubicBezTo>
                  <a:pt x="113" y="14"/>
                  <a:pt x="113" y="14"/>
                  <a:pt x="113" y="14"/>
                </a:cubicBezTo>
                <a:cubicBezTo>
                  <a:pt x="117" y="10"/>
                  <a:pt x="122" y="6"/>
                  <a:pt x="128" y="4"/>
                </a:cubicBezTo>
                <a:cubicBezTo>
                  <a:pt x="133" y="1"/>
                  <a:pt x="139" y="0"/>
                  <a:pt x="145" y="0"/>
                </a:cubicBezTo>
                <a:cubicBezTo>
                  <a:pt x="151" y="0"/>
                  <a:pt x="157" y="1"/>
                  <a:pt x="162" y="3"/>
                </a:cubicBezTo>
                <a:cubicBezTo>
                  <a:pt x="167" y="5"/>
                  <a:pt x="171" y="8"/>
                  <a:pt x="175" y="11"/>
                </a:cubicBezTo>
                <a:cubicBezTo>
                  <a:pt x="179" y="15"/>
                  <a:pt x="183" y="19"/>
                  <a:pt x="185" y="24"/>
                </a:cubicBezTo>
                <a:cubicBezTo>
                  <a:pt x="188" y="29"/>
                  <a:pt x="190" y="34"/>
                  <a:pt x="191" y="39"/>
                </a:cubicBezTo>
                <a:cubicBezTo>
                  <a:pt x="229" y="39"/>
                  <a:pt x="229" y="39"/>
                  <a:pt x="229" y="39"/>
                </a:cubicBezTo>
                <a:cubicBezTo>
                  <a:pt x="229" y="53"/>
                  <a:pt x="229" y="53"/>
                  <a:pt x="229" y="53"/>
                </a:cubicBezTo>
                <a:cubicBezTo>
                  <a:pt x="190" y="53"/>
                  <a:pt x="190" y="53"/>
                  <a:pt x="190" y="53"/>
                </a:cubicBezTo>
                <a:cubicBezTo>
                  <a:pt x="189" y="59"/>
                  <a:pt x="188" y="64"/>
                  <a:pt x="185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3" name="Freeform 115"/>
          <p:cNvSpPr>
            <a:spLocks noEditPoints="1"/>
          </p:cNvSpPr>
          <p:nvPr/>
        </p:nvSpPr>
        <p:spPr bwMode="auto">
          <a:xfrm>
            <a:off x="8291381" y="2948724"/>
            <a:ext cx="250833" cy="149849"/>
          </a:xfrm>
          <a:custGeom>
            <a:avLst/>
            <a:gdLst>
              <a:gd name="T0" fmla="*/ 188 w 233"/>
              <a:gd name="T1" fmla="*/ 74 h 139"/>
              <a:gd name="T2" fmla="*/ 125 w 233"/>
              <a:gd name="T3" fmla="*/ 91 h 139"/>
              <a:gd name="T4" fmla="*/ 97 w 233"/>
              <a:gd name="T5" fmla="*/ 81 h 139"/>
              <a:gd name="T6" fmla="*/ 81 w 233"/>
              <a:gd name="T7" fmla="*/ 97 h 139"/>
              <a:gd name="T8" fmla="*/ 91 w 233"/>
              <a:gd name="T9" fmla="*/ 126 h 139"/>
              <a:gd name="T10" fmla="*/ 61 w 233"/>
              <a:gd name="T11" fmla="*/ 138 h 139"/>
              <a:gd name="T12" fmla="*/ 48 w 233"/>
              <a:gd name="T13" fmla="*/ 108 h 139"/>
              <a:gd name="T14" fmla="*/ 67 w 233"/>
              <a:gd name="T15" fmla="*/ 74 h 139"/>
              <a:gd name="T16" fmla="*/ 31 w 233"/>
              <a:gd name="T17" fmla="*/ 91 h 139"/>
              <a:gd name="T18" fmla="*/ 2 w 233"/>
              <a:gd name="T19" fmla="*/ 79 h 139"/>
              <a:gd name="T20" fmla="*/ 14 w 233"/>
              <a:gd name="T21" fmla="*/ 49 h 139"/>
              <a:gd name="T22" fmla="*/ 43 w 233"/>
              <a:gd name="T23" fmla="*/ 59 h 139"/>
              <a:gd name="T24" fmla="*/ 102 w 233"/>
              <a:gd name="T25" fmla="*/ 53 h 139"/>
              <a:gd name="T26" fmla="*/ 132 w 233"/>
              <a:gd name="T27" fmla="*/ 53 h 139"/>
              <a:gd name="T28" fmla="*/ 160 w 233"/>
              <a:gd name="T29" fmla="*/ 46 h 139"/>
              <a:gd name="T30" fmla="*/ 141 w 233"/>
              <a:gd name="T31" fmla="*/ 23 h 139"/>
              <a:gd name="T32" fmla="*/ 164 w 233"/>
              <a:gd name="T33" fmla="*/ 0 h 139"/>
              <a:gd name="T34" fmla="*/ 187 w 233"/>
              <a:gd name="T35" fmla="*/ 23 h 139"/>
              <a:gd name="T36" fmla="*/ 167 w 233"/>
              <a:gd name="T37" fmla="*/ 46 h 139"/>
              <a:gd name="T38" fmla="*/ 196 w 233"/>
              <a:gd name="T39" fmla="*/ 53 h 139"/>
              <a:gd name="T40" fmla="*/ 227 w 233"/>
              <a:gd name="T41" fmla="*/ 54 h 139"/>
              <a:gd name="T42" fmla="*/ 227 w 233"/>
              <a:gd name="T43" fmla="*/ 86 h 139"/>
              <a:gd name="T44" fmla="*/ 17 w 233"/>
              <a:gd name="T45" fmla="*/ 56 h 139"/>
              <a:gd name="T46" fmla="*/ 9 w 233"/>
              <a:gd name="T47" fmla="*/ 76 h 139"/>
              <a:gd name="T48" fmla="*/ 29 w 233"/>
              <a:gd name="T49" fmla="*/ 84 h 139"/>
              <a:gd name="T50" fmla="*/ 37 w 233"/>
              <a:gd name="T51" fmla="*/ 64 h 139"/>
              <a:gd name="T52" fmla="*/ 17 w 233"/>
              <a:gd name="T53" fmla="*/ 56 h 139"/>
              <a:gd name="T54" fmla="*/ 70 w 233"/>
              <a:gd name="T55" fmla="*/ 132 h 139"/>
              <a:gd name="T56" fmla="*/ 85 w 233"/>
              <a:gd name="T57" fmla="*/ 117 h 139"/>
              <a:gd name="T58" fmla="*/ 70 w 233"/>
              <a:gd name="T59" fmla="*/ 101 h 139"/>
              <a:gd name="T60" fmla="*/ 54 w 233"/>
              <a:gd name="T61" fmla="*/ 117 h 139"/>
              <a:gd name="T62" fmla="*/ 56 w 233"/>
              <a:gd name="T63" fmla="*/ 29 h 139"/>
              <a:gd name="T64" fmla="*/ 64 w 233"/>
              <a:gd name="T65" fmla="*/ 9 h 139"/>
              <a:gd name="T66" fmla="*/ 84 w 233"/>
              <a:gd name="T67" fmla="*/ 17 h 139"/>
              <a:gd name="T68" fmla="*/ 76 w 233"/>
              <a:gd name="T69" fmla="*/ 37 h 139"/>
              <a:gd name="T70" fmla="*/ 106 w 233"/>
              <a:gd name="T71" fmla="*/ 59 h 139"/>
              <a:gd name="T72" fmla="*/ 106 w 233"/>
              <a:gd name="T73" fmla="*/ 81 h 139"/>
              <a:gd name="T74" fmla="*/ 128 w 233"/>
              <a:gd name="T75" fmla="*/ 81 h 139"/>
              <a:gd name="T76" fmla="*/ 128 w 233"/>
              <a:gd name="T77" fmla="*/ 59 h 139"/>
              <a:gd name="T78" fmla="*/ 178 w 233"/>
              <a:gd name="T79" fmla="*/ 17 h 139"/>
              <a:gd name="T80" fmla="*/ 158 w 233"/>
              <a:gd name="T81" fmla="*/ 9 h 139"/>
              <a:gd name="T82" fmla="*/ 150 w 233"/>
              <a:gd name="T83" fmla="*/ 29 h 139"/>
              <a:gd name="T84" fmla="*/ 170 w 233"/>
              <a:gd name="T85" fmla="*/ 37 h 139"/>
              <a:gd name="T86" fmla="*/ 178 w 233"/>
              <a:gd name="T87" fmla="*/ 17 h 139"/>
              <a:gd name="T88" fmla="*/ 179 w 233"/>
              <a:gd name="T89" fmla="*/ 117 h 139"/>
              <a:gd name="T90" fmla="*/ 164 w 233"/>
              <a:gd name="T91" fmla="*/ 132 h 139"/>
              <a:gd name="T92" fmla="*/ 148 w 233"/>
              <a:gd name="T93" fmla="*/ 117 h 139"/>
              <a:gd name="T94" fmla="*/ 164 w 233"/>
              <a:gd name="T95" fmla="*/ 101 h 139"/>
              <a:gd name="T96" fmla="*/ 197 w 233"/>
              <a:gd name="T97" fmla="*/ 64 h 139"/>
              <a:gd name="T98" fmla="*/ 205 w 233"/>
              <a:gd name="T99" fmla="*/ 84 h 139"/>
              <a:gd name="T100" fmla="*/ 225 w 233"/>
              <a:gd name="T101" fmla="*/ 76 h 139"/>
              <a:gd name="T102" fmla="*/ 217 w 233"/>
              <a:gd name="T103" fmla="*/ 56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3" h="139">
                <a:moveTo>
                  <a:pt x="203" y="91"/>
                </a:moveTo>
                <a:cubicBezTo>
                  <a:pt x="200" y="90"/>
                  <a:pt x="198" y="89"/>
                  <a:pt x="196" y="87"/>
                </a:cubicBezTo>
                <a:cubicBezTo>
                  <a:pt x="194" y="86"/>
                  <a:pt x="192" y="83"/>
                  <a:pt x="191" y="81"/>
                </a:cubicBezTo>
                <a:cubicBezTo>
                  <a:pt x="189" y="79"/>
                  <a:pt x="189" y="76"/>
                  <a:pt x="188" y="74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9" y="76"/>
                  <a:pt x="138" y="79"/>
                  <a:pt x="137" y="81"/>
                </a:cubicBezTo>
                <a:cubicBezTo>
                  <a:pt x="135" y="83"/>
                  <a:pt x="134" y="86"/>
                  <a:pt x="132" y="87"/>
                </a:cubicBezTo>
                <a:cubicBezTo>
                  <a:pt x="130" y="89"/>
                  <a:pt x="127" y="90"/>
                  <a:pt x="125" y="91"/>
                </a:cubicBezTo>
                <a:cubicBezTo>
                  <a:pt x="122" y="92"/>
                  <a:pt x="120" y="93"/>
                  <a:pt x="117" y="93"/>
                </a:cubicBezTo>
                <a:cubicBezTo>
                  <a:pt x="114" y="93"/>
                  <a:pt x="112" y="92"/>
                  <a:pt x="109" y="91"/>
                </a:cubicBezTo>
                <a:cubicBezTo>
                  <a:pt x="106" y="90"/>
                  <a:pt x="104" y="89"/>
                  <a:pt x="102" y="87"/>
                </a:cubicBezTo>
                <a:cubicBezTo>
                  <a:pt x="100" y="86"/>
                  <a:pt x="99" y="83"/>
                  <a:pt x="97" y="81"/>
                </a:cubicBezTo>
                <a:cubicBezTo>
                  <a:pt x="96" y="79"/>
                  <a:pt x="95" y="76"/>
                  <a:pt x="95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4" y="94"/>
                  <a:pt x="74" y="94"/>
                  <a:pt x="74" y="94"/>
                </a:cubicBezTo>
                <a:cubicBezTo>
                  <a:pt x="76" y="95"/>
                  <a:pt x="79" y="96"/>
                  <a:pt x="81" y="97"/>
                </a:cubicBezTo>
                <a:cubicBezTo>
                  <a:pt x="83" y="98"/>
                  <a:pt x="85" y="100"/>
                  <a:pt x="87" y="102"/>
                </a:cubicBezTo>
                <a:cubicBezTo>
                  <a:pt x="89" y="104"/>
                  <a:pt x="90" y="106"/>
                  <a:pt x="91" y="109"/>
                </a:cubicBezTo>
                <a:cubicBezTo>
                  <a:pt x="92" y="111"/>
                  <a:pt x="92" y="114"/>
                  <a:pt x="92" y="117"/>
                </a:cubicBezTo>
                <a:cubicBezTo>
                  <a:pt x="92" y="120"/>
                  <a:pt x="92" y="123"/>
                  <a:pt x="91" y="126"/>
                </a:cubicBezTo>
                <a:cubicBezTo>
                  <a:pt x="89" y="128"/>
                  <a:pt x="88" y="131"/>
                  <a:pt x="86" y="133"/>
                </a:cubicBezTo>
                <a:cubicBezTo>
                  <a:pt x="84" y="135"/>
                  <a:pt x="81" y="137"/>
                  <a:pt x="78" y="138"/>
                </a:cubicBezTo>
                <a:cubicBezTo>
                  <a:pt x="76" y="139"/>
                  <a:pt x="73" y="139"/>
                  <a:pt x="70" y="139"/>
                </a:cubicBezTo>
                <a:cubicBezTo>
                  <a:pt x="66" y="139"/>
                  <a:pt x="63" y="139"/>
                  <a:pt x="61" y="138"/>
                </a:cubicBezTo>
                <a:cubicBezTo>
                  <a:pt x="58" y="137"/>
                  <a:pt x="56" y="135"/>
                  <a:pt x="53" y="133"/>
                </a:cubicBezTo>
                <a:cubicBezTo>
                  <a:pt x="51" y="131"/>
                  <a:pt x="50" y="128"/>
                  <a:pt x="49" y="126"/>
                </a:cubicBezTo>
                <a:cubicBezTo>
                  <a:pt x="47" y="123"/>
                  <a:pt x="47" y="120"/>
                  <a:pt x="47" y="117"/>
                </a:cubicBezTo>
                <a:cubicBezTo>
                  <a:pt x="47" y="114"/>
                  <a:pt x="47" y="111"/>
                  <a:pt x="48" y="108"/>
                </a:cubicBezTo>
                <a:cubicBezTo>
                  <a:pt x="49" y="106"/>
                  <a:pt x="51" y="104"/>
                  <a:pt x="53" y="102"/>
                </a:cubicBezTo>
                <a:cubicBezTo>
                  <a:pt x="54" y="100"/>
                  <a:pt x="57" y="98"/>
                  <a:pt x="59" y="97"/>
                </a:cubicBezTo>
                <a:cubicBezTo>
                  <a:pt x="61" y="95"/>
                  <a:pt x="64" y="94"/>
                  <a:pt x="67" y="94"/>
                </a:cubicBezTo>
                <a:cubicBezTo>
                  <a:pt x="67" y="74"/>
                  <a:pt x="67" y="74"/>
                  <a:pt x="67" y="74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76"/>
                  <a:pt x="44" y="79"/>
                  <a:pt x="43" y="81"/>
                </a:cubicBezTo>
                <a:cubicBezTo>
                  <a:pt x="41" y="83"/>
                  <a:pt x="40" y="86"/>
                  <a:pt x="38" y="87"/>
                </a:cubicBezTo>
                <a:cubicBezTo>
                  <a:pt x="36" y="89"/>
                  <a:pt x="33" y="90"/>
                  <a:pt x="31" y="91"/>
                </a:cubicBezTo>
                <a:cubicBezTo>
                  <a:pt x="28" y="92"/>
                  <a:pt x="26" y="93"/>
                  <a:pt x="23" y="93"/>
                </a:cubicBezTo>
                <a:cubicBezTo>
                  <a:pt x="20" y="93"/>
                  <a:pt x="17" y="92"/>
                  <a:pt x="14" y="91"/>
                </a:cubicBezTo>
                <a:cubicBezTo>
                  <a:pt x="11" y="90"/>
                  <a:pt x="9" y="88"/>
                  <a:pt x="7" y="86"/>
                </a:cubicBezTo>
                <a:cubicBezTo>
                  <a:pt x="5" y="84"/>
                  <a:pt x="3" y="82"/>
                  <a:pt x="2" y="79"/>
                </a:cubicBezTo>
                <a:cubicBezTo>
                  <a:pt x="1" y="76"/>
                  <a:pt x="0" y="73"/>
                  <a:pt x="0" y="70"/>
                </a:cubicBezTo>
                <a:cubicBezTo>
                  <a:pt x="0" y="67"/>
                  <a:pt x="1" y="64"/>
                  <a:pt x="2" y="61"/>
                </a:cubicBezTo>
                <a:cubicBezTo>
                  <a:pt x="3" y="58"/>
                  <a:pt x="5" y="56"/>
                  <a:pt x="7" y="54"/>
                </a:cubicBezTo>
                <a:cubicBezTo>
                  <a:pt x="9" y="52"/>
                  <a:pt x="11" y="50"/>
                  <a:pt x="14" y="49"/>
                </a:cubicBezTo>
                <a:cubicBezTo>
                  <a:pt x="17" y="48"/>
                  <a:pt x="20" y="47"/>
                  <a:pt x="23" y="47"/>
                </a:cubicBezTo>
                <a:cubicBezTo>
                  <a:pt x="26" y="47"/>
                  <a:pt x="28" y="48"/>
                  <a:pt x="31" y="49"/>
                </a:cubicBezTo>
                <a:cubicBezTo>
                  <a:pt x="33" y="50"/>
                  <a:pt x="36" y="51"/>
                  <a:pt x="38" y="53"/>
                </a:cubicBezTo>
                <a:cubicBezTo>
                  <a:pt x="40" y="55"/>
                  <a:pt x="41" y="57"/>
                  <a:pt x="43" y="59"/>
                </a:cubicBezTo>
                <a:cubicBezTo>
                  <a:pt x="44" y="61"/>
                  <a:pt x="45" y="64"/>
                  <a:pt x="4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4"/>
                  <a:pt x="96" y="61"/>
                  <a:pt x="97" y="59"/>
                </a:cubicBezTo>
                <a:cubicBezTo>
                  <a:pt x="98" y="57"/>
                  <a:pt x="100" y="55"/>
                  <a:pt x="102" y="53"/>
                </a:cubicBezTo>
                <a:cubicBezTo>
                  <a:pt x="104" y="51"/>
                  <a:pt x="106" y="50"/>
                  <a:pt x="109" y="49"/>
                </a:cubicBezTo>
                <a:cubicBezTo>
                  <a:pt x="111" y="48"/>
                  <a:pt x="114" y="47"/>
                  <a:pt x="117" y="47"/>
                </a:cubicBezTo>
                <a:cubicBezTo>
                  <a:pt x="120" y="47"/>
                  <a:pt x="123" y="48"/>
                  <a:pt x="125" y="49"/>
                </a:cubicBezTo>
                <a:cubicBezTo>
                  <a:pt x="128" y="50"/>
                  <a:pt x="130" y="51"/>
                  <a:pt x="132" y="53"/>
                </a:cubicBezTo>
                <a:cubicBezTo>
                  <a:pt x="134" y="55"/>
                  <a:pt x="136" y="57"/>
                  <a:pt x="137" y="59"/>
                </a:cubicBezTo>
                <a:cubicBezTo>
                  <a:pt x="138" y="61"/>
                  <a:pt x="139" y="64"/>
                  <a:pt x="139" y="67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58" y="45"/>
                  <a:pt x="155" y="44"/>
                  <a:pt x="153" y="43"/>
                </a:cubicBezTo>
                <a:cubicBezTo>
                  <a:pt x="150" y="42"/>
                  <a:pt x="148" y="40"/>
                  <a:pt x="147" y="38"/>
                </a:cubicBezTo>
                <a:cubicBezTo>
                  <a:pt x="145" y="36"/>
                  <a:pt x="143" y="34"/>
                  <a:pt x="143" y="31"/>
                </a:cubicBezTo>
                <a:cubicBezTo>
                  <a:pt x="142" y="29"/>
                  <a:pt x="141" y="26"/>
                  <a:pt x="141" y="23"/>
                </a:cubicBezTo>
                <a:cubicBezTo>
                  <a:pt x="141" y="20"/>
                  <a:pt x="142" y="17"/>
                  <a:pt x="143" y="14"/>
                </a:cubicBezTo>
                <a:cubicBezTo>
                  <a:pt x="144" y="12"/>
                  <a:pt x="146" y="9"/>
                  <a:pt x="148" y="7"/>
                </a:cubicBezTo>
                <a:cubicBezTo>
                  <a:pt x="150" y="5"/>
                  <a:pt x="152" y="3"/>
                  <a:pt x="155" y="2"/>
                </a:cubicBezTo>
                <a:cubicBezTo>
                  <a:pt x="158" y="1"/>
                  <a:pt x="161" y="0"/>
                  <a:pt x="164" y="0"/>
                </a:cubicBezTo>
                <a:cubicBezTo>
                  <a:pt x="167" y="0"/>
                  <a:pt x="170" y="1"/>
                  <a:pt x="173" y="2"/>
                </a:cubicBezTo>
                <a:cubicBezTo>
                  <a:pt x="175" y="3"/>
                  <a:pt x="178" y="5"/>
                  <a:pt x="180" y="7"/>
                </a:cubicBezTo>
                <a:cubicBezTo>
                  <a:pt x="182" y="9"/>
                  <a:pt x="184" y="12"/>
                  <a:pt x="185" y="14"/>
                </a:cubicBezTo>
                <a:cubicBezTo>
                  <a:pt x="186" y="17"/>
                  <a:pt x="187" y="20"/>
                  <a:pt x="187" y="23"/>
                </a:cubicBezTo>
                <a:cubicBezTo>
                  <a:pt x="187" y="26"/>
                  <a:pt x="186" y="29"/>
                  <a:pt x="185" y="31"/>
                </a:cubicBezTo>
                <a:cubicBezTo>
                  <a:pt x="184" y="34"/>
                  <a:pt x="183" y="36"/>
                  <a:pt x="181" y="38"/>
                </a:cubicBezTo>
                <a:cubicBezTo>
                  <a:pt x="179" y="40"/>
                  <a:pt x="177" y="42"/>
                  <a:pt x="175" y="43"/>
                </a:cubicBezTo>
                <a:cubicBezTo>
                  <a:pt x="173" y="44"/>
                  <a:pt x="170" y="45"/>
                  <a:pt x="167" y="46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64"/>
                  <a:pt x="189" y="61"/>
                  <a:pt x="191" y="59"/>
                </a:cubicBezTo>
                <a:cubicBezTo>
                  <a:pt x="192" y="57"/>
                  <a:pt x="194" y="55"/>
                  <a:pt x="196" y="53"/>
                </a:cubicBezTo>
                <a:cubicBezTo>
                  <a:pt x="198" y="51"/>
                  <a:pt x="200" y="50"/>
                  <a:pt x="202" y="49"/>
                </a:cubicBezTo>
                <a:cubicBezTo>
                  <a:pt x="205" y="48"/>
                  <a:pt x="208" y="47"/>
                  <a:pt x="211" y="47"/>
                </a:cubicBezTo>
                <a:cubicBezTo>
                  <a:pt x="214" y="47"/>
                  <a:pt x="217" y="48"/>
                  <a:pt x="219" y="49"/>
                </a:cubicBezTo>
                <a:cubicBezTo>
                  <a:pt x="222" y="50"/>
                  <a:pt x="225" y="52"/>
                  <a:pt x="227" y="54"/>
                </a:cubicBezTo>
                <a:cubicBezTo>
                  <a:pt x="229" y="56"/>
                  <a:pt x="230" y="58"/>
                  <a:pt x="232" y="61"/>
                </a:cubicBezTo>
                <a:cubicBezTo>
                  <a:pt x="233" y="64"/>
                  <a:pt x="233" y="67"/>
                  <a:pt x="233" y="70"/>
                </a:cubicBezTo>
                <a:cubicBezTo>
                  <a:pt x="233" y="73"/>
                  <a:pt x="233" y="76"/>
                  <a:pt x="232" y="79"/>
                </a:cubicBezTo>
                <a:cubicBezTo>
                  <a:pt x="230" y="82"/>
                  <a:pt x="229" y="84"/>
                  <a:pt x="227" y="86"/>
                </a:cubicBezTo>
                <a:cubicBezTo>
                  <a:pt x="225" y="88"/>
                  <a:pt x="222" y="90"/>
                  <a:pt x="219" y="91"/>
                </a:cubicBezTo>
                <a:cubicBezTo>
                  <a:pt x="217" y="92"/>
                  <a:pt x="214" y="93"/>
                  <a:pt x="211" y="93"/>
                </a:cubicBezTo>
                <a:cubicBezTo>
                  <a:pt x="208" y="93"/>
                  <a:pt x="205" y="92"/>
                  <a:pt x="203" y="91"/>
                </a:cubicBezTo>
                <a:close/>
                <a:moveTo>
                  <a:pt x="17" y="56"/>
                </a:moveTo>
                <a:cubicBezTo>
                  <a:pt x="15" y="57"/>
                  <a:pt x="13" y="58"/>
                  <a:pt x="12" y="59"/>
                </a:cubicBezTo>
                <a:cubicBezTo>
                  <a:pt x="11" y="61"/>
                  <a:pt x="10" y="62"/>
                  <a:pt x="9" y="64"/>
                </a:cubicBezTo>
                <a:cubicBezTo>
                  <a:pt x="8" y="66"/>
                  <a:pt x="7" y="68"/>
                  <a:pt x="7" y="70"/>
                </a:cubicBezTo>
                <a:cubicBezTo>
                  <a:pt x="7" y="72"/>
                  <a:pt x="8" y="74"/>
                  <a:pt x="9" y="76"/>
                </a:cubicBezTo>
                <a:cubicBezTo>
                  <a:pt x="10" y="78"/>
                  <a:pt x="11" y="79"/>
                  <a:pt x="12" y="81"/>
                </a:cubicBezTo>
                <a:cubicBezTo>
                  <a:pt x="13" y="82"/>
                  <a:pt x="15" y="83"/>
                  <a:pt x="17" y="84"/>
                </a:cubicBezTo>
                <a:cubicBezTo>
                  <a:pt x="19" y="85"/>
                  <a:pt x="21" y="85"/>
                  <a:pt x="23" y="85"/>
                </a:cubicBezTo>
                <a:cubicBezTo>
                  <a:pt x="25" y="85"/>
                  <a:pt x="27" y="85"/>
                  <a:pt x="29" y="84"/>
                </a:cubicBezTo>
                <a:cubicBezTo>
                  <a:pt x="31" y="83"/>
                  <a:pt x="32" y="82"/>
                  <a:pt x="34" y="81"/>
                </a:cubicBezTo>
                <a:cubicBezTo>
                  <a:pt x="35" y="79"/>
                  <a:pt x="36" y="78"/>
                  <a:pt x="37" y="76"/>
                </a:cubicBezTo>
                <a:cubicBezTo>
                  <a:pt x="38" y="74"/>
                  <a:pt x="38" y="72"/>
                  <a:pt x="38" y="70"/>
                </a:cubicBezTo>
                <a:cubicBezTo>
                  <a:pt x="38" y="68"/>
                  <a:pt x="38" y="66"/>
                  <a:pt x="37" y="64"/>
                </a:cubicBezTo>
                <a:cubicBezTo>
                  <a:pt x="36" y="62"/>
                  <a:pt x="35" y="61"/>
                  <a:pt x="34" y="59"/>
                </a:cubicBezTo>
                <a:cubicBezTo>
                  <a:pt x="32" y="58"/>
                  <a:pt x="31" y="57"/>
                  <a:pt x="29" y="56"/>
                </a:cubicBezTo>
                <a:cubicBezTo>
                  <a:pt x="27" y="55"/>
                  <a:pt x="25" y="55"/>
                  <a:pt x="23" y="55"/>
                </a:cubicBezTo>
                <a:cubicBezTo>
                  <a:pt x="21" y="55"/>
                  <a:pt x="19" y="55"/>
                  <a:pt x="17" y="56"/>
                </a:cubicBezTo>
                <a:close/>
                <a:moveTo>
                  <a:pt x="56" y="123"/>
                </a:moveTo>
                <a:cubicBezTo>
                  <a:pt x="56" y="124"/>
                  <a:pt x="57" y="126"/>
                  <a:pt x="59" y="127"/>
                </a:cubicBezTo>
                <a:cubicBezTo>
                  <a:pt x="60" y="129"/>
                  <a:pt x="62" y="130"/>
                  <a:pt x="64" y="131"/>
                </a:cubicBezTo>
                <a:cubicBezTo>
                  <a:pt x="65" y="132"/>
                  <a:pt x="67" y="132"/>
                  <a:pt x="70" y="132"/>
                </a:cubicBezTo>
                <a:cubicBezTo>
                  <a:pt x="72" y="132"/>
                  <a:pt x="74" y="132"/>
                  <a:pt x="75" y="131"/>
                </a:cubicBezTo>
                <a:cubicBezTo>
                  <a:pt x="77" y="130"/>
                  <a:pt x="79" y="129"/>
                  <a:pt x="80" y="127"/>
                </a:cubicBezTo>
                <a:cubicBezTo>
                  <a:pt x="82" y="126"/>
                  <a:pt x="83" y="124"/>
                  <a:pt x="84" y="123"/>
                </a:cubicBezTo>
                <a:cubicBezTo>
                  <a:pt x="84" y="121"/>
                  <a:pt x="85" y="119"/>
                  <a:pt x="85" y="117"/>
                </a:cubicBezTo>
                <a:cubicBezTo>
                  <a:pt x="85" y="115"/>
                  <a:pt x="84" y="113"/>
                  <a:pt x="84" y="111"/>
                </a:cubicBezTo>
                <a:cubicBezTo>
                  <a:pt x="83" y="109"/>
                  <a:pt x="82" y="107"/>
                  <a:pt x="80" y="106"/>
                </a:cubicBezTo>
                <a:cubicBezTo>
                  <a:pt x="79" y="105"/>
                  <a:pt x="77" y="104"/>
                  <a:pt x="75" y="103"/>
                </a:cubicBezTo>
                <a:cubicBezTo>
                  <a:pt x="74" y="102"/>
                  <a:pt x="72" y="101"/>
                  <a:pt x="70" y="101"/>
                </a:cubicBezTo>
                <a:cubicBezTo>
                  <a:pt x="67" y="101"/>
                  <a:pt x="65" y="102"/>
                  <a:pt x="64" y="103"/>
                </a:cubicBezTo>
                <a:cubicBezTo>
                  <a:pt x="62" y="104"/>
                  <a:pt x="60" y="105"/>
                  <a:pt x="59" y="106"/>
                </a:cubicBezTo>
                <a:cubicBezTo>
                  <a:pt x="57" y="107"/>
                  <a:pt x="56" y="109"/>
                  <a:pt x="56" y="111"/>
                </a:cubicBezTo>
                <a:cubicBezTo>
                  <a:pt x="55" y="113"/>
                  <a:pt x="54" y="115"/>
                  <a:pt x="54" y="117"/>
                </a:cubicBezTo>
                <a:cubicBezTo>
                  <a:pt x="54" y="119"/>
                  <a:pt x="55" y="121"/>
                  <a:pt x="56" y="123"/>
                </a:cubicBezTo>
                <a:close/>
                <a:moveTo>
                  <a:pt x="64" y="37"/>
                </a:moveTo>
                <a:cubicBezTo>
                  <a:pt x="62" y="36"/>
                  <a:pt x="61" y="35"/>
                  <a:pt x="59" y="34"/>
                </a:cubicBezTo>
                <a:cubicBezTo>
                  <a:pt x="58" y="32"/>
                  <a:pt x="57" y="31"/>
                  <a:pt x="56" y="29"/>
                </a:cubicBezTo>
                <a:cubicBezTo>
                  <a:pt x="55" y="27"/>
                  <a:pt x="55" y="25"/>
                  <a:pt x="55" y="23"/>
                </a:cubicBezTo>
                <a:cubicBezTo>
                  <a:pt x="55" y="21"/>
                  <a:pt x="55" y="19"/>
                  <a:pt x="56" y="17"/>
                </a:cubicBezTo>
                <a:cubicBezTo>
                  <a:pt x="57" y="15"/>
                  <a:pt x="58" y="14"/>
                  <a:pt x="59" y="12"/>
                </a:cubicBezTo>
                <a:cubicBezTo>
                  <a:pt x="61" y="11"/>
                  <a:pt x="62" y="10"/>
                  <a:pt x="64" y="9"/>
                </a:cubicBezTo>
                <a:cubicBezTo>
                  <a:pt x="66" y="8"/>
                  <a:pt x="68" y="8"/>
                  <a:pt x="70" y="8"/>
                </a:cubicBezTo>
                <a:cubicBezTo>
                  <a:pt x="72" y="8"/>
                  <a:pt x="74" y="8"/>
                  <a:pt x="76" y="9"/>
                </a:cubicBezTo>
                <a:cubicBezTo>
                  <a:pt x="78" y="10"/>
                  <a:pt x="80" y="11"/>
                  <a:pt x="81" y="12"/>
                </a:cubicBezTo>
                <a:cubicBezTo>
                  <a:pt x="82" y="14"/>
                  <a:pt x="83" y="15"/>
                  <a:pt x="84" y="17"/>
                </a:cubicBezTo>
                <a:cubicBezTo>
                  <a:pt x="85" y="19"/>
                  <a:pt x="85" y="21"/>
                  <a:pt x="85" y="23"/>
                </a:cubicBezTo>
                <a:cubicBezTo>
                  <a:pt x="85" y="25"/>
                  <a:pt x="85" y="27"/>
                  <a:pt x="84" y="29"/>
                </a:cubicBezTo>
                <a:cubicBezTo>
                  <a:pt x="83" y="31"/>
                  <a:pt x="82" y="32"/>
                  <a:pt x="81" y="34"/>
                </a:cubicBezTo>
                <a:cubicBezTo>
                  <a:pt x="80" y="35"/>
                  <a:pt x="78" y="36"/>
                  <a:pt x="76" y="37"/>
                </a:cubicBezTo>
                <a:cubicBezTo>
                  <a:pt x="74" y="38"/>
                  <a:pt x="72" y="38"/>
                  <a:pt x="70" y="38"/>
                </a:cubicBezTo>
                <a:cubicBezTo>
                  <a:pt x="68" y="38"/>
                  <a:pt x="66" y="38"/>
                  <a:pt x="64" y="37"/>
                </a:cubicBezTo>
                <a:close/>
                <a:moveTo>
                  <a:pt x="111" y="56"/>
                </a:moveTo>
                <a:cubicBezTo>
                  <a:pt x="109" y="57"/>
                  <a:pt x="108" y="58"/>
                  <a:pt x="106" y="59"/>
                </a:cubicBezTo>
                <a:cubicBezTo>
                  <a:pt x="105" y="61"/>
                  <a:pt x="104" y="62"/>
                  <a:pt x="103" y="64"/>
                </a:cubicBezTo>
                <a:cubicBezTo>
                  <a:pt x="102" y="66"/>
                  <a:pt x="102" y="68"/>
                  <a:pt x="102" y="70"/>
                </a:cubicBezTo>
                <a:cubicBezTo>
                  <a:pt x="102" y="72"/>
                  <a:pt x="102" y="74"/>
                  <a:pt x="103" y="76"/>
                </a:cubicBezTo>
                <a:cubicBezTo>
                  <a:pt x="104" y="78"/>
                  <a:pt x="105" y="79"/>
                  <a:pt x="106" y="81"/>
                </a:cubicBezTo>
                <a:cubicBezTo>
                  <a:pt x="108" y="82"/>
                  <a:pt x="109" y="83"/>
                  <a:pt x="111" y="84"/>
                </a:cubicBezTo>
                <a:cubicBezTo>
                  <a:pt x="113" y="85"/>
                  <a:pt x="115" y="85"/>
                  <a:pt x="117" y="85"/>
                </a:cubicBezTo>
                <a:cubicBezTo>
                  <a:pt x="119" y="85"/>
                  <a:pt x="121" y="85"/>
                  <a:pt x="123" y="84"/>
                </a:cubicBezTo>
                <a:cubicBezTo>
                  <a:pt x="125" y="83"/>
                  <a:pt x="126" y="82"/>
                  <a:pt x="128" y="81"/>
                </a:cubicBezTo>
                <a:cubicBezTo>
                  <a:pt x="129" y="79"/>
                  <a:pt x="130" y="78"/>
                  <a:pt x="131" y="76"/>
                </a:cubicBezTo>
                <a:cubicBezTo>
                  <a:pt x="132" y="74"/>
                  <a:pt x="132" y="72"/>
                  <a:pt x="132" y="70"/>
                </a:cubicBezTo>
                <a:cubicBezTo>
                  <a:pt x="132" y="68"/>
                  <a:pt x="132" y="66"/>
                  <a:pt x="131" y="64"/>
                </a:cubicBezTo>
                <a:cubicBezTo>
                  <a:pt x="130" y="62"/>
                  <a:pt x="129" y="61"/>
                  <a:pt x="128" y="59"/>
                </a:cubicBezTo>
                <a:cubicBezTo>
                  <a:pt x="126" y="58"/>
                  <a:pt x="125" y="57"/>
                  <a:pt x="123" y="56"/>
                </a:cubicBezTo>
                <a:cubicBezTo>
                  <a:pt x="121" y="55"/>
                  <a:pt x="119" y="55"/>
                  <a:pt x="117" y="55"/>
                </a:cubicBezTo>
                <a:cubicBezTo>
                  <a:pt x="115" y="55"/>
                  <a:pt x="113" y="55"/>
                  <a:pt x="111" y="56"/>
                </a:cubicBezTo>
                <a:close/>
                <a:moveTo>
                  <a:pt x="178" y="17"/>
                </a:moveTo>
                <a:cubicBezTo>
                  <a:pt x="177" y="15"/>
                  <a:pt x="176" y="14"/>
                  <a:pt x="175" y="12"/>
                </a:cubicBezTo>
                <a:cubicBezTo>
                  <a:pt x="173" y="11"/>
                  <a:pt x="172" y="10"/>
                  <a:pt x="170" y="9"/>
                </a:cubicBezTo>
                <a:cubicBezTo>
                  <a:pt x="168" y="8"/>
                  <a:pt x="166" y="8"/>
                  <a:pt x="164" y="8"/>
                </a:cubicBezTo>
                <a:cubicBezTo>
                  <a:pt x="162" y="8"/>
                  <a:pt x="160" y="8"/>
                  <a:pt x="158" y="9"/>
                </a:cubicBezTo>
                <a:cubicBezTo>
                  <a:pt x="156" y="10"/>
                  <a:pt x="154" y="11"/>
                  <a:pt x="153" y="12"/>
                </a:cubicBezTo>
                <a:cubicBezTo>
                  <a:pt x="152" y="14"/>
                  <a:pt x="151" y="15"/>
                  <a:pt x="150" y="17"/>
                </a:cubicBezTo>
                <a:cubicBezTo>
                  <a:pt x="149" y="19"/>
                  <a:pt x="148" y="21"/>
                  <a:pt x="148" y="23"/>
                </a:cubicBezTo>
                <a:cubicBezTo>
                  <a:pt x="148" y="25"/>
                  <a:pt x="149" y="27"/>
                  <a:pt x="150" y="29"/>
                </a:cubicBezTo>
                <a:cubicBezTo>
                  <a:pt x="151" y="31"/>
                  <a:pt x="152" y="32"/>
                  <a:pt x="153" y="34"/>
                </a:cubicBezTo>
                <a:cubicBezTo>
                  <a:pt x="154" y="35"/>
                  <a:pt x="156" y="36"/>
                  <a:pt x="158" y="37"/>
                </a:cubicBezTo>
                <a:cubicBezTo>
                  <a:pt x="160" y="38"/>
                  <a:pt x="162" y="38"/>
                  <a:pt x="164" y="38"/>
                </a:cubicBezTo>
                <a:cubicBezTo>
                  <a:pt x="166" y="38"/>
                  <a:pt x="168" y="38"/>
                  <a:pt x="170" y="37"/>
                </a:cubicBezTo>
                <a:cubicBezTo>
                  <a:pt x="172" y="36"/>
                  <a:pt x="173" y="35"/>
                  <a:pt x="175" y="34"/>
                </a:cubicBezTo>
                <a:cubicBezTo>
                  <a:pt x="176" y="32"/>
                  <a:pt x="177" y="31"/>
                  <a:pt x="178" y="29"/>
                </a:cubicBezTo>
                <a:cubicBezTo>
                  <a:pt x="179" y="27"/>
                  <a:pt x="179" y="25"/>
                  <a:pt x="179" y="23"/>
                </a:cubicBezTo>
                <a:cubicBezTo>
                  <a:pt x="179" y="21"/>
                  <a:pt x="179" y="19"/>
                  <a:pt x="178" y="17"/>
                </a:cubicBezTo>
                <a:close/>
                <a:moveTo>
                  <a:pt x="170" y="103"/>
                </a:moveTo>
                <a:cubicBezTo>
                  <a:pt x="172" y="104"/>
                  <a:pt x="173" y="105"/>
                  <a:pt x="175" y="106"/>
                </a:cubicBezTo>
                <a:cubicBezTo>
                  <a:pt x="176" y="107"/>
                  <a:pt x="177" y="109"/>
                  <a:pt x="178" y="111"/>
                </a:cubicBezTo>
                <a:cubicBezTo>
                  <a:pt x="179" y="113"/>
                  <a:pt x="179" y="115"/>
                  <a:pt x="179" y="117"/>
                </a:cubicBezTo>
                <a:cubicBezTo>
                  <a:pt x="179" y="119"/>
                  <a:pt x="179" y="121"/>
                  <a:pt x="178" y="123"/>
                </a:cubicBezTo>
                <a:cubicBezTo>
                  <a:pt x="177" y="124"/>
                  <a:pt x="176" y="126"/>
                  <a:pt x="175" y="127"/>
                </a:cubicBezTo>
                <a:cubicBezTo>
                  <a:pt x="173" y="129"/>
                  <a:pt x="172" y="130"/>
                  <a:pt x="170" y="131"/>
                </a:cubicBezTo>
                <a:cubicBezTo>
                  <a:pt x="168" y="132"/>
                  <a:pt x="166" y="132"/>
                  <a:pt x="164" y="132"/>
                </a:cubicBezTo>
                <a:cubicBezTo>
                  <a:pt x="162" y="132"/>
                  <a:pt x="160" y="132"/>
                  <a:pt x="158" y="131"/>
                </a:cubicBezTo>
                <a:cubicBezTo>
                  <a:pt x="156" y="130"/>
                  <a:pt x="154" y="129"/>
                  <a:pt x="153" y="127"/>
                </a:cubicBezTo>
                <a:cubicBezTo>
                  <a:pt x="152" y="126"/>
                  <a:pt x="151" y="124"/>
                  <a:pt x="150" y="123"/>
                </a:cubicBezTo>
                <a:cubicBezTo>
                  <a:pt x="149" y="121"/>
                  <a:pt x="148" y="119"/>
                  <a:pt x="148" y="117"/>
                </a:cubicBezTo>
                <a:cubicBezTo>
                  <a:pt x="148" y="115"/>
                  <a:pt x="149" y="113"/>
                  <a:pt x="150" y="111"/>
                </a:cubicBezTo>
                <a:cubicBezTo>
                  <a:pt x="151" y="109"/>
                  <a:pt x="152" y="107"/>
                  <a:pt x="153" y="106"/>
                </a:cubicBezTo>
                <a:cubicBezTo>
                  <a:pt x="154" y="105"/>
                  <a:pt x="156" y="104"/>
                  <a:pt x="158" y="103"/>
                </a:cubicBezTo>
                <a:cubicBezTo>
                  <a:pt x="160" y="102"/>
                  <a:pt x="162" y="101"/>
                  <a:pt x="164" y="101"/>
                </a:cubicBezTo>
                <a:cubicBezTo>
                  <a:pt x="166" y="101"/>
                  <a:pt x="168" y="102"/>
                  <a:pt x="170" y="103"/>
                </a:cubicBezTo>
                <a:close/>
                <a:moveTo>
                  <a:pt x="205" y="56"/>
                </a:moveTo>
                <a:cubicBezTo>
                  <a:pt x="203" y="57"/>
                  <a:pt x="201" y="58"/>
                  <a:pt x="200" y="59"/>
                </a:cubicBezTo>
                <a:cubicBezTo>
                  <a:pt x="198" y="61"/>
                  <a:pt x="197" y="62"/>
                  <a:pt x="197" y="64"/>
                </a:cubicBezTo>
                <a:cubicBezTo>
                  <a:pt x="196" y="66"/>
                  <a:pt x="195" y="68"/>
                  <a:pt x="195" y="70"/>
                </a:cubicBezTo>
                <a:cubicBezTo>
                  <a:pt x="195" y="72"/>
                  <a:pt x="196" y="74"/>
                  <a:pt x="197" y="76"/>
                </a:cubicBezTo>
                <a:cubicBezTo>
                  <a:pt x="197" y="78"/>
                  <a:pt x="198" y="79"/>
                  <a:pt x="200" y="81"/>
                </a:cubicBezTo>
                <a:cubicBezTo>
                  <a:pt x="201" y="82"/>
                  <a:pt x="203" y="83"/>
                  <a:pt x="205" y="84"/>
                </a:cubicBezTo>
                <a:cubicBezTo>
                  <a:pt x="207" y="85"/>
                  <a:pt x="209" y="85"/>
                  <a:pt x="211" y="85"/>
                </a:cubicBezTo>
                <a:cubicBezTo>
                  <a:pt x="213" y="85"/>
                  <a:pt x="215" y="85"/>
                  <a:pt x="217" y="84"/>
                </a:cubicBezTo>
                <a:cubicBezTo>
                  <a:pt x="218" y="83"/>
                  <a:pt x="220" y="82"/>
                  <a:pt x="221" y="81"/>
                </a:cubicBezTo>
                <a:cubicBezTo>
                  <a:pt x="223" y="79"/>
                  <a:pt x="224" y="78"/>
                  <a:pt x="225" y="76"/>
                </a:cubicBezTo>
                <a:cubicBezTo>
                  <a:pt x="225" y="74"/>
                  <a:pt x="226" y="72"/>
                  <a:pt x="226" y="70"/>
                </a:cubicBezTo>
                <a:cubicBezTo>
                  <a:pt x="226" y="68"/>
                  <a:pt x="225" y="66"/>
                  <a:pt x="225" y="64"/>
                </a:cubicBezTo>
                <a:cubicBezTo>
                  <a:pt x="224" y="62"/>
                  <a:pt x="223" y="61"/>
                  <a:pt x="221" y="59"/>
                </a:cubicBezTo>
                <a:cubicBezTo>
                  <a:pt x="220" y="58"/>
                  <a:pt x="218" y="57"/>
                  <a:pt x="217" y="56"/>
                </a:cubicBezTo>
                <a:cubicBezTo>
                  <a:pt x="215" y="55"/>
                  <a:pt x="213" y="55"/>
                  <a:pt x="211" y="55"/>
                </a:cubicBezTo>
                <a:cubicBezTo>
                  <a:pt x="209" y="55"/>
                  <a:pt x="207" y="55"/>
                  <a:pt x="205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4" name="Freeform 116"/>
          <p:cNvSpPr>
            <a:spLocks noEditPoints="1"/>
          </p:cNvSpPr>
          <p:nvPr/>
        </p:nvSpPr>
        <p:spPr bwMode="auto">
          <a:xfrm>
            <a:off x="882020" y="3307058"/>
            <a:ext cx="252463" cy="250833"/>
          </a:xfrm>
          <a:custGeom>
            <a:avLst/>
            <a:gdLst>
              <a:gd name="T0" fmla="*/ 140 w 234"/>
              <a:gd name="T1" fmla="*/ 120 h 233"/>
              <a:gd name="T2" fmla="*/ 135 w 234"/>
              <a:gd name="T3" fmla="*/ 196 h 233"/>
              <a:gd name="T4" fmla="*/ 126 w 234"/>
              <a:gd name="T5" fmla="*/ 232 h 233"/>
              <a:gd name="T6" fmla="*/ 95 w 234"/>
              <a:gd name="T7" fmla="*/ 211 h 233"/>
              <a:gd name="T8" fmla="*/ 114 w 234"/>
              <a:gd name="T9" fmla="*/ 139 h 233"/>
              <a:gd name="T10" fmla="*/ 38 w 234"/>
              <a:gd name="T11" fmla="*/ 134 h 233"/>
              <a:gd name="T12" fmla="*/ 2 w 234"/>
              <a:gd name="T13" fmla="*/ 125 h 233"/>
              <a:gd name="T14" fmla="*/ 23 w 234"/>
              <a:gd name="T15" fmla="*/ 94 h 233"/>
              <a:gd name="T16" fmla="*/ 95 w 234"/>
              <a:gd name="T17" fmla="*/ 113 h 233"/>
              <a:gd name="T18" fmla="*/ 100 w 234"/>
              <a:gd name="T19" fmla="*/ 37 h 233"/>
              <a:gd name="T20" fmla="*/ 108 w 234"/>
              <a:gd name="T21" fmla="*/ 1 h 233"/>
              <a:gd name="T22" fmla="*/ 140 w 234"/>
              <a:gd name="T23" fmla="*/ 22 h 233"/>
              <a:gd name="T24" fmla="*/ 121 w 234"/>
              <a:gd name="T25" fmla="*/ 94 h 233"/>
              <a:gd name="T26" fmla="*/ 189 w 234"/>
              <a:gd name="T27" fmla="*/ 113 h 233"/>
              <a:gd name="T28" fmla="*/ 221 w 234"/>
              <a:gd name="T29" fmla="*/ 96 h 233"/>
              <a:gd name="T30" fmla="*/ 228 w 234"/>
              <a:gd name="T31" fmla="*/ 133 h 233"/>
              <a:gd name="T32" fmla="*/ 12 w 234"/>
              <a:gd name="T33" fmla="*/ 106 h 233"/>
              <a:gd name="T34" fmla="*/ 17 w 234"/>
              <a:gd name="T35" fmla="*/ 130 h 233"/>
              <a:gd name="T36" fmla="*/ 38 w 234"/>
              <a:gd name="T37" fmla="*/ 116 h 233"/>
              <a:gd name="T38" fmla="*/ 17 w 234"/>
              <a:gd name="T39" fmla="*/ 102 h 233"/>
              <a:gd name="T40" fmla="*/ 91 w 234"/>
              <a:gd name="T41" fmla="*/ 173 h 233"/>
              <a:gd name="T42" fmla="*/ 54 w 234"/>
              <a:gd name="T43" fmla="*/ 180 h 233"/>
              <a:gd name="T44" fmla="*/ 61 w 234"/>
              <a:gd name="T45" fmla="*/ 143 h 233"/>
              <a:gd name="T46" fmla="*/ 49 w 234"/>
              <a:gd name="T47" fmla="*/ 78 h 233"/>
              <a:gd name="T48" fmla="*/ 70 w 234"/>
              <a:gd name="T49" fmla="*/ 46 h 233"/>
              <a:gd name="T50" fmla="*/ 91 w 234"/>
              <a:gd name="T51" fmla="*/ 78 h 233"/>
              <a:gd name="T52" fmla="*/ 76 w 234"/>
              <a:gd name="T53" fmla="*/ 178 h 233"/>
              <a:gd name="T54" fmla="*/ 81 w 234"/>
              <a:gd name="T55" fmla="*/ 153 h 233"/>
              <a:gd name="T56" fmla="*/ 56 w 234"/>
              <a:gd name="T57" fmla="*/ 158 h 233"/>
              <a:gd name="T58" fmla="*/ 70 w 234"/>
              <a:gd name="T59" fmla="*/ 179 h 233"/>
              <a:gd name="T60" fmla="*/ 55 w 234"/>
              <a:gd name="T61" fmla="*/ 69 h 233"/>
              <a:gd name="T62" fmla="*/ 76 w 234"/>
              <a:gd name="T63" fmla="*/ 83 h 233"/>
              <a:gd name="T64" fmla="*/ 81 w 234"/>
              <a:gd name="T65" fmla="*/ 58 h 233"/>
              <a:gd name="T66" fmla="*/ 128 w 234"/>
              <a:gd name="T67" fmla="*/ 12 h 233"/>
              <a:gd name="T68" fmla="*/ 103 w 234"/>
              <a:gd name="T69" fmla="*/ 16 h 233"/>
              <a:gd name="T70" fmla="*/ 117 w 234"/>
              <a:gd name="T71" fmla="*/ 38 h 233"/>
              <a:gd name="T72" fmla="*/ 131 w 234"/>
              <a:gd name="T73" fmla="*/ 16 h 233"/>
              <a:gd name="T74" fmla="*/ 103 w 234"/>
              <a:gd name="T75" fmla="*/ 123 h 233"/>
              <a:gd name="T76" fmla="*/ 128 w 234"/>
              <a:gd name="T77" fmla="*/ 127 h 233"/>
              <a:gd name="T78" fmla="*/ 123 w 234"/>
              <a:gd name="T79" fmla="*/ 103 h 233"/>
              <a:gd name="T80" fmla="*/ 111 w 234"/>
              <a:gd name="T81" fmla="*/ 225 h 233"/>
              <a:gd name="T82" fmla="*/ 133 w 234"/>
              <a:gd name="T83" fmla="*/ 211 h 233"/>
              <a:gd name="T84" fmla="*/ 111 w 234"/>
              <a:gd name="T85" fmla="*/ 197 h 233"/>
              <a:gd name="T86" fmla="*/ 173 w 234"/>
              <a:gd name="T87" fmla="*/ 143 h 233"/>
              <a:gd name="T88" fmla="*/ 180 w 234"/>
              <a:gd name="T89" fmla="*/ 180 h 233"/>
              <a:gd name="T90" fmla="*/ 143 w 234"/>
              <a:gd name="T91" fmla="*/ 173 h 233"/>
              <a:gd name="T92" fmla="*/ 164 w 234"/>
              <a:gd name="T93" fmla="*/ 141 h 233"/>
              <a:gd name="T94" fmla="*/ 142 w 234"/>
              <a:gd name="T95" fmla="*/ 69 h 233"/>
              <a:gd name="T96" fmla="*/ 173 w 234"/>
              <a:gd name="T97" fmla="*/ 48 h 233"/>
              <a:gd name="T98" fmla="*/ 181 w 234"/>
              <a:gd name="T99" fmla="*/ 85 h 233"/>
              <a:gd name="T100" fmla="*/ 175 w 234"/>
              <a:gd name="T101" fmla="*/ 175 h 233"/>
              <a:gd name="T102" fmla="*/ 170 w 234"/>
              <a:gd name="T103" fmla="*/ 150 h 233"/>
              <a:gd name="T104" fmla="*/ 149 w 234"/>
              <a:gd name="T105" fmla="*/ 164 h 233"/>
              <a:gd name="T106" fmla="*/ 170 w 234"/>
              <a:gd name="T107" fmla="*/ 178 h 233"/>
              <a:gd name="T108" fmla="*/ 150 w 234"/>
              <a:gd name="T109" fmla="*/ 75 h 233"/>
              <a:gd name="T110" fmla="*/ 175 w 234"/>
              <a:gd name="T111" fmla="*/ 80 h 233"/>
              <a:gd name="T112" fmla="*/ 170 w 234"/>
              <a:gd name="T113" fmla="*/ 55 h 233"/>
              <a:gd name="T114" fmla="*/ 198 w 234"/>
              <a:gd name="T115" fmla="*/ 111 h 233"/>
              <a:gd name="T116" fmla="*/ 212 w 234"/>
              <a:gd name="T117" fmla="*/ 132 h 233"/>
              <a:gd name="T118" fmla="*/ 226 w 234"/>
              <a:gd name="T119" fmla="*/ 111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4" h="233">
                <a:moveTo>
                  <a:pt x="203" y="138"/>
                </a:moveTo>
                <a:cubicBezTo>
                  <a:pt x="201" y="137"/>
                  <a:pt x="199" y="136"/>
                  <a:pt x="197" y="134"/>
                </a:cubicBezTo>
                <a:cubicBezTo>
                  <a:pt x="195" y="132"/>
                  <a:pt x="193" y="130"/>
                  <a:pt x="192" y="128"/>
                </a:cubicBezTo>
                <a:cubicBezTo>
                  <a:pt x="190" y="126"/>
                  <a:pt x="189" y="123"/>
                  <a:pt x="189" y="120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39" y="125"/>
                  <a:pt x="137" y="129"/>
                  <a:pt x="133" y="133"/>
                </a:cubicBezTo>
                <a:cubicBezTo>
                  <a:pt x="130" y="136"/>
                  <a:pt x="126" y="138"/>
                  <a:pt x="121" y="139"/>
                </a:cubicBezTo>
                <a:cubicBezTo>
                  <a:pt x="121" y="188"/>
                  <a:pt x="121" y="188"/>
                  <a:pt x="121" y="188"/>
                </a:cubicBezTo>
                <a:cubicBezTo>
                  <a:pt x="124" y="189"/>
                  <a:pt x="126" y="189"/>
                  <a:pt x="128" y="191"/>
                </a:cubicBezTo>
                <a:cubicBezTo>
                  <a:pt x="131" y="192"/>
                  <a:pt x="133" y="194"/>
                  <a:pt x="135" y="196"/>
                </a:cubicBezTo>
                <a:cubicBezTo>
                  <a:pt x="136" y="198"/>
                  <a:pt x="138" y="200"/>
                  <a:pt x="139" y="203"/>
                </a:cubicBezTo>
                <a:cubicBezTo>
                  <a:pt x="140" y="205"/>
                  <a:pt x="140" y="208"/>
                  <a:pt x="140" y="211"/>
                </a:cubicBezTo>
                <a:cubicBezTo>
                  <a:pt x="140" y="214"/>
                  <a:pt x="140" y="217"/>
                  <a:pt x="138" y="220"/>
                </a:cubicBezTo>
                <a:cubicBezTo>
                  <a:pt x="137" y="222"/>
                  <a:pt x="136" y="225"/>
                  <a:pt x="133" y="227"/>
                </a:cubicBezTo>
                <a:cubicBezTo>
                  <a:pt x="131" y="229"/>
                  <a:pt x="129" y="230"/>
                  <a:pt x="126" y="232"/>
                </a:cubicBezTo>
                <a:cubicBezTo>
                  <a:pt x="123" y="233"/>
                  <a:pt x="121" y="233"/>
                  <a:pt x="117" y="233"/>
                </a:cubicBezTo>
                <a:cubicBezTo>
                  <a:pt x="114" y="233"/>
                  <a:pt x="111" y="233"/>
                  <a:pt x="108" y="232"/>
                </a:cubicBezTo>
                <a:cubicBezTo>
                  <a:pt x="106" y="230"/>
                  <a:pt x="103" y="229"/>
                  <a:pt x="101" y="227"/>
                </a:cubicBezTo>
                <a:cubicBezTo>
                  <a:pt x="99" y="225"/>
                  <a:pt x="97" y="222"/>
                  <a:pt x="96" y="220"/>
                </a:cubicBezTo>
                <a:cubicBezTo>
                  <a:pt x="95" y="217"/>
                  <a:pt x="95" y="214"/>
                  <a:pt x="95" y="211"/>
                </a:cubicBezTo>
                <a:cubicBezTo>
                  <a:pt x="95" y="208"/>
                  <a:pt x="95" y="205"/>
                  <a:pt x="96" y="203"/>
                </a:cubicBezTo>
                <a:cubicBezTo>
                  <a:pt x="97" y="200"/>
                  <a:pt x="98" y="198"/>
                  <a:pt x="100" y="196"/>
                </a:cubicBezTo>
                <a:cubicBezTo>
                  <a:pt x="102" y="194"/>
                  <a:pt x="104" y="192"/>
                  <a:pt x="106" y="191"/>
                </a:cubicBezTo>
                <a:cubicBezTo>
                  <a:pt x="109" y="189"/>
                  <a:pt x="111" y="189"/>
                  <a:pt x="114" y="188"/>
                </a:cubicBezTo>
                <a:cubicBezTo>
                  <a:pt x="114" y="139"/>
                  <a:pt x="114" y="139"/>
                  <a:pt x="114" y="139"/>
                </a:cubicBezTo>
                <a:cubicBezTo>
                  <a:pt x="109" y="138"/>
                  <a:pt x="105" y="136"/>
                  <a:pt x="101" y="133"/>
                </a:cubicBezTo>
                <a:cubicBezTo>
                  <a:pt x="98" y="129"/>
                  <a:pt x="96" y="125"/>
                  <a:pt x="95" y="120"/>
                </a:cubicBezTo>
                <a:cubicBezTo>
                  <a:pt x="45" y="120"/>
                  <a:pt x="45" y="120"/>
                  <a:pt x="45" y="120"/>
                </a:cubicBezTo>
                <a:cubicBezTo>
                  <a:pt x="45" y="123"/>
                  <a:pt x="44" y="125"/>
                  <a:pt x="43" y="128"/>
                </a:cubicBezTo>
                <a:cubicBezTo>
                  <a:pt x="41" y="130"/>
                  <a:pt x="40" y="132"/>
                  <a:pt x="38" y="134"/>
                </a:cubicBezTo>
                <a:cubicBezTo>
                  <a:pt x="36" y="135"/>
                  <a:pt x="33" y="137"/>
                  <a:pt x="31" y="138"/>
                </a:cubicBezTo>
                <a:cubicBezTo>
                  <a:pt x="28" y="139"/>
                  <a:pt x="26" y="139"/>
                  <a:pt x="23" y="139"/>
                </a:cubicBezTo>
                <a:cubicBezTo>
                  <a:pt x="20" y="139"/>
                  <a:pt x="17" y="138"/>
                  <a:pt x="14" y="137"/>
                </a:cubicBezTo>
                <a:cubicBezTo>
                  <a:pt x="11" y="136"/>
                  <a:pt x="9" y="135"/>
                  <a:pt x="7" y="132"/>
                </a:cubicBezTo>
                <a:cubicBezTo>
                  <a:pt x="5" y="130"/>
                  <a:pt x="3" y="128"/>
                  <a:pt x="2" y="125"/>
                </a:cubicBezTo>
                <a:cubicBezTo>
                  <a:pt x="1" y="122"/>
                  <a:pt x="0" y="119"/>
                  <a:pt x="0" y="116"/>
                </a:cubicBezTo>
                <a:cubicBezTo>
                  <a:pt x="0" y="113"/>
                  <a:pt x="1" y="110"/>
                  <a:pt x="2" y="107"/>
                </a:cubicBezTo>
                <a:cubicBezTo>
                  <a:pt x="3" y="105"/>
                  <a:pt x="5" y="102"/>
                  <a:pt x="7" y="100"/>
                </a:cubicBezTo>
                <a:cubicBezTo>
                  <a:pt x="9" y="98"/>
                  <a:pt x="11" y="97"/>
                  <a:pt x="14" y="95"/>
                </a:cubicBezTo>
                <a:cubicBezTo>
                  <a:pt x="17" y="94"/>
                  <a:pt x="20" y="94"/>
                  <a:pt x="23" y="94"/>
                </a:cubicBezTo>
                <a:cubicBezTo>
                  <a:pt x="26" y="94"/>
                  <a:pt x="29" y="94"/>
                  <a:pt x="31" y="95"/>
                </a:cubicBezTo>
                <a:cubicBezTo>
                  <a:pt x="34" y="96"/>
                  <a:pt x="36" y="98"/>
                  <a:pt x="38" y="99"/>
                </a:cubicBezTo>
                <a:cubicBezTo>
                  <a:pt x="40" y="101"/>
                  <a:pt x="42" y="103"/>
                  <a:pt x="43" y="105"/>
                </a:cubicBezTo>
                <a:cubicBezTo>
                  <a:pt x="44" y="108"/>
                  <a:pt x="45" y="110"/>
                  <a:pt x="46" y="113"/>
                </a:cubicBezTo>
                <a:cubicBezTo>
                  <a:pt x="95" y="113"/>
                  <a:pt x="95" y="113"/>
                  <a:pt x="95" y="113"/>
                </a:cubicBezTo>
                <a:cubicBezTo>
                  <a:pt x="96" y="108"/>
                  <a:pt x="98" y="104"/>
                  <a:pt x="101" y="101"/>
                </a:cubicBezTo>
                <a:cubicBezTo>
                  <a:pt x="105" y="97"/>
                  <a:pt x="109" y="95"/>
                  <a:pt x="114" y="9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1" y="44"/>
                  <a:pt x="109" y="44"/>
                  <a:pt x="106" y="42"/>
                </a:cubicBezTo>
                <a:cubicBezTo>
                  <a:pt x="104" y="41"/>
                  <a:pt x="102" y="39"/>
                  <a:pt x="100" y="37"/>
                </a:cubicBezTo>
                <a:cubicBezTo>
                  <a:pt x="98" y="35"/>
                  <a:pt x="97" y="33"/>
                  <a:pt x="96" y="30"/>
                </a:cubicBezTo>
                <a:cubicBezTo>
                  <a:pt x="95" y="28"/>
                  <a:pt x="95" y="25"/>
                  <a:pt x="95" y="22"/>
                </a:cubicBezTo>
                <a:cubicBezTo>
                  <a:pt x="95" y="19"/>
                  <a:pt x="95" y="16"/>
                  <a:pt x="96" y="14"/>
                </a:cubicBezTo>
                <a:cubicBezTo>
                  <a:pt x="97" y="11"/>
                  <a:pt x="99" y="8"/>
                  <a:pt x="101" y="6"/>
                </a:cubicBezTo>
                <a:cubicBezTo>
                  <a:pt x="103" y="4"/>
                  <a:pt x="106" y="3"/>
                  <a:pt x="108" y="1"/>
                </a:cubicBezTo>
                <a:cubicBezTo>
                  <a:pt x="111" y="0"/>
                  <a:pt x="114" y="0"/>
                  <a:pt x="117" y="0"/>
                </a:cubicBezTo>
                <a:cubicBezTo>
                  <a:pt x="121" y="0"/>
                  <a:pt x="123" y="0"/>
                  <a:pt x="126" y="1"/>
                </a:cubicBezTo>
                <a:cubicBezTo>
                  <a:pt x="129" y="3"/>
                  <a:pt x="131" y="4"/>
                  <a:pt x="133" y="6"/>
                </a:cubicBezTo>
                <a:cubicBezTo>
                  <a:pt x="136" y="8"/>
                  <a:pt x="137" y="11"/>
                  <a:pt x="138" y="14"/>
                </a:cubicBezTo>
                <a:cubicBezTo>
                  <a:pt x="140" y="16"/>
                  <a:pt x="140" y="19"/>
                  <a:pt x="140" y="22"/>
                </a:cubicBezTo>
                <a:cubicBezTo>
                  <a:pt x="140" y="25"/>
                  <a:pt x="140" y="28"/>
                  <a:pt x="139" y="30"/>
                </a:cubicBezTo>
                <a:cubicBezTo>
                  <a:pt x="138" y="33"/>
                  <a:pt x="136" y="35"/>
                  <a:pt x="135" y="37"/>
                </a:cubicBezTo>
                <a:cubicBezTo>
                  <a:pt x="133" y="39"/>
                  <a:pt x="131" y="41"/>
                  <a:pt x="128" y="42"/>
                </a:cubicBezTo>
                <a:cubicBezTo>
                  <a:pt x="126" y="44"/>
                  <a:pt x="124" y="44"/>
                  <a:pt x="121" y="45"/>
                </a:cubicBezTo>
                <a:cubicBezTo>
                  <a:pt x="121" y="94"/>
                  <a:pt x="121" y="94"/>
                  <a:pt x="121" y="94"/>
                </a:cubicBezTo>
                <a:cubicBezTo>
                  <a:pt x="123" y="95"/>
                  <a:pt x="125" y="95"/>
                  <a:pt x="128" y="96"/>
                </a:cubicBezTo>
                <a:cubicBezTo>
                  <a:pt x="130" y="98"/>
                  <a:pt x="132" y="99"/>
                  <a:pt x="133" y="101"/>
                </a:cubicBezTo>
                <a:cubicBezTo>
                  <a:pt x="135" y="102"/>
                  <a:pt x="136" y="104"/>
                  <a:pt x="138" y="106"/>
                </a:cubicBezTo>
                <a:cubicBezTo>
                  <a:pt x="139" y="108"/>
                  <a:pt x="139" y="111"/>
                  <a:pt x="140" y="113"/>
                </a:cubicBezTo>
                <a:cubicBezTo>
                  <a:pt x="189" y="113"/>
                  <a:pt x="189" y="113"/>
                  <a:pt x="189" y="113"/>
                </a:cubicBezTo>
                <a:cubicBezTo>
                  <a:pt x="190" y="110"/>
                  <a:pt x="191" y="108"/>
                  <a:pt x="192" y="106"/>
                </a:cubicBezTo>
                <a:cubicBezTo>
                  <a:pt x="193" y="103"/>
                  <a:pt x="195" y="101"/>
                  <a:pt x="197" y="100"/>
                </a:cubicBezTo>
                <a:cubicBezTo>
                  <a:pt x="199" y="98"/>
                  <a:pt x="201" y="97"/>
                  <a:pt x="204" y="96"/>
                </a:cubicBezTo>
                <a:cubicBezTo>
                  <a:pt x="206" y="95"/>
                  <a:pt x="209" y="94"/>
                  <a:pt x="212" y="94"/>
                </a:cubicBezTo>
                <a:cubicBezTo>
                  <a:pt x="215" y="94"/>
                  <a:pt x="218" y="95"/>
                  <a:pt x="221" y="96"/>
                </a:cubicBezTo>
                <a:cubicBezTo>
                  <a:pt x="223" y="97"/>
                  <a:pt x="226" y="99"/>
                  <a:pt x="228" y="101"/>
                </a:cubicBezTo>
                <a:cubicBezTo>
                  <a:pt x="230" y="103"/>
                  <a:pt x="232" y="105"/>
                  <a:pt x="233" y="108"/>
                </a:cubicBezTo>
                <a:cubicBezTo>
                  <a:pt x="234" y="111"/>
                  <a:pt x="234" y="114"/>
                  <a:pt x="234" y="117"/>
                </a:cubicBezTo>
                <a:cubicBezTo>
                  <a:pt x="234" y="120"/>
                  <a:pt x="234" y="123"/>
                  <a:pt x="233" y="126"/>
                </a:cubicBezTo>
                <a:cubicBezTo>
                  <a:pt x="232" y="129"/>
                  <a:pt x="230" y="131"/>
                  <a:pt x="228" y="133"/>
                </a:cubicBezTo>
                <a:cubicBezTo>
                  <a:pt x="226" y="135"/>
                  <a:pt x="223" y="137"/>
                  <a:pt x="221" y="138"/>
                </a:cubicBezTo>
                <a:cubicBezTo>
                  <a:pt x="218" y="139"/>
                  <a:pt x="215" y="140"/>
                  <a:pt x="212" y="140"/>
                </a:cubicBezTo>
                <a:cubicBezTo>
                  <a:pt x="209" y="140"/>
                  <a:pt x="206" y="139"/>
                  <a:pt x="203" y="138"/>
                </a:cubicBezTo>
                <a:close/>
                <a:moveTo>
                  <a:pt x="17" y="102"/>
                </a:moveTo>
                <a:cubicBezTo>
                  <a:pt x="15" y="103"/>
                  <a:pt x="14" y="104"/>
                  <a:pt x="12" y="106"/>
                </a:cubicBezTo>
                <a:cubicBezTo>
                  <a:pt x="11" y="107"/>
                  <a:pt x="10" y="109"/>
                  <a:pt x="9" y="110"/>
                </a:cubicBezTo>
                <a:cubicBezTo>
                  <a:pt x="8" y="112"/>
                  <a:pt x="8" y="114"/>
                  <a:pt x="8" y="116"/>
                </a:cubicBezTo>
                <a:cubicBezTo>
                  <a:pt x="8" y="118"/>
                  <a:pt x="8" y="120"/>
                  <a:pt x="9" y="122"/>
                </a:cubicBezTo>
                <a:cubicBezTo>
                  <a:pt x="10" y="124"/>
                  <a:pt x="11" y="126"/>
                  <a:pt x="12" y="127"/>
                </a:cubicBezTo>
                <a:cubicBezTo>
                  <a:pt x="14" y="129"/>
                  <a:pt x="15" y="130"/>
                  <a:pt x="17" y="130"/>
                </a:cubicBezTo>
                <a:cubicBezTo>
                  <a:pt x="19" y="131"/>
                  <a:pt x="21" y="132"/>
                  <a:pt x="23" y="132"/>
                </a:cubicBezTo>
                <a:cubicBezTo>
                  <a:pt x="25" y="132"/>
                  <a:pt x="27" y="131"/>
                  <a:pt x="29" y="130"/>
                </a:cubicBezTo>
                <a:cubicBezTo>
                  <a:pt x="31" y="130"/>
                  <a:pt x="32" y="129"/>
                  <a:pt x="34" y="127"/>
                </a:cubicBezTo>
                <a:cubicBezTo>
                  <a:pt x="35" y="126"/>
                  <a:pt x="36" y="124"/>
                  <a:pt x="37" y="122"/>
                </a:cubicBezTo>
                <a:cubicBezTo>
                  <a:pt x="38" y="120"/>
                  <a:pt x="38" y="118"/>
                  <a:pt x="38" y="116"/>
                </a:cubicBezTo>
                <a:cubicBezTo>
                  <a:pt x="38" y="114"/>
                  <a:pt x="38" y="112"/>
                  <a:pt x="37" y="110"/>
                </a:cubicBezTo>
                <a:cubicBezTo>
                  <a:pt x="36" y="109"/>
                  <a:pt x="35" y="107"/>
                  <a:pt x="34" y="106"/>
                </a:cubicBezTo>
                <a:cubicBezTo>
                  <a:pt x="32" y="104"/>
                  <a:pt x="31" y="103"/>
                  <a:pt x="29" y="102"/>
                </a:cubicBezTo>
                <a:cubicBezTo>
                  <a:pt x="27" y="101"/>
                  <a:pt x="25" y="101"/>
                  <a:pt x="23" y="101"/>
                </a:cubicBezTo>
                <a:cubicBezTo>
                  <a:pt x="21" y="101"/>
                  <a:pt x="19" y="101"/>
                  <a:pt x="17" y="102"/>
                </a:cubicBezTo>
                <a:close/>
                <a:moveTo>
                  <a:pt x="79" y="143"/>
                </a:moveTo>
                <a:cubicBezTo>
                  <a:pt x="81" y="144"/>
                  <a:pt x="84" y="146"/>
                  <a:pt x="86" y="148"/>
                </a:cubicBezTo>
                <a:cubicBezTo>
                  <a:pt x="88" y="150"/>
                  <a:pt x="90" y="152"/>
                  <a:pt x="91" y="155"/>
                </a:cubicBezTo>
                <a:cubicBezTo>
                  <a:pt x="92" y="158"/>
                  <a:pt x="92" y="161"/>
                  <a:pt x="92" y="164"/>
                </a:cubicBezTo>
                <a:cubicBezTo>
                  <a:pt x="92" y="167"/>
                  <a:pt x="92" y="170"/>
                  <a:pt x="91" y="173"/>
                </a:cubicBezTo>
                <a:cubicBezTo>
                  <a:pt x="90" y="175"/>
                  <a:pt x="88" y="178"/>
                  <a:pt x="86" y="180"/>
                </a:cubicBezTo>
                <a:cubicBezTo>
                  <a:pt x="84" y="182"/>
                  <a:pt x="81" y="184"/>
                  <a:pt x="79" y="185"/>
                </a:cubicBezTo>
                <a:cubicBezTo>
                  <a:pt x="76" y="186"/>
                  <a:pt x="73" y="187"/>
                  <a:pt x="70" y="187"/>
                </a:cubicBezTo>
                <a:cubicBezTo>
                  <a:pt x="67" y="187"/>
                  <a:pt x="64" y="186"/>
                  <a:pt x="61" y="185"/>
                </a:cubicBezTo>
                <a:cubicBezTo>
                  <a:pt x="58" y="184"/>
                  <a:pt x="56" y="182"/>
                  <a:pt x="54" y="180"/>
                </a:cubicBezTo>
                <a:cubicBezTo>
                  <a:pt x="52" y="178"/>
                  <a:pt x="50" y="175"/>
                  <a:pt x="49" y="173"/>
                </a:cubicBezTo>
                <a:cubicBezTo>
                  <a:pt x="48" y="170"/>
                  <a:pt x="47" y="167"/>
                  <a:pt x="47" y="164"/>
                </a:cubicBezTo>
                <a:cubicBezTo>
                  <a:pt x="47" y="161"/>
                  <a:pt x="48" y="158"/>
                  <a:pt x="49" y="155"/>
                </a:cubicBezTo>
                <a:cubicBezTo>
                  <a:pt x="50" y="152"/>
                  <a:pt x="52" y="150"/>
                  <a:pt x="54" y="148"/>
                </a:cubicBezTo>
                <a:cubicBezTo>
                  <a:pt x="56" y="146"/>
                  <a:pt x="58" y="144"/>
                  <a:pt x="61" y="143"/>
                </a:cubicBezTo>
                <a:cubicBezTo>
                  <a:pt x="64" y="142"/>
                  <a:pt x="67" y="141"/>
                  <a:pt x="70" y="141"/>
                </a:cubicBezTo>
                <a:cubicBezTo>
                  <a:pt x="73" y="141"/>
                  <a:pt x="76" y="142"/>
                  <a:pt x="79" y="143"/>
                </a:cubicBezTo>
                <a:close/>
                <a:moveTo>
                  <a:pt x="61" y="90"/>
                </a:moveTo>
                <a:cubicBezTo>
                  <a:pt x="59" y="89"/>
                  <a:pt x="56" y="87"/>
                  <a:pt x="54" y="85"/>
                </a:cubicBezTo>
                <a:cubicBezTo>
                  <a:pt x="52" y="83"/>
                  <a:pt x="50" y="81"/>
                  <a:pt x="49" y="78"/>
                </a:cubicBezTo>
                <a:cubicBezTo>
                  <a:pt x="48" y="75"/>
                  <a:pt x="47" y="72"/>
                  <a:pt x="47" y="69"/>
                </a:cubicBezTo>
                <a:cubicBezTo>
                  <a:pt x="47" y="66"/>
                  <a:pt x="48" y="63"/>
                  <a:pt x="49" y="60"/>
                </a:cubicBezTo>
                <a:cubicBezTo>
                  <a:pt x="50" y="58"/>
                  <a:pt x="52" y="55"/>
                  <a:pt x="54" y="53"/>
                </a:cubicBezTo>
                <a:cubicBezTo>
                  <a:pt x="56" y="51"/>
                  <a:pt x="59" y="49"/>
                  <a:pt x="61" y="48"/>
                </a:cubicBezTo>
                <a:cubicBezTo>
                  <a:pt x="64" y="47"/>
                  <a:pt x="67" y="46"/>
                  <a:pt x="70" y="46"/>
                </a:cubicBezTo>
                <a:cubicBezTo>
                  <a:pt x="73" y="46"/>
                  <a:pt x="76" y="47"/>
                  <a:pt x="79" y="48"/>
                </a:cubicBezTo>
                <a:cubicBezTo>
                  <a:pt x="82" y="49"/>
                  <a:pt x="84" y="51"/>
                  <a:pt x="86" y="53"/>
                </a:cubicBezTo>
                <a:cubicBezTo>
                  <a:pt x="88" y="55"/>
                  <a:pt x="90" y="58"/>
                  <a:pt x="91" y="60"/>
                </a:cubicBezTo>
                <a:cubicBezTo>
                  <a:pt x="92" y="63"/>
                  <a:pt x="93" y="66"/>
                  <a:pt x="93" y="69"/>
                </a:cubicBezTo>
                <a:cubicBezTo>
                  <a:pt x="93" y="72"/>
                  <a:pt x="92" y="75"/>
                  <a:pt x="91" y="78"/>
                </a:cubicBezTo>
                <a:cubicBezTo>
                  <a:pt x="90" y="81"/>
                  <a:pt x="88" y="83"/>
                  <a:pt x="86" y="85"/>
                </a:cubicBezTo>
                <a:cubicBezTo>
                  <a:pt x="84" y="87"/>
                  <a:pt x="82" y="89"/>
                  <a:pt x="79" y="90"/>
                </a:cubicBezTo>
                <a:cubicBezTo>
                  <a:pt x="76" y="91"/>
                  <a:pt x="73" y="92"/>
                  <a:pt x="70" y="92"/>
                </a:cubicBezTo>
                <a:cubicBezTo>
                  <a:pt x="67" y="92"/>
                  <a:pt x="64" y="91"/>
                  <a:pt x="61" y="90"/>
                </a:cubicBezTo>
                <a:close/>
                <a:moveTo>
                  <a:pt x="76" y="178"/>
                </a:moveTo>
                <a:cubicBezTo>
                  <a:pt x="78" y="177"/>
                  <a:pt x="79" y="176"/>
                  <a:pt x="81" y="175"/>
                </a:cubicBezTo>
                <a:cubicBezTo>
                  <a:pt x="82" y="173"/>
                  <a:pt x="83" y="172"/>
                  <a:pt x="84" y="170"/>
                </a:cubicBezTo>
                <a:cubicBezTo>
                  <a:pt x="85" y="168"/>
                  <a:pt x="85" y="166"/>
                  <a:pt x="85" y="164"/>
                </a:cubicBezTo>
                <a:cubicBezTo>
                  <a:pt x="85" y="162"/>
                  <a:pt x="85" y="160"/>
                  <a:pt x="84" y="158"/>
                </a:cubicBezTo>
                <a:cubicBezTo>
                  <a:pt x="83" y="156"/>
                  <a:pt x="82" y="154"/>
                  <a:pt x="81" y="153"/>
                </a:cubicBezTo>
                <a:cubicBezTo>
                  <a:pt x="79" y="152"/>
                  <a:pt x="78" y="151"/>
                  <a:pt x="76" y="150"/>
                </a:cubicBezTo>
                <a:cubicBezTo>
                  <a:pt x="74" y="149"/>
                  <a:pt x="72" y="149"/>
                  <a:pt x="70" y="149"/>
                </a:cubicBezTo>
                <a:cubicBezTo>
                  <a:pt x="68" y="149"/>
                  <a:pt x="66" y="149"/>
                  <a:pt x="64" y="150"/>
                </a:cubicBezTo>
                <a:cubicBezTo>
                  <a:pt x="62" y="151"/>
                  <a:pt x="60" y="152"/>
                  <a:pt x="59" y="153"/>
                </a:cubicBezTo>
                <a:cubicBezTo>
                  <a:pt x="58" y="154"/>
                  <a:pt x="56" y="156"/>
                  <a:pt x="56" y="158"/>
                </a:cubicBezTo>
                <a:cubicBezTo>
                  <a:pt x="55" y="160"/>
                  <a:pt x="54" y="162"/>
                  <a:pt x="54" y="164"/>
                </a:cubicBezTo>
                <a:cubicBezTo>
                  <a:pt x="54" y="166"/>
                  <a:pt x="55" y="168"/>
                  <a:pt x="56" y="170"/>
                </a:cubicBezTo>
                <a:cubicBezTo>
                  <a:pt x="56" y="172"/>
                  <a:pt x="58" y="173"/>
                  <a:pt x="59" y="175"/>
                </a:cubicBezTo>
                <a:cubicBezTo>
                  <a:pt x="60" y="176"/>
                  <a:pt x="62" y="177"/>
                  <a:pt x="64" y="178"/>
                </a:cubicBezTo>
                <a:cubicBezTo>
                  <a:pt x="66" y="179"/>
                  <a:pt x="68" y="179"/>
                  <a:pt x="70" y="179"/>
                </a:cubicBezTo>
                <a:cubicBezTo>
                  <a:pt x="72" y="179"/>
                  <a:pt x="74" y="179"/>
                  <a:pt x="76" y="178"/>
                </a:cubicBezTo>
                <a:close/>
                <a:moveTo>
                  <a:pt x="64" y="55"/>
                </a:moveTo>
                <a:cubicBezTo>
                  <a:pt x="62" y="56"/>
                  <a:pt x="61" y="57"/>
                  <a:pt x="59" y="58"/>
                </a:cubicBezTo>
                <a:cubicBezTo>
                  <a:pt x="58" y="60"/>
                  <a:pt x="57" y="61"/>
                  <a:pt x="56" y="63"/>
                </a:cubicBezTo>
                <a:cubicBezTo>
                  <a:pt x="55" y="65"/>
                  <a:pt x="55" y="67"/>
                  <a:pt x="55" y="69"/>
                </a:cubicBezTo>
                <a:cubicBezTo>
                  <a:pt x="55" y="71"/>
                  <a:pt x="55" y="73"/>
                  <a:pt x="56" y="75"/>
                </a:cubicBezTo>
                <a:cubicBezTo>
                  <a:pt x="57" y="77"/>
                  <a:pt x="58" y="79"/>
                  <a:pt x="59" y="80"/>
                </a:cubicBezTo>
                <a:cubicBezTo>
                  <a:pt x="61" y="81"/>
                  <a:pt x="62" y="82"/>
                  <a:pt x="64" y="83"/>
                </a:cubicBezTo>
                <a:cubicBezTo>
                  <a:pt x="66" y="84"/>
                  <a:pt x="68" y="84"/>
                  <a:pt x="70" y="84"/>
                </a:cubicBezTo>
                <a:cubicBezTo>
                  <a:pt x="72" y="84"/>
                  <a:pt x="74" y="84"/>
                  <a:pt x="76" y="83"/>
                </a:cubicBezTo>
                <a:cubicBezTo>
                  <a:pt x="78" y="82"/>
                  <a:pt x="80" y="81"/>
                  <a:pt x="81" y="80"/>
                </a:cubicBezTo>
                <a:cubicBezTo>
                  <a:pt x="82" y="79"/>
                  <a:pt x="83" y="77"/>
                  <a:pt x="84" y="75"/>
                </a:cubicBezTo>
                <a:cubicBezTo>
                  <a:pt x="85" y="73"/>
                  <a:pt x="85" y="71"/>
                  <a:pt x="85" y="69"/>
                </a:cubicBezTo>
                <a:cubicBezTo>
                  <a:pt x="85" y="67"/>
                  <a:pt x="85" y="65"/>
                  <a:pt x="84" y="63"/>
                </a:cubicBezTo>
                <a:cubicBezTo>
                  <a:pt x="83" y="61"/>
                  <a:pt x="82" y="60"/>
                  <a:pt x="81" y="58"/>
                </a:cubicBezTo>
                <a:cubicBezTo>
                  <a:pt x="80" y="57"/>
                  <a:pt x="78" y="56"/>
                  <a:pt x="76" y="55"/>
                </a:cubicBezTo>
                <a:cubicBezTo>
                  <a:pt x="74" y="54"/>
                  <a:pt x="72" y="54"/>
                  <a:pt x="70" y="54"/>
                </a:cubicBezTo>
                <a:cubicBezTo>
                  <a:pt x="68" y="54"/>
                  <a:pt x="66" y="54"/>
                  <a:pt x="64" y="55"/>
                </a:cubicBezTo>
                <a:close/>
                <a:moveTo>
                  <a:pt x="131" y="16"/>
                </a:moveTo>
                <a:cubicBezTo>
                  <a:pt x="131" y="15"/>
                  <a:pt x="129" y="13"/>
                  <a:pt x="128" y="12"/>
                </a:cubicBezTo>
                <a:cubicBezTo>
                  <a:pt x="127" y="10"/>
                  <a:pt x="125" y="9"/>
                  <a:pt x="123" y="8"/>
                </a:cubicBezTo>
                <a:cubicBezTo>
                  <a:pt x="121" y="7"/>
                  <a:pt x="119" y="7"/>
                  <a:pt x="117" y="7"/>
                </a:cubicBezTo>
                <a:cubicBezTo>
                  <a:pt x="115" y="7"/>
                  <a:pt x="113" y="7"/>
                  <a:pt x="111" y="8"/>
                </a:cubicBezTo>
                <a:cubicBezTo>
                  <a:pt x="110" y="9"/>
                  <a:pt x="108" y="10"/>
                  <a:pt x="107" y="12"/>
                </a:cubicBezTo>
                <a:cubicBezTo>
                  <a:pt x="105" y="13"/>
                  <a:pt x="104" y="15"/>
                  <a:pt x="103" y="16"/>
                </a:cubicBezTo>
                <a:cubicBezTo>
                  <a:pt x="103" y="18"/>
                  <a:pt x="102" y="20"/>
                  <a:pt x="102" y="22"/>
                </a:cubicBezTo>
                <a:cubicBezTo>
                  <a:pt x="102" y="25"/>
                  <a:pt x="103" y="27"/>
                  <a:pt x="103" y="28"/>
                </a:cubicBezTo>
                <a:cubicBezTo>
                  <a:pt x="104" y="30"/>
                  <a:pt x="105" y="32"/>
                  <a:pt x="107" y="33"/>
                </a:cubicBezTo>
                <a:cubicBezTo>
                  <a:pt x="108" y="35"/>
                  <a:pt x="110" y="36"/>
                  <a:pt x="111" y="36"/>
                </a:cubicBezTo>
                <a:cubicBezTo>
                  <a:pt x="113" y="37"/>
                  <a:pt x="115" y="38"/>
                  <a:pt x="117" y="38"/>
                </a:cubicBezTo>
                <a:cubicBezTo>
                  <a:pt x="119" y="38"/>
                  <a:pt x="121" y="37"/>
                  <a:pt x="123" y="36"/>
                </a:cubicBezTo>
                <a:cubicBezTo>
                  <a:pt x="125" y="36"/>
                  <a:pt x="127" y="35"/>
                  <a:pt x="128" y="33"/>
                </a:cubicBezTo>
                <a:cubicBezTo>
                  <a:pt x="129" y="32"/>
                  <a:pt x="131" y="30"/>
                  <a:pt x="131" y="28"/>
                </a:cubicBezTo>
                <a:cubicBezTo>
                  <a:pt x="132" y="27"/>
                  <a:pt x="133" y="25"/>
                  <a:pt x="133" y="22"/>
                </a:cubicBezTo>
                <a:cubicBezTo>
                  <a:pt x="133" y="20"/>
                  <a:pt x="132" y="18"/>
                  <a:pt x="131" y="16"/>
                </a:cubicBezTo>
                <a:close/>
                <a:moveTo>
                  <a:pt x="111" y="103"/>
                </a:moveTo>
                <a:cubicBezTo>
                  <a:pt x="110" y="103"/>
                  <a:pt x="108" y="105"/>
                  <a:pt x="107" y="106"/>
                </a:cubicBezTo>
                <a:cubicBezTo>
                  <a:pt x="105" y="107"/>
                  <a:pt x="104" y="109"/>
                  <a:pt x="103" y="111"/>
                </a:cubicBezTo>
                <a:cubicBezTo>
                  <a:pt x="103" y="113"/>
                  <a:pt x="102" y="115"/>
                  <a:pt x="102" y="117"/>
                </a:cubicBezTo>
                <a:cubicBezTo>
                  <a:pt x="102" y="119"/>
                  <a:pt x="103" y="121"/>
                  <a:pt x="103" y="123"/>
                </a:cubicBezTo>
                <a:cubicBezTo>
                  <a:pt x="104" y="125"/>
                  <a:pt x="105" y="126"/>
                  <a:pt x="107" y="127"/>
                </a:cubicBezTo>
                <a:cubicBezTo>
                  <a:pt x="108" y="129"/>
                  <a:pt x="110" y="130"/>
                  <a:pt x="111" y="131"/>
                </a:cubicBezTo>
                <a:cubicBezTo>
                  <a:pt x="113" y="132"/>
                  <a:pt x="115" y="132"/>
                  <a:pt x="117" y="132"/>
                </a:cubicBezTo>
                <a:cubicBezTo>
                  <a:pt x="119" y="132"/>
                  <a:pt x="121" y="132"/>
                  <a:pt x="123" y="131"/>
                </a:cubicBezTo>
                <a:cubicBezTo>
                  <a:pt x="125" y="130"/>
                  <a:pt x="127" y="129"/>
                  <a:pt x="128" y="127"/>
                </a:cubicBezTo>
                <a:cubicBezTo>
                  <a:pt x="129" y="126"/>
                  <a:pt x="131" y="125"/>
                  <a:pt x="131" y="123"/>
                </a:cubicBezTo>
                <a:cubicBezTo>
                  <a:pt x="132" y="121"/>
                  <a:pt x="133" y="119"/>
                  <a:pt x="133" y="117"/>
                </a:cubicBezTo>
                <a:cubicBezTo>
                  <a:pt x="133" y="115"/>
                  <a:pt x="132" y="113"/>
                  <a:pt x="131" y="111"/>
                </a:cubicBezTo>
                <a:cubicBezTo>
                  <a:pt x="131" y="109"/>
                  <a:pt x="129" y="107"/>
                  <a:pt x="128" y="106"/>
                </a:cubicBezTo>
                <a:cubicBezTo>
                  <a:pt x="127" y="105"/>
                  <a:pt x="125" y="103"/>
                  <a:pt x="123" y="103"/>
                </a:cubicBezTo>
                <a:cubicBezTo>
                  <a:pt x="121" y="102"/>
                  <a:pt x="119" y="101"/>
                  <a:pt x="117" y="101"/>
                </a:cubicBezTo>
                <a:cubicBezTo>
                  <a:pt x="115" y="101"/>
                  <a:pt x="113" y="102"/>
                  <a:pt x="111" y="103"/>
                </a:cubicBezTo>
                <a:close/>
                <a:moveTo>
                  <a:pt x="103" y="217"/>
                </a:moveTo>
                <a:cubicBezTo>
                  <a:pt x="104" y="218"/>
                  <a:pt x="105" y="220"/>
                  <a:pt x="107" y="221"/>
                </a:cubicBezTo>
                <a:cubicBezTo>
                  <a:pt x="108" y="223"/>
                  <a:pt x="110" y="224"/>
                  <a:pt x="111" y="225"/>
                </a:cubicBezTo>
                <a:cubicBezTo>
                  <a:pt x="113" y="226"/>
                  <a:pt x="115" y="226"/>
                  <a:pt x="117" y="226"/>
                </a:cubicBezTo>
                <a:cubicBezTo>
                  <a:pt x="119" y="226"/>
                  <a:pt x="121" y="226"/>
                  <a:pt x="123" y="225"/>
                </a:cubicBezTo>
                <a:cubicBezTo>
                  <a:pt x="125" y="224"/>
                  <a:pt x="127" y="223"/>
                  <a:pt x="128" y="221"/>
                </a:cubicBezTo>
                <a:cubicBezTo>
                  <a:pt x="129" y="220"/>
                  <a:pt x="131" y="218"/>
                  <a:pt x="131" y="217"/>
                </a:cubicBezTo>
                <a:cubicBezTo>
                  <a:pt x="132" y="215"/>
                  <a:pt x="133" y="213"/>
                  <a:pt x="133" y="211"/>
                </a:cubicBezTo>
                <a:cubicBezTo>
                  <a:pt x="133" y="208"/>
                  <a:pt x="132" y="207"/>
                  <a:pt x="131" y="205"/>
                </a:cubicBezTo>
                <a:cubicBezTo>
                  <a:pt x="131" y="203"/>
                  <a:pt x="129" y="201"/>
                  <a:pt x="128" y="200"/>
                </a:cubicBezTo>
                <a:cubicBezTo>
                  <a:pt x="127" y="198"/>
                  <a:pt x="125" y="197"/>
                  <a:pt x="123" y="197"/>
                </a:cubicBezTo>
                <a:cubicBezTo>
                  <a:pt x="121" y="196"/>
                  <a:pt x="119" y="195"/>
                  <a:pt x="117" y="195"/>
                </a:cubicBezTo>
                <a:cubicBezTo>
                  <a:pt x="115" y="195"/>
                  <a:pt x="113" y="196"/>
                  <a:pt x="111" y="197"/>
                </a:cubicBezTo>
                <a:cubicBezTo>
                  <a:pt x="110" y="197"/>
                  <a:pt x="108" y="198"/>
                  <a:pt x="107" y="200"/>
                </a:cubicBezTo>
                <a:cubicBezTo>
                  <a:pt x="105" y="201"/>
                  <a:pt x="104" y="203"/>
                  <a:pt x="103" y="205"/>
                </a:cubicBezTo>
                <a:cubicBezTo>
                  <a:pt x="103" y="207"/>
                  <a:pt x="102" y="208"/>
                  <a:pt x="102" y="211"/>
                </a:cubicBezTo>
                <a:cubicBezTo>
                  <a:pt x="102" y="213"/>
                  <a:pt x="103" y="215"/>
                  <a:pt x="103" y="217"/>
                </a:cubicBezTo>
                <a:close/>
                <a:moveTo>
                  <a:pt x="173" y="143"/>
                </a:moveTo>
                <a:cubicBezTo>
                  <a:pt x="176" y="144"/>
                  <a:pt x="178" y="146"/>
                  <a:pt x="180" y="148"/>
                </a:cubicBezTo>
                <a:cubicBezTo>
                  <a:pt x="182" y="150"/>
                  <a:pt x="184" y="152"/>
                  <a:pt x="185" y="155"/>
                </a:cubicBezTo>
                <a:cubicBezTo>
                  <a:pt x="186" y="158"/>
                  <a:pt x="187" y="161"/>
                  <a:pt x="187" y="164"/>
                </a:cubicBezTo>
                <a:cubicBezTo>
                  <a:pt x="187" y="167"/>
                  <a:pt x="186" y="170"/>
                  <a:pt x="185" y="173"/>
                </a:cubicBezTo>
                <a:cubicBezTo>
                  <a:pt x="184" y="175"/>
                  <a:pt x="182" y="178"/>
                  <a:pt x="180" y="180"/>
                </a:cubicBezTo>
                <a:cubicBezTo>
                  <a:pt x="178" y="182"/>
                  <a:pt x="176" y="184"/>
                  <a:pt x="173" y="185"/>
                </a:cubicBezTo>
                <a:cubicBezTo>
                  <a:pt x="170" y="186"/>
                  <a:pt x="167" y="187"/>
                  <a:pt x="164" y="187"/>
                </a:cubicBezTo>
                <a:cubicBezTo>
                  <a:pt x="161" y="187"/>
                  <a:pt x="158" y="186"/>
                  <a:pt x="155" y="185"/>
                </a:cubicBezTo>
                <a:cubicBezTo>
                  <a:pt x="152" y="184"/>
                  <a:pt x="150" y="182"/>
                  <a:pt x="148" y="180"/>
                </a:cubicBezTo>
                <a:cubicBezTo>
                  <a:pt x="146" y="178"/>
                  <a:pt x="144" y="175"/>
                  <a:pt x="143" y="173"/>
                </a:cubicBezTo>
                <a:cubicBezTo>
                  <a:pt x="142" y="170"/>
                  <a:pt x="141" y="167"/>
                  <a:pt x="141" y="164"/>
                </a:cubicBezTo>
                <a:cubicBezTo>
                  <a:pt x="141" y="161"/>
                  <a:pt x="142" y="158"/>
                  <a:pt x="143" y="155"/>
                </a:cubicBezTo>
                <a:cubicBezTo>
                  <a:pt x="144" y="152"/>
                  <a:pt x="146" y="150"/>
                  <a:pt x="148" y="148"/>
                </a:cubicBezTo>
                <a:cubicBezTo>
                  <a:pt x="150" y="146"/>
                  <a:pt x="152" y="144"/>
                  <a:pt x="155" y="143"/>
                </a:cubicBezTo>
                <a:cubicBezTo>
                  <a:pt x="158" y="142"/>
                  <a:pt x="161" y="141"/>
                  <a:pt x="164" y="141"/>
                </a:cubicBezTo>
                <a:cubicBezTo>
                  <a:pt x="167" y="141"/>
                  <a:pt x="170" y="142"/>
                  <a:pt x="173" y="143"/>
                </a:cubicBezTo>
                <a:close/>
                <a:moveTo>
                  <a:pt x="156" y="90"/>
                </a:moveTo>
                <a:cubicBezTo>
                  <a:pt x="153" y="89"/>
                  <a:pt x="150" y="87"/>
                  <a:pt x="148" y="85"/>
                </a:cubicBezTo>
                <a:cubicBezTo>
                  <a:pt x="146" y="83"/>
                  <a:pt x="145" y="81"/>
                  <a:pt x="143" y="78"/>
                </a:cubicBezTo>
                <a:cubicBezTo>
                  <a:pt x="142" y="75"/>
                  <a:pt x="142" y="72"/>
                  <a:pt x="142" y="69"/>
                </a:cubicBezTo>
                <a:cubicBezTo>
                  <a:pt x="142" y="66"/>
                  <a:pt x="142" y="63"/>
                  <a:pt x="143" y="60"/>
                </a:cubicBezTo>
                <a:cubicBezTo>
                  <a:pt x="145" y="58"/>
                  <a:pt x="146" y="55"/>
                  <a:pt x="148" y="53"/>
                </a:cubicBezTo>
                <a:cubicBezTo>
                  <a:pt x="150" y="51"/>
                  <a:pt x="153" y="49"/>
                  <a:pt x="156" y="48"/>
                </a:cubicBezTo>
                <a:cubicBezTo>
                  <a:pt x="158" y="47"/>
                  <a:pt x="161" y="46"/>
                  <a:pt x="165" y="46"/>
                </a:cubicBezTo>
                <a:cubicBezTo>
                  <a:pt x="168" y="46"/>
                  <a:pt x="171" y="47"/>
                  <a:pt x="173" y="48"/>
                </a:cubicBezTo>
                <a:cubicBezTo>
                  <a:pt x="176" y="49"/>
                  <a:pt x="179" y="51"/>
                  <a:pt x="181" y="53"/>
                </a:cubicBezTo>
                <a:cubicBezTo>
                  <a:pt x="183" y="55"/>
                  <a:pt x="184" y="58"/>
                  <a:pt x="186" y="60"/>
                </a:cubicBezTo>
                <a:cubicBezTo>
                  <a:pt x="187" y="63"/>
                  <a:pt x="187" y="66"/>
                  <a:pt x="187" y="69"/>
                </a:cubicBezTo>
                <a:cubicBezTo>
                  <a:pt x="187" y="72"/>
                  <a:pt x="187" y="75"/>
                  <a:pt x="186" y="78"/>
                </a:cubicBezTo>
                <a:cubicBezTo>
                  <a:pt x="184" y="81"/>
                  <a:pt x="183" y="83"/>
                  <a:pt x="181" y="85"/>
                </a:cubicBezTo>
                <a:cubicBezTo>
                  <a:pt x="179" y="87"/>
                  <a:pt x="176" y="89"/>
                  <a:pt x="173" y="90"/>
                </a:cubicBezTo>
                <a:cubicBezTo>
                  <a:pt x="171" y="91"/>
                  <a:pt x="168" y="92"/>
                  <a:pt x="165" y="92"/>
                </a:cubicBezTo>
                <a:cubicBezTo>
                  <a:pt x="161" y="92"/>
                  <a:pt x="158" y="91"/>
                  <a:pt x="156" y="90"/>
                </a:cubicBezTo>
                <a:close/>
                <a:moveTo>
                  <a:pt x="170" y="178"/>
                </a:moveTo>
                <a:cubicBezTo>
                  <a:pt x="172" y="177"/>
                  <a:pt x="173" y="176"/>
                  <a:pt x="175" y="175"/>
                </a:cubicBezTo>
                <a:cubicBezTo>
                  <a:pt x="176" y="173"/>
                  <a:pt x="177" y="172"/>
                  <a:pt x="178" y="170"/>
                </a:cubicBezTo>
                <a:cubicBezTo>
                  <a:pt x="179" y="168"/>
                  <a:pt x="179" y="166"/>
                  <a:pt x="179" y="164"/>
                </a:cubicBezTo>
                <a:cubicBezTo>
                  <a:pt x="179" y="162"/>
                  <a:pt x="179" y="160"/>
                  <a:pt x="178" y="158"/>
                </a:cubicBezTo>
                <a:cubicBezTo>
                  <a:pt x="177" y="156"/>
                  <a:pt x="176" y="154"/>
                  <a:pt x="175" y="153"/>
                </a:cubicBezTo>
                <a:cubicBezTo>
                  <a:pt x="173" y="152"/>
                  <a:pt x="172" y="151"/>
                  <a:pt x="170" y="150"/>
                </a:cubicBezTo>
                <a:cubicBezTo>
                  <a:pt x="168" y="149"/>
                  <a:pt x="166" y="149"/>
                  <a:pt x="164" y="149"/>
                </a:cubicBezTo>
                <a:cubicBezTo>
                  <a:pt x="162" y="149"/>
                  <a:pt x="160" y="149"/>
                  <a:pt x="158" y="150"/>
                </a:cubicBezTo>
                <a:cubicBezTo>
                  <a:pt x="156" y="151"/>
                  <a:pt x="155" y="152"/>
                  <a:pt x="153" y="153"/>
                </a:cubicBezTo>
                <a:cubicBezTo>
                  <a:pt x="152" y="154"/>
                  <a:pt x="151" y="156"/>
                  <a:pt x="150" y="158"/>
                </a:cubicBezTo>
                <a:cubicBezTo>
                  <a:pt x="149" y="160"/>
                  <a:pt x="149" y="162"/>
                  <a:pt x="149" y="164"/>
                </a:cubicBezTo>
                <a:cubicBezTo>
                  <a:pt x="149" y="166"/>
                  <a:pt x="149" y="168"/>
                  <a:pt x="150" y="170"/>
                </a:cubicBezTo>
                <a:cubicBezTo>
                  <a:pt x="151" y="172"/>
                  <a:pt x="152" y="173"/>
                  <a:pt x="153" y="175"/>
                </a:cubicBezTo>
                <a:cubicBezTo>
                  <a:pt x="155" y="176"/>
                  <a:pt x="156" y="177"/>
                  <a:pt x="158" y="178"/>
                </a:cubicBezTo>
                <a:cubicBezTo>
                  <a:pt x="160" y="179"/>
                  <a:pt x="162" y="179"/>
                  <a:pt x="164" y="179"/>
                </a:cubicBezTo>
                <a:cubicBezTo>
                  <a:pt x="166" y="179"/>
                  <a:pt x="168" y="179"/>
                  <a:pt x="170" y="178"/>
                </a:cubicBezTo>
                <a:close/>
                <a:moveTo>
                  <a:pt x="159" y="55"/>
                </a:moveTo>
                <a:cubicBezTo>
                  <a:pt x="157" y="56"/>
                  <a:pt x="155" y="57"/>
                  <a:pt x="154" y="58"/>
                </a:cubicBezTo>
                <a:cubicBezTo>
                  <a:pt x="152" y="60"/>
                  <a:pt x="151" y="61"/>
                  <a:pt x="150" y="63"/>
                </a:cubicBezTo>
                <a:cubicBezTo>
                  <a:pt x="150" y="65"/>
                  <a:pt x="149" y="67"/>
                  <a:pt x="149" y="69"/>
                </a:cubicBezTo>
                <a:cubicBezTo>
                  <a:pt x="149" y="71"/>
                  <a:pt x="150" y="73"/>
                  <a:pt x="150" y="75"/>
                </a:cubicBezTo>
                <a:cubicBezTo>
                  <a:pt x="151" y="77"/>
                  <a:pt x="152" y="79"/>
                  <a:pt x="154" y="80"/>
                </a:cubicBezTo>
                <a:cubicBezTo>
                  <a:pt x="155" y="81"/>
                  <a:pt x="157" y="82"/>
                  <a:pt x="159" y="83"/>
                </a:cubicBezTo>
                <a:cubicBezTo>
                  <a:pt x="160" y="84"/>
                  <a:pt x="162" y="84"/>
                  <a:pt x="165" y="84"/>
                </a:cubicBezTo>
                <a:cubicBezTo>
                  <a:pt x="167" y="84"/>
                  <a:pt x="169" y="84"/>
                  <a:pt x="170" y="83"/>
                </a:cubicBezTo>
                <a:cubicBezTo>
                  <a:pt x="172" y="82"/>
                  <a:pt x="174" y="81"/>
                  <a:pt x="175" y="80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79" y="73"/>
                  <a:pt x="180" y="71"/>
                  <a:pt x="180" y="69"/>
                </a:cubicBezTo>
                <a:cubicBezTo>
                  <a:pt x="180" y="67"/>
                  <a:pt x="179" y="65"/>
                  <a:pt x="179" y="63"/>
                </a:cubicBezTo>
                <a:cubicBezTo>
                  <a:pt x="178" y="61"/>
                  <a:pt x="177" y="60"/>
                  <a:pt x="175" y="58"/>
                </a:cubicBezTo>
                <a:cubicBezTo>
                  <a:pt x="174" y="57"/>
                  <a:pt x="172" y="56"/>
                  <a:pt x="170" y="55"/>
                </a:cubicBezTo>
                <a:cubicBezTo>
                  <a:pt x="169" y="54"/>
                  <a:pt x="167" y="54"/>
                  <a:pt x="165" y="54"/>
                </a:cubicBezTo>
                <a:cubicBezTo>
                  <a:pt x="162" y="54"/>
                  <a:pt x="160" y="54"/>
                  <a:pt x="159" y="55"/>
                </a:cubicBezTo>
                <a:close/>
                <a:moveTo>
                  <a:pt x="206" y="103"/>
                </a:moveTo>
                <a:cubicBezTo>
                  <a:pt x="204" y="104"/>
                  <a:pt x="202" y="105"/>
                  <a:pt x="201" y="106"/>
                </a:cubicBezTo>
                <a:cubicBezTo>
                  <a:pt x="200" y="108"/>
                  <a:pt x="198" y="109"/>
                  <a:pt x="198" y="111"/>
                </a:cubicBezTo>
                <a:cubicBezTo>
                  <a:pt x="197" y="113"/>
                  <a:pt x="196" y="115"/>
                  <a:pt x="196" y="117"/>
                </a:cubicBezTo>
                <a:cubicBezTo>
                  <a:pt x="196" y="119"/>
                  <a:pt x="197" y="121"/>
                  <a:pt x="198" y="123"/>
                </a:cubicBezTo>
                <a:cubicBezTo>
                  <a:pt x="198" y="125"/>
                  <a:pt x="200" y="126"/>
                  <a:pt x="201" y="128"/>
                </a:cubicBezTo>
                <a:cubicBezTo>
                  <a:pt x="202" y="129"/>
                  <a:pt x="204" y="130"/>
                  <a:pt x="206" y="131"/>
                </a:cubicBezTo>
                <a:cubicBezTo>
                  <a:pt x="208" y="132"/>
                  <a:pt x="210" y="132"/>
                  <a:pt x="212" y="132"/>
                </a:cubicBezTo>
                <a:cubicBezTo>
                  <a:pt x="214" y="132"/>
                  <a:pt x="216" y="132"/>
                  <a:pt x="218" y="131"/>
                </a:cubicBezTo>
                <a:cubicBezTo>
                  <a:pt x="219" y="130"/>
                  <a:pt x="221" y="129"/>
                  <a:pt x="222" y="128"/>
                </a:cubicBezTo>
                <a:cubicBezTo>
                  <a:pt x="224" y="126"/>
                  <a:pt x="225" y="125"/>
                  <a:pt x="226" y="123"/>
                </a:cubicBezTo>
                <a:cubicBezTo>
                  <a:pt x="226" y="121"/>
                  <a:pt x="227" y="119"/>
                  <a:pt x="227" y="117"/>
                </a:cubicBezTo>
                <a:cubicBezTo>
                  <a:pt x="227" y="115"/>
                  <a:pt x="226" y="113"/>
                  <a:pt x="226" y="111"/>
                </a:cubicBezTo>
                <a:cubicBezTo>
                  <a:pt x="225" y="109"/>
                  <a:pt x="224" y="108"/>
                  <a:pt x="222" y="106"/>
                </a:cubicBezTo>
                <a:cubicBezTo>
                  <a:pt x="221" y="105"/>
                  <a:pt x="219" y="104"/>
                  <a:pt x="218" y="103"/>
                </a:cubicBezTo>
                <a:cubicBezTo>
                  <a:pt x="216" y="102"/>
                  <a:pt x="214" y="102"/>
                  <a:pt x="212" y="102"/>
                </a:cubicBezTo>
                <a:cubicBezTo>
                  <a:pt x="210" y="102"/>
                  <a:pt x="208" y="102"/>
                  <a:pt x="206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5" name="Freeform 117"/>
          <p:cNvSpPr>
            <a:spLocks noEditPoints="1"/>
          </p:cNvSpPr>
          <p:nvPr/>
        </p:nvSpPr>
        <p:spPr bwMode="auto">
          <a:xfrm>
            <a:off x="1290847" y="3313573"/>
            <a:ext cx="201970" cy="242690"/>
          </a:xfrm>
          <a:custGeom>
            <a:avLst/>
            <a:gdLst>
              <a:gd name="T0" fmla="*/ 126 w 187"/>
              <a:gd name="T1" fmla="*/ 172 h 225"/>
              <a:gd name="T2" fmla="*/ 62 w 187"/>
              <a:gd name="T3" fmla="*/ 180 h 225"/>
              <a:gd name="T4" fmla="*/ 11 w 187"/>
              <a:gd name="T5" fmla="*/ 141 h 225"/>
              <a:gd name="T6" fmla="*/ 3 w 187"/>
              <a:gd name="T7" fmla="*/ 77 h 225"/>
              <a:gd name="T8" fmla="*/ 42 w 187"/>
              <a:gd name="T9" fmla="*/ 26 h 225"/>
              <a:gd name="T10" fmla="*/ 106 w 187"/>
              <a:gd name="T11" fmla="*/ 18 h 225"/>
              <a:gd name="T12" fmla="*/ 157 w 187"/>
              <a:gd name="T13" fmla="*/ 57 h 225"/>
              <a:gd name="T14" fmla="*/ 165 w 187"/>
              <a:gd name="T15" fmla="*/ 121 h 225"/>
              <a:gd name="T16" fmla="*/ 35 w 187"/>
              <a:gd name="T17" fmla="*/ 107 h 225"/>
              <a:gd name="T18" fmla="*/ 9 w 187"/>
              <a:gd name="T19" fmla="*/ 100 h 225"/>
              <a:gd name="T20" fmla="*/ 40 w 187"/>
              <a:gd name="T21" fmla="*/ 83 h 225"/>
              <a:gd name="T22" fmla="*/ 29 w 187"/>
              <a:gd name="T23" fmla="*/ 49 h 225"/>
              <a:gd name="T24" fmla="*/ 40 w 187"/>
              <a:gd name="T25" fmla="*/ 83 h 225"/>
              <a:gd name="T26" fmla="*/ 25 w 187"/>
              <a:gd name="T27" fmla="*/ 145 h 225"/>
              <a:gd name="T28" fmla="*/ 57 w 187"/>
              <a:gd name="T29" fmla="*/ 47 h 225"/>
              <a:gd name="T30" fmla="*/ 56 w 187"/>
              <a:gd name="T31" fmla="*/ 30 h 225"/>
              <a:gd name="T32" fmla="*/ 78 w 187"/>
              <a:gd name="T33" fmla="*/ 103 h 225"/>
              <a:gd name="T34" fmla="*/ 44 w 187"/>
              <a:gd name="T35" fmla="*/ 124 h 225"/>
              <a:gd name="T36" fmla="*/ 68 w 187"/>
              <a:gd name="T37" fmla="*/ 141 h 225"/>
              <a:gd name="T38" fmla="*/ 50 w 187"/>
              <a:gd name="T39" fmla="*/ 156 h 225"/>
              <a:gd name="T40" fmla="*/ 68 w 187"/>
              <a:gd name="T41" fmla="*/ 141 h 225"/>
              <a:gd name="T42" fmla="*/ 49 w 187"/>
              <a:gd name="T43" fmla="*/ 85 h 225"/>
              <a:gd name="T44" fmla="*/ 62 w 187"/>
              <a:gd name="T45" fmla="*/ 58 h 225"/>
              <a:gd name="T46" fmla="*/ 127 w 187"/>
              <a:gd name="T47" fmla="*/ 193 h 225"/>
              <a:gd name="T48" fmla="*/ 125 w 187"/>
              <a:gd name="T49" fmla="*/ 214 h 225"/>
              <a:gd name="T50" fmla="*/ 62 w 187"/>
              <a:gd name="T51" fmla="*/ 214 h 225"/>
              <a:gd name="T52" fmla="*/ 73 w 187"/>
              <a:gd name="T53" fmla="*/ 201 h 225"/>
              <a:gd name="T54" fmla="*/ 85 w 187"/>
              <a:gd name="T55" fmla="*/ 193 h 225"/>
              <a:gd name="T56" fmla="*/ 150 w 187"/>
              <a:gd name="T57" fmla="*/ 166 h 225"/>
              <a:gd name="T58" fmla="*/ 178 w 187"/>
              <a:gd name="T59" fmla="*/ 99 h 225"/>
              <a:gd name="T60" fmla="*/ 151 w 187"/>
              <a:gd name="T61" fmla="*/ 34 h 225"/>
              <a:gd name="T62" fmla="*/ 111 w 187"/>
              <a:gd name="T63" fmla="*/ 0 h 225"/>
              <a:gd name="T64" fmla="*/ 173 w 187"/>
              <a:gd name="T65" fmla="*/ 48 h 225"/>
              <a:gd name="T66" fmla="*/ 183 w 187"/>
              <a:gd name="T67" fmla="*/ 126 h 225"/>
              <a:gd name="T68" fmla="*/ 99 w 187"/>
              <a:gd name="T69" fmla="*/ 27 h 225"/>
              <a:gd name="T70" fmla="*/ 75 w 187"/>
              <a:gd name="T71" fmla="*/ 40 h 225"/>
              <a:gd name="T72" fmla="*/ 77 w 187"/>
              <a:gd name="T73" fmla="*/ 143 h 225"/>
              <a:gd name="T74" fmla="*/ 101 w 187"/>
              <a:gd name="T75" fmla="*/ 149 h 225"/>
              <a:gd name="T76" fmla="*/ 106 w 187"/>
              <a:gd name="T77" fmla="*/ 141 h 225"/>
              <a:gd name="T78" fmla="*/ 87 w 187"/>
              <a:gd name="T79" fmla="*/ 105 h 225"/>
              <a:gd name="T80" fmla="*/ 121 w 187"/>
              <a:gd name="T81" fmla="*/ 104 h 225"/>
              <a:gd name="T82" fmla="*/ 90 w 187"/>
              <a:gd name="T83" fmla="*/ 96 h 225"/>
              <a:gd name="T84" fmla="*/ 91 w 187"/>
              <a:gd name="T85" fmla="*/ 174 h 225"/>
              <a:gd name="T86" fmla="*/ 111 w 187"/>
              <a:gd name="T87" fmla="*/ 152 h 225"/>
              <a:gd name="T88" fmla="*/ 121 w 187"/>
              <a:gd name="T89" fmla="*/ 53 h 225"/>
              <a:gd name="T90" fmla="*/ 108 w 187"/>
              <a:gd name="T91" fmla="*/ 29 h 225"/>
              <a:gd name="T92" fmla="*/ 123 w 187"/>
              <a:gd name="T93" fmla="*/ 131 h 225"/>
              <a:gd name="T94" fmla="*/ 148 w 187"/>
              <a:gd name="T95" fmla="*/ 137 h 225"/>
              <a:gd name="T96" fmla="*/ 134 w 187"/>
              <a:gd name="T97" fmla="*/ 67 h 225"/>
              <a:gd name="T98" fmla="*/ 127 w 187"/>
              <a:gd name="T99" fmla="*/ 38 h 225"/>
              <a:gd name="T100" fmla="*/ 133 w 187"/>
              <a:gd name="T101" fmla="*/ 92 h 225"/>
              <a:gd name="T102" fmla="*/ 159 w 187"/>
              <a:gd name="T103" fmla="*/ 98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7" h="225">
                <a:moveTo>
                  <a:pt x="157" y="142"/>
                </a:moveTo>
                <a:cubicBezTo>
                  <a:pt x="153" y="148"/>
                  <a:pt x="148" y="154"/>
                  <a:pt x="143" y="159"/>
                </a:cubicBezTo>
                <a:cubicBezTo>
                  <a:pt x="138" y="164"/>
                  <a:pt x="132" y="168"/>
                  <a:pt x="126" y="172"/>
                </a:cubicBezTo>
                <a:cubicBezTo>
                  <a:pt x="120" y="176"/>
                  <a:pt x="113" y="178"/>
                  <a:pt x="106" y="180"/>
                </a:cubicBezTo>
                <a:cubicBezTo>
                  <a:pt x="99" y="182"/>
                  <a:pt x="92" y="183"/>
                  <a:pt x="85" y="183"/>
                </a:cubicBezTo>
                <a:cubicBezTo>
                  <a:pt x="77" y="183"/>
                  <a:pt x="70" y="182"/>
                  <a:pt x="62" y="180"/>
                </a:cubicBezTo>
                <a:cubicBezTo>
                  <a:pt x="55" y="178"/>
                  <a:pt x="48" y="176"/>
                  <a:pt x="42" y="172"/>
                </a:cubicBezTo>
                <a:cubicBezTo>
                  <a:pt x="35" y="168"/>
                  <a:pt x="29" y="164"/>
                  <a:pt x="24" y="158"/>
                </a:cubicBezTo>
                <a:cubicBezTo>
                  <a:pt x="19" y="153"/>
                  <a:pt x="15" y="147"/>
                  <a:pt x="11" y="141"/>
                </a:cubicBezTo>
                <a:cubicBezTo>
                  <a:pt x="8" y="135"/>
                  <a:pt x="5" y="128"/>
                  <a:pt x="3" y="121"/>
                </a:cubicBezTo>
                <a:cubicBezTo>
                  <a:pt x="1" y="114"/>
                  <a:pt x="0" y="107"/>
                  <a:pt x="0" y="100"/>
                </a:cubicBezTo>
                <a:cubicBezTo>
                  <a:pt x="0" y="92"/>
                  <a:pt x="1" y="85"/>
                  <a:pt x="3" y="77"/>
                </a:cubicBezTo>
                <a:cubicBezTo>
                  <a:pt x="5" y="70"/>
                  <a:pt x="8" y="63"/>
                  <a:pt x="12" y="57"/>
                </a:cubicBezTo>
                <a:cubicBezTo>
                  <a:pt x="15" y="50"/>
                  <a:pt x="20" y="45"/>
                  <a:pt x="25" y="40"/>
                </a:cubicBezTo>
                <a:cubicBezTo>
                  <a:pt x="30" y="34"/>
                  <a:pt x="36" y="30"/>
                  <a:pt x="42" y="26"/>
                </a:cubicBezTo>
                <a:cubicBezTo>
                  <a:pt x="48" y="23"/>
                  <a:pt x="55" y="20"/>
                  <a:pt x="62" y="18"/>
                </a:cubicBezTo>
                <a:cubicBezTo>
                  <a:pt x="69" y="16"/>
                  <a:pt x="76" y="15"/>
                  <a:pt x="84" y="15"/>
                </a:cubicBezTo>
                <a:cubicBezTo>
                  <a:pt x="91" y="15"/>
                  <a:pt x="98" y="16"/>
                  <a:pt x="106" y="18"/>
                </a:cubicBezTo>
                <a:cubicBezTo>
                  <a:pt x="113" y="20"/>
                  <a:pt x="120" y="23"/>
                  <a:pt x="127" y="27"/>
                </a:cubicBezTo>
                <a:cubicBezTo>
                  <a:pt x="133" y="31"/>
                  <a:pt x="139" y="35"/>
                  <a:pt x="144" y="40"/>
                </a:cubicBezTo>
                <a:cubicBezTo>
                  <a:pt x="149" y="45"/>
                  <a:pt x="153" y="51"/>
                  <a:pt x="157" y="57"/>
                </a:cubicBezTo>
                <a:cubicBezTo>
                  <a:pt x="160" y="64"/>
                  <a:pt x="163" y="70"/>
                  <a:pt x="165" y="77"/>
                </a:cubicBezTo>
                <a:cubicBezTo>
                  <a:pt x="167" y="84"/>
                  <a:pt x="168" y="91"/>
                  <a:pt x="168" y="99"/>
                </a:cubicBezTo>
                <a:cubicBezTo>
                  <a:pt x="168" y="106"/>
                  <a:pt x="167" y="114"/>
                  <a:pt x="165" y="121"/>
                </a:cubicBezTo>
                <a:cubicBezTo>
                  <a:pt x="163" y="128"/>
                  <a:pt x="160" y="135"/>
                  <a:pt x="157" y="142"/>
                </a:cubicBezTo>
                <a:close/>
                <a:moveTo>
                  <a:pt x="34" y="122"/>
                </a:moveTo>
                <a:cubicBezTo>
                  <a:pt x="34" y="117"/>
                  <a:pt x="35" y="112"/>
                  <a:pt x="35" y="107"/>
                </a:cubicBezTo>
                <a:cubicBezTo>
                  <a:pt x="36" y="102"/>
                  <a:pt x="37" y="97"/>
                  <a:pt x="38" y="92"/>
                </a:cubicBezTo>
                <a:cubicBezTo>
                  <a:pt x="11" y="84"/>
                  <a:pt x="11" y="84"/>
                  <a:pt x="11" y="84"/>
                </a:cubicBezTo>
                <a:cubicBezTo>
                  <a:pt x="10" y="90"/>
                  <a:pt x="9" y="95"/>
                  <a:pt x="9" y="100"/>
                </a:cubicBezTo>
                <a:cubicBezTo>
                  <a:pt x="10" y="105"/>
                  <a:pt x="10" y="111"/>
                  <a:pt x="11" y="116"/>
                </a:cubicBezTo>
                <a:lnTo>
                  <a:pt x="34" y="122"/>
                </a:lnTo>
                <a:close/>
                <a:moveTo>
                  <a:pt x="40" y="83"/>
                </a:moveTo>
                <a:cubicBezTo>
                  <a:pt x="42" y="78"/>
                  <a:pt x="44" y="73"/>
                  <a:pt x="46" y="68"/>
                </a:cubicBezTo>
                <a:cubicBezTo>
                  <a:pt x="47" y="63"/>
                  <a:pt x="50" y="59"/>
                  <a:pt x="52" y="55"/>
                </a:cubicBezTo>
                <a:cubicBezTo>
                  <a:pt x="29" y="49"/>
                  <a:pt x="29" y="49"/>
                  <a:pt x="29" y="49"/>
                </a:cubicBezTo>
                <a:cubicBezTo>
                  <a:pt x="26" y="52"/>
                  <a:pt x="23" y="57"/>
                  <a:pt x="20" y="61"/>
                </a:cubicBezTo>
                <a:cubicBezTo>
                  <a:pt x="17" y="66"/>
                  <a:pt x="15" y="70"/>
                  <a:pt x="13" y="75"/>
                </a:cubicBezTo>
                <a:lnTo>
                  <a:pt x="40" y="83"/>
                </a:lnTo>
                <a:close/>
                <a:moveTo>
                  <a:pt x="34" y="131"/>
                </a:moveTo>
                <a:cubicBezTo>
                  <a:pt x="14" y="126"/>
                  <a:pt x="14" y="126"/>
                  <a:pt x="14" y="126"/>
                </a:cubicBezTo>
                <a:cubicBezTo>
                  <a:pt x="17" y="133"/>
                  <a:pt x="21" y="139"/>
                  <a:pt x="25" y="145"/>
                </a:cubicBezTo>
                <a:cubicBezTo>
                  <a:pt x="30" y="151"/>
                  <a:pt x="35" y="156"/>
                  <a:pt x="41" y="160"/>
                </a:cubicBezTo>
                <a:cubicBezTo>
                  <a:pt x="37" y="152"/>
                  <a:pt x="35" y="143"/>
                  <a:pt x="34" y="131"/>
                </a:cubicBezTo>
                <a:close/>
                <a:moveTo>
                  <a:pt x="57" y="47"/>
                </a:moveTo>
                <a:cubicBezTo>
                  <a:pt x="60" y="42"/>
                  <a:pt x="63" y="38"/>
                  <a:pt x="67" y="34"/>
                </a:cubicBezTo>
                <a:cubicBezTo>
                  <a:pt x="70" y="30"/>
                  <a:pt x="74" y="27"/>
                  <a:pt x="77" y="25"/>
                </a:cubicBezTo>
                <a:cubicBezTo>
                  <a:pt x="70" y="26"/>
                  <a:pt x="63" y="27"/>
                  <a:pt x="56" y="30"/>
                </a:cubicBezTo>
                <a:cubicBezTo>
                  <a:pt x="49" y="33"/>
                  <a:pt x="43" y="37"/>
                  <a:pt x="37" y="41"/>
                </a:cubicBezTo>
                <a:lnTo>
                  <a:pt x="57" y="47"/>
                </a:lnTo>
                <a:close/>
                <a:moveTo>
                  <a:pt x="78" y="103"/>
                </a:moveTo>
                <a:cubicBezTo>
                  <a:pt x="47" y="94"/>
                  <a:pt x="47" y="94"/>
                  <a:pt x="47" y="94"/>
                </a:cubicBezTo>
                <a:cubicBezTo>
                  <a:pt x="46" y="99"/>
                  <a:pt x="45" y="104"/>
                  <a:pt x="45" y="109"/>
                </a:cubicBezTo>
                <a:cubicBezTo>
                  <a:pt x="44" y="115"/>
                  <a:pt x="44" y="120"/>
                  <a:pt x="44" y="124"/>
                </a:cubicBezTo>
                <a:cubicBezTo>
                  <a:pt x="71" y="131"/>
                  <a:pt x="71" y="131"/>
                  <a:pt x="71" y="131"/>
                </a:cubicBezTo>
                <a:lnTo>
                  <a:pt x="78" y="103"/>
                </a:lnTo>
                <a:close/>
                <a:moveTo>
                  <a:pt x="68" y="141"/>
                </a:moveTo>
                <a:cubicBezTo>
                  <a:pt x="45" y="134"/>
                  <a:pt x="45" y="134"/>
                  <a:pt x="45" y="134"/>
                </a:cubicBezTo>
                <a:cubicBezTo>
                  <a:pt x="45" y="138"/>
                  <a:pt x="46" y="142"/>
                  <a:pt x="47" y="146"/>
                </a:cubicBezTo>
                <a:cubicBezTo>
                  <a:pt x="48" y="150"/>
                  <a:pt x="49" y="153"/>
                  <a:pt x="50" y="156"/>
                </a:cubicBezTo>
                <a:cubicBezTo>
                  <a:pt x="52" y="159"/>
                  <a:pt x="53" y="162"/>
                  <a:pt x="55" y="164"/>
                </a:cubicBezTo>
                <a:cubicBezTo>
                  <a:pt x="57" y="166"/>
                  <a:pt x="59" y="168"/>
                  <a:pt x="61" y="170"/>
                </a:cubicBezTo>
                <a:lnTo>
                  <a:pt x="68" y="141"/>
                </a:lnTo>
                <a:close/>
                <a:moveTo>
                  <a:pt x="62" y="58"/>
                </a:moveTo>
                <a:cubicBezTo>
                  <a:pt x="59" y="62"/>
                  <a:pt x="57" y="66"/>
                  <a:pt x="55" y="71"/>
                </a:cubicBezTo>
                <a:cubicBezTo>
                  <a:pt x="53" y="75"/>
                  <a:pt x="51" y="80"/>
                  <a:pt x="49" y="85"/>
                </a:cubicBezTo>
                <a:cubicBezTo>
                  <a:pt x="81" y="94"/>
                  <a:pt x="81" y="94"/>
                  <a:pt x="81" y="94"/>
                </a:cubicBezTo>
                <a:cubicBezTo>
                  <a:pt x="89" y="65"/>
                  <a:pt x="89" y="65"/>
                  <a:pt x="89" y="65"/>
                </a:cubicBezTo>
                <a:lnTo>
                  <a:pt x="62" y="58"/>
                </a:lnTo>
                <a:close/>
                <a:moveTo>
                  <a:pt x="171" y="154"/>
                </a:moveTo>
                <a:cubicBezTo>
                  <a:pt x="166" y="163"/>
                  <a:pt x="159" y="170"/>
                  <a:pt x="152" y="177"/>
                </a:cubicBezTo>
                <a:cubicBezTo>
                  <a:pt x="144" y="183"/>
                  <a:pt x="136" y="188"/>
                  <a:pt x="127" y="193"/>
                </a:cubicBezTo>
                <a:cubicBezTo>
                  <a:pt x="118" y="197"/>
                  <a:pt x="109" y="199"/>
                  <a:pt x="99" y="201"/>
                </a:cubicBezTo>
                <a:cubicBezTo>
                  <a:pt x="99" y="214"/>
                  <a:pt x="99" y="214"/>
                  <a:pt x="99" y="214"/>
                </a:cubicBezTo>
                <a:cubicBezTo>
                  <a:pt x="125" y="214"/>
                  <a:pt x="125" y="214"/>
                  <a:pt x="125" y="214"/>
                </a:cubicBezTo>
                <a:cubicBezTo>
                  <a:pt x="125" y="225"/>
                  <a:pt x="125" y="225"/>
                  <a:pt x="125" y="225"/>
                </a:cubicBezTo>
                <a:cubicBezTo>
                  <a:pt x="62" y="225"/>
                  <a:pt x="62" y="225"/>
                  <a:pt x="62" y="225"/>
                </a:cubicBezTo>
                <a:cubicBezTo>
                  <a:pt x="62" y="214"/>
                  <a:pt x="62" y="214"/>
                  <a:pt x="62" y="214"/>
                </a:cubicBezTo>
                <a:cubicBezTo>
                  <a:pt x="88" y="214"/>
                  <a:pt x="88" y="214"/>
                  <a:pt x="88" y="214"/>
                </a:cubicBezTo>
                <a:cubicBezTo>
                  <a:pt x="88" y="202"/>
                  <a:pt x="88" y="202"/>
                  <a:pt x="88" y="202"/>
                </a:cubicBezTo>
                <a:cubicBezTo>
                  <a:pt x="83" y="202"/>
                  <a:pt x="78" y="202"/>
                  <a:pt x="73" y="201"/>
                </a:cubicBezTo>
                <a:cubicBezTo>
                  <a:pt x="68" y="201"/>
                  <a:pt x="63" y="200"/>
                  <a:pt x="57" y="199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8" y="192"/>
                  <a:pt x="76" y="193"/>
                  <a:pt x="85" y="193"/>
                </a:cubicBezTo>
                <a:cubicBezTo>
                  <a:pt x="93" y="193"/>
                  <a:pt x="101" y="191"/>
                  <a:pt x="109" y="189"/>
                </a:cubicBezTo>
                <a:cubicBezTo>
                  <a:pt x="117" y="187"/>
                  <a:pt x="124" y="184"/>
                  <a:pt x="131" y="180"/>
                </a:cubicBezTo>
                <a:cubicBezTo>
                  <a:pt x="138" y="176"/>
                  <a:pt x="144" y="171"/>
                  <a:pt x="150" y="166"/>
                </a:cubicBezTo>
                <a:cubicBezTo>
                  <a:pt x="156" y="160"/>
                  <a:pt x="160" y="154"/>
                  <a:pt x="165" y="147"/>
                </a:cubicBezTo>
                <a:cubicBezTo>
                  <a:pt x="169" y="139"/>
                  <a:pt x="172" y="132"/>
                  <a:pt x="174" y="123"/>
                </a:cubicBezTo>
                <a:cubicBezTo>
                  <a:pt x="177" y="115"/>
                  <a:pt x="178" y="107"/>
                  <a:pt x="178" y="99"/>
                </a:cubicBezTo>
                <a:cubicBezTo>
                  <a:pt x="177" y="90"/>
                  <a:pt x="176" y="82"/>
                  <a:pt x="174" y="75"/>
                </a:cubicBezTo>
                <a:cubicBezTo>
                  <a:pt x="172" y="67"/>
                  <a:pt x="169" y="60"/>
                  <a:pt x="165" y="53"/>
                </a:cubicBezTo>
                <a:cubicBezTo>
                  <a:pt x="161" y="46"/>
                  <a:pt x="156" y="39"/>
                  <a:pt x="151" y="34"/>
                </a:cubicBezTo>
                <a:cubicBezTo>
                  <a:pt x="145" y="28"/>
                  <a:pt x="139" y="23"/>
                  <a:pt x="131" y="19"/>
                </a:cubicBezTo>
                <a:cubicBezTo>
                  <a:pt x="124" y="15"/>
                  <a:pt x="117" y="11"/>
                  <a:pt x="108" y="9"/>
                </a:cubicBezTo>
                <a:cubicBezTo>
                  <a:pt x="111" y="0"/>
                  <a:pt x="111" y="0"/>
                  <a:pt x="111" y="0"/>
                </a:cubicBezTo>
                <a:cubicBezTo>
                  <a:pt x="120" y="3"/>
                  <a:pt x="128" y="6"/>
                  <a:pt x="136" y="11"/>
                </a:cubicBezTo>
                <a:cubicBezTo>
                  <a:pt x="144" y="15"/>
                  <a:pt x="151" y="21"/>
                  <a:pt x="157" y="27"/>
                </a:cubicBezTo>
                <a:cubicBezTo>
                  <a:pt x="163" y="33"/>
                  <a:pt x="169" y="40"/>
                  <a:pt x="173" y="48"/>
                </a:cubicBezTo>
                <a:cubicBezTo>
                  <a:pt x="178" y="56"/>
                  <a:pt x="181" y="64"/>
                  <a:pt x="183" y="72"/>
                </a:cubicBezTo>
                <a:cubicBezTo>
                  <a:pt x="186" y="81"/>
                  <a:pt x="187" y="89"/>
                  <a:pt x="187" y="99"/>
                </a:cubicBezTo>
                <a:cubicBezTo>
                  <a:pt x="187" y="108"/>
                  <a:pt x="186" y="117"/>
                  <a:pt x="183" y="126"/>
                </a:cubicBezTo>
                <a:cubicBezTo>
                  <a:pt x="181" y="136"/>
                  <a:pt x="177" y="146"/>
                  <a:pt x="171" y="154"/>
                </a:cubicBezTo>
                <a:close/>
                <a:moveTo>
                  <a:pt x="91" y="56"/>
                </a:moveTo>
                <a:cubicBezTo>
                  <a:pt x="99" y="27"/>
                  <a:pt x="99" y="27"/>
                  <a:pt x="99" y="27"/>
                </a:cubicBezTo>
                <a:cubicBezTo>
                  <a:pt x="96" y="27"/>
                  <a:pt x="94" y="27"/>
                  <a:pt x="91" y="29"/>
                </a:cubicBezTo>
                <a:cubicBezTo>
                  <a:pt x="89" y="30"/>
                  <a:pt x="86" y="31"/>
                  <a:pt x="83" y="33"/>
                </a:cubicBezTo>
                <a:cubicBezTo>
                  <a:pt x="81" y="35"/>
                  <a:pt x="78" y="38"/>
                  <a:pt x="75" y="40"/>
                </a:cubicBezTo>
                <a:cubicBezTo>
                  <a:pt x="73" y="43"/>
                  <a:pt x="70" y="46"/>
                  <a:pt x="68" y="49"/>
                </a:cubicBezTo>
                <a:lnTo>
                  <a:pt x="91" y="56"/>
                </a:lnTo>
                <a:close/>
                <a:moveTo>
                  <a:pt x="77" y="143"/>
                </a:moveTo>
                <a:cubicBezTo>
                  <a:pt x="70" y="172"/>
                  <a:pt x="70" y="172"/>
                  <a:pt x="70" y="172"/>
                </a:cubicBezTo>
                <a:cubicBezTo>
                  <a:pt x="74" y="172"/>
                  <a:pt x="80" y="169"/>
                  <a:pt x="85" y="165"/>
                </a:cubicBezTo>
                <a:cubicBezTo>
                  <a:pt x="90" y="161"/>
                  <a:pt x="96" y="156"/>
                  <a:pt x="101" y="149"/>
                </a:cubicBezTo>
                <a:lnTo>
                  <a:pt x="77" y="143"/>
                </a:lnTo>
                <a:close/>
                <a:moveTo>
                  <a:pt x="80" y="134"/>
                </a:moveTo>
                <a:cubicBezTo>
                  <a:pt x="106" y="141"/>
                  <a:pt x="106" y="141"/>
                  <a:pt x="106" y="141"/>
                </a:cubicBezTo>
                <a:cubicBezTo>
                  <a:pt x="109" y="137"/>
                  <a:pt x="111" y="132"/>
                  <a:pt x="113" y="128"/>
                </a:cubicBezTo>
                <a:cubicBezTo>
                  <a:pt x="115" y="123"/>
                  <a:pt x="117" y="118"/>
                  <a:pt x="119" y="113"/>
                </a:cubicBezTo>
                <a:cubicBezTo>
                  <a:pt x="87" y="105"/>
                  <a:pt x="87" y="105"/>
                  <a:pt x="87" y="105"/>
                </a:cubicBezTo>
                <a:lnTo>
                  <a:pt x="80" y="134"/>
                </a:lnTo>
                <a:close/>
                <a:moveTo>
                  <a:pt x="90" y="96"/>
                </a:moveTo>
                <a:cubicBezTo>
                  <a:pt x="121" y="104"/>
                  <a:pt x="121" y="104"/>
                  <a:pt x="121" y="104"/>
                </a:cubicBezTo>
                <a:cubicBezTo>
                  <a:pt x="124" y="94"/>
                  <a:pt x="125" y="84"/>
                  <a:pt x="124" y="74"/>
                </a:cubicBezTo>
                <a:cubicBezTo>
                  <a:pt x="98" y="67"/>
                  <a:pt x="98" y="67"/>
                  <a:pt x="98" y="67"/>
                </a:cubicBezTo>
                <a:lnTo>
                  <a:pt x="90" y="96"/>
                </a:lnTo>
                <a:close/>
                <a:moveTo>
                  <a:pt x="111" y="152"/>
                </a:moveTo>
                <a:cubicBezTo>
                  <a:pt x="108" y="157"/>
                  <a:pt x="105" y="161"/>
                  <a:pt x="101" y="164"/>
                </a:cubicBezTo>
                <a:cubicBezTo>
                  <a:pt x="98" y="168"/>
                  <a:pt x="94" y="171"/>
                  <a:pt x="91" y="174"/>
                </a:cubicBezTo>
                <a:cubicBezTo>
                  <a:pt x="98" y="173"/>
                  <a:pt x="105" y="171"/>
                  <a:pt x="112" y="168"/>
                </a:cubicBezTo>
                <a:cubicBezTo>
                  <a:pt x="119" y="166"/>
                  <a:pt x="125" y="162"/>
                  <a:pt x="131" y="157"/>
                </a:cubicBezTo>
                <a:lnTo>
                  <a:pt x="111" y="152"/>
                </a:lnTo>
                <a:close/>
                <a:moveTo>
                  <a:pt x="100" y="58"/>
                </a:moveTo>
                <a:cubicBezTo>
                  <a:pt x="123" y="64"/>
                  <a:pt x="123" y="64"/>
                  <a:pt x="123" y="64"/>
                </a:cubicBezTo>
                <a:cubicBezTo>
                  <a:pt x="123" y="60"/>
                  <a:pt x="122" y="56"/>
                  <a:pt x="121" y="53"/>
                </a:cubicBezTo>
                <a:cubicBezTo>
                  <a:pt x="120" y="49"/>
                  <a:pt x="119" y="46"/>
                  <a:pt x="118" y="42"/>
                </a:cubicBezTo>
                <a:cubicBezTo>
                  <a:pt x="117" y="39"/>
                  <a:pt x="115" y="37"/>
                  <a:pt x="113" y="34"/>
                </a:cubicBezTo>
                <a:cubicBezTo>
                  <a:pt x="112" y="32"/>
                  <a:pt x="110" y="30"/>
                  <a:pt x="108" y="29"/>
                </a:cubicBezTo>
                <a:lnTo>
                  <a:pt x="100" y="58"/>
                </a:lnTo>
                <a:close/>
                <a:moveTo>
                  <a:pt x="128" y="116"/>
                </a:moveTo>
                <a:cubicBezTo>
                  <a:pt x="126" y="121"/>
                  <a:pt x="125" y="126"/>
                  <a:pt x="123" y="131"/>
                </a:cubicBezTo>
                <a:cubicBezTo>
                  <a:pt x="121" y="135"/>
                  <a:pt x="119" y="140"/>
                  <a:pt x="116" y="144"/>
                </a:cubicBezTo>
                <a:cubicBezTo>
                  <a:pt x="139" y="150"/>
                  <a:pt x="139" y="150"/>
                  <a:pt x="139" y="150"/>
                </a:cubicBezTo>
                <a:cubicBezTo>
                  <a:pt x="143" y="146"/>
                  <a:pt x="146" y="142"/>
                  <a:pt x="148" y="137"/>
                </a:cubicBezTo>
                <a:cubicBezTo>
                  <a:pt x="151" y="133"/>
                  <a:pt x="153" y="128"/>
                  <a:pt x="155" y="123"/>
                </a:cubicBezTo>
                <a:lnTo>
                  <a:pt x="128" y="116"/>
                </a:lnTo>
                <a:close/>
                <a:moveTo>
                  <a:pt x="134" y="67"/>
                </a:moveTo>
                <a:cubicBezTo>
                  <a:pt x="154" y="72"/>
                  <a:pt x="154" y="72"/>
                  <a:pt x="154" y="72"/>
                </a:cubicBezTo>
                <a:cubicBezTo>
                  <a:pt x="151" y="65"/>
                  <a:pt x="148" y="59"/>
                  <a:pt x="143" y="53"/>
                </a:cubicBezTo>
                <a:cubicBezTo>
                  <a:pt x="138" y="47"/>
                  <a:pt x="133" y="42"/>
                  <a:pt x="127" y="38"/>
                </a:cubicBezTo>
                <a:cubicBezTo>
                  <a:pt x="131" y="46"/>
                  <a:pt x="133" y="56"/>
                  <a:pt x="134" y="67"/>
                </a:cubicBezTo>
                <a:close/>
                <a:moveTo>
                  <a:pt x="134" y="77"/>
                </a:moveTo>
                <a:cubicBezTo>
                  <a:pt x="134" y="82"/>
                  <a:pt x="134" y="86"/>
                  <a:pt x="133" y="92"/>
                </a:cubicBezTo>
                <a:cubicBezTo>
                  <a:pt x="133" y="97"/>
                  <a:pt x="132" y="102"/>
                  <a:pt x="130" y="107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8" y="109"/>
                  <a:pt x="159" y="103"/>
                  <a:pt x="159" y="98"/>
                </a:cubicBezTo>
                <a:cubicBezTo>
                  <a:pt x="159" y="93"/>
                  <a:pt x="158" y="88"/>
                  <a:pt x="157" y="83"/>
                </a:cubicBezTo>
                <a:lnTo>
                  <a:pt x="134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6" name="Freeform 118"/>
          <p:cNvSpPr>
            <a:spLocks noEditPoints="1"/>
          </p:cNvSpPr>
          <p:nvPr/>
        </p:nvSpPr>
        <p:spPr bwMode="auto">
          <a:xfrm>
            <a:off x="1663839" y="3320088"/>
            <a:ext cx="223145" cy="224773"/>
          </a:xfrm>
          <a:custGeom>
            <a:avLst/>
            <a:gdLst>
              <a:gd name="T0" fmla="*/ 52 w 208"/>
              <a:gd name="T1" fmla="*/ 194 h 209"/>
              <a:gd name="T2" fmla="*/ 14 w 208"/>
              <a:gd name="T3" fmla="*/ 157 h 209"/>
              <a:gd name="T4" fmla="*/ 0 w 208"/>
              <a:gd name="T5" fmla="*/ 105 h 209"/>
              <a:gd name="T6" fmla="*/ 14 w 208"/>
              <a:gd name="T7" fmla="*/ 52 h 209"/>
              <a:gd name="T8" fmla="*/ 52 w 208"/>
              <a:gd name="T9" fmla="*/ 15 h 209"/>
              <a:gd name="T10" fmla="*/ 104 w 208"/>
              <a:gd name="T11" fmla="*/ 0 h 209"/>
              <a:gd name="T12" fmla="*/ 157 w 208"/>
              <a:gd name="T13" fmla="*/ 15 h 209"/>
              <a:gd name="T14" fmla="*/ 194 w 208"/>
              <a:gd name="T15" fmla="*/ 52 h 209"/>
              <a:gd name="T16" fmla="*/ 208 w 208"/>
              <a:gd name="T17" fmla="*/ 105 h 209"/>
              <a:gd name="T18" fmla="*/ 194 w 208"/>
              <a:gd name="T19" fmla="*/ 157 h 209"/>
              <a:gd name="T20" fmla="*/ 157 w 208"/>
              <a:gd name="T21" fmla="*/ 194 h 209"/>
              <a:gd name="T22" fmla="*/ 104 w 208"/>
              <a:gd name="T23" fmla="*/ 209 h 209"/>
              <a:gd name="T24" fmla="*/ 47 w 208"/>
              <a:gd name="T25" fmla="*/ 100 h 209"/>
              <a:gd name="T26" fmla="*/ 53 w 208"/>
              <a:gd name="T27" fmla="*/ 59 h 209"/>
              <a:gd name="T28" fmla="*/ 13 w 208"/>
              <a:gd name="T29" fmla="*/ 78 h 209"/>
              <a:gd name="T30" fmla="*/ 47 w 208"/>
              <a:gd name="T31" fmla="*/ 100 h 209"/>
              <a:gd name="T32" fmla="*/ 49 w 208"/>
              <a:gd name="T33" fmla="*/ 130 h 209"/>
              <a:gd name="T34" fmla="*/ 10 w 208"/>
              <a:gd name="T35" fmla="*/ 109 h 209"/>
              <a:gd name="T36" fmla="*/ 21 w 208"/>
              <a:gd name="T37" fmla="*/ 150 h 209"/>
              <a:gd name="T38" fmla="*/ 56 w 208"/>
              <a:gd name="T39" fmla="*/ 50 h 209"/>
              <a:gd name="T40" fmla="*/ 72 w 208"/>
              <a:gd name="T41" fmla="*/ 15 h 209"/>
              <a:gd name="T42" fmla="*/ 27 w 208"/>
              <a:gd name="T43" fmla="*/ 50 h 209"/>
              <a:gd name="T44" fmla="*/ 63 w 208"/>
              <a:gd name="T45" fmla="*/ 177 h 209"/>
              <a:gd name="T46" fmla="*/ 27 w 208"/>
              <a:gd name="T47" fmla="*/ 159 h 209"/>
              <a:gd name="T48" fmla="*/ 72 w 208"/>
              <a:gd name="T49" fmla="*/ 194 h 209"/>
              <a:gd name="T50" fmla="*/ 62 w 208"/>
              <a:gd name="T51" fmla="*/ 59 h 209"/>
              <a:gd name="T52" fmla="*/ 99 w 208"/>
              <a:gd name="T53" fmla="*/ 100 h 209"/>
              <a:gd name="T54" fmla="*/ 62 w 208"/>
              <a:gd name="T55" fmla="*/ 59 h 209"/>
              <a:gd name="T56" fmla="*/ 99 w 208"/>
              <a:gd name="T57" fmla="*/ 150 h 209"/>
              <a:gd name="T58" fmla="*/ 56 w 208"/>
              <a:gd name="T59" fmla="*/ 109 h 209"/>
              <a:gd name="T60" fmla="*/ 93 w 208"/>
              <a:gd name="T61" fmla="*/ 11 h 209"/>
              <a:gd name="T62" fmla="*/ 75 w 208"/>
              <a:gd name="T63" fmla="*/ 30 h 209"/>
              <a:gd name="T64" fmla="*/ 99 w 208"/>
              <a:gd name="T65" fmla="*/ 50 h 209"/>
              <a:gd name="T66" fmla="*/ 93 w 208"/>
              <a:gd name="T67" fmla="*/ 11 h 209"/>
              <a:gd name="T68" fmla="*/ 66 w 208"/>
              <a:gd name="T69" fmla="*/ 159 h 209"/>
              <a:gd name="T70" fmla="*/ 86 w 208"/>
              <a:gd name="T71" fmla="*/ 197 h 209"/>
              <a:gd name="T72" fmla="*/ 99 w 208"/>
              <a:gd name="T73" fmla="*/ 199 h 209"/>
              <a:gd name="T74" fmla="*/ 109 w 208"/>
              <a:gd name="T75" fmla="*/ 50 h 209"/>
              <a:gd name="T76" fmla="*/ 131 w 208"/>
              <a:gd name="T77" fmla="*/ 29 h 209"/>
              <a:gd name="T78" fmla="*/ 109 w 208"/>
              <a:gd name="T79" fmla="*/ 10 h 209"/>
              <a:gd name="T80" fmla="*/ 150 w 208"/>
              <a:gd name="T81" fmla="*/ 100 h 209"/>
              <a:gd name="T82" fmla="*/ 109 w 208"/>
              <a:gd name="T83" fmla="*/ 59 h 209"/>
              <a:gd name="T84" fmla="*/ 150 w 208"/>
              <a:gd name="T85" fmla="*/ 100 h 209"/>
              <a:gd name="T86" fmla="*/ 109 w 208"/>
              <a:gd name="T87" fmla="*/ 150 h 209"/>
              <a:gd name="T88" fmla="*/ 150 w 208"/>
              <a:gd name="T89" fmla="*/ 109 h 209"/>
              <a:gd name="T90" fmla="*/ 131 w 208"/>
              <a:gd name="T91" fmla="*/ 180 h 209"/>
              <a:gd name="T92" fmla="*/ 109 w 208"/>
              <a:gd name="T93" fmla="*/ 159 h 209"/>
              <a:gd name="T94" fmla="*/ 119 w 208"/>
              <a:gd name="T95" fmla="*/ 198 h 209"/>
              <a:gd name="T96" fmla="*/ 143 w 208"/>
              <a:gd name="T97" fmla="*/ 31 h 209"/>
              <a:gd name="T98" fmla="*/ 181 w 208"/>
              <a:gd name="T99" fmla="*/ 50 h 209"/>
              <a:gd name="T100" fmla="*/ 133 w 208"/>
              <a:gd name="T101" fmla="*/ 14 h 209"/>
              <a:gd name="T102" fmla="*/ 150 w 208"/>
              <a:gd name="T103" fmla="*/ 159 h 209"/>
              <a:gd name="T104" fmla="*/ 160 w 208"/>
              <a:gd name="T105" fmla="*/ 181 h 209"/>
              <a:gd name="T106" fmla="*/ 150 w 208"/>
              <a:gd name="T107" fmla="*/ 159 h 209"/>
              <a:gd name="T108" fmla="*/ 159 w 208"/>
              <a:gd name="T109" fmla="*/ 100 h 209"/>
              <a:gd name="T110" fmla="*/ 195 w 208"/>
              <a:gd name="T111" fmla="*/ 78 h 209"/>
              <a:gd name="T112" fmla="*/ 153 w 208"/>
              <a:gd name="T113" fmla="*/ 59 h 209"/>
              <a:gd name="T114" fmla="*/ 153 w 208"/>
              <a:gd name="T115" fmla="*/ 150 h 209"/>
              <a:gd name="T116" fmla="*/ 195 w 208"/>
              <a:gd name="T117" fmla="*/ 131 h 209"/>
              <a:gd name="T118" fmla="*/ 159 w 208"/>
              <a:gd name="T119" fmla="*/ 109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8" h="209">
                <a:moveTo>
                  <a:pt x="76" y="205"/>
                </a:moveTo>
                <a:cubicBezTo>
                  <a:pt x="68" y="202"/>
                  <a:pt x="59" y="199"/>
                  <a:pt x="52" y="194"/>
                </a:cubicBezTo>
                <a:cubicBezTo>
                  <a:pt x="44" y="190"/>
                  <a:pt x="37" y="184"/>
                  <a:pt x="30" y="178"/>
                </a:cubicBezTo>
                <a:cubicBezTo>
                  <a:pt x="24" y="172"/>
                  <a:pt x="19" y="165"/>
                  <a:pt x="14" y="157"/>
                </a:cubicBezTo>
                <a:cubicBezTo>
                  <a:pt x="10" y="149"/>
                  <a:pt x="6" y="141"/>
                  <a:pt x="4" y="132"/>
                </a:cubicBezTo>
                <a:cubicBezTo>
                  <a:pt x="1" y="123"/>
                  <a:pt x="0" y="114"/>
                  <a:pt x="0" y="105"/>
                </a:cubicBezTo>
                <a:cubicBezTo>
                  <a:pt x="0" y="95"/>
                  <a:pt x="1" y="86"/>
                  <a:pt x="4" y="77"/>
                </a:cubicBezTo>
                <a:cubicBezTo>
                  <a:pt x="6" y="68"/>
                  <a:pt x="10" y="60"/>
                  <a:pt x="14" y="52"/>
                </a:cubicBezTo>
                <a:cubicBezTo>
                  <a:pt x="19" y="44"/>
                  <a:pt x="24" y="37"/>
                  <a:pt x="30" y="31"/>
                </a:cubicBezTo>
                <a:cubicBezTo>
                  <a:pt x="37" y="25"/>
                  <a:pt x="44" y="19"/>
                  <a:pt x="52" y="15"/>
                </a:cubicBezTo>
                <a:cubicBezTo>
                  <a:pt x="59" y="10"/>
                  <a:pt x="68" y="7"/>
                  <a:pt x="76" y="4"/>
                </a:cubicBezTo>
                <a:cubicBezTo>
                  <a:pt x="85" y="2"/>
                  <a:pt x="94" y="0"/>
                  <a:pt x="104" y="0"/>
                </a:cubicBezTo>
                <a:cubicBezTo>
                  <a:pt x="114" y="0"/>
                  <a:pt x="123" y="2"/>
                  <a:pt x="132" y="4"/>
                </a:cubicBezTo>
                <a:cubicBezTo>
                  <a:pt x="141" y="7"/>
                  <a:pt x="149" y="10"/>
                  <a:pt x="157" y="15"/>
                </a:cubicBezTo>
                <a:cubicBezTo>
                  <a:pt x="164" y="19"/>
                  <a:pt x="171" y="25"/>
                  <a:pt x="178" y="31"/>
                </a:cubicBezTo>
                <a:cubicBezTo>
                  <a:pt x="184" y="37"/>
                  <a:pt x="189" y="44"/>
                  <a:pt x="194" y="52"/>
                </a:cubicBezTo>
                <a:cubicBezTo>
                  <a:pt x="198" y="60"/>
                  <a:pt x="202" y="68"/>
                  <a:pt x="204" y="77"/>
                </a:cubicBezTo>
                <a:cubicBezTo>
                  <a:pt x="207" y="86"/>
                  <a:pt x="208" y="95"/>
                  <a:pt x="208" y="105"/>
                </a:cubicBezTo>
                <a:cubicBezTo>
                  <a:pt x="208" y="114"/>
                  <a:pt x="207" y="123"/>
                  <a:pt x="204" y="132"/>
                </a:cubicBezTo>
                <a:cubicBezTo>
                  <a:pt x="202" y="141"/>
                  <a:pt x="198" y="149"/>
                  <a:pt x="194" y="157"/>
                </a:cubicBezTo>
                <a:cubicBezTo>
                  <a:pt x="189" y="165"/>
                  <a:pt x="184" y="172"/>
                  <a:pt x="178" y="178"/>
                </a:cubicBezTo>
                <a:cubicBezTo>
                  <a:pt x="171" y="184"/>
                  <a:pt x="164" y="190"/>
                  <a:pt x="157" y="194"/>
                </a:cubicBezTo>
                <a:cubicBezTo>
                  <a:pt x="149" y="199"/>
                  <a:pt x="141" y="202"/>
                  <a:pt x="132" y="205"/>
                </a:cubicBezTo>
                <a:cubicBezTo>
                  <a:pt x="123" y="207"/>
                  <a:pt x="114" y="209"/>
                  <a:pt x="104" y="209"/>
                </a:cubicBezTo>
                <a:cubicBezTo>
                  <a:pt x="94" y="209"/>
                  <a:pt x="85" y="207"/>
                  <a:pt x="76" y="205"/>
                </a:cubicBezTo>
                <a:close/>
                <a:moveTo>
                  <a:pt x="47" y="100"/>
                </a:moveTo>
                <a:cubicBezTo>
                  <a:pt x="47" y="93"/>
                  <a:pt x="48" y="86"/>
                  <a:pt x="49" y="79"/>
                </a:cubicBezTo>
                <a:cubicBezTo>
                  <a:pt x="50" y="72"/>
                  <a:pt x="51" y="65"/>
                  <a:pt x="5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18" y="65"/>
                  <a:pt x="15" y="71"/>
                  <a:pt x="13" y="78"/>
                </a:cubicBezTo>
                <a:cubicBezTo>
                  <a:pt x="11" y="85"/>
                  <a:pt x="10" y="92"/>
                  <a:pt x="10" y="100"/>
                </a:cubicBezTo>
                <a:lnTo>
                  <a:pt x="47" y="100"/>
                </a:lnTo>
                <a:close/>
                <a:moveTo>
                  <a:pt x="53" y="150"/>
                </a:moveTo>
                <a:cubicBezTo>
                  <a:pt x="51" y="144"/>
                  <a:pt x="50" y="137"/>
                  <a:pt x="49" y="130"/>
                </a:cubicBezTo>
                <a:cubicBezTo>
                  <a:pt x="48" y="123"/>
                  <a:pt x="47" y="116"/>
                  <a:pt x="47" y="109"/>
                </a:cubicBezTo>
                <a:cubicBezTo>
                  <a:pt x="10" y="109"/>
                  <a:pt x="10" y="109"/>
                  <a:pt x="10" y="109"/>
                </a:cubicBezTo>
                <a:cubicBezTo>
                  <a:pt x="10" y="117"/>
                  <a:pt x="11" y="124"/>
                  <a:pt x="13" y="131"/>
                </a:cubicBezTo>
                <a:cubicBezTo>
                  <a:pt x="15" y="138"/>
                  <a:pt x="18" y="144"/>
                  <a:pt x="21" y="150"/>
                </a:cubicBezTo>
                <a:lnTo>
                  <a:pt x="53" y="150"/>
                </a:lnTo>
                <a:close/>
                <a:moveTo>
                  <a:pt x="56" y="50"/>
                </a:moveTo>
                <a:cubicBezTo>
                  <a:pt x="58" y="43"/>
                  <a:pt x="60" y="38"/>
                  <a:pt x="63" y="32"/>
                </a:cubicBezTo>
                <a:cubicBezTo>
                  <a:pt x="66" y="26"/>
                  <a:pt x="69" y="21"/>
                  <a:pt x="72" y="15"/>
                </a:cubicBezTo>
                <a:cubicBezTo>
                  <a:pt x="63" y="19"/>
                  <a:pt x="55" y="23"/>
                  <a:pt x="47" y="29"/>
                </a:cubicBezTo>
                <a:cubicBezTo>
                  <a:pt x="39" y="35"/>
                  <a:pt x="33" y="42"/>
                  <a:pt x="27" y="50"/>
                </a:cubicBezTo>
                <a:lnTo>
                  <a:pt x="56" y="50"/>
                </a:lnTo>
                <a:close/>
                <a:moveTo>
                  <a:pt x="63" y="177"/>
                </a:moveTo>
                <a:cubicBezTo>
                  <a:pt x="60" y="171"/>
                  <a:pt x="58" y="165"/>
                  <a:pt x="56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3" y="167"/>
                  <a:pt x="39" y="174"/>
                  <a:pt x="47" y="180"/>
                </a:cubicBezTo>
                <a:cubicBezTo>
                  <a:pt x="55" y="186"/>
                  <a:pt x="63" y="190"/>
                  <a:pt x="72" y="194"/>
                </a:cubicBezTo>
                <a:cubicBezTo>
                  <a:pt x="69" y="188"/>
                  <a:pt x="66" y="183"/>
                  <a:pt x="63" y="177"/>
                </a:cubicBezTo>
                <a:close/>
                <a:moveTo>
                  <a:pt x="62" y="59"/>
                </a:moveTo>
                <a:cubicBezTo>
                  <a:pt x="59" y="72"/>
                  <a:pt x="57" y="86"/>
                  <a:pt x="56" y="100"/>
                </a:cubicBezTo>
                <a:cubicBezTo>
                  <a:pt x="99" y="100"/>
                  <a:pt x="99" y="100"/>
                  <a:pt x="99" y="100"/>
                </a:cubicBezTo>
                <a:cubicBezTo>
                  <a:pt x="99" y="59"/>
                  <a:pt x="99" y="59"/>
                  <a:pt x="99" y="59"/>
                </a:cubicBezTo>
                <a:lnTo>
                  <a:pt x="62" y="59"/>
                </a:lnTo>
                <a:close/>
                <a:moveTo>
                  <a:pt x="62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7" y="123"/>
                  <a:pt x="59" y="137"/>
                  <a:pt x="62" y="150"/>
                </a:cubicBezTo>
                <a:close/>
                <a:moveTo>
                  <a:pt x="93" y="11"/>
                </a:moveTo>
                <a:cubicBezTo>
                  <a:pt x="91" y="11"/>
                  <a:pt x="89" y="11"/>
                  <a:pt x="86" y="12"/>
                </a:cubicBezTo>
                <a:cubicBezTo>
                  <a:pt x="82" y="17"/>
                  <a:pt x="78" y="23"/>
                  <a:pt x="75" y="30"/>
                </a:cubicBezTo>
                <a:cubicBezTo>
                  <a:pt x="71" y="36"/>
                  <a:pt x="68" y="43"/>
                  <a:pt x="66" y="50"/>
                </a:cubicBezTo>
                <a:cubicBezTo>
                  <a:pt x="99" y="50"/>
                  <a:pt x="99" y="50"/>
                  <a:pt x="99" y="50"/>
                </a:cubicBezTo>
                <a:cubicBezTo>
                  <a:pt x="99" y="10"/>
                  <a:pt x="99" y="10"/>
                  <a:pt x="99" y="10"/>
                </a:cubicBezTo>
                <a:cubicBezTo>
                  <a:pt x="97" y="10"/>
                  <a:pt x="95" y="10"/>
                  <a:pt x="93" y="11"/>
                </a:cubicBezTo>
                <a:close/>
                <a:moveTo>
                  <a:pt x="99" y="159"/>
                </a:moveTo>
                <a:cubicBezTo>
                  <a:pt x="66" y="159"/>
                  <a:pt x="66" y="159"/>
                  <a:pt x="66" y="159"/>
                </a:cubicBezTo>
                <a:cubicBezTo>
                  <a:pt x="68" y="166"/>
                  <a:pt x="71" y="173"/>
                  <a:pt x="75" y="179"/>
                </a:cubicBezTo>
                <a:cubicBezTo>
                  <a:pt x="78" y="186"/>
                  <a:pt x="82" y="192"/>
                  <a:pt x="86" y="197"/>
                </a:cubicBezTo>
                <a:cubicBezTo>
                  <a:pt x="89" y="198"/>
                  <a:pt x="91" y="198"/>
                  <a:pt x="93" y="198"/>
                </a:cubicBezTo>
                <a:cubicBezTo>
                  <a:pt x="95" y="199"/>
                  <a:pt x="97" y="199"/>
                  <a:pt x="99" y="199"/>
                </a:cubicBezTo>
                <a:lnTo>
                  <a:pt x="99" y="159"/>
                </a:lnTo>
                <a:close/>
                <a:moveTo>
                  <a:pt x="109" y="50"/>
                </a:moveTo>
                <a:cubicBezTo>
                  <a:pt x="140" y="50"/>
                  <a:pt x="140" y="50"/>
                  <a:pt x="140" y="50"/>
                </a:cubicBezTo>
                <a:cubicBezTo>
                  <a:pt x="138" y="42"/>
                  <a:pt x="135" y="36"/>
                  <a:pt x="131" y="29"/>
                </a:cubicBezTo>
                <a:cubicBezTo>
                  <a:pt x="127" y="23"/>
                  <a:pt x="123" y="17"/>
                  <a:pt x="119" y="11"/>
                </a:cubicBezTo>
                <a:cubicBezTo>
                  <a:pt x="116" y="11"/>
                  <a:pt x="112" y="10"/>
                  <a:pt x="109" y="10"/>
                </a:cubicBezTo>
                <a:lnTo>
                  <a:pt x="109" y="50"/>
                </a:lnTo>
                <a:close/>
                <a:moveTo>
                  <a:pt x="150" y="100"/>
                </a:moveTo>
                <a:cubicBezTo>
                  <a:pt x="149" y="86"/>
                  <a:pt x="147" y="72"/>
                  <a:pt x="143" y="59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9" y="100"/>
                  <a:pt x="109" y="100"/>
                  <a:pt x="109" y="100"/>
                </a:cubicBezTo>
                <a:lnTo>
                  <a:pt x="150" y="100"/>
                </a:lnTo>
                <a:close/>
                <a:moveTo>
                  <a:pt x="109" y="109"/>
                </a:moveTo>
                <a:cubicBezTo>
                  <a:pt x="109" y="150"/>
                  <a:pt x="109" y="150"/>
                  <a:pt x="109" y="150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7" y="137"/>
                  <a:pt x="149" y="123"/>
                  <a:pt x="150" y="109"/>
                </a:cubicBezTo>
                <a:lnTo>
                  <a:pt x="109" y="109"/>
                </a:lnTo>
                <a:close/>
                <a:moveTo>
                  <a:pt x="131" y="180"/>
                </a:moveTo>
                <a:cubicBezTo>
                  <a:pt x="135" y="173"/>
                  <a:pt x="138" y="167"/>
                  <a:pt x="140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12" y="199"/>
                  <a:pt x="116" y="198"/>
                  <a:pt x="119" y="198"/>
                </a:cubicBezTo>
                <a:cubicBezTo>
                  <a:pt x="123" y="192"/>
                  <a:pt x="128" y="186"/>
                  <a:pt x="131" y="180"/>
                </a:cubicBezTo>
                <a:close/>
                <a:moveTo>
                  <a:pt x="143" y="31"/>
                </a:moveTo>
                <a:cubicBezTo>
                  <a:pt x="145" y="37"/>
                  <a:pt x="148" y="43"/>
                  <a:pt x="150" y="50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75" y="41"/>
                  <a:pt x="168" y="34"/>
                  <a:pt x="160" y="28"/>
                </a:cubicBezTo>
                <a:cubicBezTo>
                  <a:pt x="152" y="22"/>
                  <a:pt x="143" y="18"/>
                  <a:pt x="133" y="14"/>
                </a:cubicBezTo>
                <a:cubicBezTo>
                  <a:pt x="136" y="20"/>
                  <a:pt x="140" y="25"/>
                  <a:pt x="143" y="31"/>
                </a:cubicBezTo>
                <a:close/>
                <a:moveTo>
                  <a:pt x="150" y="159"/>
                </a:moveTo>
                <a:cubicBezTo>
                  <a:pt x="146" y="172"/>
                  <a:pt x="140" y="184"/>
                  <a:pt x="133" y="195"/>
                </a:cubicBezTo>
                <a:cubicBezTo>
                  <a:pt x="143" y="191"/>
                  <a:pt x="152" y="187"/>
                  <a:pt x="160" y="181"/>
                </a:cubicBezTo>
                <a:cubicBezTo>
                  <a:pt x="168" y="175"/>
                  <a:pt x="175" y="168"/>
                  <a:pt x="181" y="159"/>
                </a:cubicBezTo>
                <a:lnTo>
                  <a:pt x="150" y="159"/>
                </a:lnTo>
                <a:close/>
                <a:moveTo>
                  <a:pt x="153" y="59"/>
                </a:moveTo>
                <a:cubicBezTo>
                  <a:pt x="157" y="72"/>
                  <a:pt x="159" y="86"/>
                  <a:pt x="159" y="100"/>
                </a:cubicBezTo>
                <a:cubicBezTo>
                  <a:pt x="198" y="100"/>
                  <a:pt x="198" y="100"/>
                  <a:pt x="198" y="100"/>
                </a:cubicBezTo>
                <a:cubicBezTo>
                  <a:pt x="198" y="92"/>
                  <a:pt x="197" y="85"/>
                  <a:pt x="195" y="78"/>
                </a:cubicBezTo>
                <a:cubicBezTo>
                  <a:pt x="193" y="71"/>
                  <a:pt x="190" y="65"/>
                  <a:pt x="187" y="59"/>
                </a:cubicBezTo>
                <a:lnTo>
                  <a:pt x="153" y="59"/>
                </a:lnTo>
                <a:close/>
                <a:moveTo>
                  <a:pt x="159" y="109"/>
                </a:moveTo>
                <a:cubicBezTo>
                  <a:pt x="159" y="123"/>
                  <a:pt x="157" y="137"/>
                  <a:pt x="153" y="150"/>
                </a:cubicBezTo>
                <a:cubicBezTo>
                  <a:pt x="187" y="150"/>
                  <a:pt x="187" y="150"/>
                  <a:pt x="187" y="150"/>
                </a:cubicBezTo>
                <a:cubicBezTo>
                  <a:pt x="190" y="144"/>
                  <a:pt x="193" y="138"/>
                  <a:pt x="195" y="131"/>
                </a:cubicBezTo>
                <a:cubicBezTo>
                  <a:pt x="197" y="124"/>
                  <a:pt x="198" y="117"/>
                  <a:pt x="198" y="109"/>
                </a:cubicBezTo>
                <a:lnTo>
                  <a:pt x="159" y="1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7" name="Freeform 119"/>
          <p:cNvSpPr>
            <a:spLocks/>
          </p:cNvSpPr>
          <p:nvPr/>
        </p:nvSpPr>
        <p:spPr bwMode="auto">
          <a:xfrm>
            <a:off x="2105241" y="3338005"/>
            <a:ext cx="223145" cy="201970"/>
          </a:xfrm>
          <a:custGeom>
            <a:avLst/>
            <a:gdLst>
              <a:gd name="T0" fmla="*/ 31 w 208"/>
              <a:gd name="T1" fmla="*/ 62 h 187"/>
              <a:gd name="T2" fmla="*/ 45 w 208"/>
              <a:gd name="T3" fmla="*/ 66 h 187"/>
              <a:gd name="T4" fmla="*/ 56 w 208"/>
              <a:gd name="T5" fmla="*/ 75 h 187"/>
              <a:gd name="T6" fmla="*/ 146 w 208"/>
              <a:gd name="T7" fmla="*/ 36 h 187"/>
              <a:gd name="T8" fmla="*/ 145 w 208"/>
              <a:gd name="T9" fmla="*/ 34 h 187"/>
              <a:gd name="T10" fmla="*/ 145 w 208"/>
              <a:gd name="T11" fmla="*/ 31 h 187"/>
              <a:gd name="T12" fmla="*/ 155 w 208"/>
              <a:gd name="T13" fmla="*/ 9 h 187"/>
              <a:gd name="T14" fmla="*/ 177 w 208"/>
              <a:gd name="T15" fmla="*/ 0 h 187"/>
              <a:gd name="T16" fmla="*/ 199 w 208"/>
              <a:gd name="T17" fmla="*/ 9 h 187"/>
              <a:gd name="T18" fmla="*/ 208 w 208"/>
              <a:gd name="T19" fmla="*/ 31 h 187"/>
              <a:gd name="T20" fmla="*/ 199 w 208"/>
              <a:gd name="T21" fmla="*/ 53 h 187"/>
              <a:gd name="T22" fmla="*/ 177 w 208"/>
              <a:gd name="T23" fmla="*/ 62 h 187"/>
              <a:gd name="T24" fmla="*/ 163 w 208"/>
              <a:gd name="T25" fmla="*/ 59 h 187"/>
              <a:gd name="T26" fmla="*/ 152 w 208"/>
              <a:gd name="T27" fmla="*/ 50 h 187"/>
              <a:gd name="T28" fmla="*/ 62 w 208"/>
              <a:gd name="T29" fmla="*/ 89 h 187"/>
              <a:gd name="T30" fmla="*/ 62 w 208"/>
              <a:gd name="T31" fmla="*/ 91 h 187"/>
              <a:gd name="T32" fmla="*/ 62 w 208"/>
              <a:gd name="T33" fmla="*/ 93 h 187"/>
              <a:gd name="T34" fmla="*/ 62 w 208"/>
              <a:gd name="T35" fmla="*/ 96 h 187"/>
              <a:gd name="T36" fmla="*/ 62 w 208"/>
              <a:gd name="T37" fmla="*/ 98 h 187"/>
              <a:gd name="T38" fmla="*/ 152 w 208"/>
              <a:gd name="T39" fmla="*/ 137 h 187"/>
              <a:gd name="T40" fmla="*/ 163 w 208"/>
              <a:gd name="T41" fmla="*/ 128 h 187"/>
              <a:gd name="T42" fmla="*/ 177 w 208"/>
              <a:gd name="T43" fmla="*/ 125 h 187"/>
              <a:gd name="T44" fmla="*/ 199 w 208"/>
              <a:gd name="T45" fmla="*/ 134 h 187"/>
              <a:gd name="T46" fmla="*/ 208 w 208"/>
              <a:gd name="T47" fmla="*/ 156 h 187"/>
              <a:gd name="T48" fmla="*/ 199 w 208"/>
              <a:gd name="T49" fmla="*/ 178 h 187"/>
              <a:gd name="T50" fmla="*/ 177 w 208"/>
              <a:gd name="T51" fmla="*/ 187 h 187"/>
              <a:gd name="T52" fmla="*/ 155 w 208"/>
              <a:gd name="T53" fmla="*/ 178 h 187"/>
              <a:gd name="T54" fmla="*/ 145 w 208"/>
              <a:gd name="T55" fmla="*/ 156 h 187"/>
              <a:gd name="T56" fmla="*/ 145 w 208"/>
              <a:gd name="T57" fmla="*/ 153 h 187"/>
              <a:gd name="T58" fmla="*/ 146 w 208"/>
              <a:gd name="T59" fmla="*/ 151 h 187"/>
              <a:gd name="T60" fmla="*/ 56 w 208"/>
              <a:gd name="T61" fmla="*/ 113 h 187"/>
              <a:gd name="T62" fmla="*/ 45 w 208"/>
              <a:gd name="T63" fmla="*/ 121 h 187"/>
              <a:gd name="T64" fmla="*/ 31 w 208"/>
              <a:gd name="T65" fmla="*/ 125 h 187"/>
              <a:gd name="T66" fmla="*/ 9 w 208"/>
              <a:gd name="T67" fmla="*/ 116 h 187"/>
              <a:gd name="T68" fmla="*/ 0 w 208"/>
              <a:gd name="T69" fmla="*/ 93 h 187"/>
              <a:gd name="T70" fmla="*/ 9 w 208"/>
              <a:gd name="T71" fmla="*/ 71 h 187"/>
              <a:gd name="T72" fmla="*/ 31 w 208"/>
              <a:gd name="T73" fmla="*/ 6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8" h="187">
                <a:moveTo>
                  <a:pt x="31" y="62"/>
                </a:moveTo>
                <a:cubicBezTo>
                  <a:pt x="36" y="62"/>
                  <a:pt x="41" y="63"/>
                  <a:pt x="45" y="66"/>
                </a:cubicBezTo>
                <a:cubicBezTo>
                  <a:pt x="49" y="68"/>
                  <a:pt x="53" y="71"/>
                  <a:pt x="56" y="75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6" y="36"/>
                  <a:pt x="146" y="35"/>
                  <a:pt x="145" y="34"/>
                </a:cubicBezTo>
                <a:cubicBezTo>
                  <a:pt x="145" y="33"/>
                  <a:pt x="145" y="32"/>
                  <a:pt x="145" y="31"/>
                </a:cubicBezTo>
                <a:cubicBezTo>
                  <a:pt x="145" y="22"/>
                  <a:pt x="148" y="15"/>
                  <a:pt x="155" y="9"/>
                </a:cubicBezTo>
                <a:cubicBezTo>
                  <a:pt x="161" y="3"/>
                  <a:pt x="168" y="0"/>
                  <a:pt x="177" y="0"/>
                </a:cubicBezTo>
                <a:cubicBezTo>
                  <a:pt x="185" y="0"/>
                  <a:pt x="193" y="3"/>
                  <a:pt x="199" y="9"/>
                </a:cubicBezTo>
                <a:cubicBezTo>
                  <a:pt x="205" y="15"/>
                  <a:pt x="208" y="22"/>
                  <a:pt x="208" y="31"/>
                </a:cubicBezTo>
                <a:cubicBezTo>
                  <a:pt x="208" y="40"/>
                  <a:pt x="205" y="47"/>
                  <a:pt x="199" y="53"/>
                </a:cubicBezTo>
                <a:cubicBezTo>
                  <a:pt x="193" y="59"/>
                  <a:pt x="185" y="62"/>
                  <a:pt x="177" y="62"/>
                </a:cubicBezTo>
                <a:cubicBezTo>
                  <a:pt x="172" y="62"/>
                  <a:pt x="167" y="61"/>
                  <a:pt x="163" y="59"/>
                </a:cubicBezTo>
                <a:cubicBezTo>
                  <a:pt x="158" y="57"/>
                  <a:pt x="155" y="54"/>
                  <a:pt x="152" y="50"/>
                </a:cubicBezTo>
                <a:cubicBezTo>
                  <a:pt x="62" y="89"/>
                  <a:pt x="62" y="89"/>
                  <a:pt x="62" y="89"/>
                </a:cubicBezTo>
                <a:cubicBezTo>
                  <a:pt x="62" y="89"/>
                  <a:pt x="62" y="90"/>
                  <a:pt x="62" y="91"/>
                </a:cubicBezTo>
                <a:cubicBezTo>
                  <a:pt x="62" y="92"/>
                  <a:pt x="62" y="92"/>
                  <a:pt x="62" y="93"/>
                </a:cubicBezTo>
                <a:cubicBezTo>
                  <a:pt x="62" y="95"/>
                  <a:pt x="62" y="96"/>
                  <a:pt x="62" y="96"/>
                </a:cubicBezTo>
                <a:cubicBezTo>
                  <a:pt x="62" y="97"/>
                  <a:pt x="62" y="98"/>
                  <a:pt x="62" y="98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5" y="133"/>
                  <a:pt x="158" y="130"/>
                  <a:pt x="163" y="128"/>
                </a:cubicBezTo>
                <a:cubicBezTo>
                  <a:pt x="167" y="126"/>
                  <a:pt x="172" y="125"/>
                  <a:pt x="177" y="125"/>
                </a:cubicBezTo>
                <a:cubicBezTo>
                  <a:pt x="185" y="125"/>
                  <a:pt x="193" y="128"/>
                  <a:pt x="199" y="134"/>
                </a:cubicBezTo>
                <a:cubicBezTo>
                  <a:pt x="205" y="140"/>
                  <a:pt x="208" y="147"/>
                  <a:pt x="208" y="156"/>
                </a:cubicBezTo>
                <a:cubicBezTo>
                  <a:pt x="208" y="165"/>
                  <a:pt x="205" y="172"/>
                  <a:pt x="199" y="178"/>
                </a:cubicBezTo>
                <a:cubicBezTo>
                  <a:pt x="193" y="184"/>
                  <a:pt x="185" y="187"/>
                  <a:pt x="177" y="187"/>
                </a:cubicBezTo>
                <a:cubicBezTo>
                  <a:pt x="168" y="187"/>
                  <a:pt x="161" y="184"/>
                  <a:pt x="155" y="178"/>
                </a:cubicBezTo>
                <a:cubicBezTo>
                  <a:pt x="148" y="172"/>
                  <a:pt x="145" y="165"/>
                  <a:pt x="145" y="156"/>
                </a:cubicBezTo>
                <a:cubicBezTo>
                  <a:pt x="145" y="155"/>
                  <a:pt x="145" y="154"/>
                  <a:pt x="145" y="153"/>
                </a:cubicBezTo>
                <a:cubicBezTo>
                  <a:pt x="146" y="152"/>
                  <a:pt x="146" y="152"/>
                  <a:pt x="146" y="151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6"/>
                  <a:pt x="49" y="119"/>
                  <a:pt x="45" y="121"/>
                </a:cubicBezTo>
                <a:cubicBezTo>
                  <a:pt x="40" y="124"/>
                  <a:pt x="36" y="125"/>
                  <a:pt x="31" y="125"/>
                </a:cubicBezTo>
                <a:cubicBezTo>
                  <a:pt x="22" y="125"/>
                  <a:pt x="15" y="122"/>
                  <a:pt x="9" y="116"/>
                </a:cubicBezTo>
                <a:cubicBezTo>
                  <a:pt x="3" y="109"/>
                  <a:pt x="0" y="102"/>
                  <a:pt x="0" y="93"/>
                </a:cubicBezTo>
                <a:cubicBezTo>
                  <a:pt x="0" y="85"/>
                  <a:pt x="3" y="78"/>
                  <a:pt x="9" y="71"/>
                </a:cubicBezTo>
                <a:cubicBezTo>
                  <a:pt x="15" y="65"/>
                  <a:pt x="22" y="62"/>
                  <a:pt x="31" y="6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8" name="Freeform 120"/>
          <p:cNvSpPr>
            <a:spLocks noEditPoints="1"/>
          </p:cNvSpPr>
          <p:nvPr/>
        </p:nvSpPr>
        <p:spPr bwMode="auto">
          <a:xfrm>
            <a:off x="2417968" y="3315202"/>
            <a:ext cx="247576" cy="247576"/>
          </a:xfrm>
          <a:custGeom>
            <a:avLst/>
            <a:gdLst>
              <a:gd name="T0" fmla="*/ 10 w 229"/>
              <a:gd name="T1" fmla="*/ 220 h 229"/>
              <a:gd name="T2" fmla="*/ 0 w 229"/>
              <a:gd name="T3" fmla="*/ 198 h 229"/>
              <a:gd name="T4" fmla="*/ 10 w 229"/>
              <a:gd name="T5" fmla="*/ 176 h 229"/>
              <a:gd name="T6" fmla="*/ 32 w 229"/>
              <a:gd name="T7" fmla="*/ 166 h 229"/>
              <a:gd name="T8" fmla="*/ 54 w 229"/>
              <a:gd name="T9" fmla="*/ 176 h 229"/>
              <a:gd name="T10" fmla="*/ 63 w 229"/>
              <a:gd name="T11" fmla="*/ 198 h 229"/>
              <a:gd name="T12" fmla="*/ 54 w 229"/>
              <a:gd name="T13" fmla="*/ 220 h 229"/>
              <a:gd name="T14" fmla="*/ 32 w 229"/>
              <a:gd name="T15" fmla="*/ 229 h 229"/>
              <a:gd name="T16" fmla="*/ 10 w 229"/>
              <a:gd name="T17" fmla="*/ 220 h 229"/>
              <a:gd name="T18" fmla="*/ 21 w 229"/>
              <a:gd name="T19" fmla="*/ 0 h 229"/>
              <a:gd name="T20" fmla="*/ 63 w 229"/>
              <a:gd name="T21" fmla="*/ 4 h 229"/>
              <a:gd name="T22" fmla="*/ 102 w 229"/>
              <a:gd name="T23" fmla="*/ 17 h 229"/>
              <a:gd name="T24" fmla="*/ 137 w 229"/>
              <a:gd name="T25" fmla="*/ 36 h 229"/>
              <a:gd name="T26" fmla="*/ 168 w 229"/>
              <a:gd name="T27" fmla="*/ 61 h 229"/>
              <a:gd name="T28" fmla="*/ 194 w 229"/>
              <a:gd name="T29" fmla="*/ 92 h 229"/>
              <a:gd name="T30" fmla="*/ 213 w 229"/>
              <a:gd name="T31" fmla="*/ 127 h 229"/>
              <a:gd name="T32" fmla="*/ 225 w 229"/>
              <a:gd name="T33" fmla="*/ 166 h 229"/>
              <a:gd name="T34" fmla="*/ 229 w 229"/>
              <a:gd name="T35" fmla="*/ 208 h 229"/>
              <a:gd name="T36" fmla="*/ 188 w 229"/>
              <a:gd name="T37" fmla="*/ 208 h 229"/>
              <a:gd name="T38" fmla="*/ 182 w 229"/>
              <a:gd name="T39" fmla="*/ 164 h 229"/>
              <a:gd name="T40" fmla="*/ 165 w 229"/>
              <a:gd name="T41" fmla="*/ 124 h 229"/>
              <a:gd name="T42" fmla="*/ 139 w 229"/>
              <a:gd name="T43" fmla="*/ 90 h 229"/>
              <a:gd name="T44" fmla="*/ 105 w 229"/>
              <a:gd name="T45" fmla="*/ 64 h 229"/>
              <a:gd name="T46" fmla="*/ 65 w 229"/>
              <a:gd name="T47" fmla="*/ 48 h 229"/>
              <a:gd name="T48" fmla="*/ 21 w 229"/>
              <a:gd name="T49" fmla="*/ 42 h 229"/>
              <a:gd name="T50" fmla="*/ 21 w 229"/>
              <a:gd name="T51" fmla="*/ 0 h 229"/>
              <a:gd name="T52" fmla="*/ 21 w 229"/>
              <a:gd name="T53" fmla="*/ 83 h 229"/>
              <a:gd name="T54" fmla="*/ 70 w 229"/>
              <a:gd name="T55" fmla="*/ 93 h 229"/>
              <a:gd name="T56" fmla="*/ 109 w 229"/>
              <a:gd name="T57" fmla="*/ 120 h 229"/>
              <a:gd name="T58" fmla="*/ 136 w 229"/>
              <a:gd name="T59" fmla="*/ 160 h 229"/>
              <a:gd name="T60" fmla="*/ 146 w 229"/>
              <a:gd name="T61" fmla="*/ 208 h 229"/>
              <a:gd name="T62" fmla="*/ 104 w 229"/>
              <a:gd name="T63" fmla="*/ 208 h 229"/>
              <a:gd name="T64" fmla="*/ 98 w 229"/>
              <a:gd name="T65" fmla="*/ 176 h 229"/>
              <a:gd name="T66" fmla="*/ 80 w 229"/>
              <a:gd name="T67" fmla="*/ 149 h 229"/>
              <a:gd name="T68" fmla="*/ 53 w 229"/>
              <a:gd name="T69" fmla="*/ 132 h 229"/>
              <a:gd name="T70" fmla="*/ 21 w 229"/>
              <a:gd name="T71" fmla="*/ 125 h 229"/>
              <a:gd name="T72" fmla="*/ 21 w 229"/>
              <a:gd name="T73" fmla="*/ 8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9" h="229">
                <a:moveTo>
                  <a:pt x="10" y="220"/>
                </a:moveTo>
                <a:cubicBezTo>
                  <a:pt x="3" y="214"/>
                  <a:pt x="0" y="206"/>
                  <a:pt x="0" y="198"/>
                </a:cubicBezTo>
                <a:cubicBezTo>
                  <a:pt x="0" y="189"/>
                  <a:pt x="3" y="182"/>
                  <a:pt x="10" y="176"/>
                </a:cubicBezTo>
                <a:cubicBezTo>
                  <a:pt x="16" y="169"/>
                  <a:pt x="23" y="166"/>
                  <a:pt x="32" y="166"/>
                </a:cubicBezTo>
                <a:cubicBezTo>
                  <a:pt x="40" y="166"/>
                  <a:pt x="48" y="169"/>
                  <a:pt x="54" y="176"/>
                </a:cubicBezTo>
                <a:cubicBezTo>
                  <a:pt x="60" y="182"/>
                  <a:pt x="63" y="189"/>
                  <a:pt x="63" y="198"/>
                </a:cubicBezTo>
                <a:cubicBezTo>
                  <a:pt x="63" y="206"/>
                  <a:pt x="60" y="214"/>
                  <a:pt x="54" y="220"/>
                </a:cubicBezTo>
                <a:cubicBezTo>
                  <a:pt x="48" y="226"/>
                  <a:pt x="40" y="229"/>
                  <a:pt x="32" y="229"/>
                </a:cubicBezTo>
                <a:cubicBezTo>
                  <a:pt x="23" y="229"/>
                  <a:pt x="16" y="226"/>
                  <a:pt x="10" y="220"/>
                </a:cubicBezTo>
                <a:close/>
                <a:moveTo>
                  <a:pt x="21" y="0"/>
                </a:moveTo>
                <a:cubicBezTo>
                  <a:pt x="35" y="0"/>
                  <a:pt x="49" y="2"/>
                  <a:pt x="63" y="4"/>
                </a:cubicBezTo>
                <a:cubicBezTo>
                  <a:pt x="77" y="7"/>
                  <a:pt x="90" y="11"/>
                  <a:pt x="102" y="17"/>
                </a:cubicBezTo>
                <a:cubicBezTo>
                  <a:pt x="114" y="22"/>
                  <a:pt x="126" y="28"/>
                  <a:pt x="137" y="36"/>
                </a:cubicBezTo>
                <a:cubicBezTo>
                  <a:pt x="149" y="43"/>
                  <a:pt x="159" y="52"/>
                  <a:pt x="168" y="61"/>
                </a:cubicBezTo>
                <a:cubicBezTo>
                  <a:pt x="177" y="70"/>
                  <a:pt x="186" y="81"/>
                  <a:pt x="194" y="92"/>
                </a:cubicBezTo>
                <a:cubicBezTo>
                  <a:pt x="201" y="103"/>
                  <a:pt x="208" y="115"/>
                  <a:pt x="213" y="127"/>
                </a:cubicBezTo>
                <a:cubicBezTo>
                  <a:pt x="218" y="140"/>
                  <a:pt x="222" y="153"/>
                  <a:pt x="225" y="166"/>
                </a:cubicBezTo>
                <a:cubicBezTo>
                  <a:pt x="228" y="180"/>
                  <a:pt x="229" y="194"/>
                  <a:pt x="229" y="208"/>
                </a:cubicBezTo>
                <a:cubicBezTo>
                  <a:pt x="188" y="208"/>
                  <a:pt x="188" y="208"/>
                  <a:pt x="188" y="208"/>
                </a:cubicBezTo>
                <a:cubicBezTo>
                  <a:pt x="188" y="193"/>
                  <a:pt x="186" y="178"/>
                  <a:pt x="182" y="164"/>
                </a:cubicBezTo>
                <a:cubicBezTo>
                  <a:pt x="178" y="149"/>
                  <a:pt x="172" y="136"/>
                  <a:pt x="165" y="124"/>
                </a:cubicBezTo>
                <a:cubicBezTo>
                  <a:pt x="158" y="112"/>
                  <a:pt x="149" y="101"/>
                  <a:pt x="139" y="90"/>
                </a:cubicBezTo>
                <a:cubicBezTo>
                  <a:pt x="128" y="80"/>
                  <a:pt x="117" y="71"/>
                  <a:pt x="105" y="64"/>
                </a:cubicBezTo>
                <a:cubicBezTo>
                  <a:pt x="93" y="57"/>
                  <a:pt x="80" y="52"/>
                  <a:pt x="65" y="48"/>
                </a:cubicBezTo>
                <a:cubicBezTo>
                  <a:pt x="51" y="44"/>
                  <a:pt x="36" y="42"/>
                  <a:pt x="21" y="42"/>
                </a:cubicBezTo>
                <a:lnTo>
                  <a:pt x="21" y="0"/>
                </a:lnTo>
                <a:close/>
                <a:moveTo>
                  <a:pt x="21" y="83"/>
                </a:moveTo>
                <a:cubicBezTo>
                  <a:pt x="38" y="83"/>
                  <a:pt x="54" y="87"/>
                  <a:pt x="70" y="93"/>
                </a:cubicBezTo>
                <a:cubicBezTo>
                  <a:pt x="85" y="100"/>
                  <a:pt x="98" y="109"/>
                  <a:pt x="109" y="120"/>
                </a:cubicBezTo>
                <a:cubicBezTo>
                  <a:pt x="121" y="131"/>
                  <a:pt x="129" y="144"/>
                  <a:pt x="136" y="160"/>
                </a:cubicBezTo>
                <a:cubicBezTo>
                  <a:pt x="143" y="175"/>
                  <a:pt x="146" y="191"/>
                  <a:pt x="146" y="208"/>
                </a:cubicBezTo>
                <a:cubicBezTo>
                  <a:pt x="104" y="208"/>
                  <a:pt x="104" y="208"/>
                  <a:pt x="104" y="208"/>
                </a:cubicBezTo>
                <a:cubicBezTo>
                  <a:pt x="104" y="197"/>
                  <a:pt x="102" y="186"/>
                  <a:pt x="98" y="176"/>
                </a:cubicBezTo>
                <a:cubicBezTo>
                  <a:pt x="93" y="165"/>
                  <a:pt x="87" y="157"/>
                  <a:pt x="80" y="149"/>
                </a:cubicBezTo>
                <a:cubicBezTo>
                  <a:pt x="73" y="142"/>
                  <a:pt x="64" y="136"/>
                  <a:pt x="53" y="132"/>
                </a:cubicBezTo>
                <a:cubicBezTo>
                  <a:pt x="43" y="127"/>
                  <a:pt x="32" y="125"/>
                  <a:pt x="21" y="125"/>
                </a:cubicBezTo>
                <a:lnTo>
                  <a:pt x="21" y="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9" name="Freeform 121"/>
          <p:cNvSpPr>
            <a:spLocks noEditPoints="1"/>
          </p:cNvSpPr>
          <p:nvPr/>
        </p:nvSpPr>
        <p:spPr bwMode="auto">
          <a:xfrm>
            <a:off x="2756756" y="3305429"/>
            <a:ext cx="223145" cy="257349"/>
          </a:xfrm>
          <a:custGeom>
            <a:avLst/>
            <a:gdLst>
              <a:gd name="T0" fmla="*/ 5 w 208"/>
              <a:gd name="T1" fmla="*/ 71 h 239"/>
              <a:gd name="T2" fmla="*/ 36 w 208"/>
              <a:gd name="T3" fmla="*/ 25 h 239"/>
              <a:gd name="T4" fmla="*/ 79 w 208"/>
              <a:gd name="T5" fmla="*/ 3 h 239"/>
              <a:gd name="T6" fmla="*/ 137 w 208"/>
              <a:gd name="T7" fmla="*/ 5 h 239"/>
              <a:gd name="T8" fmla="*/ 183 w 208"/>
              <a:gd name="T9" fmla="*/ 36 h 239"/>
              <a:gd name="T10" fmla="*/ 205 w 208"/>
              <a:gd name="T11" fmla="*/ 79 h 239"/>
              <a:gd name="T12" fmla="*/ 204 w 208"/>
              <a:gd name="T13" fmla="*/ 133 h 239"/>
              <a:gd name="T14" fmla="*/ 149 w 208"/>
              <a:gd name="T15" fmla="*/ 197 h 239"/>
              <a:gd name="T16" fmla="*/ 151 w 208"/>
              <a:gd name="T17" fmla="*/ 172 h 239"/>
              <a:gd name="T18" fmla="*/ 187 w 208"/>
              <a:gd name="T19" fmla="*/ 104 h 239"/>
              <a:gd name="T20" fmla="*/ 163 w 208"/>
              <a:gd name="T21" fmla="*/ 45 h 239"/>
              <a:gd name="T22" fmla="*/ 104 w 208"/>
              <a:gd name="T23" fmla="*/ 20 h 239"/>
              <a:gd name="T24" fmla="*/ 45 w 208"/>
              <a:gd name="T25" fmla="*/ 45 h 239"/>
              <a:gd name="T26" fmla="*/ 21 w 208"/>
              <a:gd name="T27" fmla="*/ 104 h 239"/>
              <a:gd name="T28" fmla="*/ 57 w 208"/>
              <a:gd name="T29" fmla="*/ 172 h 239"/>
              <a:gd name="T30" fmla="*/ 58 w 208"/>
              <a:gd name="T31" fmla="*/ 197 h 239"/>
              <a:gd name="T32" fmla="*/ 0 w 208"/>
              <a:gd name="T33" fmla="*/ 104 h 239"/>
              <a:gd name="T34" fmla="*/ 60 w 208"/>
              <a:gd name="T35" fmla="*/ 60 h 239"/>
              <a:gd name="T36" fmla="*/ 148 w 208"/>
              <a:gd name="T37" fmla="*/ 60 h 239"/>
              <a:gd name="T38" fmla="*/ 161 w 208"/>
              <a:gd name="T39" fmla="*/ 128 h 239"/>
              <a:gd name="T40" fmla="*/ 137 w 208"/>
              <a:gd name="T41" fmla="*/ 129 h 239"/>
              <a:gd name="T42" fmla="*/ 133 w 208"/>
              <a:gd name="T43" fmla="*/ 74 h 239"/>
              <a:gd name="T44" fmla="*/ 74 w 208"/>
              <a:gd name="T45" fmla="*/ 74 h 239"/>
              <a:gd name="T46" fmla="*/ 71 w 208"/>
              <a:gd name="T47" fmla="*/ 129 h 239"/>
              <a:gd name="T48" fmla="*/ 46 w 208"/>
              <a:gd name="T49" fmla="*/ 128 h 239"/>
              <a:gd name="T50" fmla="*/ 75 w 208"/>
              <a:gd name="T51" fmla="*/ 163 h 239"/>
              <a:gd name="T52" fmla="*/ 83 w 208"/>
              <a:gd name="T53" fmla="*/ 143 h 239"/>
              <a:gd name="T54" fmla="*/ 124 w 208"/>
              <a:gd name="T55" fmla="*/ 143 h 239"/>
              <a:gd name="T56" fmla="*/ 132 w 208"/>
              <a:gd name="T57" fmla="*/ 163 h 239"/>
              <a:gd name="T58" fmla="*/ 83 w 208"/>
              <a:gd name="T59" fmla="*/ 239 h 239"/>
              <a:gd name="T60" fmla="*/ 89 w 208"/>
              <a:gd name="T61" fmla="*/ 119 h 239"/>
              <a:gd name="T62" fmla="*/ 89 w 208"/>
              <a:gd name="T63" fmla="*/ 89 h 239"/>
              <a:gd name="T64" fmla="*/ 118 w 208"/>
              <a:gd name="T65" fmla="*/ 89 h 239"/>
              <a:gd name="T66" fmla="*/ 118 w 208"/>
              <a:gd name="T67" fmla="*/ 119 h 239"/>
              <a:gd name="T68" fmla="*/ 89 w 208"/>
              <a:gd name="T69" fmla="*/ 11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8" h="239">
                <a:moveTo>
                  <a:pt x="0" y="104"/>
                </a:moveTo>
                <a:cubicBezTo>
                  <a:pt x="0" y="92"/>
                  <a:pt x="1" y="81"/>
                  <a:pt x="5" y="71"/>
                </a:cubicBezTo>
                <a:cubicBezTo>
                  <a:pt x="8" y="60"/>
                  <a:pt x="13" y="51"/>
                  <a:pt x="20" y="42"/>
                </a:cubicBezTo>
                <a:cubicBezTo>
                  <a:pt x="24" y="36"/>
                  <a:pt x="30" y="30"/>
                  <a:pt x="36" y="25"/>
                </a:cubicBezTo>
                <a:cubicBezTo>
                  <a:pt x="42" y="20"/>
                  <a:pt x="49" y="15"/>
                  <a:pt x="56" y="11"/>
                </a:cubicBezTo>
                <a:cubicBezTo>
                  <a:pt x="63" y="8"/>
                  <a:pt x="71" y="5"/>
                  <a:pt x="79" y="3"/>
                </a:cubicBezTo>
                <a:cubicBezTo>
                  <a:pt x="87" y="1"/>
                  <a:pt x="95" y="0"/>
                  <a:pt x="104" y="0"/>
                </a:cubicBezTo>
                <a:cubicBezTo>
                  <a:pt x="115" y="0"/>
                  <a:pt x="126" y="2"/>
                  <a:pt x="137" y="5"/>
                </a:cubicBezTo>
                <a:cubicBezTo>
                  <a:pt x="147" y="9"/>
                  <a:pt x="157" y="13"/>
                  <a:pt x="165" y="20"/>
                </a:cubicBezTo>
                <a:cubicBezTo>
                  <a:pt x="172" y="24"/>
                  <a:pt x="177" y="30"/>
                  <a:pt x="183" y="36"/>
                </a:cubicBezTo>
                <a:cubicBezTo>
                  <a:pt x="188" y="42"/>
                  <a:pt x="192" y="49"/>
                  <a:pt x="196" y="56"/>
                </a:cubicBezTo>
                <a:cubicBezTo>
                  <a:pt x="200" y="63"/>
                  <a:pt x="203" y="71"/>
                  <a:pt x="205" y="79"/>
                </a:cubicBezTo>
                <a:cubicBezTo>
                  <a:pt x="207" y="87"/>
                  <a:pt x="208" y="95"/>
                  <a:pt x="208" y="104"/>
                </a:cubicBezTo>
                <a:cubicBezTo>
                  <a:pt x="208" y="114"/>
                  <a:pt x="206" y="124"/>
                  <a:pt x="204" y="133"/>
                </a:cubicBezTo>
                <a:cubicBezTo>
                  <a:pt x="201" y="142"/>
                  <a:pt x="197" y="151"/>
                  <a:pt x="192" y="159"/>
                </a:cubicBezTo>
                <a:cubicBezTo>
                  <a:pt x="181" y="176"/>
                  <a:pt x="166" y="189"/>
                  <a:pt x="149" y="197"/>
                </a:cubicBezTo>
                <a:cubicBezTo>
                  <a:pt x="151" y="173"/>
                  <a:pt x="151" y="173"/>
                  <a:pt x="151" y="173"/>
                </a:cubicBezTo>
                <a:cubicBezTo>
                  <a:pt x="151" y="172"/>
                  <a:pt x="151" y="172"/>
                  <a:pt x="151" y="172"/>
                </a:cubicBezTo>
                <a:cubicBezTo>
                  <a:pt x="162" y="165"/>
                  <a:pt x="171" y="155"/>
                  <a:pt x="177" y="143"/>
                </a:cubicBezTo>
                <a:cubicBezTo>
                  <a:pt x="184" y="131"/>
                  <a:pt x="187" y="118"/>
                  <a:pt x="187" y="104"/>
                </a:cubicBezTo>
                <a:cubicBezTo>
                  <a:pt x="187" y="92"/>
                  <a:pt x="185" y="82"/>
                  <a:pt x="180" y="71"/>
                </a:cubicBezTo>
                <a:cubicBezTo>
                  <a:pt x="176" y="61"/>
                  <a:pt x="170" y="52"/>
                  <a:pt x="163" y="45"/>
                </a:cubicBezTo>
                <a:cubicBezTo>
                  <a:pt x="155" y="38"/>
                  <a:pt x="146" y="32"/>
                  <a:pt x="136" y="27"/>
                </a:cubicBezTo>
                <a:cubicBezTo>
                  <a:pt x="126" y="23"/>
                  <a:pt x="115" y="20"/>
                  <a:pt x="104" y="20"/>
                </a:cubicBezTo>
                <a:cubicBezTo>
                  <a:pt x="92" y="20"/>
                  <a:pt x="82" y="23"/>
                  <a:pt x="71" y="27"/>
                </a:cubicBezTo>
                <a:cubicBezTo>
                  <a:pt x="61" y="31"/>
                  <a:pt x="52" y="37"/>
                  <a:pt x="45" y="45"/>
                </a:cubicBezTo>
                <a:cubicBezTo>
                  <a:pt x="37" y="52"/>
                  <a:pt x="32" y="61"/>
                  <a:pt x="27" y="71"/>
                </a:cubicBezTo>
                <a:cubicBezTo>
                  <a:pt x="23" y="82"/>
                  <a:pt x="21" y="92"/>
                  <a:pt x="21" y="104"/>
                </a:cubicBezTo>
                <a:cubicBezTo>
                  <a:pt x="21" y="118"/>
                  <a:pt x="24" y="131"/>
                  <a:pt x="30" y="143"/>
                </a:cubicBezTo>
                <a:cubicBezTo>
                  <a:pt x="37" y="155"/>
                  <a:pt x="45" y="164"/>
                  <a:pt x="57" y="172"/>
                </a:cubicBezTo>
                <a:cubicBezTo>
                  <a:pt x="57" y="173"/>
                  <a:pt x="57" y="173"/>
                  <a:pt x="57" y="173"/>
                </a:cubicBezTo>
                <a:cubicBezTo>
                  <a:pt x="58" y="197"/>
                  <a:pt x="58" y="197"/>
                  <a:pt x="58" y="197"/>
                </a:cubicBezTo>
                <a:cubicBezTo>
                  <a:pt x="41" y="189"/>
                  <a:pt x="27" y="176"/>
                  <a:pt x="16" y="159"/>
                </a:cubicBezTo>
                <a:cubicBezTo>
                  <a:pt x="5" y="143"/>
                  <a:pt x="0" y="124"/>
                  <a:pt x="0" y="104"/>
                </a:cubicBezTo>
                <a:close/>
                <a:moveTo>
                  <a:pt x="41" y="104"/>
                </a:moveTo>
                <a:cubicBezTo>
                  <a:pt x="41" y="87"/>
                  <a:pt x="47" y="72"/>
                  <a:pt x="60" y="60"/>
                </a:cubicBezTo>
                <a:cubicBezTo>
                  <a:pt x="72" y="47"/>
                  <a:pt x="86" y="41"/>
                  <a:pt x="104" y="41"/>
                </a:cubicBezTo>
                <a:cubicBezTo>
                  <a:pt x="121" y="41"/>
                  <a:pt x="136" y="47"/>
                  <a:pt x="148" y="60"/>
                </a:cubicBezTo>
                <a:cubicBezTo>
                  <a:pt x="160" y="72"/>
                  <a:pt x="166" y="87"/>
                  <a:pt x="166" y="104"/>
                </a:cubicBezTo>
                <a:cubicBezTo>
                  <a:pt x="166" y="112"/>
                  <a:pt x="164" y="120"/>
                  <a:pt x="161" y="128"/>
                </a:cubicBezTo>
                <a:cubicBezTo>
                  <a:pt x="158" y="136"/>
                  <a:pt x="153" y="142"/>
                  <a:pt x="148" y="148"/>
                </a:cubicBezTo>
                <a:cubicBezTo>
                  <a:pt x="145" y="141"/>
                  <a:pt x="141" y="135"/>
                  <a:pt x="137" y="129"/>
                </a:cubicBezTo>
                <a:cubicBezTo>
                  <a:pt x="142" y="122"/>
                  <a:pt x="145" y="113"/>
                  <a:pt x="145" y="104"/>
                </a:cubicBezTo>
                <a:cubicBezTo>
                  <a:pt x="145" y="92"/>
                  <a:pt x="141" y="83"/>
                  <a:pt x="133" y="74"/>
                </a:cubicBezTo>
                <a:cubicBezTo>
                  <a:pt x="125" y="66"/>
                  <a:pt x="115" y="62"/>
                  <a:pt x="104" y="62"/>
                </a:cubicBezTo>
                <a:cubicBezTo>
                  <a:pt x="92" y="62"/>
                  <a:pt x="82" y="66"/>
                  <a:pt x="74" y="74"/>
                </a:cubicBezTo>
                <a:cubicBezTo>
                  <a:pt x="66" y="83"/>
                  <a:pt x="62" y="92"/>
                  <a:pt x="62" y="104"/>
                </a:cubicBezTo>
                <a:cubicBezTo>
                  <a:pt x="62" y="113"/>
                  <a:pt x="65" y="122"/>
                  <a:pt x="71" y="129"/>
                </a:cubicBezTo>
                <a:cubicBezTo>
                  <a:pt x="66" y="135"/>
                  <a:pt x="62" y="141"/>
                  <a:pt x="60" y="148"/>
                </a:cubicBezTo>
                <a:cubicBezTo>
                  <a:pt x="54" y="142"/>
                  <a:pt x="49" y="136"/>
                  <a:pt x="46" y="128"/>
                </a:cubicBezTo>
                <a:cubicBezTo>
                  <a:pt x="43" y="120"/>
                  <a:pt x="41" y="112"/>
                  <a:pt x="41" y="104"/>
                </a:cubicBezTo>
                <a:close/>
                <a:moveTo>
                  <a:pt x="75" y="163"/>
                </a:moveTo>
                <a:cubicBezTo>
                  <a:pt x="75" y="161"/>
                  <a:pt x="75" y="161"/>
                  <a:pt x="75" y="161"/>
                </a:cubicBezTo>
                <a:cubicBezTo>
                  <a:pt x="75" y="154"/>
                  <a:pt x="78" y="148"/>
                  <a:pt x="83" y="143"/>
                </a:cubicBezTo>
                <a:cubicBezTo>
                  <a:pt x="89" y="138"/>
                  <a:pt x="96" y="135"/>
                  <a:pt x="104" y="135"/>
                </a:cubicBezTo>
                <a:cubicBezTo>
                  <a:pt x="112" y="135"/>
                  <a:pt x="118" y="138"/>
                  <a:pt x="124" y="143"/>
                </a:cubicBezTo>
                <a:cubicBezTo>
                  <a:pt x="129" y="148"/>
                  <a:pt x="132" y="154"/>
                  <a:pt x="132" y="161"/>
                </a:cubicBezTo>
                <a:cubicBezTo>
                  <a:pt x="132" y="163"/>
                  <a:pt x="132" y="163"/>
                  <a:pt x="132" y="163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83" y="239"/>
                  <a:pt x="83" y="239"/>
                  <a:pt x="83" y="239"/>
                </a:cubicBezTo>
                <a:lnTo>
                  <a:pt x="75" y="163"/>
                </a:lnTo>
                <a:close/>
                <a:moveTo>
                  <a:pt x="89" y="119"/>
                </a:moveTo>
                <a:cubicBezTo>
                  <a:pt x="85" y="114"/>
                  <a:pt x="83" y="110"/>
                  <a:pt x="83" y="104"/>
                </a:cubicBezTo>
                <a:cubicBezTo>
                  <a:pt x="83" y="98"/>
                  <a:pt x="85" y="93"/>
                  <a:pt x="89" y="89"/>
                </a:cubicBezTo>
                <a:cubicBezTo>
                  <a:pt x="93" y="85"/>
                  <a:pt x="98" y="83"/>
                  <a:pt x="104" y="83"/>
                </a:cubicBezTo>
                <a:cubicBezTo>
                  <a:pt x="109" y="83"/>
                  <a:pt x="114" y="85"/>
                  <a:pt x="118" y="89"/>
                </a:cubicBezTo>
                <a:cubicBezTo>
                  <a:pt x="122" y="93"/>
                  <a:pt x="124" y="98"/>
                  <a:pt x="124" y="104"/>
                </a:cubicBezTo>
                <a:cubicBezTo>
                  <a:pt x="124" y="110"/>
                  <a:pt x="122" y="114"/>
                  <a:pt x="118" y="119"/>
                </a:cubicBezTo>
                <a:cubicBezTo>
                  <a:pt x="114" y="123"/>
                  <a:pt x="109" y="124"/>
                  <a:pt x="104" y="124"/>
                </a:cubicBezTo>
                <a:cubicBezTo>
                  <a:pt x="98" y="124"/>
                  <a:pt x="93" y="123"/>
                  <a:pt x="89" y="1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0" name="Freeform 122"/>
          <p:cNvSpPr>
            <a:spLocks/>
          </p:cNvSpPr>
          <p:nvPr/>
        </p:nvSpPr>
        <p:spPr bwMode="auto">
          <a:xfrm>
            <a:off x="3061339" y="3331490"/>
            <a:ext cx="265493" cy="219887"/>
          </a:xfrm>
          <a:custGeom>
            <a:avLst/>
            <a:gdLst>
              <a:gd name="T0" fmla="*/ 0 w 248"/>
              <a:gd name="T1" fmla="*/ 181 h 205"/>
              <a:gd name="T2" fmla="*/ 73 w 248"/>
              <a:gd name="T3" fmla="*/ 159 h 205"/>
              <a:gd name="T4" fmla="*/ 43 w 248"/>
              <a:gd name="T5" fmla="*/ 148 h 205"/>
              <a:gd name="T6" fmla="*/ 28 w 248"/>
              <a:gd name="T7" fmla="*/ 122 h 205"/>
              <a:gd name="T8" fmla="*/ 41 w 248"/>
              <a:gd name="T9" fmla="*/ 124 h 205"/>
              <a:gd name="T10" fmla="*/ 49 w 248"/>
              <a:gd name="T11" fmla="*/ 123 h 205"/>
              <a:gd name="T12" fmla="*/ 21 w 248"/>
              <a:gd name="T13" fmla="*/ 108 h 205"/>
              <a:gd name="T14" fmla="*/ 10 w 248"/>
              <a:gd name="T15" fmla="*/ 80 h 205"/>
              <a:gd name="T16" fmla="*/ 10 w 248"/>
              <a:gd name="T17" fmla="*/ 76 h 205"/>
              <a:gd name="T18" fmla="*/ 11 w 248"/>
              <a:gd name="T19" fmla="*/ 71 h 205"/>
              <a:gd name="T20" fmla="*/ 15 w 248"/>
              <a:gd name="T21" fmla="*/ 73 h 205"/>
              <a:gd name="T22" fmla="*/ 20 w 248"/>
              <a:gd name="T23" fmla="*/ 75 h 205"/>
              <a:gd name="T24" fmla="*/ 25 w 248"/>
              <a:gd name="T25" fmla="*/ 77 h 205"/>
              <a:gd name="T26" fmla="*/ 30 w 248"/>
              <a:gd name="T27" fmla="*/ 78 h 205"/>
              <a:gd name="T28" fmla="*/ 10 w 248"/>
              <a:gd name="T29" fmla="*/ 39 h 205"/>
              <a:gd name="T30" fmla="*/ 10 w 248"/>
              <a:gd name="T31" fmla="*/ 38 h 205"/>
              <a:gd name="T32" fmla="*/ 11 w 248"/>
              <a:gd name="T33" fmla="*/ 22 h 205"/>
              <a:gd name="T34" fmla="*/ 16 w 248"/>
              <a:gd name="T35" fmla="*/ 10 h 205"/>
              <a:gd name="T36" fmla="*/ 67 w 248"/>
              <a:gd name="T37" fmla="*/ 51 h 205"/>
              <a:gd name="T38" fmla="*/ 71 w 248"/>
              <a:gd name="T39" fmla="*/ 53 h 205"/>
              <a:gd name="T40" fmla="*/ 75 w 248"/>
              <a:gd name="T41" fmla="*/ 54 h 205"/>
              <a:gd name="T42" fmla="*/ 81 w 248"/>
              <a:gd name="T43" fmla="*/ 56 h 205"/>
              <a:gd name="T44" fmla="*/ 88 w 248"/>
              <a:gd name="T45" fmla="*/ 58 h 205"/>
              <a:gd name="T46" fmla="*/ 90 w 248"/>
              <a:gd name="T47" fmla="*/ 59 h 205"/>
              <a:gd name="T48" fmla="*/ 91 w 248"/>
              <a:gd name="T49" fmla="*/ 59 h 205"/>
              <a:gd name="T50" fmla="*/ 91 w 248"/>
              <a:gd name="T51" fmla="*/ 59 h 205"/>
              <a:gd name="T52" fmla="*/ 99 w 248"/>
              <a:gd name="T53" fmla="*/ 60 h 205"/>
              <a:gd name="T54" fmla="*/ 103 w 248"/>
              <a:gd name="T55" fmla="*/ 61 h 205"/>
              <a:gd name="T56" fmla="*/ 109 w 248"/>
              <a:gd name="T57" fmla="*/ 62 h 205"/>
              <a:gd name="T58" fmla="*/ 116 w 248"/>
              <a:gd name="T59" fmla="*/ 64 h 205"/>
              <a:gd name="T60" fmla="*/ 120 w 248"/>
              <a:gd name="T61" fmla="*/ 64 h 205"/>
              <a:gd name="T62" fmla="*/ 122 w 248"/>
              <a:gd name="T63" fmla="*/ 64 h 205"/>
              <a:gd name="T64" fmla="*/ 121 w 248"/>
              <a:gd name="T65" fmla="*/ 54 h 205"/>
              <a:gd name="T66" fmla="*/ 127 w 248"/>
              <a:gd name="T67" fmla="*/ 27 h 205"/>
              <a:gd name="T68" fmla="*/ 145 w 248"/>
              <a:gd name="T69" fmla="*/ 8 h 205"/>
              <a:gd name="T70" fmla="*/ 171 w 248"/>
              <a:gd name="T71" fmla="*/ 0 h 205"/>
              <a:gd name="T72" fmla="*/ 207 w 248"/>
              <a:gd name="T73" fmla="*/ 16 h 205"/>
              <a:gd name="T74" fmla="*/ 242 w 248"/>
              <a:gd name="T75" fmla="*/ 2 h 205"/>
              <a:gd name="T76" fmla="*/ 220 w 248"/>
              <a:gd name="T77" fmla="*/ 33 h 205"/>
              <a:gd name="T78" fmla="*/ 234 w 248"/>
              <a:gd name="T79" fmla="*/ 30 h 205"/>
              <a:gd name="T80" fmla="*/ 248 w 248"/>
              <a:gd name="T81" fmla="*/ 25 h 205"/>
              <a:gd name="T82" fmla="*/ 238 w 248"/>
              <a:gd name="T83" fmla="*/ 39 h 205"/>
              <a:gd name="T84" fmla="*/ 223 w 248"/>
              <a:gd name="T85" fmla="*/ 51 h 205"/>
              <a:gd name="T86" fmla="*/ 223 w 248"/>
              <a:gd name="T87" fmla="*/ 54 h 205"/>
              <a:gd name="T88" fmla="*/ 223 w 248"/>
              <a:gd name="T89" fmla="*/ 56 h 205"/>
              <a:gd name="T90" fmla="*/ 223 w 248"/>
              <a:gd name="T91" fmla="*/ 59 h 205"/>
              <a:gd name="T92" fmla="*/ 223 w 248"/>
              <a:gd name="T93" fmla="*/ 59 h 205"/>
              <a:gd name="T94" fmla="*/ 220 w 248"/>
              <a:gd name="T95" fmla="*/ 88 h 205"/>
              <a:gd name="T96" fmla="*/ 211 w 248"/>
              <a:gd name="T97" fmla="*/ 116 h 205"/>
              <a:gd name="T98" fmla="*/ 198 w 248"/>
              <a:gd name="T99" fmla="*/ 140 h 205"/>
              <a:gd name="T100" fmla="*/ 180 w 248"/>
              <a:gd name="T101" fmla="*/ 162 h 205"/>
              <a:gd name="T102" fmla="*/ 159 w 248"/>
              <a:gd name="T103" fmla="*/ 180 h 205"/>
              <a:gd name="T104" fmla="*/ 134 w 248"/>
              <a:gd name="T105" fmla="*/ 193 h 205"/>
              <a:gd name="T106" fmla="*/ 106 w 248"/>
              <a:gd name="T107" fmla="*/ 202 h 205"/>
              <a:gd name="T108" fmla="*/ 77 w 248"/>
              <a:gd name="T109" fmla="*/ 205 h 205"/>
              <a:gd name="T110" fmla="*/ 37 w 248"/>
              <a:gd name="T111" fmla="*/ 198 h 205"/>
              <a:gd name="T112" fmla="*/ 0 w 248"/>
              <a:gd name="T113" fmla="*/ 18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8" h="205">
                <a:moveTo>
                  <a:pt x="0" y="181"/>
                </a:moveTo>
                <a:cubicBezTo>
                  <a:pt x="36" y="180"/>
                  <a:pt x="61" y="172"/>
                  <a:pt x="73" y="159"/>
                </a:cubicBezTo>
                <a:cubicBezTo>
                  <a:pt x="61" y="158"/>
                  <a:pt x="51" y="155"/>
                  <a:pt x="43" y="148"/>
                </a:cubicBezTo>
                <a:cubicBezTo>
                  <a:pt x="36" y="141"/>
                  <a:pt x="31" y="133"/>
                  <a:pt x="28" y="122"/>
                </a:cubicBezTo>
                <a:cubicBezTo>
                  <a:pt x="33" y="123"/>
                  <a:pt x="37" y="124"/>
                  <a:pt x="41" y="124"/>
                </a:cubicBezTo>
                <a:cubicBezTo>
                  <a:pt x="43" y="124"/>
                  <a:pt x="46" y="124"/>
                  <a:pt x="49" y="123"/>
                </a:cubicBezTo>
                <a:cubicBezTo>
                  <a:pt x="38" y="121"/>
                  <a:pt x="29" y="116"/>
                  <a:pt x="21" y="108"/>
                </a:cubicBezTo>
                <a:cubicBezTo>
                  <a:pt x="13" y="99"/>
                  <a:pt x="10" y="90"/>
                  <a:pt x="10" y="80"/>
                </a:cubicBezTo>
                <a:cubicBezTo>
                  <a:pt x="10" y="79"/>
                  <a:pt x="10" y="78"/>
                  <a:pt x="10" y="76"/>
                </a:cubicBezTo>
                <a:cubicBezTo>
                  <a:pt x="10" y="75"/>
                  <a:pt x="10" y="73"/>
                  <a:pt x="11" y="71"/>
                </a:cubicBezTo>
                <a:cubicBezTo>
                  <a:pt x="15" y="73"/>
                  <a:pt x="15" y="73"/>
                  <a:pt x="15" y="73"/>
                </a:cubicBezTo>
                <a:cubicBezTo>
                  <a:pt x="20" y="75"/>
                  <a:pt x="20" y="75"/>
                  <a:pt x="20" y="75"/>
                </a:cubicBezTo>
                <a:cubicBezTo>
                  <a:pt x="21" y="76"/>
                  <a:pt x="23" y="76"/>
                  <a:pt x="25" y="77"/>
                </a:cubicBezTo>
                <a:cubicBezTo>
                  <a:pt x="27" y="77"/>
                  <a:pt x="29" y="78"/>
                  <a:pt x="30" y="78"/>
                </a:cubicBezTo>
                <a:cubicBezTo>
                  <a:pt x="16" y="66"/>
                  <a:pt x="10" y="53"/>
                  <a:pt x="10" y="39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2"/>
                  <a:pt x="10" y="27"/>
                  <a:pt x="11" y="22"/>
                </a:cubicBezTo>
                <a:cubicBezTo>
                  <a:pt x="13" y="17"/>
                  <a:pt x="14" y="13"/>
                  <a:pt x="16" y="10"/>
                </a:cubicBezTo>
                <a:cubicBezTo>
                  <a:pt x="30" y="28"/>
                  <a:pt x="47" y="42"/>
                  <a:pt x="67" y="51"/>
                </a:cubicBezTo>
                <a:cubicBezTo>
                  <a:pt x="68" y="51"/>
                  <a:pt x="70" y="52"/>
                  <a:pt x="71" y="53"/>
                </a:cubicBezTo>
                <a:cubicBezTo>
                  <a:pt x="73" y="53"/>
                  <a:pt x="74" y="54"/>
                  <a:pt x="75" y="54"/>
                </a:cubicBezTo>
                <a:cubicBezTo>
                  <a:pt x="77" y="55"/>
                  <a:pt x="78" y="55"/>
                  <a:pt x="81" y="56"/>
                </a:cubicBezTo>
                <a:cubicBezTo>
                  <a:pt x="83" y="56"/>
                  <a:pt x="86" y="57"/>
                  <a:pt x="88" y="58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59"/>
                  <a:pt x="90" y="59"/>
                  <a:pt x="91" y="59"/>
                </a:cubicBezTo>
                <a:cubicBezTo>
                  <a:pt x="91" y="59"/>
                  <a:pt x="91" y="59"/>
                  <a:pt x="91" y="59"/>
                </a:cubicBezTo>
                <a:cubicBezTo>
                  <a:pt x="99" y="60"/>
                  <a:pt x="99" y="60"/>
                  <a:pt x="99" y="60"/>
                </a:cubicBezTo>
                <a:cubicBezTo>
                  <a:pt x="100" y="60"/>
                  <a:pt x="101" y="61"/>
                  <a:pt x="103" y="61"/>
                </a:cubicBezTo>
                <a:cubicBezTo>
                  <a:pt x="104" y="61"/>
                  <a:pt x="106" y="62"/>
                  <a:pt x="109" y="62"/>
                </a:cubicBezTo>
                <a:cubicBezTo>
                  <a:pt x="112" y="63"/>
                  <a:pt x="114" y="64"/>
                  <a:pt x="116" y="64"/>
                </a:cubicBezTo>
                <a:cubicBezTo>
                  <a:pt x="117" y="64"/>
                  <a:pt x="119" y="64"/>
                  <a:pt x="120" y="64"/>
                </a:cubicBezTo>
                <a:cubicBezTo>
                  <a:pt x="121" y="64"/>
                  <a:pt x="121" y="64"/>
                  <a:pt x="122" y="64"/>
                </a:cubicBezTo>
                <a:cubicBezTo>
                  <a:pt x="121" y="61"/>
                  <a:pt x="121" y="57"/>
                  <a:pt x="121" y="54"/>
                </a:cubicBezTo>
                <a:cubicBezTo>
                  <a:pt x="121" y="44"/>
                  <a:pt x="123" y="35"/>
                  <a:pt x="127" y="27"/>
                </a:cubicBezTo>
                <a:cubicBezTo>
                  <a:pt x="131" y="19"/>
                  <a:pt x="137" y="13"/>
                  <a:pt x="145" y="8"/>
                </a:cubicBezTo>
                <a:cubicBezTo>
                  <a:pt x="153" y="3"/>
                  <a:pt x="161" y="0"/>
                  <a:pt x="171" y="0"/>
                </a:cubicBezTo>
                <a:cubicBezTo>
                  <a:pt x="184" y="0"/>
                  <a:pt x="196" y="6"/>
                  <a:pt x="207" y="16"/>
                </a:cubicBezTo>
                <a:cubicBezTo>
                  <a:pt x="220" y="15"/>
                  <a:pt x="231" y="10"/>
                  <a:pt x="242" y="2"/>
                </a:cubicBezTo>
                <a:cubicBezTo>
                  <a:pt x="238" y="14"/>
                  <a:pt x="231" y="25"/>
                  <a:pt x="220" y="33"/>
                </a:cubicBezTo>
                <a:cubicBezTo>
                  <a:pt x="225" y="32"/>
                  <a:pt x="230" y="31"/>
                  <a:pt x="234" y="30"/>
                </a:cubicBezTo>
                <a:cubicBezTo>
                  <a:pt x="239" y="28"/>
                  <a:pt x="243" y="27"/>
                  <a:pt x="248" y="25"/>
                </a:cubicBezTo>
                <a:cubicBezTo>
                  <a:pt x="245" y="31"/>
                  <a:pt x="242" y="35"/>
                  <a:pt x="238" y="39"/>
                </a:cubicBezTo>
                <a:cubicBezTo>
                  <a:pt x="234" y="43"/>
                  <a:pt x="229" y="47"/>
                  <a:pt x="223" y="51"/>
                </a:cubicBezTo>
                <a:cubicBezTo>
                  <a:pt x="223" y="54"/>
                  <a:pt x="223" y="54"/>
                  <a:pt x="223" y="54"/>
                </a:cubicBezTo>
                <a:cubicBezTo>
                  <a:pt x="223" y="54"/>
                  <a:pt x="223" y="55"/>
                  <a:pt x="223" y="56"/>
                </a:cubicBezTo>
                <a:cubicBezTo>
                  <a:pt x="223" y="57"/>
                  <a:pt x="223" y="58"/>
                  <a:pt x="223" y="59"/>
                </a:cubicBezTo>
                <a:cubicBezTo>
                  <a:pt x="223" y="59"/>
                  <a:pt x="223" y="59"/>
                  <a:pt x="223" y="59"/>
                </a:cubicBezTo>
                <a:cubicBezTo>
                  <a:pt x="223" y="69"/>
                  <a:pt x="222" y="79"/>
                  <a:pt x="220" y="88"/>
                </a:cubicBezTo>
                <a:cubicBezTo>
                  <a:pt x="218" y="98"/>
                  <a:pt x="215" y="107"/>
                  <a:pt x="211" y="116"/>
                </a:cubicBezTo>
                <a:cubicBezTo>
                  <a:pt x="208" y="124"/>
                  <a:pt x="203" y="133"/>
                  <a:pt x="198" y="140"/>
                </a:cubicBezTo>
                <a:cubicBezTo>
                  <a:pt x="193" y="148"/>
                  <a:pt x="187" y="155"/>
                  <a:pt x="180" y="162"/>
                </a:cubicBezTo>
                <a:cubicBezTo>
                  <a:pt x="174" y="168"/>
                  <a:pt x="166" y="174"/>
                  <a:pt x="159" y="180"/>
                </a:cubicBezTo>
                <a:cubicBezTo>
                  <a:pt x="151" y="185"/>
                  <a:pt x="143" y="189"/>
                  <a:pt x="134" y="193"/>
                </a:cubicBezTo>
                <a:cubicBezTo>
                  <a:pt x="125" y="197"/>
                  <a:pt x="116" y="200"/>
                  <a:pt x="106" y="202"/>
                </a:cubicBezTo>
                <a:cubicBezTo>
                  <a:pt x="97" y="204"/>
                  <a:pt x="87" y="205"/>
                  <a:pt x="77" y="205"/>
                </a:cubicBezTo>
                <a:cubicBezTo>
                  <a:pt x="64" y="205"/>
                  <a:pt x="51" y="202"/>
                  <a:pt x="37" y="198"/>
                </a:cubicBezTo>
                <a:cubicBezTo>
                  <a:pt x="24" y="194"/>
                  <a:pt x="12" y="188"/>
                  <a:pt x="0" y="18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1" name="Freeform 123"/>
          <p:cNvSpPr>
            <a:spLocks/>
          </p:cNvSpPr>
          <p:nvPr/>
        </p:nvSpPr>
        <p:spPr bwMode="auto">
          <a:xfrm>
            <a:off x="3442476" y="3315202"/>
            <a:ext cx="167766" cy="236175"/>
          </a:xfrm>
          <a:custGeom>
            <a:avLst/>
            <a:gdLst>
              <a:gd name="T0" fmla="*/ 0 w 156"/>
              <a:gd name="T1" fmla="*/ 26 h 219"/>
              <a:gd name="T2" fmla="*/ 7 w 156"/>
              <a:gd name="T3" fmla="*/ 8 h 219"/>
              <a:gd name="T4" fmla="*/ 26 w 156"/>
              <a:gd name="T5" fmla="*/ 0 h 219"/>
              <a:gd name="T6" fmla="*/ 44 w 156"/>
              <a:gd name="T7" fmla="*/ 8 h 219"/>
              <a:gd name="T8" fmla="*/ 52 w 156"/>
              <a:gd name="T9" fmla="*/ 26 h 219"/>
              <a:gd name="T10" fmla="*/ 52 w 156"/>
              <a:gd name="T11" fmla="*/ 63 h 219"/>
              <a:gd name="T12" fmla="*/ 130 w 156"/>
              <a:gd name="T13" fmla="*/ 63 h 219"/>
              <a:gd name="T14" fmla="*/ 148 w 156"/>
              <a:gd name="T15" fmla="*/ 70 h 219"/>
              <a:gd name="T16" fmla="*/ 156 w 156"/>
              <a:gd name="T17" fmla="*/ 89 h 219"/>
              <a:gd name="T18" fmla="*/ 148 w 156"/>
              <a:gd name="T19" fmla="*/ 107 h 219"/>
              <a:gd name="T20" fmla="*/ 130 w 156"/>
              <a:gd name="T21" fmla="*/ 114 h 219"/>
              <a:gd name="T22" fmla="*/ 52 w 156"/>
              <a:gd name="T23" fmla="*/ 114 h 219"/>
              <a:gd name="T24" fmla="*/ 52 w 156"/>
              <a:gd name="T25" fmla="*/ 140 h 219"/>
              <a:gd name="T26" fmla="*/ 59 w 156"/>
              <a:gd name="T27" fmla="*/ 159 h 219"/>
              <a:gd name="T28" fmla="*/ 77 w 156"/>
              <a:gd name="T29" fmla="*/ 166 h 219"/>
              <a:gd name="T30" fmla="*/ 130 w 156"/>
              <a:gd name="T31" fmla="*/ 166 h 219"/>
              <a:gd name="T32" fmla="*/ 148 w 156"/>
              <a:gd name="T33" fmla="*/ 174 h 219"/>
              <a:gd name="T34" fmla="*/ 156 w 156"/>
              <a:gd name="T35" fmla="*/ 193 h 219"/>
              <a:gd name="T36" fmla="*/ 148 w 156"/>
              <a:gd name="T37" fmla="*/ 211 h 219"/>
              <a:gd name="T38" fmla="*/ 130 w 156"/>
              <a:gd name="T39" fmla="*/ 219 h 219"/>
              <a:gd name="T40" fmla="*/ 78 w 156"/>
              <a:gd name="T41" fmla="*/ 219 h 219"/>
              <a:gd name="T42" fmla="*/ 47 w 156"/>
              <a:gd name="T43" fmla="*/ 212 h 219"/>
              <a:gd name="T44" fmla="*/ 23 w 156"/>
              <a:gd name="T45" fmla="*/ 196 h 219"/>
              <a:gd name="T46" fmla="*/ 6 w 156"/>
              <a:gd name="T47" fmla="*/ 171 h 219"/>
              <a:gd name="T48" fmla="*/ 0 w 156"/>
              <a:gd name="T49" fmla="*/ 140 h 219"/>
              <a:gd name="T50" fmla="*/ 0 w 156"/>
              <a:gd name="T51" fmla="*/ 26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219">
                <a:moveTo>
                  <a:pt x="0" y="26"/>
                </a:moveTo>
                <a:cubicBezTo>
                  <a:pt x="0" y="19"/>
                  <a:pt x="2" y="13"/>
                  <a:pt x="7" y="8"/>
                </a:cubicBezTo>
                <a:cubicBezTo>
                  <a:pt x="13" y="3"/>
                  <a:pt x="19" y="0"/>
                  <a:pt x="26" y="0"/>
                </a:cubicBezTo>
                <a:cubicBezTo>
                  <a:pt x="33" y="0"/>
                  <a:pt x="39" y="3"/>
                  <a:pt x="44" y="8"/>
                </a:cubicBezTo>
                <a:cubicBezTo>
                  <a:pt x="49" y="13"/>
                  <a:pt x="52" y="19"/>
                  <a:pt x="52" y="26"/>
                </a:cubicBezTo>
                <a:cubicBezTo>
                  <a:pt x="52" y="63"/>
                  <a:pt x="52" y="63"/>
                  <a:pt x="52" y="63"/>
                </a:cubicBezTo>
                <a:cubicBezTo>
                  <a:pt x="130" y="63"/>
                  <a:pt x="130" y="63"/>
                  <a:pt x="130" y="63"/>
                </a:cubicBezTo>
                <a:cubicBezTo>
                  <a:pt x="137" y="63"/>
                  <a:pt x="143" y="65"/>
                  <a:pt x="148" y="70"/>
                </a:cubicBezTo>
                <a:cubicBezTo>
                  <a:pt x="153" y="75"/>
                  <a:pt x="156" y="81"/>
                  <a:pt x="156" y="89"/>
                </a:cubicBezTo>
                <a:cubicBezTo>
                  <a:pt x="156" y="96"/>
                  <a:pt x="153" y="102"/>
                  <a:pt x="148" y="107"/>
                </a:cubicBezTo>
                <a:cubicBezTo>
                  <a:pt x="143" y="112"/>
                  <a:pt x="137" y="114"/>
                  <a:pt x="130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2" y="148"/>
                  <a:pt x="54" y="154"/>
                  <a:pt x="59" y="159"/>
                </a:cubicBezTo>
                <a:cubicBezTo>
                  <a:pt x="64" y="164"/>
                  <a:pt x="70" y="166"/>
                  <a:pt x="77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37" y="166"/>
                  <a:pt x="143" y="169"/>
                  <a:pt x="148" y="174"/>
                </a:cubicBezTo>
                <a:cubicBezTo>
                  <a:pt x="153" y="179"/>
                  <a:pt x="156" y="185"/>
                  <a:pt x="156" y="193"/>
                </a:cubicBezTo>
                <a:cubicBezTo>
                  <a:pt x="156" y="200"/>
                  <a:pt x="153" y="206"/>
                  <a:pt x="148" y="211"/>
                </a:cubicBezTo>
                <a:cubicBezTo>
                  <a:pt x="143" y="216"/>
                  <a:pt x="137" y="219"/>
                  <a:pt x="130" y="219"/>
                </a:cubicBezTo>
                <a:cubicBezTo>
                  <a:pt x="78" y="219"/>
                  <a:pt x="78" y="219"/>
                  <a:pt x="78" y="219"/>
                </a:cubicBezTo>
                <a:cubicBezTo>
                  <a:pt x="67" y="219"/>
                  <a:pt x="57" y="216"/>
                  <a:pt x="47" y="212"/>
                </a:cubicBezTo>
                <a:cubicBezTo>
                  <a:pt x="38" y="208"/>
                  <a:pt x="30" y="203"/>
                  <a:pt x="23" y="196"/>
                </a:cubicBezTo>
                <a:cubicBezTo>
                  <a:pt x="16" y="189"/>
                  <a:pt x="10" y="180"/>
                  <a:pt x="6" y="171"/>
                </a:cubicBezTo>
                <a:cubicBezTo>
                  <a:pt x="2" y="161"/>
                  <a:pt x="0" y="151"/>
                  <a:pt x="0" y="140"/>
                </a:cubicBezTo>
                <a:lnTo>
                  <a:pt x="0" y="2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2" name="Freeform 124"/>
          <p:cNvSpPr>
            <a:spLocks/>
          </p:cNvSpPr>
          <p:nvPr/>
        </p:nvSpPr>
        <p:spPr bwMode="auto">
          <a:xfrm>
            <a:off x="3789409" y="3315202"/>
            <a:ext cx="112387" cy="236175"/>
          </a:xfrm>
          <a:custGeom>
            <a:avLst/>
            <a:gdLst>
              <a:gd name="T0" fmla="*/ 0 w 104"/>
              <a:gd name="T1" fmla="*/ 104 h 219"/>
              <a:gd name="T2" fmla="*/ 0 w 104"/>
              <a:gd name="T3" fmla="*/ 73 h 219"/>
              <a:gd name="T4" fmla="*/ 20 w 104"/>
              <a:gd name="T5" fmla="*/ 73 h 219"/>
              <a:gd name="T6" fmla="*/ 20 w 104"/>
              <a:gd name="T7" fmla="*/ 41 h 219"/>
              <a:gd name="T8" fmla="*/ 25 w 104"/>
              <a:gd name="T9" fmla="*/ 20 h 219"/>
              <a:gd name="T10" fmla="*/ 37 w 104"/>
              <a:gd name="T11" fmla="*/ 8 h 219"/>
              <a:gd name="T12" fmla="*/ 46 w 104"/>
              <a:gd name="T13" fmla="*/ 4 h 219"/>
              <a:gd name="T14" fmla="*/ 56 w 104"/>
              <a:gd name="T15" fmla="*/ 1 h 219"/>
              <a:gd name="T16" fmla="*/ 61 w 104"/>
              <a:gd name="T17" fmla="*/ 1 h 219"/>
              <a:gd name="T18" fmla="*/ 65 w 104"/>
              <a:gd name="T19" fmla="*/ 0 h 219"/>
              <a:gd name="T20" fmla="*/ 68 w 104"/>
              <a:gd name="T21" fmla="*/ 0 h 219"/>
              <a:gd name="T22" fmla="*/ 72 w 104"/>
              <a:gd name="T23" fmla="*/ 0 h 219"/>
              <a:gd name="T24" fmla="*/ 104 w 104"/>
              <a:gd name="T25" fmla="*/ 4 h 219"/>
              <a:gd name="T26" fmla="*/ 98 w 104"/>
              <a:gd name="T27" fmla="*/ 37 h 219"/>
              <a:gd name="T28" fmla="*/ 96 w 104"/>
              <a:gd name="T29" fmla="*/ 37 h 219"/>
              <a:gd name="T30" fmla="*/ 93 w 104"/>
              <a:gd name="T31" fmla="*/ 36 h 219"/>
              <a:gd name="T32" fmla="*/ 87 w 104"/>
              <a:gd name="T33" fmla="*/ 36 h 219"/>
              <a:gd name="T34" fmla="*/ 82 w 104"/>
              <a:gd name="T35" fmla="*/ 35 h 219"/>
              <a:gd name="T36" fmla="*/ 62 w 104"/>
              <a:gd name="T37" fmla="*/ 52 h 219"/>
              <a:gd name="T38" fmla="*/ 62 w 104"/>
              <a:gd name="T39" fmla="*/ 73 h 219"/>
              <a:gd name="T40" fmla="*/ 98 w 104"/>
              <a:gd name="T41" fmla="*/ 73 h 219"/>
              <a:gd name="T42" fmla="*/ 95 w 104"/>
              <a:gd name="T43" fmla="*/ 104 h 219"/>
              <a:gd name="T44" fmla="*/ 62 w 104"/>
              <a:gd name="T45" fmla="*/ 104 h 219"/>
              <a:gd name="T46" fmla="*/ 62 w 104"/>
              <a:gd name="T47" fmla="*/ 219 h 219"/>
              <a:gd name="T48" fmla="*/ 20 w 104"/>
              <a:gd name="T49" fmla="*/ 219 h 219"/>
              <a:gd name="T50" fmla="*/ 20 w 104"/>
              <a:gd name="T51" fmla="*/ 104 h 219"/>
              <a:gd name="T52" fmla="*/ 0 w 104"/>
              <a:gd name="T53" fmla="*/ 10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4" h="219">
                <a:moveTo>
                  <a:pt x="0" y="104"/>
                </a:moveTo>
                <a:cubicBezTo>
                  <a:pt x="0" y="73"/>
                  <a:pt x="0" y="73"/>
                  <a:pt x="0" y="73"/>
                </a:cubicBezTo>
                <a:cubicBezTo>
                  <a:pt x="20" y="73"/>
                  <a:pt x="20" y="73"/>
                  <a:pt x="20" y="73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33"/>
                  <a:pt x="22" y="26"/>
                  <a:pt x="25" y="20"/>
                </a:cubicBezTo>
                <a:cubicBezTo>
                  <a:pt x="28" y="15"/>
                  <a:pt x="32" y="11"/>
                  <a:pt x="37" y="8"/>
                </a:cubicBezTo>
                <a:cubicBezTo>
                  <a:pt x="40" y="6"/>
                  <a:pt x="43" y="4"/>
                  <a:pt x="46" y="4"/>
                </a:cubicBezTo>
                <a:cubicBezTo>
                  <a:pt x="49" y="3"/>
                  <a:pt x="52" y="2"/>
                  <a:pt x="56" y="1"/>
                </a:cubicBezTo>
                <a:cubicBezTo>
                  <a:pt x="58" y="1"/>
                  <a:pt x="60" y="1"/>
                  <a:pt x="61" y="1"/>
                </a:cubicBezTo>
                <a:cubicBezTo>
                  <a:pt x="63" y="1"/>
                  <a:pt x="64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70" y="0"/>
                  <a:pt x="71" y="0"/>
                  <a:pt x="72" y="0"/>
                </a:cubicBezTo>
                <a:cubicBezTo>
                  <a:pt x="81" y="0"/>
                  <a:pt x="91" y="1"/>
                  <a:pt x="104" y="4"/>
                </a:cubicBezTo>
                <a:cubicBezTo>
                  <a:pt x="98" y="37"/>
                  <a:pt x="98" y="37"/>
                  <a:pt x="98" y="37"/>
                </a:cubicBezTo>
                <a:cubicBezTo>
                  <a:pt x="97" y="37"/>
                  <a:pt x="97" y="37"/>
                  <a:pt x="96" y="37"/>
                </a:cubicBezTo>
                <a:cubicBezTo>
                  <a:pt x="95" y="37"/>
                  <a:pt x="94" y="37"/>
                  <a:pt x="93" y="36"/>
                </a:cubicBezTo>
                <a:cubicBezTo>
                  <a:pt x="91" y="36"/>
                  <a:pt x="89" y="36"/>
                  <a:pt x="87" y="36"/>
                </a:cubicBezTo>
                <a:cubicBezTo>
                  <a:pt x="85" y="36"/>
                  <a:pt x="84" y="35"/>
                  <a:pt x="82" y="35"/>
                </a:cubicBezTo>
                <a:cubicBezTo>
                  <a:pt x="69" y="35"/>
                  <a:pt x="62" y="41"/>
                  <a:pt x="62" y="52"/>
                </a:cubicBezTo>
                <a:cubicBezTo>
                  <a:pt x="62" y="73"/>
                  <a:pt x="62" y="73"/>
                  <a:pt x="62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95" y="104"/>
                  <a:pt x="95" y="104"/>
                  <a:pt x="95" y="104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219"/>
                  <a:pt x="62" y="219"/>
                  <a:pt x="62" y="219"/>
                </a:cubicBezTo>
                <a:cubicBezTo>
                  <a:pt x="20" y="219"/>
                  <a:pt x="20" y="219"/>
                  <a:pt x="20" y="219"/>
                </a:cubicBezTo>
                <a:cubicBezTo>
                  <a:pt x="20" y="104"/>
                  <a:pt x="20" y="104"/>
                  <a:pt x="20" y="104"/>
                </a:cubicBezTo>
                <a:lnTo>
                  <a:pt x="0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3" name="Freeform 125"/>
          <p:cNvSpPr>
            <a:spLocks noEditPoints="1"/>
          </p:cNvSpPr>
          <p:nvPr/>
        </p:nvSpPr>
        <p:spPr bwMode="auto">
          <a:xfrm>
            <a:off x="4053272" y="3383611"/>
            <a:ext cx="236175" cy="110758"/>
          </a:xfrm>
          <a:custGeom>
            <a:avLst/>
            <a:gdLst>
              <a:gd name="T0" fmla="*/ 15 w 219"/>
              <a:gd name="T1" fmla="*/ 88 h 103"/>
              <a:gd name="T2" fmla="*/ 0 w 219"/>
              <a:gd name="T3" fmla="*/ 51 h 103"/>
              <a:gd name="T4" fmla="*/ 15 w 219"/>
              <a:gd name="T5" fmla="*/ 15 h 103"/>
              <a:gd name="T6" fmla="*/ 52 w 219"/>
              <a:gd name="T7" fmla="*/ 0 h 103"/>
              <a:gd name="T8" fmla="*/ 89 w 219"/>
              <a:gd name="T9" fmla="*/ 15 h 103"/>
              <a:gd name="T10" fmla="*/ 104 w 219"/>
              <a:gd name="T11" fmla="*/ 51 h 103"/>
              <a:gd name="T12" fmla="*/ 89 w 219"/>
              <a:gd name="T13" fmla="*/ 88 h 103"/>
              <a:gd name="T14" fmla="*/ 52 w 219"/>
              <a:gd name="T15" fmla="*/ 103 h 103"/>
              <a:gd name="T16" fmla="*/ 15 w 219"/>
              <a:gd name="T17" fmla="*/ 88 h 103"/>
              <a:gd name="T18" fmla="*/ 130 w 219"/>
              <a:gd name="T19" fmla="*/ 88 h 103"/>
              <a:gd name="T20" fmla="*/ 115 w 219"/>
              <a:gd name="T21" fmla="*/ 51 h 103"/>
              <a:gd name="T22" fmla="*/ 130 w 219"/>
              <a:gd name="T23" fmla="*/ 15 h 103"/>
              <a:gd name="T24" fmla="*/ 167 w 219"/>
              <a:gd name="T25" fmla="*/ 0 h 103"/>
              <a:gd name="T26" fmla="*/ 203 w 219"/>
              <a:gd name="T27" fmla="*/ 15 h 103"/>
              <a:gd name="T28" fmla="*/ 219 w 219"/>
              <a:gd name="T29" fmla="*/ 51 h 103"/>
              <a:gd name="T30" fmla="*/ 203 w 219"/>
              <a:gd name="T31" fmla="*/ 88 h 103"/>
              <a:gd name="T32" fmla="*/ 167 w 219"/>
              <a:gd name="T33" fmla="*/ 103 h 103"/>
              <a:gd name="T34" fmla="*/ 130 w 219"/>
              <a:gd name="T35" fmla="*/ 8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9" h="103">
                <a:moveTo>
                  <a:pt x="15" y="88"/>
                </a:moveTo>
                <a:cubicBezTo>
                  <a:pt x="5" y="78"/>
                  <a:pt x="0" y="66"/>
                  <a:pt x="0" y="51"/>
                </a:cubicBezTo>
                <a:cubicBezTo>
                  <a:pt x="0" y="37"/>
                  <a:pt x="5" y="25"/>
                  <a:pt x="15" y="15"/>
                </a:cubicBezTo>
                <a:cubicBezTo>
                  <a:pt x="26" y="5"/>
                  <a:pt x="38" y="0"/>
                  <a:pt x="52" y="0"/>
                </a:cubicBezTo>
                <a:cubicBezTo>
                  <a:pt x="67" y="0"/>
                  <a:pt x="79" y="5"/>
                  <a:pt x="89" y="15"/>
                </a:cubicBezTo>
                <a:cubicBezTo>
                  <a:pt x="99" y="25"/>
                  <a:pt x="104" y="37"/>
                  <a:pt x="104" y="51"/>
                </a:cubicBezTo>
                <a:cubicBezTo>
                  <a:pt x="104" y="66"/>
                  <a:pt x="99" y="78"/>
                  <a:pt x="89" y="88"/>
                </a:cubicBezTo>
                <a:cubicBezTo>
                  <a:pt x="79" y="98"/>
                  <a:pt x="67" y="103"/>
                  <a:pt x="52" y="103"/>
                </a:cubicBezTo>
                <a:cubicBezTo>
                  <a:pt x="38" y="103"/>
                  <a:pt x="26" y="98"/>
                  <a:pt x="15" y="88"/>
                </a:cubicBezTo>
                <a:close/>
                <a:moveTo>
                  <a:pt x="130" y="88"/>
                </a:moveTo>
                <a:cubicBezTo>
                  <a:pt x="120" y="78"/>
                  <a:pt x="115" y="66"/>
                  <a:pt x="115" y="51"/>
                </a:cubicBezTo>
                <a:cubicBezTo>
                  <a:pt x="115" y="37"/>
                  <a:pt x="120" y="25"/>
                  <a:pt x="130" y="15"/>
                </a:cubicBezTo>
                <a:cubicBezTo>
                  <a:pt x="140" y="5"/>
                  <a:pt x="152" y="0"/>
                  <a:pt x="167" y="0"/>
                </a:cubicBezTo>
                <a:cubicBezTo>
                  <a:pt x="181" y="0"/>
                  <a:pt x="193" y="5"/>
                  <a:pt x="203" y="15"/>
                </a:cubicBezTo>
                <a:cubicBezTo>
                  <a:pt x="214" y="25"/>
                  <a:pt x="219" y="37"/>
                  <a:pt x="219" y="51"/>
                </a:cubicBezTo>
                <a:cubicBezTo>
                  <a:pt x="219" y="66"/>
                  <a:pt x="214" y="78"/>
                  <a:pt x="203" y="88"/>
                </a:cubicBezTo>
                <a:cubicBezTo>
                  <a:pt x="193" y="98"/>
                  <a:pt x="181" y="103"/>
                  <a:pt x="167" y="103"/>
                </a:cubicBezTo>
                <a:cubicBezTo>
                  <a:pt x="152" y="103"/>
                  <a:pt x="140" y="98"/>
                  <a:pt x="130" y="8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4" name="Freeform 126"/>
          <p:cNvSpPr>
            <a:spLocks/>
          </p:cNvSpPr>
          <p:nvPr/>
        </p:nvSpPr>
        <p:spPr bwMode="auto">
          <a:xfrm>
            <a:off x="4370886" y="3333118"/>
            <a:ext cx="249205" cy="213372"/>
          </a:xfrm>
          <a:custGeom>
            <a:avLst/>
            <a:gdLst>
              <a:gd name="T0" fmla="*/ 1 w 231"/>
              <a:gd name="T1" fmla="*/ 51 h 199"/>
              <a:gd name="T2" fmla="*/ 2 w 231"/>
              <a:gd name="T3" fmla="*/ 49 h 199"/>
              <a:gd name="T4" fmla="*/ 49 w 231"/>
              <a:gd name="T5" fmla="*/ 11 h 199"/>
              <a:gd name="T6" fmla="*/ 89 w 231"/>
              <a:gd name="T7" fmla="*/ 10 h 199"/>
              <a:gd name="T8" fmla="*/ 106 w 231"/>
              <a:gd name="T9" fmla="*/ 73 h 199"/>
              <a:gd name="T10" fmla="*/ 118 w 231"/>
              <a:gd name="T11" fmla="*/ 117 h 199"/>
              <a:gd name="T12" fmla="*/ 128 w 231"/>
              <a:gd name="T13" fmla="*/ 124 h 199"/>
              <a:gd name="T14" fmla="*/ 132 w 231"/>
              <a:gd name="T15" fmla="*/ 122 h 199"/>
              <a:gd name="T16" fmla="*/ 135 w 231"/>
              <a:gd name="T17" fmla="*/ 119 h 199"/>
              <a:gd name="T18" fmla="*/ 141 w 231"/>
              <a:gd name="T19" fmla="*/ 111 h 199"/>
              <a:gd name="T20" fmla="*/ 151 w 231"/>
              <a:gd name="T21" fmla="*/ 96 h 199"/>
              <a:gd name="T22" fmla="*/ 161 w 231"/>
              <a:gd name="T23" fmla="*/ 66 h 199"/>
              <a:gd name="T24" fmla="*/ 144 w 231"/>
              <a:gd name="T25" fmla="*/ 49 h 199"/>
              <a:gd name="T26" fmla="*/ 142 w 231"/>
              <a:gd name="T27" fmla="*/ 26 h 199"/>
              <a:gd name="T28" fmla="*/ 165 w 231"/>
              <a:gd name="T29" fmla="*/ 5 h 199"/>
              <a:gd name="T30" fmla="*/ 183 w 231"/>
              <a:gd name="T31" fmla="*/ 0 h 199"/>
              <a:gd name="T32" fmla="*/ 193 w 231"/>
              <a:gd name="T33" fmla="*/ 0 h 199"/>
              <a:gd name="T34" fmla="*/ 221 w 231"/>
              <a:gd name="T35" fmla="*/ 10 h 199"/>
              <a:gd name="T36" fmla="*/ 231 w 231"/>
              <a:gd name="T37" fmla="*/ 37 h 199"/>
              <a:gd name="T38" fmla="*/ 223 w 231"/>
              <a:gd name="T39" fmla="*/ 74 h 199"/>
              <a:gd name="T40" fmla="*/ 203 w 231"/>
              <a:gd name="T41" fmla="*/ 110 h 199"/>
              <a:gd name="T42" fmla="*/ 181 w 231"/>
              <a:gd name="T43" fmla="*/ 140 h 199"/>
              <a:gd name="T44" fmla="*/ 167 w 231"/>
              <a:gd name="T45" fmla="*/ 156 h 199"/>
              <a:gd name="T46" fmla="*/ 156 w 231"/>
              <a:gd name="T47" fmla="*/ 167 h 199"/>
              <a:gd name="T48" fmla="*/ 149 w 231"/>
              <a:gd name="T49" fmla="*/ 174 h 199"/>
              <a:gd name="T50" fmla="*/ 69 w 231"/>
              <a:gd name="T51" fmla="*/ 162 h 199"/>
              <a:gd name="T52" fmla="*/ 58 w 231"/>
              <a:gd name="T53" fmla="*/ 127 h 199"/>
              <a:gd name="T54" fmla="*/ 52 w 231"/>
              <a:gd name="T55" fmla="*/ 103 h 199"/>
              <a:gd name="T56" fmla="*/ 49 w 231"/>
              <a:gd name="T57" fmla="*/ 90 h 199"/>
              <a:gd name="T58" fmla="*/ 39 w 231"/>
              <a:gd name="T59" fmla="*/ 64 h 199"/>
              <a:gd name="T60" fmla="*/ 29 w 231"/>
              <a:gd name="T61" fmla="*/ 55 h 199"/>
              <a:gd name="T62" fmla="*/ 27 w 231"/>
              <a:gd name="T63" fmla="*/ 56 h 199"/>
              <a:gd name="T64" fmla="*/ 13 w 231"/>
              <a:gd name="T65" fmla="*/ 66 h 199"/>
              <a:gd name="T66" fmla="*/ 7 w 231"/>
              <a:gd name="T67" fmla="*/ 65 h 199"/>
              <a:gd name="T68" fmla="*/ 4 w 231"/>
              <a:gd name="T69" fmla="*/ 61 h 199"/>
              <a:gd name="T70" fmla="*/ 0 w 231"/>
              <a:gd name="T71" fmla="*/ 5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1" h="199">
                <a:moveTo>
                  <a:pt x="0" y="53"/>
                </a:moveTo>
                <a:cubicBezTo>
                  <a:pt x="0" y="52"/>
                  <a:pt x="1" y="52"/>
                  <a:pt x="1" y="51"/>
                </a:cubicBezTo>
                <a:cubicBezTo>
                  <a:pt x="1" y="50"/>
                  <a:pt x="1" y="50"/>
                  <a:pt x="2" y="50"/>
                </a:cubicBezTo>
                <a:cubicBezTo>
                  <a:pt x="2" y="49"/>
                  <a:pt x="2" y="49"/>
                  <a:pt x="2" y="49"/>
                </a:cubicBezTo>
                <a:cubicBezTo>
                  <a:pt x="4" y="47"/>
                  <a:pt x="9" y="43"/>
                  <a:pt x="17" y="37"/>
                </a:cubicBezTo>
                <a:cubicBezTo>
                  <a:pt x="25" y="30"/>
                  <a:pt x="35" y="22"/>
                  <a:pt x="49" y="11"/>
                </a:cubicBezTo>
                <a:cubicBezTo>
                  <a:pt x="55" y="5"/>
                  <a:pt x="62" y="3"/>
                  <a:pt x="70" y="3"/>
                </a:cubicBezTo>
                <a:cubicBezTo>
                  <a:pt x="77" y="3"/>
                  <a:pt x="83" y="5"/>
                  <a:pt x="89" y="10"/>
                </a:cubicBezTo>
                <a:cubicBezTo>
                  <a:pt x="94" y="15"/>
                  <a:pt x="98" y="22"/>
                  <a:pt x="99" y="31"/>
                </a:cubicBezTo>
                <a:cubicBezTo>
                  <a:pt x="102" y="48"/>
                  <a:pt x="104" y="62"/>
                  <a:pt x="106" y="73"/>
                </a:cubicBezTo>
                <a:cubicBezTo>
                  <a:pt x="108" y="84"/>
                  <a:pt x="110" y="93"/>
                  <a:pt x="111" y="98"/>
                </a:cubicBezTo>
                <a:cubicBezTo>
                  <a:pt x="114" y="108"/>
                  <a:pt x="116" y="114"/>
                  <a:pt x="118" y="117"/>
                </a:cubicBezTo>
                <a:cubicBezTo>
                  <a:pt x="121" y="122"/>
                  <a:pt x="124" y="125"/>
                  <a:pt x="127" y="125"/>
                </a:cubicBezTo>
                <a:cubicBezTo>
                  <a:pt x="127" y="125"/>
                  <a:pt x="128" y="125"/>
                  <a:pt x="128" y="124"/>
                </a:cubicBezTo>
                <a:cubicBezTo>
                  <a:pt x="129" y="124"/>
                  <a:pt x="130" y="124"/>
                  <a:pt x="130" y="123"/>
                </a:cubicBezTo>
                <a:cubicBezTo>
                  <a:pt x="131" y="123"/>
                  <a:pt x="131" y="123"/>
                  <a:pt x="132" y="122"/>
                </a:cubicBezTo>
                <a:cubicBezTo>
                  <a:pt x="132" y="121"/>
                  <a:pt x="133" y="121"/>
                  <a:pt x="133" y="121"/>
                </a:cubicBezTo>
                <a:cubicBezTo>
                  <a:pt x="133" y="120"/>
                  <a:pt x="134" y="120"/>
                  <a:pt x="135" y="119"/>
                </a:cubicBezTo>
                <a:cubicBezTo>
                  <a:pt x="135" y="118"/>
                  <a:pt x="136" y="118"/>
                  <a:pt x="136" y="117"/>
                </a:cubicBezTo>
                <a:cubicBezTo>
                  <a:pt x="138" y="115"/>
                  <a:pt x="140" y="113"/>
                  <a:pt x="141" y="111"/>
                </a:cubicBezTo>
                <a:cubicBezTo>
                  <a:pt x="143" y="109"/>
                  <a:pt x="144" y="107"/>
                  <a:pt x="146" y="104"/>
                </a:cubicBezTo>
                <a:cubicBezTo>
                  <a:pt x="147" y="102"/>
                  <a:pt x="149" y="99"/>
                  <a:pt x="151" y="96"/>
                </a:cubicBezTo>
                <a:cubicBezTo>
                  <a:pt x="152" y="92"/>
                  <a:pt x="154" y="89"/>
                  <a:pt x="156" y="84"/>
                </a:cubicBezTo>
                <a:cubicBezTo>
                  <a:pt x="160" y="78"/>
                  <a:pt x="161" y="72"/>
                  <a:pt x="161" y="66"/>
                </a:cubicBezTo>
                <a:cubicBezTo>
                  <a:pt x="161" y="61"/>
                  <a:pt x="160" y="57"/>
                  <a:pt x="157" y="54"/>
                </a:cubicBezTo>
                <a:cubicBezTo>
                  <a:pt x="154" y="50"/>
                  <a:pt x="150" y="49"/>
                  <a:pt x="144" y="49"/>
                </a:cubicBezTo>
                <a:cubicBezTo>
                  <a:pt x="140" y="49"/>
                  <a:pt x="136" y="49"/>
                  <a:pt x="132" y="51"/>
                </a:cubicBezTo>
                <a:cubicBezTo>
                  <a:pt x="134" y="41"/>
                  <a:pt x="138" y="32"/>
                  <a:pt x="142" y="26"/>
                </a:cubicBezTo>
                <a:cubicBezTo>
                  <a:pt x="146" y="19"/>
                  <a:pt x="151" y="14"/>
                  <a:pt x="156" y="11"/>
                </a:cubicBezTo>
                <a:cubicBezTo>
                  <a:pt x="159" y="8"/>
                  <a:pt x="162" y="6"/>
                  <a:pt x="165" y="5"/>
                </a:cubicBezTo>
                <a:cubicBezTo>
                  <a:pt x="168" y="3"/>
                  <a:pt x="171" y="2"/>
                  <a:pt x="175" y="1"/>
                </a:cubicBezTo>
                <a:cubicBezTo>
                  <a:pt x="178" y="1"/>
                  <a:pt x="181" y="0"/>
                  <a:pt x="183" y="0"/>
                </a:cubicBezTo>
                <a:cubicBezTo>
                  <a:pt x="185" y="0"/>
                  <a:pt x="187" y="0"/>
                  <a:pt x="189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99" y="0"/>
                  <a:pt x="204" y="1"/>
                  <a:pt x="209" y="2"/>
                </a:cubicBezTo>
                <a:cubicBezTo>
                  <a:pt x="214" y="4"/>
                  <a:pt x="218" y="6"/>
                  <a:pt x="221" y="10"/>
                </a:cubicBezTo>
                <a:cubicBezTo>
                  <a:pt x="224" y="13"/>
                  <a:pt x="227" y="17"/>
                  <a:pt x="228" y="21"/>
                </a:cubicBezTo>
                <a:cubicBezTo>
                  <a:pt x="230" y="26"/>
                  <a:pt x="231" y="31"/>
                  <a:pt x="231" y="37"/>
                </a:cubicBezTo>
                <a:cubicBezTo>
                  <a:pt x="231" y="42"/>
                  <a:pt x="230" y="48"/>
                  <a:pt x="229" y="54"/>
                </a:cubicBezTo>
                <a:cubicBezTo>
                  <a:pt x="227" y="60"/>
                  <a:pt x="225" y="67"/>
                  <a:pt x="223" y="74"/>
                </a:cubicBezTo>
                <a:cubicBezTo>
                  <a:pt x="220" y="80"/>
                  <a:pt x="217" y="86"/>
                  <a:pt x="214" y="92"/>
                </a:cubicBezTo>
                <a:cubicBezTo>
                  <a:pt x="210" y="99"/>
                  <a:pt x="207" y="105"/>
                  <a:pt x="203" y="110"/>
                </a:cubicBezTo>
                <a:cubicBezTo>
                  <a:pt x="199" y="116"/>
                  <a:pt x="196" y="122"/>
                  <a:pt x="192" y="127"/>
                </a:cubicBezTo>
                <a:cubicBezTo>
                  <a:pt x="188" y="132"/>
                  <a:pt x="185" y="136"/>
                  <a:pt x="181" y="140"/>
                </a:cubicBezTo>
                <a:cubicBezTo>
                  <a:pt x="179" y="143"/>
                  <a:pt x="177" y="146"/>
                  <a:pt x="175" y="148"/>
                </a:cubicBezTo>
                <a:cubicBezTo>
                  <a:pt x="172" y="151"/>
                  <a:pt x="170" y="154"/>
                  <a:pt x="167" y="156"/>
                </a:cubicBezTo>
                <a:cubicBezTo>
                  <a:pt x="165" y="159"/>
                  <a:pt x="162" y="161"/>
                  <a:pt x="161" y="163"/>
                </a:cubicBezTo>
                <a:cubicBezTo>
                  <a:pt x="159" y="165"/>
                  <a:pt x="157" y="166"/>
                  <a:pt x="156" y="167"/>
                </a:cubicBezTo>
                <a:cubicBezTo>
                  <a:pt x="155" y="168"/>
                  <a:pt x="154" y="169"/>
                  <a:pt x="153" y="170"/>
                </a:cubicBezTo>
                <a:cubicBezTo>
                  <a:pt x="152" y="171"/>
                  <a:pt x="151" y="173"/>
                  <a:pt x="149" y="174"/>
                </a:cubicBezTo>
                <a:cubicBezTo>
                  <a:pt x="131" y="191"/>
                  <a:pt x="116" y="199"/>
                  <a:pt x="103" y="199"/>
                </a:cubicBezTo>
                <a:cubicBezTo>
                  <a:pt x="88" y="199"/>
                  <a:pt x="76" y="187"/>
                  <a:pt x="69" y="162"/>
                </a:cubicBezTo>
                <a:cubicBezTo>
                  <a:pt x="66" y="155"/>
                  <a:pt x="64" y="149"/>
                  <a:pt x="63" y="143"/>
                </a:cubicBezTo>
                <a:cubicBezTo>
                  <a:pt x="61" y="137"/>
                  <a:pt x="59" y="132"/>
                  <a:pt x="58" y="127"/>
                </a:cubicBezTo>
                <a:cubicBezTo>
                  <a:pt x="57" y="122"/>
                  <a:pt x="55" y="118"/>
                  <a:pt x="54" y="113"/>
                </a:cubicBezTo>
                <a:cubicBezTo>
                  <a:pt x="53" y="109"/>
                  <a:pt x="53" y="106"/>
                  <a:pt x="52" y="103"/>
                </a:cubicBezTo>
                <a:cubicBezTo>
                  <a:pt x="51" y="99"/>
                  <a:pt x="51" y="97"/>
                  <a:pt x="50" y="95"/>
                </a:cubicBezTo>
                <a:cubicBezTo>
                  <a:pt x="50" y="92"/>
                  <a:pt x="49" y="91"/>
                  <a:pt x="49" y="90"/>
                </a:cubicBezTo>
                <a:cubicBezTo>
                  <a:pt x="47" y="84"/>
                  <a:pt x="45" y="78"/>
                  <a:pt x="44" y="74"/>
                </a:cubicBezTo>
                <a:cubicBezTo>
                  <a:pt x="42" y="69"/>
                  <a:pt x="40" y="66"/>
                  <a:pt x="39" y="64"/>
                </a:cubicBezTo>
                <a:cubicBezTo>
                  <a:pt x="36" y="60"/>
                  <a:pt x="34" y="58"/>
                  <a:pt x="32" y="57"/>
                </a:cubicBezTo>
                <a:cubicBezTo>
                  <a:pt x="31" y="56"/>
                  <a:pt x="30" y="55"/>
                  <a:pt x="29" y="55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5"/>
                  <a:pt x="28" y="55"/>
                  <a:pt x="27" y="56"/>
                </a:cubicBezTo>
                <a:cubicBezTo>
                  <a:pt x="26" y="56"/>
                  <a:pt x="25" y="57"/>
                  <a:pt x="22" y="59"/>
                </a:cubicBezTo>
                <a:cubicBezTo>
                  <a:pt x="19" y="60"/>
                  <a:pt x="16" y="63"/>
                  <a:pt x="13" y="66"/>
                </a:cubicBezTo>
                <a:cubicBezTo>
                  <a:pt x="12" y="66"/>
                  <a:pt x="10" y="67"/>
                  <a:pt x="9" y="66"/>
                </a:cubicBezTo>
                <a:cubicBezTo>
                  <a:pt x="8" y="66"/>
                  <a:pt x="8" y="66"/>
                  <a:pt x="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6" y="64"/>
                  <a:pt x="5" y="62"/>
                  <a:pt x="4" y="61"/>
                </a:cubicBezTo>
                <a:cubicBezTo>
                  <a:pt x="3" y="59"/>
                  <a:pt x="2" y="57"/>
                  <a:pt x="1" y="55"/>
                </a:cubicBezTo>
                <a:cubicBezTo>
                  <a:pt x="1" y="55"/>
                  <a:pt x="0" y="54"/>
                  <a:pt x="0" y="5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5" name="Freeform 127"/>
          <p:cNvSpPr>
            <a:spLocks noEditPoints="1"/>
          </p:cNvSpPr>
          <p:nvPr/>
        </p:nvSpPr>
        <p:spPr bwMode="auto">
          <a:xfrm>
            <a:off x="4706416" y="3328232"/>
            <a:ext cx="234546" cy="208485"/>
          </a:xfrm>
          <a:custGeom>
            <a:avLst/>
            <a:gdLst>
              <a:gd name="T0" fmla="*/ 66 w 217"/>
              <a:gd name="T1" fmla="*/ 86 h 195"/>
              <a:gd name="T2" fmla="*/ 102 w 217"/>
              <a:gd name="T3" fmla="*/ 100 h 195"/>
              <a:gd name="T4" fmla="*/ 97 w 217"/>
              <a:gd name="T5" fmla="*/ 119 h 195"/>
              <a:gd name="T6" fmla="*/ 89 w 217"/>
              <a:gd name="T7" fmla="*/ 148 h 195"/>
              <a:gd name="T8" fmla="*/ 81 w 217"/>
              <a:gd name="T9" fmla="*/ 173 h 195"/>
              <a:gd name="T10" fmla="*/ 45 w 217"/>
              <a:gd name="T11" fmla="*/ 159 h 195"/>
              <a:gd name="T12" fmla="*/ 0 w 217"/>
              <a:gd name="T13" fmla="*/ 168 h 195"/>
              <a:gd name="T14" fmla="*/ 6 w 217"/>
              <a:gd name="T15" fmla="*/ 148 h 195"/>
              <a:gd name="T16" fmla="*/ 15 w 217"/>
              <a:gd name="T17" fmla="*/ 117 h 195"/>
              <a:gd name="T18" fmla="*/ 21 w 217"/>
              <a:gd name="T19" fmla="*/ 95 h 195"/>
              <a:gd name="T20" fmla="*/ 70 w 217"/>
              <a:gd name="T21" fmla="*/ 2 h 195"/>
              <a:gd name="T22" fmla="*/ 108 w 217"/>
              <a:gd name="T23" fmla="*/ 5 h 195"/>
              <a:gd name="T24" fmla="*/ 125 w 217"/>
              <a:gd name="T25" fmla="*/ 22 h 195"/>
              <a:gd name="T26" fmla="*/ 117 w 217"/>
              <a:gd name="T27" fmla="*/ 47 h 195"/>
              <a:gd name="T28" fmla="*/ 109 w 217"/>
              <a:gd name="T29" fmla="*/ 77 h 195"/>
              <a:gd name="T30" fmla="*/ 87 w 217"/>
              <a:gd name="T31" fmla="*/ 77 h 195"/>
              <a:gd name="T32" fmla="*/ 48 w 217"/>
              <a:gd name="T33" fmla="*/ 75 h 195"/>
              <a:gd name="T34" fmla="*/ 26 w 217"/>
              <a:gd name="T35" fmla="*/ 75 h 195"/>
              <a:gd name="T36" fmla="*/ 34 w 217"/>
              <a:gd name="T37" fmla="*/ 47 h 195"/>
              <a:gd name="T38" fmla="*/ 43 w 217"/>
              <a:gd name="T39" fmla="*/ 18 h 195"/>
              <a:gd name="T40" fmla="*/ 70 w 217"/>
              <a:gd name="T41" fmla="*/ 2 h 195"/>
              <a:gd name="T42" fmla="*/ 127 w 217"/>
              <a:gd name="T43" fmla="*/ 194 h 195"/>
              <a:gd name="T44" fmla="*/ 90 w 217"/>
              <a:gd name="T45" fmla="*/ 180 h 195"/>
              <a:gd name="T46" fmla="*/ 96 w 217"/>
              <a:gd name="T47" fmla="*/ 162 h 195"/>
              <a:gd name="T48" fmla="*/ 104 w 217"/>
              <a:gd name="T49" fmla="*/ 133 h 195"/>
              <a:gd name="T50" fmla="*/ 111 w 217"/>
              <a:gd name="T51" fmla="*/ 108 h 195"/>
              <a:gd name="T52" fmla="*/ 148 w 217"/>
              <a:gd name="T53" fmla="*/ 122 h 195"/>
              <a:gd name="T54" fmla="*/ 193 w 217"/>
              <a:gd name="T55" fmla="*/ 113 h 195"/>
              <a:gd name="T56" fmla="*/ 187 w 217"/>
              <a:gd name="T57" fmla="*/ 132 h 195"/>
              <a:gd name="T58" fmla="*/ 178 w 217"/>
              <a:gd name="T59" fmla="*/ 163 h 195"/>
              <a:gd name="T60" fmla="*/ 172 w 217"/>
              <a:gd name="T61" fmla="*/ 185 h 195"/>
              <a:gd name="T62" fmla="*/ 171 w 217"/>
              <a:gd name="T63" fmla="*/ 107 h 195"/>
              <a:gd name="T64" fmla="*/ 133 w 217"/>
              <a:gd name="T65" fmla="*/ 105 h 195"/>
              <a:gd name="T66" fmla="*/ 116 w 217"/>
              <a:gd name="T67" fmla="*/ 88 h 195"/>
              <a:gd name="T68" fmla="*/ 124 w 217"/>
              <a:gd name="T69" fmla="*/ 62 h 195"/>
              <a:gd name="T70" fmla="*/ 132 w 217"/>
              <a:gd name="T71" fmla="*/ 33 h 195"/>
              <a:gd name="T72" fmla="*/ 154 w 217"/>
              <a:gd name="T73" fmla="*/ 32 h 195"/>
              <a:gd name="T74" fmla="*/ 193 w 217"/>
              <a:gd name="T75" fmla="*/ 35 h 195"/>
              <a:gd name="T76" fmla="*/ 215 w 217"/>
              <a:gd name="T77" fmla="*/ 34 h 195"/>
              <a:gd name="T78" fmla="*/ 207 w 217"/>
              <a:gd name="T79" fmla="*/ 62 h 195"/>
              <a:gd name="T80" fmla="*/ 198 w 217"/>
              <a:gd name="T81" fmla="*/ 91 h 195"/>
              <a:gd name="T82" fmla="*/ 171 w 217"/>
              <a:gd name="T83" fmla="*/ 107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7" h="195">
                <a:moveTo>
                  <a:pt x="46" y="88"/>
                </a:moveTo>
                <a:cubicBezTo>
                  <a:pt x="53" y="86"/>
                  <a:pt x="60" y="86"/>
                  <a:pt x="66" y="86"/>
                </a:cubicBezTo>
                <a:cubicBezTo>
                  <a:pt x="72" y="87"/>
                  <a:pt x="78" y="88"/>
                  <a:pt x="84" y="91"/>
                </a:cubicBezTo>
                <a:cubicBezTo>
                  <a:pt x="90" y="93"/>
                  <a:pt x="96" y="96"/>
                  <a:pt x="102" y="100"/>
                </a:cubicBezTo>
                <a:cubicBezTo>
                  <a:pt x="102" y="102"/>
                  <a:pt x="101" y="104"/>
                  <a:pt x="101" y="107"/>
                </a:cubicBezTo>
                <a:cubicBezTo>
                  <a:pt x="100" y="110"/>
                  <a:pt x="98" y="114"/>
                  <a:pt x="97" y="119"/>
                </a:cubicBezTo>
                <a:cubicBezTo>
                  <a:pt x="96" y="123"/>
                  <a:pt x="95" y="128"/>
                  <a:pt x="93" y="133"/>
                </a:cubicBezTo>
                <a:cubicBezTo>
                  <a:pt x="92" y="138"/>
                  <a:pt x="90" y="143"/>
                  <a:pt x="89" y="148"/>
                </a:cubicBezTo>
                <a:cubicBezTo>
                  <a:pt x="87" y="153"/>
                  <a:pt x="86" y="158"/>
                  <a:pt x="85" y="162"/>
                </a:cubicBezTo>
                <a:cubicBezTo>
                  <a:pt x="83" y="166"/>
                  <a:pt x="82" y="170"/>
                  <a:pt x="81" y="173"/>
                </a:cubicBezTo>
                <a:cubicBezTo>
                  <a:pt x="75" y="169"/>
                  <a:pt x="69" y="165"/>
                  <a:pt x="63" y="163"/>
                </a:cubicBezTo>
                <a:cubicBezTo>
                  <a:pt x="57" y="160"/>
                  <a:pt x="51" y="159"/>
                  <a:pt x="45" y="159"/>
                </a:cubicBezTo>
                <a:cubicBezTo>
                  <a:pt x="38" y="158"/>
                  <a:pt x="31" y="159"/>
                  <a:pt x="24" y="160"/>
                </a:cubicBezTo>
                <a:cubicBezTo>
                  <a:pt x="17" y="162"/>
                  <a:pt x="9" y="164"/>
                  <a:pt x="0" y="168"/>
                </a:cubicBezTo>
                <a:cubicBezTo>
                  <a:pt x="0" y="167"/>
                  <a:pt x="1" y="164"/>
                  <a:pt x="2" y="161"/>
                </a:cubicBezTo>
                <a:cubicBezTo>
                  <a:pt x="3" y="157"/>
                  <a:pt x="4" y="153"/>
                  <a:pt x="6" y="148"/>
                </a:cubicBezTo>
                <a:cubicBezTo>
                  <a:pt x="7" y="143"/>
                  <a:pt x="9" y="138"/>
                  <a:pt x="10" y="133"/>
                </a:cubicBezTo>
                <a:cubicBezTo>
                  <a:pt x="12" y="127"/>
                  <a:pt x="13" y="122"/>
                  <a:pt x="15" y="117"/>
                </a:cubicBezTo>
                <a:cubicBezTo>
                  <a:pt x="16" y="112"/>
                  <a:pt x="17" y="108"/>
                  <a:pt x="18" y="104"/>
                </a:cubicBezTo>
                <a:cubicBezTo>
                  <a:pt x="20" y="100"/>
                  <a:pt x="20" y="97"/>
                  <a:pt x="21" y="95"/>
                </a:cubicBezTo>
                <a:cubicBezTo>
                  <a:pt x="30" y="92"/>
                  <a:pt x="38" y="89"/>
                  <a:pt x="46" y="88"/>
                </a:cubicBezTo>
                <a:close/>
                <a:moveTo>
                  <a:pt x="70" y="2"/>
                </a:moveTo>
                <a:cubicBezTo>
                  <a:pt x="77" y="1"/>
                  <a:pt x="84" y="0"/>
                  <a:pt x="90" y="1"/>
                </a:cubicBezTo>
                <a:cubicBezTo>
                  <a:pt x="96" y="1"/>
                  <a:pt x="102" y="3"/>
                  <a:pt x="108" y="5"/>
                </a:cubicBezTo>
                <a:cubicBezTo>
                  <a:pt x="114" y="7"/>
                  <a:pt x="120" y="11"/>
                  <a:pt x="127" y="15"/>
                </a:cubicBezTo>
                <a:cubicBezTo>
                  <a:pt x="126" y="16"/>
                  <a:pt x="126" y="18"/>
                  <a:pt x="125" y="22"/>
                </a:cubicBezTo>
                <a:cubicBezTo>
                  <a:pt x="124" y="25"/>
                  <a:pt x="123" y="29"/>
                  <a:pt x="121" y="33"/>
                </a:cubicBezTo>
                <a:cubicBezTo>
                  <a:pt x="120" y="38"/>
                  <a:pt x="119" y="42"/>
                  <a:pt x="117" y="47"/>
                </a:cubicBezTo>
                <a:cubicBezTo>
                  <a:pt x="116" y="53"/>
                  <a:pt x="114" y="58"/>
                  <a:pt x="113" y="63"/>
                </a:cubicBezTo>
                <a:cubicBezTo>
                  <a:pt x="111" y="68"/>
                  <a:pt x="110" y="72"/>
                  <a:pt x="109" y="77"/>
                </a:cubicBezTo>
                <a:cubicBezTo>
                  <a:pt x="107" y="81"/>
                  <a:pt x="106" y="84"/>
                  <a:pt x="106" y="87"/>
                </a:cubicBezTo>
                <a:cubicBezTo>
                  <a:pt x="99" y="83"/>
                  <a:pt x="93" y="80"/>
                  <a:pt x="87" y="77"/>
                </a:cubicBezTo>
                <a:cubicBezTo>
                  <a:pt x="81" y="75"/>
                  <a:pt x="75" y="74"/>
                  <a:pt x="69" y="73"/>
                </a:cubicBezTo>
                <a:cubicBezTo>
                  <a:pt x="62" y="73"/>
                  <a:pt x="56" y="73"/>
                  <a:pt x="48" y="75"/>
                </a:cubicBezTo>
                <a:cubicBezTo>
                  <a:pt x="41" y="76"/>
                  <a:pt x="33" y="79"/>
                  <a:pt x="24" y="82"/>
                </a:cubicBezTo>
                <a:cubicBezTo>
                  <a:pt x="24" y="81"/>
                  <a:pt x="25" y="79"/>
                  <a:pt x="26" y="75"/>
                </a:cubicBezTo>
                <a:cubicBezTo>
                  <a:pt x="27" y="72"/>
                  <a:pt x="28" y="67"/>
                  <a:pt x="30" y="63"/>
                </a:cubicBezTo>
                <a:cubicBezTo>
                  <a:pt x="31" y="58"/>
                  <a:pt x="33" y="53"/>
                  <a:pt x="34" y="47"/>
                </a:cubicBezTo>
                <a:cubicBezTo>
                  <a:pt x="36" y="42"/>
                  <a:pt x="37" y="37"/>
                  <a:pt x="39" y="32"/>
                </a:cubicBezTo>
                <a:cubicBezTo>
                  <a:pt x="40" y="27"/>
                  <a:pt x="41" y="22"/>
                  <a:pt x="43" y="18"/>
                </a:cubicBezTo>
                <a:cubicBezTo>
                  <a:pt x="44" y="14"/>
                  <a:pt x="45" y="11"/>
                  <a:pt x="45" y="10"/>
                </a:cubicBezTo>
                <a:cubicBezTo>
                  <a:pt x="54" y="6"/>
                  <a:pt x="63" y="4"/>
                  <a:pt x="70" y="2"/>
                </a:cubicBezTo>
                <a:close/>
                <a:moveTo>
                  <a:pt x="147" y="193"/>
                </a:moveTo>
                <a:cubicBezTo>
                  <a:pt x="140" y="194"/>
                  <a:pt x="133" y="195"/>
                  <a:pt x="127" y="194"/>
                </a:cubicBezTo>
                <a:cubicBezTo>
                  <a:pt x="121" y="194"/>
                  <a:pt x="115" y="192"/>
                  <a:pt x="109" y="190"/>
                </a:cubicBezTo>
                <a:cubicBezTo>
                  <a:pt x="103" y="188"/>
                  <a:pt x="97" y="184"/>
                  <a:pt x="90" y="180"/>
                </a:cubicBezTo>
                <a:cubicBezTo>
                  <a:pt x="91" y="179"/>
                  <a:pt x="91" y="177"/>
                  <a:pt x="92" y="173"/>
                </a:cubicBezTo>
                <a:cubicBezTo>
                  <a:pt x="93" y="170"/>
                  <a:pt x="94" y="166"/>
                  <a:pt x="96" y="162"/>
                </a:cubicBezTo>
                <a:cubicBezTo>
                  <a:pt x="97" y="158"/>
                  <a:pt x="98" y="153"/>
                  <a:pt x="100" y="148"/>
                </a:cubicBezTo>
                <a:cubicBezTo>
                  <a:pt x="101" y="142"/>
                  <a:pt x="103" y="137"/>
                  <a:pt x="104" y="133"/>
                </a:cubicBezTo>
                <a:cubicBezTo>
                  <a:pt x="106" y="128"/>
                  <a:pt x="107" y="123"/>
                  <a:pt x="108" y="119"/>
                </a:cubicBezTo>
                <a:cubicBezTo>
                  <a:pt x="109" y="114"/>
                  <a:pt x="111" y="111"/>
                  <a:pt x="111" y="108"/>
                </a:cubicBezTo>
                <a:cubicBezTo>
                  <a:pt x="118" y="112"/>
                  <a:pt x="124" y="115"/>
                  <a:pt x="130" y="118"/>
                </a:cubicBezTo>
                <a:cubicBezTo>
                  <a:pt x="136" y="120"/>
                  <a:pt x="142" y="122"/>
                  <a:pt x="148" y="122"/>
                </a:cubicBezTo>
                <a:cubicBezTo>
                  <a:pt x="155" y="122"/>
                  <a:pt x="161" y="122"/>
                  <a:pt x="169" y="120"/>
                </a:cubicBezTo>
                <a:cubicBezTo>
                  <a:pt x="176" y="119"/>
                  <a:pt x="184" y="116"/>
                  <a:pt x="193" y="113"/>
                </a:cubicBezTo>
                <a:cubicBezTo>
                  <a:pt x="193" y="114"/>
                  <a:pt x="192" y="116"/>
                  <a:pt x="191" y="120"/>
                </a:cubicBezTo>
                <a:cubicBezTo>
                  <a:pt x="190" y="123"/>
                  <a:pt x="189" y="128"/>
                  <a:pt x="187" y="132"/>
                </a:cubicBezTo>
                <a:cubicBezTo>
                  <a:pt x="186" y="137"/>
                  <a:pt x="184" y="142"/>
                  <a:pt x="183" y="148"/>
                </a:cubicBezTo>
                <a:cubicBezTo>
                  <a:pt x="181" y="153"/>
                  <a:pt x="180" y="159"/>
                  <a:pt x="178" y="163"/>
                </a:cubicBezTo>
                <a:cubicBezTo>
                  <a:pt x="177" y="168"/>
                  <a:pt x="176" y="173"/>
                  <a:pt x="174" y="177"/>
                </a:cubicBezTo>
                <a:cubicBezTo>
                  <a:pt x="173" y="181"/>
                  <a:pt x="172" y="184"/>
                  <a:pt x="172" y="185"/>
                </a:cubicBezTo>
                <a:cubicBezTo>
                  <a:pt x="163" y="189"/>
                  <a:pt x="154" y="191"/>
                  <a:pt x="147" y="193"/>
                </a:cubicBezTo>
                <a:close/>
                <a:moveTo>
                  <a:pt x="171" y="107"/>
                </a:moveTo>
                <a:cubicBezTo>
                  <a:pt x="164" y="109"/>
                  <a:pt x="157" y="109"/>
                  <a:pt x="151" y="109"/>
                </a:cubicBezTo>
                <a:cubicBezTo>
                  <a:pt x="145" y="108"/>
                  <a:pt x="139" y="107"/>
                  <a:pt x="133" y="105"/>
                </a:cubicBezTo>
                <a:cubicBezTo>
                  <a:pt x="127" y="102"/>
                  <a:pt x="121" y="99"/>
                  <a:pt x="115" y="95"/>
                </a:cubicBezTo>
                <a:cubicBezTo>
                  <a:pt x="115" y="93"/>
                  <a:pt x="116" y="91"/>
                  <a:pt x="116" y="88"/>
                </a:cubicBezTo>
                <a:cubicBezTo>
                  <a:pt x="117" y="85"/>
                  <a:pt x="119" y="81"/>
                  <a:pt x="120" y="76"/>
                </a:cubicBezTo>
                <a:cubicBezTo>
                  <a:pt x="121" y="72"/>
                  <a:pt x="122" y="67"/>
                  <a:pt x="124" y="62"/>
                </a:cubicBezTo>
                <a:cubicBezTo>
                  <a:pt x="125" y="57"/>
                  <a:pt x="127" y="52"/>
                  <a:pt x="128" y="47"/>
                </a:cubicBezTo>
                <a:cubicBezTo>
                  <a:pt x="130" y="42"/>
                  <a:pt x="131" y="37"/>
                  <a:pt x="132" y="33"/>
                </a:cubicBezTo>
                <a:cubicBezTo>
                  <a:pt x="134" y="29"/>
                  <a:pt x="135" y="25"/>
                  <a:pt x="136" y="22"/>
                </a:cubicBezTo>
                <a:cubicBezTo>
                  <a:pt x="142" y="27"/>
                  <a:pt x="148" y="30"/>
                  <a:pt x="154" y="32"/>
                </a:cubicBezTo>
                <a:cubicBezTo>
                  <a:pt x="160" y="35"/>
                  <a:pt x="166" y="36"/>
                  <a:pt x="172" y="36"/>
                </a:cubicBezTo>
                <a:cubicBezTo>
                  <a:pt x="179" y="37"/>
                  <a:pt x="186" y="36"/>
                  <a:pt x="193" y="35"/>
                </a:cubicBezTo>
                <a:cubicBezTo>
                  <a:pt x="200" y="33"/>
                  <a:pt x="208" y="31"/>
                  <a:pt x="217" y="27"/>
                </a:cubicBezTo>
                <a:cubicBezTo>
                  <a:pt x="217" y="28"/>
                  <a:pt x="216" y="31"/>
                  <a:pt x="215" y="34"/>
                </a:cubicBezTo>
                <a:cubicBezTo>
                  <a:pt x="214" y="38"/>
                  <a:pt x="213" y="42"/>
                  <a:pt x="211" y="47"/>
                </a:cubicBezTo>
                <a:cubicBezTo>
                  <a:pt x="210" y="52"/>
                  <a:pt x="208" y="57"/>
                  <a:pt x="207" y="62"/>
                </a:cubicBezTo>
                <a:cubicBezTo>
                  <a:pt x="205" y="68"/>
                  <a:pt x="204" y="73"/>
                  <a:pt x="202" y="78"/>
                </a:cubicBezTo>
                <a:cubicBezTo>
                  <a:pt x="201" y="83"/>
                  <a:pt x="200" y="87"/>
                  <a:pt x="198" y="91"/>
                </a:cubicBezTo>
                <a:cubicBezTo>
                  <a:pt x="197" y="95"/>
                  <a:pt x="196" y="98"/>
                  <a:pt x="196" y="100"/>
                </a:cubicBezTo>
                <a:cubicBezTo>
                  <a:pt x="187" y="103"/>
                  <a:pt x="179" y="106"/>
                  <a:pt x="171" y="10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6" name="Freeform 128"/>
          <p:cNvSpPr>
            <a:spLocks noEditPoints="1"/>
          </p:cNvSpPr>
          <p:nvPr/>
        </p:nvSpPr>
        <p:spPr bwMode="auto">
          <a:xfrm>
            <a:off x="5164106" y="3321717"/>
            <a:ext cx="200342" cy="221515"/>
          </a:xfrm>
          <a:custGeom>
            <a:avLst/>
            <a:gdLst>
              <a:gd name="T0" fmla="*/ 67 w 187"/>
              <a:gd name="T1" fmla="*/ 24 h 205"/>
              <a:gd name="T2" fmla="*/ 68 w 187"/>
              <a:gd name="T3" fmla="*/ 24 h 205"/>
              <a:gd name="T4" fmla="*/ 68 w 187"/>
              <a:gd name="T5" fmla="*/ 61 h 205"/>
              <a:gd name="T6" fmla="*/ 68 w 187"/>
              <a:gd name="T7" fmla="*/ 98 h 205"/>
              <a:gd name="T8" fmla="*/ 42 w 187"/>
              <a:gd name="T9" fmla="*/ 98 h 205"/>
              <a:gd name="T10" fmla="*/ 16 w 187"/>
              <a:gd name="T11" fmla="*/ 99 h 205"/>
              <a:gd name="T12" fmla="*/ 13 w 187"/>
              <a:gd name="T13" fmla="*/ 99 h 205"/>
              <a:gd name="T14" fmla="*/ 7 w 187"/>
              <a:gd name="T15" fmla="*/ 99 h 205"/>
              <a:gd name="T16" fmla="*/ 2 w 187"/>
              <a:gd name="T17" fmla="*/ 99 h 205"/>
              <a:gd name="T18" fmla="*/ 0 w 187"/>
              <a:gd name="T19" fmla="*/ 98 h 205"/>
              <a:gd name="T20" fmla="*/ 0 w 187"/>
              <a:gd name="T21" fmla="*/ 37 h 205"/>
              <a:gd name="T22" fmla="*/ 33 w 187"/>
              <a:gd name="T23" fmla="*/ 30 h 205"/>
              <a:gd name="T24" fmla="*/ 66 w 187"/>
              <a:gd name="T25" fmla="*/ 24 h 205"/>
              <a:gd name="T26" fmla="*/ 67 w 187"/>
              <a:gd name="T27" fmla="*/ 24 h 205"/>
              <a:gd name="T28" fmla="*/ 34 w 187"/>
              <a:gd name="T29" fmla="*/ 107 h 205"/>
              <a:gd name="T30" fmla="*/ 68 w 187"/>
              <a:gd name="T31" fmla="*/ 107 h 205"/>
              <a:gd name="T32" fmla="*/ 68 w 187"/>
              <a:gd name="T33" fmla="*/ 144 h 205"/>
              <a:gd name="T34" fmla="*/ 68 w 187"/>
              <a:gd name="T35" fmla="*/ 181 h 205"/>
              <a:gd name="T36" fmla="*/ 67 w 187"/>
              <a:gd name="T37" fmla="*/ 181 h 205"/>
              <a:gd name="T38" fmla="*/ 67 w 187"/>
              <a:gd name="T39" fmla="*/ 181 h 205"/>
              <a:gd name="T40" fmla="*/ 33 w 187"/>
              <a:gd name="T41" fmla="*/ 175 h 205"/>
              <a:gd name="T42" fmla="*/ 0 w 187"/>
              <a:gd name="T43" fmla="*/ 168 h 205"/>
              <a:gd name="T44" fmla="*/ 0 w 187"/>
              <a:gd name="T45" fmla="*/ 137 h 205"/>
              <a:gd name="T46" fmla="*/ 0 w 187"/>
              <a:gd name="T47" fmla="*/ 106 h 205"/>
              <a:gd name="T48" fmla="*/ 34 w 187"/>
              <a:gd name="T49" fmla="*/ 107 h 205"/>
              <a:gd name="T50" fmla="*/ 77 w 187"/>
              <a:gd name="T51" fmla="*/ 22 h 205"/>
              <a:gd name="T52" fmla="*/ 131 w 187"/>
              <a:gd name="T53" fmla="*/ 11 h 205"/>
              <a:gd name="T54" fmla="*/ 186 w 187"/>
              <a:gd name="T55" fmla="*/ 0 h 205"/>
              <a:gd name="T56" fmla="*/ 186 w 187"/>
              <a:gd name="T57" fmla="*/ 1 h 205"/>
              <a:gd name="T58" fmla="*/ 186 w 187"/>
              <a:gd name="T59" fmla="*/ 12 h 205"/>
              <a:gd name="T60" fmla="*/ 186 w 187"/>
              <a:gd name="T61" fmla="*/ 24 h 205"/>
              <a:gd name="T62" fmla="*/ 186 w 187"/>
              <a:gd name="T63" fmla="*/ 75 h 205"/>
              <a:gd name="T64" fmla="*/ 186 w 187"/>
              <a:gd name="T65" fmla="*/ 80 h 205"/>
              <a:gd name="T66" fmla="*/ 187 w 187"/>
              <a:gd name="T67" fmla="*/ 87 h 205"/>
              <a:gd name="T68" fmla="*/ 187 w 187"/>
              <a:gd name="T69" fmla="*/ 93 h 205"/>
              <a:gd name="T70" fmla="*/ 186 w 187"/>
              <a:gd name="T71" fmla="*/ 97 h 205"/>
              <a:gd name="T72" fmla="*/ 131 w 187"/>
              <a:gd name="T73" fmla="*/ 97 h 205"/>
              <a:gd name="T74" fmla="*/ 77 w 187"/>
              <a:gd name="T75" fmla="*/ 98 h 205"/>
              <a:gd name="T76" fmla="*/ 77 w 187"/>
              <a:gd name="T77" fmla="*/ 22 h 205"/>
              <a:gd name="T78" fmla="*/ 131 w 187"/>
              <a:gd name="T79" fmla="*/ 194 h 205"/>
              <a:gd name="T80" fmla="*/ 77 w 187"/>
              <a:gd name="T81" fmla="*/ 183 h 205"/>
              <a:gd name="T82" fmla="*/ 77 w 187"/>
              <a:gd name="T83" fmla="*/ 107 h 205"/>
              <a:gd name="T84" fmla="*/ 77 w 187"/>
              <a:gd name="T85" fmla="*/ 107 h 205"/>
              <a:gd name="T86" fmla="*/ 186 w 187"/>
              <a:gd name="T87" fmla="*/ 108 h 205"/>
              <a:gd name="T88" fmla="*/ 186 w 187"/>
              <a:gd name="T89" fmla="*/ 205 h 205"/>
              <a:gd name="T90" fmla="*/ 131 w 187"/>
              <a:gd name="T91" fmla="*/ 19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7" h="205">
                <a:moveTo>
                  <a:pt x="67" y="24"/>
                </a:moveTo>
                <a:cubicBezTo>
                  <a:pt x="67" y="24"/>
                  <a:pt x="68" y="24"/>
                  <a:pt x="68" y="24"/>
                </a:cubicBezTo>
                <a:cubicBezTo>
                  <a:pt x="68" y="36"/>
                  <a:pt x="68" y="49"/>
                  <a:pt x="68" y="61"/>
                </a:cubicBezTo>
                <a:cubicBezTo>
                  <a:pt x="68" y="73"/>
                  <a:pt x="68" y="86"/>
                  <a:pt x="68" y="98"/>
                </a:cubicBezTo>
                <a:cubicBezTo>
                  <a:pt x="59" y="98"/>
                  <a:pt x="50" y="98"/>
                  <a:pt x="42" y="98"/>
                </a:cubicBezTo>
                <a:cubicBezTo>
                  <a:pt x="33" y="98"/>
                  <a:pt x="25" y="99"/>
                  <a:pt x="16" y="99"/>
                </a:cubicBezTo>
                <a:cubicBezTo>
                  <a:pt x="16" y="99"/>
                  <a:pt x="14" y="99"/>
                  <a:pt x="13" y="99"/>
                </a:cubicBezTo>
                <a:cubicBezTo>
                  <a:pt x="11" y="99"/>
                  <a:pt x="9" y="99"/>
                  <a:pt x="7" y="99"/>
                </a:cubicBezTo>
                <a:cubicBezTo>
                  <a:pt x="5" y="99"/>
                  <a:pt x="4" y="99"/>
                  <a:pt x="2" y="99"/>
                </a:cubicBezTo>
                <a:cubicBezTo>
                  <a:pt x="1" y="99"/>
                  <a:pt x="0" y="99"/>
                  <a:pt x="0" y="98"/>
                </a:cubicBezTo>
                <a:cubicBezTo>
                  <a:pt x="0" y="37"/>
                  <a:pt x="0" y="37"/>
                  <a:pt x="0" y="37"/>
                </a:cubicBezTo>
                <a:cubicBezTo>
                  <a:pt x="11" y="35"/>
                  <a:pt x="22" y="33"/>
                  <a:pt x="33" y="30"/>
                </a:cubicBezTo>
                <a:cubicBezTo>
                  <a:pt x="44" y="28"/>
                  <a:pt x="55" y="26"/>
                  <a:pt x="66" y="24"/>
                </a:cubicBezTo>
                <a:cubicBezTo>
                  <a:pt x="67" y="24"/>
                  <a:pt x="67" y="24"/>
                  <a:pt x="67" y="24"/>
                </a:cubicBezTo>
                <a:close/>
                <a:moveTo>
                  <a:pt x="34" y="107"/>
                </a:moveTo>
                <a:cubicBezTo>
                  <a:pt x="45" y="107"/>
                  <a:pt x="56" y="107"/>
                  <a:pt x="68" y="107"/>
                </a:cubicBezTo>
                <a:cubicBezTo>
                  <a:pt x="68" y="119"/>
                  <a:pt x="68" y="132"/>
                  <a:pt x="68" y="144"/>
                </a:cubicBezTo>
                <a:cubicBezTo>
                  <a:pt x="68" y="156"/>
                  <a:pt x="68" y="169"/>
                  <a:pt x="68" y="181"/>
                </a:cubicBezTo>
                <a:cubicBezTo>
                  <a:pt x="68" y="181"/>
                  <a:pt x="67" y="181"/>
                  <a:pt x="67" y="181"/>
                </a:cubicBezTo>
                <a:cubicBezTo>
                  <a:pt x="67" y="181"/>
                  <a:pt x="67" y="181"/>
                  <a:pt x="67" y="181"/>
                </a:cubicBezTo>
                <a:cubicBezTo>
                  <a:pt x="56" y="179"/>
                  <a:pt x="45" y="177"/>
                  <a:pt x="33" y="175"/>
                </a:cubicBezTo>
                <a:cubicBezTo>
                  <a:pt x="22" y="172"/>
                  <a:pt x="11" y="170"/>
                  <a:pt x="0" y="168"/>
                </a:cubicBezTo>
                <a:cubicBezTo>
                  <a:pt x="0" y="157"/>
                  <a:pt x="0" y="147"/>
                  <a:pt x="0" y="137"/>
                </a:cubicBezTo>
                <a:cubicBezTo>
                  <a:pt x="0" y="127"/>
                  <a:pt x="0" y="116"/>
                  <a:pt x="0" y="106"/>
                </a:cubicBezTo>
                <a:cubicBezTo>
                  <a:pt x="11" y="106"/>
                  <a:pt x="22" y="106"/>
                  <a:pt x="34" y="107"/>
                </a:cubicBezTo>
                <a:close/>
                <a:moveTo>
                  <a:pt x="77" y="22"/>
                </a:moveTo>
                <a:cubicBezTo>
                  <a:pt x="95" y="18"/>
                  <a:pt x="113" y="14"/>
                  <a:pt x="131" y="11"/>
                </a:cubicBezTo>
                <a:cubicBezTo>
                  <a:pt x="149" y="7"/>
                  <a:pt x="168" y="4"/>
                  <a:pt x="186" y="0"/>
                </a:cubicBezTo>
                <a:cubicBezTo>
                  <a:pt x="186" y="1"/>
                  <a:pt x="186" y="1"/>
                  <a:pt x="186" y="1"/>
                </a:cubicBezTo>
                <a:cubicBezTo>
                  <a:pt x="186" y="4"/>
                  <a:pt x="186" y="8"/>
                  <a:pt x="186" y="12"/>
                </a:cubicBezTo>
                <a:cubicBezTo>
                  <a:pt x="186" y="16"/>
                  <a:pt x="186" y="20"/>
                  <a:pt x="186" y="24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186" y="77"/>
                  <a:pt x="186" y="78"/>
                  <a:pt x="186" y="80"/>
                </a:cubicBezTo>
                <a:cubicBezTo>
                  <a:pt x="187" y="82"/>
                  <a:pt x="187" y="85"/>
                  <a:pt x="187" y="87"/>
                </a:cubicBezTo>
                <a:cubicBezTo>
                  <a:pt x="187" y="89"/>
                  <a:pt x="187" y="91"/>
                  <a:pt x="187" y="93"/>
                </a:cubicBezTo>
                <a:cubicBezTo>
                  <a:pt x="186" y="94"/>
                  <a:pt x="186" y="96"/>
                  <a:pt x="186" y="97"/>
                </a:cubicBezTo>
                <a:cubicBezTo>
                  <a:pt x="167" y="97"/>
                  <a:pt x="149" y="97"/>
                  <a:pt x="131" y="97"/>
                </a:cubicBezTo>
                <a:cubicBezTo>
                  <a:pt x="113" y="98"/>
                  <a:pt x="95" y="98"/>
                  <a:pt x="77" y="98"/>
                </a:cubicBezTo>
                <a:lnTo>
                  <a:pt x="77" y="22"/>
                </a:lnTo>
                <a:close/>
                <a:moveTo>
                  <a:pt x="131" y="194"/>
                </a:moveTo>
                <a:cubicBezTo>
                  <a:pt x="113" y="190"/>
                  <a:pt x="95" y="187"/>
                  <a:pt x="77" y="183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77" y="107"/>
                  <a:pt x="77" y="107"/>
                  <a:pt x="77" y="107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186" y="205"/>
                  <a:pt x="186" y="205"/>
                  <a:pt x="186" y="205"/>
                </a:cubicBezTo>
                <a:cubicBezTo>
                  <a:pt x="168" y="201"/>
                  <a:pt x="150" y="198"/>
                  <a:pt x="131" y="1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7" name="Freeform 129"/>
          <p:cNvSpPr>
            <a:spLocks noEditPoints="1"/>
          </p:cNvSpPr>
          <p:nvPr/>
        </p:nvSpPr>
        <p:spPr bwMode="auto">
          <a:xfrm>
            <a:off x="5558273" y="3323346"/>
            <a:ext cx="177538" cy="216629"/>
          </a:xfrm>
          <a:custGeom>
            <a:avLst/>
            <a:gdLst>
              <a:gd name="T0" fmla="*/ 153 w 165"/>
              <a:gd name="T1" fmla="*/ 60 h 202"/>
              <a:gd name="T2" fmla="*/ 158 w 165"/>
              <a:gd name="T3" fmla="*/ 66 h 202"/>
              <a:gd name="T4" fmla="*/ 160 w 165"/>
              <a:gd name="T5" fmla="*/ 69 h 202"/>
              <a:gd name="T6" fmla="*/ 156 w 165"/>
              <a:gd name="T7" fmla="*/ 71 h 202"/>
              <a:gd name="T8" fmla="*/ 151 w 165"/>
              <a:gd name="T9" fmla="*/ 75 h 202"/>
              <a:gd name="T10" fmla="*/ 149 w 165"/>
              <a:gd name="T11" fmla="*/ 78 h 202"/>
              <a:gd name="T12" fmla="*/ 146 w 165"/>
              <a:gd name="T13" fmla="*/ 82 h 202"/>
              <a:gd name="T14" fmla="*/ 139 w 165"/>
              <a:gd name="T15" fmla="*/ 98 h 202"/>
              <a:gd name="T16" fmla="*/ 138 w 165"/>
              <a:gd name="T17" fmla="*/ 104 h 202"/>
              <a:gd name="T18" fmla="*/ 138 w 165"/>
              <a:gd name="T19" fmla="*/ 111 h 202"/>
              <a:gd name="T20" fmla="*/ 140 w 165"/>
              <a:gd name="T21" fmla="*/ 120 h 202"/>
              <a:gd name="T22" fmla="*/ 146 w 165"/>
              <a:gd name="T23" fmla="*/ 133 h 202"/>
              <a:gd name="T24" fmla="*/ 159 w 165"/>
              <a:gd name="T25" fmla="*/ 145 h 202"/>
              <a:gd name="T26" fmla="*/ 162 w 165"/>
              <a:gd name="T27" fmla="*/ 147 h 202"/>
              <a:gd name="T28" fmla="*/ 165 w 165"/>
              <a:gd name="T29" fmla="*/ 149 h 202"/>
              <a:gd name="T30" fmla="*/ 163 w 165"/>
              <a:gd name="T31" fmla="*/ 154 h 202"/>
              <a:gd name="T32" fmla="*/ 159 w 165"/>
              <a:gd name="T33" fmla="*/ 164 h 202"/>
              <a:gd name="T34" fmla="*/ 146 w 165"/>
              <a:gd name="T35" fmla="*/ 185 h 202"/>
              <a:gd name="T36" fmla="*/ 128 w 165"/>
              <a:gd name="T37" fmla="*/ 201 h 202"/>
              <a:gd name="T38" fmla="*/ 112 w 165"/>
              <a:gd name="T39" fmla="*/ 201 h 202"/>
              <a:gd name="T40" fmla="*/ 99 w 165"/>
              <a:gd name="T41" fmla="*/ 196 h 202"/>
              <a:gd name="T42" fmla="*/ 88 w 165"/>
              <a:gd name="T43" fmla="*/ 194 h 202"/>
              <a:gd name="T44" fmla="*/ 80 w 165"/>
              <a:gd name="T45" fmla="*/ 195 h 202"/>
              <a:gd name="T46" fmla="*/ 71 w 165"/>
              <a:gd name="T47" fmla="*/ 197 h 202"/>
              <a:gd name="T48" fmla="*/ 61 w 165"/>
              <a:gd name="T49" fmla="*/ 201 h 202"/>
              <a:gd name="T50" fmla="*/ 48 w 165"/>
              <a:gd name="T51" fmla="*/ 202 h 202"/>
              <a:gd name="T52" fmla="*/ 27 w 165"/>
              <a:gd name="T53" fmla="*/ 185 h 202"/>
              <a:gd name="T54" fmla="*/ 16 w 165"/>
              <a:gd name="T55" fmla="*/ 168 h 202"/>
              <a:gd name="T56" fmla="*/ 7 w 165"/>
              <a:gd name="T57" fmla="*/ 148 h 202"/>
              <a:gd name="T58" fmla="*/ 3 w 165"/>
              <a:gd name="T59" fmla="*/ 132 h 202"/>
              <a:gd name="T60" fmla="*/ 2 w 165"/>
              <a:gd name="T61" fmla="*/ 126 h 202"/>
              <a:gd name="T62" fmla="*/ 0 w 165"/>
              <a:gd name="T63" fmla="*/ 109 h 202"/>
              <a:gd name="T64" fmla="*/ 2 w 165"/>
              <a:gd name="T65" fmla="*/ 92 h 202"/>
              <a:gd name="T66" fmla="*/ 33 w 165"/>
              <a:gd name="T67" fmla="*/ 52 h 202"/>
              <a:gd name="T68" fmla="*/ 48 w 165"/>
              <a:gd name="T69" fmla="*/ 49 h 202"/>
              <a:gd name="T70" fmla="*/ 54 w 165"/>
              <a:gd name="T71" fmla="*/ 49 h 202"/>
              <a:gd name="T72" fmla="*/ 59 w 165"/>
              <a:gd name="T73" fmla="*/ 50 h 202"/>
              <a:gd name="T74" fmla="*/ 67 w 165"/>
              <a:gd name="T75" fmla="*/ 52 h 202"/>
              <a:gd name="T76" fmla="*/ 81 w 165"/>
              <a:gd name="T77" fmla="*/ 58 h 202"/>
              <a:gd name="T78" fmla="*/ 92 w 165"/>
              <a:gd name="T79" fmla="*/ 55 h 202"/>
              <a:gd name="T80" fmla="*/ 108 w 165"/>
              <a:gd name="T81" fmla="*/ 50 h 202"/>
              <a:gd name="T82" fmla="*/ 117 w 165"/>
              <a:gd name="T83" fmla="*/ 48 h 202"/>
              <a:gd name="T84" fmla="*/ 138 w 165"/>
              <a:gd name="T85" fmla="*/ 51 h 202"/>
              <a:gd name="T86" fmla="*/ 115 w 165"/>
              <a:gd name="T87" fmla="*/ 29 h 202"/>
              <a:gd name="T88" fmla="*/ 110 w 165"/>
              <a:gd name="T89" fmla="*/ 34 h 202"/>
              <a:gd name="T90" fmla="*/ 90 w 165"/>
              <a:gd name="T91" fmla="*/ 46 h 202"/>
              <a:gd name="T92" fmla="*/ 82 w 165"/>
              <a:gd name="T93" fmla="*/ 46 h 202"/>
              <a:gd name="T94" fmla="*/ 83 w 165"/>
              <a:gd name="T95" fmla="*/ 37 h 202"/>
              <a:gd name="T96" fmla="*/ 91 w 165"/>
              <a:gd name="T97" fmla="*/ 18 h 202"/>
              <a:gd name="T98" fmla="*/ 105 w 165"/>
              <a:gd name="T99" fmla="*/ 5 h 202"/>
              <a:gd name="T100" fmla="*/ 123 w 165"/>
              <a:gd name="T10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" h="202">
                <a:moveTo>
                  <a:pt x="138" y="51"/>
                </a:moveTo>
                <a:cubicBezTo>
                  <a:pt x="144" y="54"/>
                  <a:pt x="149" y="57"/>
                  <a:pt x="153" y="60"/>
                </a:cubicBezTo>
                <a:cubicBezTo>
                  <a:pt x="154" y="61"/>
                  <a:pt x="155" y="62"/>
                  <a:pt x="156" y="63"/>
                </a:cubicBezTo>
                <a:cubicBezTo>
                  <a:pt x="157" y="64"/>
                  <a:pt x="157" y="65"/>
                  <a:pt x="158" y="66"/>
                </a:cubicBezTo>
                <a:cubicBezTo>
                  <a:pt x="159" y="67"/>
                  <a:pt x="159" y="67"/>
                  <a:pt x="159" y="68"/>
                </a:cubicBezTo>
                <a:cubicBezTo>
                  <a:pt x="160" y="68"/>
                  <a:pt x="160" y="68"/>
                  <a:pt x="160" y="69"/>
                </a:cubicBezTo>
                <a:cubicBezTo>
                  <a:pt x="159" y="69"/>
                  <a:pt x="159" y="70"/>
                  <a:pt x="158" y="70"/>
                </a:cubicBezTo>
                <a:cubicBezTo>
                  <a:pt x="157" y="70"/>
                  <a:pt x="157" y="71"/>
                  <a:pt x="156" y="71"/>
                </a:cubicBezTo>
                <a:cubicBezTo>
                  <a:pt x="155" y="72"/>
                  <a:pt x="154" y="72"/>
                  <a:pt x="154" y="73"/>
                </a:cubicBezTo>
                <a:cubicBezTo>
                  <a:pt x="153" y="74"/>
                  <a:pt x="152" y="74"/>
                  <a:pt x="151" y="75"/>
                </a:cubicBezTo>
                <a:cubicBezTo>
                  <a:pt x="151" y="75"/>
                  <a:pt x="151" y="76"/>
                  <a:pt x="150" y="76"/>
                </a:cubicBezTo>
                <a:cubicBezTo>
                  <a:pt x="150" y="77"/>
                  <a:pt x="150" y="77"/>
                  <a:pt x="149" y="78"/>
                </a:cubicBezTo>
                <a:cubicBezTo>
                  <a:pt x="149" y="78"/>
                  <a:pt x="148" y="79"/>
                  <a:pt x="147" y="80"/>
                </a:cubicBezTo>
                <a:cubicBezTo>
                  <a:pt x="147" y="80"/>
                  <a:pt x="146" y="81"/>
                  <a:pt x="146" y="82"/>
                </a:cubicBezTo>
                <a:cubicBezTo>
                  <a:pt x="144" y="84"/>
                  <a:pt x="143" y="86"/>
                  <a:pt x="142" y="89"/>
                </a:cubicBezTo>
                <a:cubicBezTo>
                  <a:pt x="141" y="92"/>
                  <a:pt x="140" y="95"/>
                  <a:pt x="139" y="98"/>
                </a:cubicBezTo>
                <a:cubicBezTo>
                  <a:pt x="139" y="99"/>
                  <a:pt x="139" y="99"/>
                  <a:pt x="139" y="100"/>
                </a:cubicBezTo>
                <a:cubicBezTo>
                  <a:pt x="138" y="102"/>
                  <a:pt x="138" y="103"/>
                  <a:pt x="138" y="104"/>
                </a:cubicBezTo>
                <a:cubicBezTo>
                  <a:pt x="138" y="105"/>
                  <a:pt x="138" y="107"/>
                  <a:pt x="138" y="108"/>
                </a:cubicBezTo>
                <a:cubicBezTo>
                  <a:pt x="138" y="109"/>
                  <a:pt x="138" y="110"/>
                  <a:pt x="138" y="111"/>
                </a:cubicBezTo>
                <a:cubicBezTo>
                  <a:pt x="139" y="112"/>
                  <a:pt x="139" y="114"/>
                  <a:pt x="139" y="116"/>
                </a:cubicBezTo>
                <a:cubicBezTo>
                  <a:pt x="139" y="117"/>
                  <a:pt x="139" y="119"/>
                  <a:pt x="140" y="120"/>
                </a:cubicBezTo>
                <a:cubicBezTo>
                  <a:pt x="141" y="122"/>
                  <a:pt x="141" y="125"/>
                  <a:pt x="143" y="127"/>
                </a:cubicBezTo>
                <a:cubicBezTo>
                  <a:pt x="144" y="129"/>
                  <a:pt x="145" y="131"/>
                  <a:pt x="146" y="133"/>
                </a:cubicBezTo>
                <a:cubicBezTo>
                  <a:pt x="148" y="135"/>
                  <a:pt x="150" y="137"/>
                  <a:pt x="152" y="139"/>
                </a:cubicBezTo>
                <a:cubicBezTo>
                  <a:pt x="154" y="142"/>
                  <a:pt x="156" y="143"/>
                  <a:pt x="159" y="145"/>
                </a:cubicBezTo>
                <a:cubicBezTo>
                  <a:pt x="159" y="145"/>
                  <a:pt x="160" y="145"/>
                  <a:pt x="160" y="146"/>
                </a:cubicBezTo>
                <a:cubicBezTo>
                  <a:pt x="161" y="146"/>
                  <a:pt x="162" y="146"/>
                  <a:pt x="162" y="147"/>
                </a:cubicBezTo>
                <a:cubicBezTo>
                  <a:pt x="163" y="147"/>
                  <a:pt x="164" y="148"/>
                  <a:pt x="164" y="148"/>
                </a:cubicBezTo>
                <a:cubicBezTo>
                  <a:pt x="165" y="148"/>
                  <a:pt x="165" y="149"/>
                  <a:pt x="165" y="149"/>
                </a:cubicBezTo>
                <a:cubicBezTo>
                  <a:pt x="165" y="150"/>
                  <a:pt x="164" y="150"/>
                  <a:pt x="164" y="151"/>
                </a:cubicBezTo>
                <a:cubicBezTo>
                  <a:pt x="164" y="153"/>
                  <a:pt x="164" y="154"/>
                  <a:pt x="163" y="154"/>
                </a:cubicBezTo>
                <a:cubicBezTo>
                  <a:pt x="163" y="156"/>
                  <a:pt x="162" y="158"/>
                  <a:pt x="161" y="159"/>
                </a:cubicBezTo>
                <a:cubicBezTo>
                  <a:pt x="161" y="161"/>
                  <a:pt x="160" y="162"/>
                  <a:pt x="159" y="164"/>
                </a:cubicBezTo>
                <a:cubicBezTo>
                  <a:pt x="158" y="167"/>
                  <a:pt x="156" y="171"/>
                  <a:pt x="153" y="174"/>
                </a:cubicBezTo>
                <a:cubicBezTo>
                  <a:pt x="151" y="178"/>
                  <a:pt x="149" y="182"/>
                  <a:pt x="146" y="185"/>
                </a:cubicBezTo>
                <a:cubicBezTo>
                  <a:pt x="143" y="189"/>
                  <a:pt x="140" y="192"/>
                  <a:pt x="137" y="194"/>
                </a:cubicBezTo>
                <a:cubicBezTo>
                  <a:pt x="134" y="197"/>
                  <a:pt x="131" y="199"/>
                  <a:pt x="128" y="201"/>
                </a:cubicBezTo>
                <a:cubicBezTo>
                  <a:pt x="125" y="202"/>
                  <a:pt x="122" y="202"/>
                  <a:pt x="120" y="202"/>
                </a:cubicBezTo>
                <a:cubicBezTo>
                  <a:pt x="117" y="202"/>
                  <a:pt x="115" y="201"/>
                  <a:pt x="112" y="201"/>
                </a:cubicBezTo>
                <a:cubicBezTo>
                  <a:pt x="110" y="200"/>
                  <a:pt x="107" y="199"/>
                  <a:pt x="105" y="198"/>
                </a:cubicBezTo>
                <a:cubicBezTo>
                  <a:pt x="103" y="197"/>
                  <a:pt x="100" y="196"/>
                  <a:pt x="99" y="196"/>
                </a:cubicBezTo>
                <a:cubicBezTo>
                  <a:pt x="97" y="195"/>
                  <a:pt x="95" y="195"/>
                  <a:pt x="94" y="195"/>
                </a:cubicBezTo>
                <a:cubicBezTo>
                  <a:pt x="92" y="195"/>
                  <a:pt x="90" y="194"/>
                  <a:pt x="88" y="194"/>
                </a:cubicBezTo>
                <a:cubicBezTo>
                  <a:pt x="87" y="194"/>
                  <a:pt x="86" y="194"/>
                  <a:pt x="84" y="194"/>
                </a:cubicBezTo>
                <a:cubicBezTo>
                  <a:pt x="82" y="194"/>
                  <a:pt x="81" y="195"/>
                  <a:pt x="80" y="195"/>
                </a:cubicBezTo>
                <a:cubicBezTo>
                  <a:pt x="78" y="195"/>
                  <a:pt x="77" y="195"/>
                  <a:pt x="76" y="196"/>
                </a:cubicBezTo>
                <a:cubicBezTo>
                  <a:pt x="74" y="196"/>
                  <a:pt x="73" y="196"/>
                  <a:pt x="71" y="197"/>
                </a:cubicBezTo>
                <a:cubicBezTo>
                  <a:pt x="70" y="197"/>
                  <a:pt x="68" y="198"/>
                  <a:pt x="67" y="199"/>
                </a:cubicBezTo>
                <a:cubicBezTo>
                  <a:pt x="65" y="200"/>
                  <a:pt x="63" y="200"/>
                  <a:pt x="61" y="201"/>
                </a:cubicBezTo>
                <a:cubicBezTo>
                  <a:pt x="59" y="202"/>
                  <a:pt x="56" y="202"/>
                  <a:pt x="54" y="202"/>
                </a:cubicBezTo>
                <a:cubicBezTo>
                  <a:pt x="52" y="202"/>
                  <a:pt x="50" y="202"/>
                  <a:pt x="48" y="202"/>
                </a:cubicBezTo>
                <a:cubicBezTo>
                  <a:pt x="43" y="200"/>
                  <a:pt x="39" y="198"/>
                  <a:pt x="36" y="195"/>
                </a:cubicBezTo>
                <a:cubicBezTo>
                  <a:pt x="33" y="192"/>
                  <a:pt x="30" y="188"/>
                  <a:pt x="27" y="185"/>
                </a:cubicBezTo>
                <a:cubicBezTo>
                  <a:pt x="26" y="182"/>
                  <a:pt x="24" y="179"/>
                  <a:pt x="22" y="177"/>
                </a:cubicBezTo>
                <a:cubicBezTo>
                  <a:pt x="20" y="174"/>
                  <a:pt x="18" y="171"/>
                  <a:pt x="16" y="168"/>
                </a:cubicBezTo>
                <a:cubicBezTo>
                  <a:pt x="14" y="165"/>
                  <a:pt x="13" y="162"/>
                  <a:pt x="11" y="159"/>
                </a:cubicBezTo>
                <a:cubicBezTo>
                  <a:pt x="10" y="155"/>
                  <a:pt x="9" y="152"/>
                  <a:pt x="7" y="148"/>
                </a:cubicBezTo>
                <a:cubicBezTo>
                  <a:pt x="6" y="146"/>
                  <a:pt x="5" y="143"/>
                  <a:pt x="5" y="140"/>
                </a:cubicBezTo>
                <a:cubicBezTo>
                  <a:pt x="4" y="138"/>
                  <a:pt x="3" y="135"/>
                  <a:pt x="3" y="132"/>
                </a:cubicBezTo>
                <a:cubicBezTo>
                  <a:pt x="2" y="131"/>
                  <a:pt x="2" y="130"/>
                  <a:pt x="2" y="129"/>
                </a:cubicBezTo>
                <a:cubicBezTo>
                  <a:pt x="2" y="128"/>
                  <a:pt x="2" y="127"/>
                  <a:pt x="2" y="126"/>
                </a:cubicBezTo>
                <a:cubicBezTo>
                  <a:pt x="1" y="124"/>
                  <a:pt x="1" y="121"/>
                  <a:pt x="0" y="118"/>
                </a:cubicBezTo>
                <a:cubicBezTo>
                  <a:pt x="0" y="115"/>
                  <a:pt x="0" y="112"/>
                  <a:pt x="0" y="109"/>
                </a:cubicBezTo>
                <a:cubicBezTo>
                  <a:pt x="0" y="106"/>
                  <a:pt x="0" y="103"/>
                  <a:pt x="0" y="100"/>
                </a:cubicBezTo>
                <a:cubicBezTo>
                  <a:pt x="1" y="97"/>
                  <a:pt x="1" y="94"/>
                  <a:pt x="2" y="92"/>
                </a:cubicBezTo>
                <a:cubicBezTo>
                  <a:pt x="4" y="83"/>
                  <a:pt x="8" y="75"/>
                  <a:pt x="13" y="68"/>
                </a:cubicBezTo>
                <a:cubicBezTo>
                  <a:pt x="18" y="61"/>
                  <a:pt x="25" y="56"/>
                  <a:pt x="33" y="52"/>
                </a:cubicBezTo>
                <a:cubicBezTo>
                  <a:pt x="35" y="51"/>
                  <a:pt x="38" y="51"/>
                  <a:pt x="40" y="50"/>
                </a:cubicBezTo>
                <a:cubicBezTo>
                  <a:pt x="43" y="50"/>
                  <a:pt x="45" y="50"/>
                  <a:pt x="48" y="49"/>
                </a:cubicBezTo>
                <a:cubicBezTo>
                  <a:pt x="49" y="49"/>
                  <a:pt x="50" y="49"/>
                  <a:pt x="51" y="49"/>
                </a:cubicBezTo>
                <a:cubicBezTo>
                  <a:pt x="52" y="49"/>
                  <a:pt x="53" y="49"/>
                  <a:pt x="54" y="49"/>
                </a:cubicBezTo>
                <a:cubicBezTo>
                  <a:pt x="55" y="49"/>
                  <a:pt x="56" y="49"/>
                  <a:pt x="57" y="49"/>
                </a:cubicBezTo>
                <a:cubicBezTo>
                  <a:pt x="58" y="50"/>
                  <a:pt x="58" y="50"/>
                  <a:pt x="59" y="50"/>
                </a:cubicBezTo>
                <a:cubicBezTo>
                  <a:pt x="60" y="51"/>
                  <a:pt x="62" y="51"/>
                  <a:pt x="63" y="51"/>
                </a:cubicBezTo>
                <a:cubicBezTo>
                  <a:pt x="64" y="51"/>
                  <a:pt x="65" y="52"/>
                  <a:pt x="67" y="52"/>
                </a:cubicBezTo>
                <a:cubicBezTo>
                  <a:pt x="69" y="53"/>
                  <a:pt x="71" y="54"/>
                  <a:pt x="74" y="55"/>
                </a:cubicBezTo>
                <a:cubicBezTo>
                  <a:pt x="76" y="56"/>
                  <a:pt x="79" y="57"/>
                  <a:pt x="81" y="58"/>
                </a:cubicBezTo>
                <a:cubicBezTo>
                  <a:pt x="83" y="58"/>
                  <a:pt x="85" y="58"/>
                  <a:pt x="87" y="57"/>
                </a:cubicBezTo>
                <a:cubicBezTo>
                  <a:pt x="89" y="57"/>
                  <a:pt x="91" y="56"/>
                  <a:pt x="92" y="55"/>
                </a:cubicBezTo>
                <a:cubicBezTo>
                  <a:pt x="95" y="54"/>
                  <a:pt x="97" y="53"/>
                  <a:pt x="100" y="53"/>
                </a:cubicBezTo>
                <a:cubicBezTo>
                  <a:pt x="103" y="52"/>
                  <a:pt x="106" y="51"/>
                  <a:pt x="108" y="50"/>
                </a:cubicBezTo>
                <a:cubicBezTo>
                  <a:pt x="116" y="49"/>
                  <a:pt x="116" y="49"/>
                  <a:pt x="116" y="49"/>
                </a:cubicBezTo>
                <a:cubicBezTo>
                  <a:pt x="116" y="48"/>
                  <a:pt x="117" y="48"/>
                  <a:pt x="117" y="48"/>
                </a:cubicBezTo>
                <a:cubicBezTo>
                  <a:pt x="117" y="48"/>
                  <a:pt x="118" y="48"/>
                  <a:pt x="118" y="48"/>
                </a:cubicBezTo>
                <a:cubicBezTo>
                  <a:pt x="126" y="48"/>
                  <a:pt x="133" y="49"/>
                  <a:pt x="138" y="51"/>
                </a:cubicBezTo>
                <a:close/>
                <a:moveTo>
                  <a:pt x="121" y="16"/>
                </a:moveTo>
                <a:cubicBezTo>
                  <a:pt x="120" y="21"/>
                  <a:pt x="118" y="25"/>
                  <a:pt x="115" y="29"/>
                </a:cubicBezTo>
                <a:cubicBezTo>
                  <a:pt x="114" y="30"/>
                  <a:pt x="114" y="31"/>
                  <a:pt x="113" y="32"/>
                </a:cubicBezTo>
                <a:cubicBezTo>
                  <a:pt x="112" y="33"/>
                  <a:pt x="111" y="34"/>
                  <a:pt x="110" y="34"/>
                </a:cubicBezTo>
                <a:cubicBezTo>
                  <a:pt x="108" y="37"/>
                  <a:pt x="105" y="40"/>
                  <a:pt x="102" y="42"/>
                </a:cubicBezTo>
                <a:cubicBezTo>
                  <a:pt x="98" y="44"/>
                  <a:pt x="95" y="45"/>
                  <a:pt x="90" y="46"/>
                </a:cubicBezTo>
                <a:cubicBezTo>
                  <a:pt x="89" y="46"/>
                  <a:pt x="88" y="46"/>
                  <a:pt x="86" y="46"/>
                </a:cubicBezTo>
                <a:cubicBezTo>
                  <a:pt x="85" y="46"/>
                  <a:pt x="84" y="46"/>
                  <a:pt x="82" y="46"/>
                </a:cubicBezTo>
                <a:cubicBezTo>
                  <a:pt x="82" y="45"/>
                  <a:pt x="82" y="43"/>
                  <a:pt x="82" y="41"/>
                </a:cubicBezTo>
                <a:cubicBezTo>
                  <a:pt x="82" y="40"/>
                  <a:pt x="82" y="38"/>
                  <a:pt x="83" y="37"/>
                </a:cubicBezTo>
                <a:cubicBezTo>
                  <a:pt x="84" y="33"/>
                  <a:pt x="85" y="29"/>
                  <a:pt x="86" y="26"/>
                </a:cubicBezTo>
                <a:cubicBezTo>
                  <a:pt x="87" y="23"/>
                  <a:pt x="89" y="20"/>
                  <a:pt x="91" y="18"/>
                </a:cubicBezTo>
                <a:cubicBezTo>
                  <a:pt x="93" y="15"/>
                  <a:pt x="95" y="13"/>
                  <a:pt x="97" y="11"/>
                </a:cubicBezTo>
                <a:cubicBezTo>
                  <a:pt x="100" y="9"/>
                  <a:pt x="102" y="7"/>
                  <a:pt x="105" y="5"/>
                </a:cubicBezTo>
                <a:cubicBezTo>
                  <a:pt x="108" y="4"/>
                  <a:pt x="110" y="3"/>
                  <a:pt x="113" y="1"/>
                </a:cubicBezTo>
                <a:cubicBezTo>
                  <a:pt x="116" y="0"/>
                  <a:pt x="120" y="0"/>
                  <a:pt x="123" y="0"/>
                </a:cubicBezTo>
                <a:cubicBezTo>
                  <a:pt x="123" y="6"/>
                  <a:pt x="123" y="12"/>
                  <a:pt x="121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8" name="Freeform 130"/>
          <p:cNvSpPr>
            <a:spLocks noEditPoints="1"/>
          </p:cNvSpPr>
          <p:nvPr/>
        </p:nvSpPr>
        <p:spPr bwMode="auto">
          <a:xfrm>
            <a:off x="5877516" y="3320088"/>
            <a:ext cx="190569" cy="224773"/>
          </a:xfrm>
          <a:custGeom>
            <a:avLst/>
            <a:gdLst>
              <a:gd name="T0" fmla="*/ 0 w 177"/>
              <a:gd name="T1" fmla="*/ 127 h 209"/>
              <a:gd name="T2" fmla="*/ 2 w 177"/>
              <a:gd name="T3" fmla="*/ 75 h 209"/>
              <a:gd name="T4" fmla="*/ 7 w 177"/>
              <a:gd name="T5" fmla="*/ 70 h 209"/>
              <a:gd name="T6" fmla="*/ 19 w 177"/>
              <a:gd name="T7" fmla="*/ 69 h 209"/>
              <a:gd name="T8" fmla="*/ 22 w 177"/>
              <a:gd name="T9" fmla="*/ 71 h 209"/>
              <a:gd name="T10" fmla="*/ 26 w 177"/>
              <a:gd name="T11" fmla="*/ 137 h 209"/>
              <a:gd name="T12" fmla="*/ 23 w 177"/>
              <a:gd name="T13" fmla="*/ 142 h 209"/>
              <a:gd name="T14" fmla="*/ 8 w 177"/>
              <a:gd name="T15" fmla="*/ 146 h 209"/>
              <a:gd name="T16" fmla="*/ 72 w 177"/>
              <a:gd name="T17" fmla="*/ 15 h 209"/>
              <a:gd name="T18" fmla="*/ 84 w 177"/>
              <a:gd name="T19" fmla="*/ 13 h 209"/>
              <a:gd name="T20" fmla="*/ 101 w 177"/>
              <a:gd name="T21" fmla="*/ 13 h 209"/>
              <a:gd name="T22" fmla="*/ 116 w 177"/>
              <a:gd name="T23" fmla="*/ 15 h 209"/>
              <a:gd name="T24" fmla="*/ 118 w 177"/>
              <a:gd name="T25" fmla="*/ 10 h 209"/>
              <a:gd name="T26" fmla="*/ 121 w 177"/>
              <a:gd name="T27" fmla="*/ 5 h 209"/>
              <a:gd name="T28" fmla="*/ 125 w 177"/>
              <a:gd name="T29" fmla="*/ 5 h 209"/>
              <a:gd name="T30" fmla="*/ 121 w 177"/>
              <a:gd name="T31" fmla="*/ 11 h 209"/>
              <a:gd name="T32" fmla="*/ 120 w 177"/>
              <a:gd name="T33" fmla="*/ 21 h 209"/>
              <a:gd name="T34" fmla="*/ 126 w 177"/>
              <a:gd name="T35" fmla="*/ 24 h 209"/>
              <a:gd name="T36" fmla="*/ 132 w 177"/>
              <a:gd name="T37" fmla="*/ 31 h 209"/>
              <a:gd name="T38" fmla="*/ 138 w 177"/>
              <a:gd name="T39" fmla="*/ 38 h 209"/>
              <a:gd name="T40" fmla="*/ 142 w 177"/>
              <a:gd name="T41" fmla="*/ 45 h 209"/>
              <a:gd name="T42" fmla="*/ 144 w 177"/>
              <a:gd name="T43" fmla="*/ 51 h 209"/>
              <a:gd name="T44" fmla="*/ 147 w 177"/>
              <a:gd name="T45" fmla="*/ 63 h 209"/>
              <a:gd name="T46" fmla="*/ 31 w 177"/>
              <a:gd name="T47" fmla="*/ 59 h 209"/>
              <a:gd name="T48" fmla="*/ 33 w 177"/>
              <a:gd name="T49" fmla="*/ 52 h 209"/>
              <a:gd name="T50" fmla="*/ 35 w 177"/>
              <a:gd name="T51" fmla="*/ 46 h 209"/>
              <a:gd name="T52" fmla="*/ 38 w 177"/>
              <a:gd name="T53" fmla="*/ 41 h 209"/>
              <a:gd name="T54" fmla="*/ 41 w 177"/>
              <a:gd name="T55" fmla="*/ 36 h 209"/>
              <a:gd name="T56" fmla="*/ 51 w 177"/>
              <a:gd name="T57" fmla="*/ 25 h 209"/>
              <a:gd name="T58" fmla="*/ 57 w 177"/>
              <a:gd name="T59" fmla="*/ 21 h 209"/>
              <a:gd name="T60" fmla="*/ 57 w 177"/>
              <a:gd name="T61" fmla="*/ 13 h 209"/>
              <a:gd name="T62" fmla="*/ 55 w 177"/>
              <a:gd name="T63" fmla="*/ 9 h 209"/>
              <a:gd name="T64" fmla="*/ 53 w 177"/>
              <a:gd name="T65" fmla="*/ 0 h 209"/>
              <a:gd name="T66" fmla="*/ 57 w 177"/>
              <a:gd name="T67" fmla="*/ 6 h 209"/>
              <a:gd name="T68" fmla="*/ 61 w 177"/>
              <a:gd name="T69" fmla="*/ 13 h 209"/>
              <a:gd name="T70" fmla="*/ 147 w 177"/>
              <a:gd name="T71" fmla="*/ 70 h 209"/>
              <a:gd name="T72" fmla="*/ 144 w 177"/>
              <a:gd name="T73" fmla="*/ 162 h 209"/>
              <a:gd name="T74" fmla="*/ 138 w 177"/>
              <a:gd name="T75" fmla="*/ 166 h 209"/>
              <a:gd name="T76" fmla="*/ 123 w 177"/>
              <a:gd name="T77" fmla="*/ 194 h 209"/>
              <a:gd name="T78" fmla="*/ 106 w 177"/>
              <a:gd name="T79" fmla="*/ 208 h 209"/>
              <a:gd name="T80" fmla="*/ 100 w 177"/>
              <a:gd name="T81" fmla="*/ 204 h 209"/>
              <a:gd name="T82" fmla="*/ 97 w 177"/>
              <a:gd name="T83" fmla="*/ 167 h 209"/>
              <a:gd name="T84" fmla="*/ 78 w 177"/>
              <a:gd name="T85" fmla="*/ 203 h 209"/>
              <a:gd name="T86" fmla="*/ 70 w 177"/>
              <a:gd name="T87" fmla="*/ 208 h 209"/>
              <a:gd name="T88" fmla="*/ 62 w 177"/>
              <a:gd name="T89" fmla="*/ 208 h 209"/>
              <a:gd name="T90" fmla="*/ 57 w 177"/>
              <a:gd name="T91" fmla="*/ 203 h 209"/>
              <a:gd name="T92" fmla="*/ 54 w 177"/>
              <a:gd name="T93" fmla="*/ 194 h 209"/>
              <a:gd name="T94" fmla="*/ 39 w 177"/>
              <a:gd name="T95" fmla="*/ 166 h 209"/>
              <a:gd name="T96" fmla="*/ 31 w 177"/>
              <a:gd name="T97" fmla="*/ 142 h 209"/>
              <a:gd name="T98" fmla="*/ 59 w 177"/>
              <a:gd name="T99" fmla="*/ 43 h 209"/>
              <a:gd name="T100" fmla="*/ 67 w 177"/>
              <a:gd name="T101" fmla="*/ 37 h 209"/>
              <a:gd name="T102" fmla="*/ 119 w 177"/>
              <a:gd name="T103" fmla="*/ 37 h 209"/>
              <a:gd name="T104" fmla="*/ 111 w 177"/>
              <a:gd name="T105" fmla="*/ 42 h 209"/>
              <a:gd name="T106" fmla="*/ 174 w 177"/>
              <a:gd name="T107" fmla="*/ 73 h 209"/>
              <a:gd name="T108" fmla="*/ 177 w 177"/>
              <a:gd name="T109" fmla="*/ 137 h 209"/>
              <a:gd name="T110" fmla="*/ 174 w 177"/>
              <a:gd name="T111" fmla="*/ 142 h 209"/>
              <a:gd name="T112" fmla="*/ 158 w 177"/>
              <a:gd name="T113" fmla="*/ 146 h 209"/>
              <a:gd name="T114" fmla="*/ 152 w 177"/>
              <a:gd name="T115" fmla="*/ 140 h 209"/>
              <a:gd name="T116" fmla="*/ 151 w 177"/>
              <a:gd name="T117" fmla="*/ 82 h 209"/>
              <a:gd name="T118" fmla="*/ 154 w 177"/>
              <a:gd name="T119" fmla="*/ 72 h 209"/>
              <a:gd name="T120" fmla="*/ 164 w 177"/>
              <a:gd name="T121" fmla="*/ 68 h 209"/>
              <a:gd name="T122" fmla="*/ 172 w 177"/>
              <a:gd name="T123" fmla="*/ 7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7" h="209">
                <a:moveTo>
                  <a:pt x="5" y="144"/>
                </a:moveTo>
                <a:cubicBezTo>
                  <a:pt x="4" y="144"/>
                  <a:pt x="4" y="143"/>
                  <a:pt x="3" y="143"/>
                </a:cubicBezTo>
                <a:cubicBezTo>
                  <a:pt x="3" y="142"/>
                  <a:pt x="3" y="142"/>
                  <a:pt x="3" y="141"/>
                </a:cubicBezTo>
                <a:cubicBezTo>
                  <a:pt x="2" y="141"/>
                  <a:pt x="2" y="141"/>
                  <a:pt x="2" y="141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1" y="139"/>
                  <a:pt x="1" y="138"/>
                  <a:pt x="1" y="137"/>
                </a:cubicBezTo>
                <a:cubicBezTo>
                  <a:pt x="0" y="135"/>
                  <a:pt x="0" y="134"/>
                  <a:pt x="0" y="132"/>
                </a:cubicBezTo>
                <a:cubicBezTo>
                  <a:pt x="0" y="130"/>
                  <a:pt x="0" y="129"/>
                  <a:pt x="0" y="127"/>
                </a:cubicBezTo>
                <a:cubicBezTo>
                  <a:pt x="0" y="125"/>
                  <a:pt x="0" y="124"/>
                  <a:pt x="0" y="12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9"/>
                  <a:pt x="0" y="88"/>
                  <a:pt x="0" y="87"/>
                </a:cubicBezTo>
                <a:cubicBezTo>
                  <a:pt x="0" y="86"/>
                  <a:pt x="0" y="84"/>
                  <a:pt x="0" y="83"/>
                </a:cubicBezTo>
                <a:cubicBezTo>
                  <a:pt x="0" y="82"/>
                  <a:pt x="0" y="81"/>
                  <a:pt x="0" y="79"/>
                </a:cubicBezTo>
                <a:cubicBezTo>
                  <a:pt x="0" y="78"/>
                  <a:pt x="1" y="78"/>
                  <a:pt x="1" y="77"/>
                </a:cubicBezTo>
                <a:cubicBezTo>
                  <a:pt x="1" y="77"/>
                  <a:pt x="1" y="77"/>
                  <a:pt x="1" y="77"/>
                </a:cubicBezTo>
                <a:cubicBezTo>
                  <a:pt x="1" y="77"/>
                  <a:pt x="1" y="76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" y="74"/>
                  <a:pt x="2" y="74"/>
                  <a:pt x="2" y="74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3"/>
                  <a:pt x="3" y="73"/>
                  <a:pt x="3" y="73"/>
                </a:cubicBezTo>
                <a:cubicBezTo>
                  <a:pt x="3" y="73"/>
                  <a:pt x="3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4" y="71"/>
                  <a:pt x="5" y="71"/>
                  <a:pt x="5" y="71"/>
                </a:cubicBezTo>
                <a:cubicBezTo>
                  <a:pt x="5" y="71"/>
                  <a:pt x="5" y="70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6" y="70"/>
                  <a:pt x="6" y="70"/>
                  <a:pt x="6" y="70"/>
                </a:cubicBezTo>
                <a:cubicBezTo>
                  <a:pt x="7" y="70"/>
                  <a:pt x="7" y="70"/>
                  <a:pt x="7" y="70"/>
                </a:cubicBezTo>
                <a:cubicBezTo>
                  <a:pt x="7" y="69"/>
                  <a:pt x="7" y="69"/>
                  <a:pt x="7" y="69"/>
                </a:cubicBezTo>
                <a:cubicBezTo>
                  <a:pt x="8" y="69"/>
                  <a:pt x="8" y="69"/>
                  <a:pt x="9" y="69"/>
                </a:cubicBezTo>
                <a:cubicBezTo>
                  <a:pt x="9" y="68"/>
                  <a:pt x="9" y="68"/>
                  <a:pt x="9" y="68"/>
                </a:cubicBezTo>
                <a:cubicBezTo>
                  <a:pt x="9" y="68"/>
                  <a:pt x="10" y="68"/>
                  <a:pt x="10" y="68"/>
                </a:cubicBezTo>
                <a:cubicBezTo>
                  <a:pt x="11" y="68"/>
                  <a:pt x="11" y="68"/>
                  <a:pt x="12" y="68"/>
                </a:cubicBezTo>
                <a:cubicBezTo>
                  <a:pt x="12" y="68"/>
                  <a:pt x="12" y="68"/>
                  <a:pt x="13" y="68"/>
                </a:cubicBezTo>
                <a:cubicBezTo>
                  <a:pt x="14" y="67"/>
                  <a:pt x="14" y="67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6" y="68"/>
                  <a:pt x="16" y="68"/>
                  <a:pt x="17" y="68"/>
                </a:cubicBezTo>
                <a:cubicBezTo>
                  <a:pt x="18" y="68"/>
                  <a:pt x="18" y="68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0" y="69"/>
                  <a:pt x="20" y="69"/>
                  <a:pt x="20" y="69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71"/>
                  <a:pt x="22" y="71"/>
                  <a:pt x="22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22" y="71"/>
                  <a:pt x="22" y="71"/>
                  <a:pt x="23" y="71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4" y="73"/>
                  <a:pt x="24" y="73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6"/>
                  <a:pt x="26" y="79"/>
                  <a:pt x="26" y="82"/>
                </a:cubicBezTo>
                <a:cubicBezTo>
                  <a:pt x="26" y="85"/>
                  <a:pt x="26" y="88"/>
                  <a:pt x="26" y="91"/>
                </a:cubicBezTo>
                <a:cubicBezTo>
                  <a:pt x="26" y="125"/>
                  <a:pt x="26" y="125"/>
                  <a:pt x="26" y="125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26" y="139"/>
                  <a:pt x="26" y="139"/>
                  <a:pt x="26" y="139"/>
                </a:cubicBezTo>
                <a:cubicBezTo>
                  <a:pt x="25" y="139"/>
                  <a:pt x="25" y="139"/>
                  <a:pt x="25" y="139"/>
                </a:cubicBezTo>
                <a:cubicBezTo>
                  <a:pt x="25" y="139"/>
                  <a:pt x="25" y="140"/>
                  <a:pt x="25" y="140"/>
                </a:cubicBezTo>
                <a:cubicBezTo>
                  <a:pt x="25" y="140"/>
                  <a:pt x="25" y="141"/>
                  <a:pt x="24" y="141"/>
                </a:cubicBezTo>
                <a:cubicBezTo>
                  <a:pt x="24" y="141"/>
                  <a:pt x="24" y="141"/>
                  <a:pt x="24" y="141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2"/>
                  <a:pt x="24" y="142"/>
                  <a:pt x="24" y="142"/>
                </a:cubicBezTo>
                <a:cubicBezTo>
                  <a:pt x="24" y="142"/>
                  <a:pt x="24" y="142"/>
                  <a:pt x="23" y="142"/>
                </a:cubicBezTo>
                <a:cubicBezTo>
                  <a:pt x="23" y="143"/>
                  <a:pt x="23" y="143"/>
                  <a:pt x="23" y="143"/>
                </a:cubicBezTo>
                <a:cubicBezTo>
                  <a:pt x="22" y="144"/>
                  <a:pt x="22" y="144"/>
                  <a:pt x="22" y="144"/>
                </a:cubicBezTo>
                <a:cubicBezTo>
                  <a:pt x="22" y="144"/>
                  <a:pt x="22" y="144"/>
                  <a:pt x="22" y="144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19" y="146"/>
                  <a:pt x="18" y="147"/>
                  <a:pt x="16" y="147"/>
                </a:cubicBezTo>
                <a:cubicBezTo>
                  <a:pt x="14" y="147"/>
                  <a:pt x="12" y="147"/>
                  <a:pt x="11" y="147"/>
                </a:cubicBezTo>
                <a:cubicBezTo>
                  <a:pt x="9" y="147"/>
                  <a:pt x="9" y="147"/>
                  <a:pt x="9" y="147"/>
                </a:cubicBezTo>
                <a:cubicBezTo>
                  <a:pt x="9" y="146"/>
                  <a:pt x="9" y="146"/>
                  <a:pt x="9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8" y="146"/>
                  <a:pt x="8" y="146"/>
                  <a:pt x="8" y="146"/>
                </a:cubicBezTo>
                <a:cubicBezTo>
                  <a:pt x="7" y="146"/>
                  <a:pt x="7" y="146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6" y="145"/>
                  <a:pt x="6" y="145"/>
                  <a:pt x="6" y="145"/>
                </a:cubicBezTo>
                <a:cubicBezTo>
                  <a:pt x="6" y="145"/>
                  <a:pt x="5" y="145"/>
                  <a:pt x="5" y="144"/>
                </a:cubicBezTo>
                <a:close/>
                <a:moveTo>
                  <a:pt x="66" y="17"/>
                </a:moveTo>
                <a:cubicBezTo>
                  <a:pt x="67" y="16"/>
                  <a:pt x="68" y="16"/>
                  <a:pt x="69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14"/>
                  <a:pt x="72" y="14"/>
                  <a:pt x="72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3" y="14"/>
                  <a:pt x="73" y="14"/>
                  <a:pt x="73" y="14"/>
                </a:cubicBezTo>
                <a:cubicBezTo>
                  <a:pt x="75" y="14"/>
                  <a:pt x="75" y="14"/>
                  <a:pt x="75" y="14"/>
                </a:cubicBezTo>
                <a:cubicBezTo>
                  <a:pt x="75" y="14"/>
                  <a:pt x="75" y="14"/>
                  <a:pt x="75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3"/>
                  <a:pt x="77" y="13"/>
                  <a:pt x="77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12"/>
                  <a:pt x="85" y="12"/>
                  <a:pt x="86" y="12"/>
                </a:cubicBezTo>
                <a:cubicBezTo>
                  <a:pt x="87" y="12"/>
                  <a:pt x="88" y="12"/>
                  <a:pt x="89" y="12"/>
                </a:cubicBezTo>
                <a:cubicBezTo>
                  <a:pt x="90" y="12"/>
                  <a:pt x="91" y="12"/>
                  <a:pt x="92" y="13"/>
                </a:cubicBezTo>
                <a:cubicBezTo>
                  <a:pt x="93" y="13"/>
                  <a:pt x="93" y="13"/>
                  <a:pt x="94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7" y="13"/>
                  <a:pt x="97" y="13"/>
                  <a:pt x="97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99" y="13"/>
                  <a:pt x="99" y="13"/>
                  <a:pt x="99" y="13"/>
                </a:cubicBezTo>
                <a:cubicBezTo>
                  <a:pt x="101" y="13"/>
                  <a:pt x="101" y="13"/>
                  <a:pt x="101" y="13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3" y="14"/>
                  <a:pt x="103" y="14"/>
                  <a:pt x="103" y="14"/>
                </a:cubicBezTo>
                <a:cubicBezTo>
                  <a:pt x="105" y="15"/>
                  <a:pt x="106" y="15"/>
                  <a:pt x="108" y="16"/>
                </a:cubicBezTo>
                <a:cubicBezTo>
                  <a:pt x="110" y="16"/>
                  <a:pt x="112" y="17"/>
                  <a:pt x="114" y="18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4" y="17"/>
                  <a:pt x="115" y="17"/>
                  <a:pt x="115" y="17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5" y="15"/>
                  <a:pt x="116" y="15"/>
                  <a:pt x="116" y="15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12"/>
                  <a:pt x="117" y="11"/>
                  <a:pt x="117" y="11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10"/>
                  <a:pt x="118" y="10"/>
                  <a:pt x="118" y="10"/>
                </a:cubicBezTo>
                <a:cubicBezTo>
                  <a:pt x="118" y="9"/>
                  <a:pt x="118" y="9"/>
                  <a:pt x="118" y="9"/>
                </a:cubicBezTo>
                <a:cubicBezTo>
                  <a:pt x="119" y="9"/>
                  <a:pt x="119" y="9"/>
                  <a:pt x="119" y="9"/>
                </a:cubicBezTo>
                <a:cubicBezTo>
                  <a:pt x="119" y="8"/>
                  <a:pt x="119" y="8"/>
                  <a:pt x="119" y="8"/>
                </a:cubicBezTo>
                <a:cubicBezTo>
                  <a:pt x="119" y="8"/>
                  <a:pt x="119" y="8"/>
                  <a:pt x="119" y="8"/>
                </a:cubicBezTo>
                <a:cubicBezTo>
                  <a:pt x="119" y="8"/>
                  <a:pt x="120" y="8"/>
                  <a:pt x="120" y="8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6"/>
                  <a:pt x="120" y="6"/>
                  <a:pt x="120" y="6"/>
                </a:cubicBezTo>
                <a:cubicBezTo>
                  <a:pt x="120" y="6"/>
                  <a:pt x="120" y="6"/>
                  <a:pt x="120" y="6"/>
                </a:cubicBezTo>
                <a:cubicBezTo>
                  <a:pt x="121" y="6"/>
                  <a:pt x="121" y="6"/>
                  <a:pt x="121" y="6"/>
                </a:cubicBezTo>
                <a:cubicBezTo>
                  <a:pt x="121" y="5"/>
                  <a:pt x="121" y="5"/>
                  <a:pt x="121" y="5"/>
                </a:cubicBezTo>
                <a:cubicBezTo>
                  <a:pt x="121" y="5"/>
                  <a:pt x="121" y="5"/>
                  <a:pt x="121" y="5"/>
                </a:cubicBezTo>
                <a:cubicBezTo>
                  <a:pt x="121" y="4"/>
                  <a:pt x="121" y="4"/>
                  <a:pt x="121" y="4"/>
                </a:cubicBezTo>
                <a:cubicBezTo>
                  <a:pt x="122" y="3"/>
                  <a:pt x="122" y="3"/>
                  <a:pt x="122" y="2"/>
                </a:cubicBezTo>
                <a:cubicBezTo>
                  <a:pt x="123" y="2"/>
                  <a:pt x="123" y="1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6" y="1"/>
                  <a:pt x="126" y="1"/>
                  <a:pt x="126" y="1"/>
                </a:cubicBezTo>
                <a:cubicBezTo>
                  <a:pt x="126" y="1"/>
                  <a:pt x="126" y="2"/>
                  <a:pt x="126" y="3"/>
                </a:cubicBezTo>
                <a:cubicBezTo>
                  <a:pt x="126" y="3"/>
                  <a:pt x="125" y="4"/>
                  <a:pt x="125" y="5"/>
                </a:cubicBezTo>
                <a:cubicBezTo>
                  <a:pt x="125" y="6"/>
                  <a:pt x="124" y="7"/>
                  <a:pt x="124" y="7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8"/>
                  <a:pt x="123" y="8"/>
                  <a:pt x="123" y="8"/>
                </a:cubicBezTo>
                <a:cubicBezTo>
                  <a:pt x="123" y="9"/>
                  <a:pt x="123" y="9"/>
                  <a:pt x="123" y="9"/>
                </a:cubicBezTo>
                <a:cubicBezTo>
                  <a:pt x="123" y="9"/>
                  <a:pt x="123" y="9"/>
                  <a:pt x="123" y="9"/>
                </a:cubicBezTo>
                <a:cubicBezTo>
                  <a:pt x="123" y="10"/>
                  <a:pt x="123" y="10"/>
                  <a:pt x="123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1" y="11"/>
                  <a:pt x="121" y="11"/>
                  <a:pt x="121" y="11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21" y="12"/>
                  <a:pt x="121" y="13"/>
                  <a:pt x="121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19" y="15"/>
                  <a:pt x="119" y="16"/>
                  <a:pt x="119" y="16"/>
                </a:cubicBezTo>
                <a:cubicBezTo>
                  <a:pt x="119" y="17"/>
                  <a:pt x="118" y="17"/>
                  <a:pt x="118" y="17"/>
                </a:cubicBezTo>
                <a:cubicBezTo>
                  <a:pt x="118" y="18"/>
                  <a:pt x="117" y="19"/>
                  <a:pt x="117" y="20"/>
                </a:cubicBezTo>
                <a:cubicBezTo>
                  <a:pt x="118" y="20"/>
                  <a:pt x="119" y="20"/>
                  <a:pt x="119" y="20"/>
                </a:cubicBezTo>
                <a:cubicBezTo>
                  <a:pt x="119" y="20"/>
                  <a:pt x="120" y="21"/>
                  <a:pt x="120" y="21"/>
                </a:cubicBezTo>
                <a:cubicBezTo>
                  <a:pt x="121" y="21"/>
                  <a:pt x="121" y="21"/>
                  <a:pt x="121" y="21"/>
                </a:cubicBezTo>
                <a:cubicBezTo>
                  <a:pt x="121" y="21"/>
                  <a:pt x="121" y="21"/>
                  <a:pt x="121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2"/>
                  <a:pt x="123" y="22"/>
                  <a:pt x="123" y="22"/>
                </a:cubicBezTo>
                <a:cubicBezTo>
                  <a:pt x="123" y="23"/>
                  <a:pt x="123" y="23"/>
                  <a:pt x="124" y="23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24" y="24"/>
                  <a:pt x="125" y="24"/>
                  <a:pt x="125" y="24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7" y="25"/>
                  <a:pt x="127" y="25"/>
                  <a:pt x="127" y="25"/>
                </a:cubicBezTo>
                <a:cubicBezTo>
                  <a:pt x="127" y="26"/>
                  <a:pt x="127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7"/>
                  <a:pt x="129" y="27"/>
                  <a:pt x="129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30" y="28"/>
                  <a:pt x="130" y="29"/>
                  <a:pt x="131" y="29"/>
                </a:cubicBezTo>
                <a:cubicBezTo>
                  <a:pt x="131" y="30"/>
                  <a:pt x="132" y="30"/>
                  <a:pt x="132" y="30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34" y="32"/>
                  <a:pt x="134" y="32"/>
                  <a:pt x="134" y="32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33"/>
                  <a:pt x="135" y="33"/>
                  <a:pt x="135" y="34"/>
                </a:cubicBezTo>
                <a:cubicBezTo>
                  <a:pt x="135" y="34"/>
                  <a:pt x="136" y="34"/>
                  <a:pt x="136" y="34"/>
                </a:cubicBezTo>
                <a:cubicBezTo>
                  <a:pt x="136" y="35"/>
                  <a:pt x="136" y="35"/>
                  <a:pt x="136" y="35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37" y="37"/>
                  <a:pt x="137" y="37"/>
                  <a:pt x="138" y="37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38" y="38"/>
                  <a:pt x="138" y="38"/>
                  <a:pt x="138" y="38"/>
                </a:cubicBezTo>
                <a:cubicBezTo>
                  <a:pt x="138" y="38"/>
                  <a:pt x="138" y="38"/>
                  <a:pt x="139" y="38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9" y="40"/>
                  <a:pt x="139" y="40"/>
                  <a:pt x="140" y="40"/>
                </a:cubicBezTo>
                <a:cubicBezTo>
                  <a:pt x="140" y="41"/>
                  <a:pt x="140" y="41"/>
                  <a:pt x="140" y="41"/>
                </a:cubicBezTo>
                <a:cubicBezTo>
                  <a:pt x="140" y="41"/>
                  <a:pt x="141" y="42"/>
                  <a:pt x="141" y="42"/>
                </a:cubicBezTo>
                <a:cubicBezTo>
                  <a:pt x="141" y="43"/>
                  <a:pt x="141" y="43"/>
                  <a:pt x="141" y="43"/>
                </a:cubicBezTo>
                <a:cubicBezTo>
                  <a:pt x="141" y="43"/>
                  <a:pt x="141" y="43"/>
                  <a:pt x="142" y="44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8"/>
                  <a:pt x="144" y="48"/>
                  <a:pt x="144" y="48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1"/>
                  <a:pt x="144" y="51"/>
                  <a:pt x="144" y="51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45" y="52"/>
                  <a:pt x="145" y="52"/>
                  <a:pt x="145" y="53"/>
                </a:cubicBezTo>
                <a:cubicBezTo>
                  <a:pt x="145" y="53"/>
                  <a:pt x="145" y="54"/>
                  <a:pt x="145" y="54"/>
                </a:cubicBezTo>
                <a:cubicBezTo>
                  <a:pt x="145" y="54"/>
                  <a:pt x="145" y="54"/>
                  <a:pt x="145" y="54"/>
                </a:cubicBezTo>
                <a:cubicBezTo>
                  <a:pt x="145" y="56"/>
                  <a:pt x="145" y="56"/>
                  <a:pt x="145" y="56"/>
                </a:cubicBezTo>
                <a:cubicBezTo>
                  <a:pt x="146" y="56"/>
                  <a:pt x="146" y="57"/>
                  <a:pt x="146" y="58"/>
                </a:cubicBezTo>
                <a:cubicBezTo>
                  <a:pt x="146" y="59"/>
                  <a:pt x="146" y="59"/>
                  <a:pt x="146" y="60"/>
                </a:cubicBezTo>
                <a:cubicBezTo>
                  <a:pt x="146" y="61"/>
                  <a:pt x="147" y="62"/>
                  <a:pt x="147" y="63"/>
                </a:cubicBezTo>
                <a:cubicBezTo>
                  <a:pt x="147" y="64"/>
                  <a:pt x="147" y="64"/>
                  <a:pt x="147" y="65"/>
                </a:cubicBezTo>
                <a:cubicBezTo>
                  <a:pt x="146" y="65"/>
                  <a:pt x="146" y="65"/>
                  <a:pt x="145" y="65"/>
                </a:cubicBezTo>
                <a:cubicBezTo>
                  <a:pt x="144" y="65"/>
                  <a:pt x="144" y="65"/>
                  <a:pt x="143" y="65"/>
                </a:cubicBezTo>
                <a:cubicBezTo>
                  <a:pt x="142" y="65"/>
                  <a:pt x="141" y="65"/>
                  <a:pt x="140" y="65"/>
                </a:cubicBezTo>
                <a:cubicBezTo>
                  <a:pt x="140" y="65"/>
                  <a:pt x="139" y="65"/>
                  <a:pt x="139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4"/>
                  <a:pt x="31" y="64"/>
                  <a:pt x="31" y="64"/>
                </a:cubicBezTo>
                <a:cubicBezTo>
                  <a:pt x="31" y="63"/>
                  <a:pt x="31" y="63"/>
                  <a:pt x="31" y="62"/>
                </a:cubicBezTo>
                <a:cubicBezTo>
                  <a:pt x="31" y="61"/>
                  <a:pt x="31" y="60"/>
                  <a:pt x="31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7"/>
                  <a:pt x="31" y="57"/>
                  <a:pt x="31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6"/>
                  <a:pt x="32" y="55"/>
                </a:cubicBezTo>
                <a:cubicBezTo>
                  <a:pt x="32" y="55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2"/>
                  <a:pt x="32" y="52"/>
                  <a:pt x="32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49"/>
                  <a:pt x="33" y="49"/>
                  <a:pt x="33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49"/>
                  <a:pt x="34" y="48"/>
                  <a:pt x="34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5"/>
                  <a:pt x="36" y="44"/>
                  <a:pt x="36" y="44"/>
                </a:cubicBezTo>
                <a:cubicBezTo>
                  <a:pt x="36" y="44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2"/>
                  <a:pt x="36" y="42"/>
                  <a:pt x="36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0"/>
                  <a:pt x="38" y="39"/>
                  <a:pt x="38" y="39"/>
                </a:cubicBezTo>
                <a:cubicBezTo>
                  <a:pt x="38" y="39"/>
                  <a:pt x="38" y="39"/>
                  <a:pt x="39" y="39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0" y="37"/>
                  <a:pt x="40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4"/>
                  <a:pt x="43" y="34"/>
                  <a:pt x="43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2"/>
                  <a:pt x="44" y="32"/>
                  <a:pt x="44" y="31"/>
                </a:cubicBezTo>
                <a:cubicBezTo>
                  <a:pt x="45" y="31"/>
                  <a:pt x="45" y="31"/>
                  <a:pt x="46" y="30"/>
                </a:cubicBezTo>
                <a:cubicBezTo>
                  <a:pt x="47" y="29"/>
                  <a:pt x="48" y="28"/>
                  <a:pt x="49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7"/>
                  <a:pt x="50" y="26"/>
                  <a:pt x="51" y="25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5"/>
                  <a:pt x="52" y="25"/>
                  <a:pt x="52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5" y="23"/>
                  <a:pt x="55" y="22"/>
                  <a:pt x="56" y="22"/>
                </a:cubicBezTo>
                <a:cubicBezTo>
                  <a:pt x="56" y="21"/>
                  <a:pt x="57" y="21"/>
                  <a:pt x="57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8" y="21"/>
                  <a:pt x="58" y="20"/>
                  <a:pt x="59" y="20"/>
                </a:cubicBezTo>
                <a:cubicBezTo>
                  <a:pt x="59" y="20"/>
                  <a:pt x="59" y="20"/>
                  <a:pt x="60" y="20"/>
                </a:cubicBezTo>
                <a:cubicBezTo>
                  <a:pt x="60" y="19"/>
                  <a:pt x="60" y="18"/>
                  <a:pt x="60" y="18"/>
                </a:cubicBezTo>
                <a:cubicBezTo>
                  <a:pt x="59" y="18"/>
                  <a:pt x="59" y="17"/>
                  <a:pt x="59" y="17"/>
                </a:cubicBezTo>
                <a:cubicBezTo>
                  <a:pt x="59" y="16"/>
                  <a:pt x="59" y="16"/>
                  <a:pt x="59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5"/>
                  <a:pt x="58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2"/>
                  <a:pt x="57" y="12"/>
                  <a:pt x="57" y="12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1"/>
                  <a:pt x="56" y="11"/>
                  <a:pt x="56" y="11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8"/>
                  <a:pt x="55" y="8"/>
                  <a:pt x="55" y="8"/>
                </a:cubicBezTo>
                <a:cubicBezTo>
                  <a:pt x="54" y="8"/>
                  <a:pt x="54" y="8"/>
                  <a:pt x="54" y="8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3" y="6"/>
                  <a:pt x="53" y="6"/>
                  <a:pt x="53" y="5"/>
                </a:cubicBezTo>
                <a:cubicBezTo>
                  <a:pt x="53" y="5"/>
                  <a:pt x="52" y="4"/>
                  <a:pt x="52" y="4"/>
                </a:cubicBezTo>
                <a:cubicBezTo>
                  <a:pt x="52" y="3"/>
                  <a:pt x="51" y="3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2" y="1"/>
                  <a:pt x="52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2"/>
                  <a:pt x="55" y="2"/>
                  <a:pt x="55" y="3"/>
                </a:cubicBezTo>
                <a:cubicBezTo>
                  <a:pt x="55" y="3"/>
                  <a:pt x="55" y="3"/>
                  <a:pt x="56" y="3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5"/>
                  <a:pt x="56" y="5"/>
                  <a:pt x="56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8"/>
                  <a:pt x="58" y="9"/>
                  <a:pt x="58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10"/>
                  <a:pt x="59" y="10"/>
                  <a:pt x="59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0" y="12"/>
                  <a:pt x="60" y="12"/>
                </a:cubicBezTo>
                <a:cubicBezTo>
                  <a:pt x="60" y="12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4"/>
                  <a:pt x="61" y="14"/>
                  <a:pt x="61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5"/>
                  <a:pt x="62" y="16"/>
                  <a:pt x="63" y="16"/>
                </a:cubicBezTo>
                <a:cubicBezTo>
                  <a:pt x="63" y="16"/>
                  <a:pt x="63" y="17"/>
                  <a:pt x="63" y="18"/>
                </a:cubicBezTo>
                <a:cubicBezTo>
                  <a:pt x="64" y="17"/>
                  <a:pt x="66" y="17"/>
                  <a:pt x="66" y="17"/>
                </a:cubicBezTo>
                <a:close/>
                <a:moveTo>
                  <a:pt x="112" y="70"/>
                </a:moveTo>
                <a:cubicBezTo>
                  <a:pt x="136" y="70"/>
                  <a:pt x="136" y="70"/>
                  <a:pt x="136" y="70"/>
                </a:cubicBezTo>
                <a:cubicBezTo>
                  <a:pt x="137" y="70"/>
                  <a:pt x="139" y="70"/>
                  <a:pt x="141" y="70"/>
                </a:cubicBezTo>
                <a:cubicBezTo>
                  <a:pt x="143" y="70"/>
                  <a:pt x="145" y="70"/>
                  <a:pt x="147" y="70"/>
                </a:cubicBezTo>
                <a:cubicBezTo>
                  <a:pt x="146" y="72"/>
                  <a:pt x="146" y="73"/>
                  <a:pt x="146" y="75"/>
                </a:cubicBezTo>
                <a:cubicBezTo>
                  <a:pt x="146" y="77"/>
                  <a:pt x="146" y="78"/>
                  <a:pt x="146" y="80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6" y="142"/>
                  <a:pt x="146" y="142"/>
                  <a:pt x="146" y="142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7" y="154"/>
                  <a:pt x="147" y="154"/>
                  <a:pt x="147" y="154"/>
                </a:cubicBezTo>
                <a:cubicBezTo>
                  <a:pt x="146" y="155"/>
                  <a:pt x="146" y="156"/>
                  <a:pt x="146" y="157"/>
                </a:cubicBezTo>
                <a:cubicBezTo>
                  <a:pt x="145" y="158"/>
                  <a:pt x="145" y="159"/>
                  <a:pt x="145" y="160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1"/>
                  <a:pt x="144" y="161"/>
                  <a:pt x="144" y="162"/>
                </a:cubicBezTo>
                <a:cubicBezTo>
                  <a:pt x="143" y="162"/>
                  <a:pt x="143" y="162"/>
                  <a:pt x="143" y="162"/>
                </a:cubicBezTo>
                <a:cubicBezTo>
                  <a:pt x="143" y="162"/>
                  <a:pt x="143" y="163"/>
                  <a:pt x="143" y="163"/>
                </a:cubicBezTo>
                <a:cubicBezTo>
                  <a:pt x="143" y="163"/>
                  <a:pt x="143" y="163"/>
                  <a:pt x="142" y="164"/>
                </a:cubicBezTo>
                <a:cubicBezTo>
                  <a:pt x="142" y="164"/>
                  <a:pt x="142" y="164"/>
                  <a:pt x="141" y="164"/>
                </a:cubicBezTo>
                <a:cubicBezTo>
                  <a:pt x="141" y="164"/>
                  <a:pt x="141" y="164"/>
                  <a:pt x="141" y="165"/>
                </a:cubicBezTo>
                <a:cubicBezTo>
                  <a:pt x="141" y="165"/>
                  <a:pt x="141" y="165"/>
                  <a:pt x="141" y="165"/>
                </a:cubicBezTo>
                <a:cubicBezTo>
                  <a:pt x="140" y="165"/>
                  <a:pt x="140" y="165"/>
                  <a:pt x="140" y="165"/>
                </a:cubicBezTo>
                <a:cubicBezTo>
                  <a:pt x="140" y="165"/>
                  <a:pt x="140" y="165"/>
                  <a:pt x="140" y="165"/>
                </a:cubicBezTo>
                <a:cubicBezTo>
                  <a:pt x="140" y="166"/>
                  <a:pt x="139" y="166"/>
                  <a:pt x="139" y="166"/>
                </a:cubicBezTo>
                <a:cubicBezTo>
                  <a:pt x="139" y="166"/>
                  <a:pt x="138" y="166"/>
                  <a:pt x="138" y="166"/>
                </a:cubicBezTo>
                <a:cubicBezTo>
                  <a:pt x="138" y="166"/>
                  <a:pt x="138" y="166"/>
                  <a:pt x="138" y="166"/>
                </a:cubicBezTo>
                <a:cubicBezTo>
                  <a:pt x="138" y="166"/>
                  <a:pt x="137" y="166"/>
                  <a:pt x="137" y="166"/>
                </a:cubicBezTo>
                <a:cubicBezTo>
                  <a:pt x="137" y="167"/>
                  <a:pt x="136" y="167"/>
                  <a:pt x="136" y="167"/>
                </a:cubicBezTo>
                <a:cubicBezTo>
                  <a:pt x="136" y="167"/>
                  <a:pt x="136" y="167"/>
                  <a:pt x="136" y="167"/>
                </a:cubicBezTo>
                <a:cubicBezTo>
                  <a:pt x="135" y="167"/>
                  <a:pt x="134" y="167"/>
                  <a:pt x="133" y="168"/>
                </a:cubicBezTo>
                <a:cubicBezTo>
                  <a:pt x="132" y="168"/>
                  <a:pt x="131" y="168"/>
                  <a:pt x="130" y="168"/>
                </a:cubicBezTo>
                <a:cubicBezTo>
                  <a:pt x="129" y="168"/>
                  <a:pt x="127" y="168"/>
                  <a:pt x="126" y="167"/>
                </a:cubicBezTo>
                <a:cubicBezTo>
                  <a:pt x="125" y="167"/>
                  <a:pt x="124" y="167"/>
                  <a:pt x="123" y="167"/>
                </a:cubicBezTo>
                <a:cubicBezTo>
                  <a:pt x="123" y="189"/>
                  <a:pt x="123" y="189"/>
                  <a:pt x="123" y="189"/>
                </a:cubicBezTo>
                <a:cubicBezTo>
                  <a:pt x="123" y="191"/>
                  <a:pt x="123" y="192"/>
                  <a:pt x="123" y="194"/>
                </a:cubicBezTo>
                <a:cubicBezTo>
                  <a:pt x="123" y="196"/>
                  <a:pt x="123" y="198"/>
                  <a:pt x="123" y="199"/>
                </a:cubicBezTo>
                <a:cubicBezTo>
                  <a:pt x="122" y="202"/>
                  <a:pt x="121" y="204"/>
                  <a:pt x="119" y="205"/>
                </a:cubicBezTo>
                <a:cubicBezTo>
                  <a:pt x="117" y="207"/>
                  <a:pt x="114" y="208"/>
                  <a:pt x="112" y="209"/>
                </a:cubicBezTo>
                <a:cubicBezTo>
                  <a:pt x="111" y="209"/>
                  <a:pt x="111" y="209"/>
                  <a:pt x="111" y="209"/>
                </a:cubicBezTo>
                <a:cubicBezTo>
                  <a:pt x="111" y="209"/>
                  <a:pt x="111" y="209"/>
                  <a:pt x="111" y="208"/>
                </a:cubicBezTo>
                <a:cubicBezTo>
                  <a:pt x="110" y="209"/>
                  <a:pt x="110" y="209"/>
                  <a:pt x="110" y="209"/>
                </a:cubicBezTo>
                <a:cubicBezTo>
                  <a:pt x="110" y="208"/>
                  <a:pt x="110" y="208"/>
                  <a:pt x="110" y="208"/>
                </a:cubicBezTo>
                <a:cubicBezTo>
                  <a:pt x="107" y="208"/>
                  <a:pt x="107" y="208"/>
                  <a:pt x="107" y="208"/>
                </a:cubicBezTo>
                <a:cubicBezTo>
                  <a:pt x="107" y="208"/>
                  <a:pt x="107" y="208"/>
                  <a:pt x="107" y="208"/>
                </a:cubicBezTo>
                <a:cubicBezTo>
                  <a:pt x="106" y="208"/>
                  <a:pt x="106" y="208"/>
                  <a:pt x="106" y="208"/>
                </a:cubicBezTo>
                <a:cubicBezTo>
                  <a:pt x="106" y="208"/>
                  <a:pt x="106" y="208"/>
                  <a:pt x="106" y="208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105" y="207"/>
                  <a:pt x="105" y="207"/>
                  <a:pt x="105" y="207"/>
                </a:cubicBezTo>
                <a:cubicBezTo>
                  <a:pt x="104" y="207"/>
                  <a:pt x="104" y="207"/>
                  <a:pt x="103" y="207"/>
                </a:cubicBezTo>
                <a:cubicBezTo>
                  <a:pt x="103" y="207"/>
                  <a:pt x="103" y="207"/>
                  <a:pt x="103" y="206"/>
                </a:cubicBezTo>
                <a:cubicBezTo>
                  <a:pt x="103" y="206"/>
                  <a:pt x="103" y="206"/>
                  <a:pt x="103" y="206"/>
                </a:cubicBezTo>
                <a:cubicBezTo>
                  <a:pt x="102" y="206"/>
                  <a:pt x="102" y="206"/>
                  <a:pt x="102" y="206"/>
                </a:cubicBezTo>
                <a:cubicBezTo>
                  <a:pt x="102" y="205"/>
                  <a:pt x="102" y="205"/>
                  <a:pt x="102" y="205"/>
                </a:cubicBezTo>
                <a:cubicBezTo>
                  <a:pt x="102" y="205"/>
                  <a:pt x="101" y="205"/>
                  <a:pt x="101" y="205"/>
                </a:cubicBezTo>
                <a:cubicBezTo>
                  <a:pt x="101" y="205"/>
                  <a:pt x="101" y="204"/>
                  <a:pt x="100" y="204"/>
                </a:cubicBezTo>
                <a:cubicBezTo>
                  <a:pt x="100" y="203"/>
                  <a:pt x="100" y="203"/>
                  <a:pt x="100" y="203"/>
                </a:cubicBezTo>
                <a:cubicBezTo>
                  <a:pt x="100" y="203"/>
                  <a:pt x="100" y="203"/>
                  <a:pt x="100" y="203"/>
                </a:cubicBezTo>
                <a:cubicBezTo>
                  <a:pt x="100" y="202"/>
                  <a:pt x="100" y="202"/>
                  <a:pt x="100" y="202"/>
                </a:cubicBezTo>
                <a:cubicBezTo>
                  <a:pt x="99" y="202"/>
                  <a:pt x="99" y="202"/>
                  <a:pt x="99" y="202"/>
                </a:cubicBezTo>
                <a:cubicBezTo>
                  <a:pt x="99" y="201"/>
                  <a:pt x="99" y="201"/>
                  <a:pt x="99" y="201"/>
                </a:cubicBezTo>
                <a:cubicBezTo>
                  <a:pt x="99" y="201"/>
                  <a:pt x="99" y="201"/>
                  <a:pt x="99" y="201"/>
                </a:cubicBezTo>
                <a:cubicBezTo>
                  <a:pt x="98" y="201"/>
                  <a:pt x="98" y="200"/>
                  <a:pt x="98" y="200"/>
                </a:cubicBezTo>
                <a:cubicBezTo>
                  <a:pt x="98" y="199"/>
                  <a:pt x="98" y="199"/>
                  <a:pt x="98" y="198"/>
                </a:cubicBezTo>
                <a:cubicBezTo>
                  <a:pt x="97" y="198"/>
                  <a:pt x="97" y="198"/>
                  <a:pt x="97" y="198"/>
                </a:cubicBezTo>
                <a:cubicBezTo>
                  <a:pt x="97" y="167"/>
                  <a:pt x="97" y="167"/>
                  <a:pt x="97" y="167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80" y="189"/>
                  <a:pt x="80" y="189"/>
                  <a:pt x="80" y="189"/>
                </a:cubicBezTo>
                <a:cubicBezTo>
                  <a:pt x="80" y="191"/>
                  <a:pt x="80" y="193"/>
                  <a:pt x="80" y="195"/>
                </a:cubicBezTo>
                <a:cubicBezTo>
                  <a:pt x="80" y="198"/>
                  <a:pt x="80" y="199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1"/>
                  <a:pt x="79" y="201"/>
                  <a:pt x="79" y="201"/>
                </a:cubicBezTo>
                <a:cubicBezTo>
                  <a:pt x="79" y="202"/>
                  <a:pt x="79" y="202"/>
                  <a:pt x="79" y="202"/>
                </a:cubicBezTo>
                <a:cubicBezTo>
                  <a:pt x="78" y="202"/>
                  <a:pt x="78" y="202"/>
                  <a:pt x="78" y="202"/>
                </a:cubicBezTo>
                <a:cubicBezTo>
                  <a:pt x="78" y="203"/>
                  <a:pt x="78" y="203"/>
                  <a:pt x="78" y="203"/>
                </a:cubicBezTo>
                <a:cubicBezTo>
                  <a:pt x="77" y="204"/>
                  <a:pt x="77" y="204"/>
                  <a:pt x="77" y="204"/>
                </a:cubicBezTo>
                <a:cubicBezTo>
                  <a:pt x="76" y="205"/>
                  <a:pt x="75" y="206"/>
                  <a:pt x="75" y="207"/>
                </a:cubicBezTo>
                <a:cubicBezTo>
                  <a:pt x="75" y="207"/>
                  <a:pt x="74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8"/>
                </a:cubicBezTo>
                <a:cubicBezTo>
                  <a:pt x="73" y="208"/>
                  <a:pt x="72" y="208"/>
                  <a:pt x="72" y="208"/>
                </a:cubicBezTo>
                <a:cubicBezTo>
                  <a:pt x="72" y="208"/>
                  <a:pt x="71" y="208"/>
                  <a:pt x="71" y="208"/>
                </a:cubicBezTo>
                <a:cubicBezTo>
                  <a:pt x="71" y="208"/>
                  <a:pt x="71" y="208"/>
                  <a:pt x="71" y="208"/>
                </a:cubicBezTo>
                <a:cubicBezTo>
                  <a:pt x="70" y="208"/>
                  <a:pt x="70" y="208"/>
                  <a:pt x="70" y="208"/>
                </a:cubicBezTo>
                <a:cubicBezTo>
                  <a:pt x="70" y="208"/>
                  <a:pt x="70" y="208"/>
                  <a:pt x="70" y="208"/>
                </a:cubicBezTo>
                <a:cubicBezTo>
                  <a:pt x="68" y="208"/>
                  <a:pt x="68" y="208"/>
                  <a:pt x="68" y="208"/>
                </a:cubicBezTo>
                <a:cubicBezTo>
                  <a:pt x="68" y="209"/>
                  <a:pt x="68" y="209"/>
                  <a:pt x="68" y="209"/>
                </a:cubicBezTo>
                <a:cubicBezTo>
                  <a:pt x="67" y="209"/>
                  <a:pt x="67" y="209"/>
                  <a:pt x="67" y="209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4" y="208"/>
                  <a:pt x="64" y="208"/>
                  <a:pt x="64" y="208"/>
                </a:cubicBezTo>
                <a:cubicBezTo>
                  <a:pt x="64" y="208"/>
                  <a:pt x="64" y="208"/>
                  <a:pt x="64" y="208"/>
                </a:cubicBezTo>
                <a:cubicBezTo>
                  <a:pt x="63" y="208"/>
                  <a:pt x="63" y="208"/>
                  <a:pt x="63" y="208"/>
                </a:cubicBezTo>
                <a:cubicBezTo>
                  <a:pt x="63" y="208"/>
                  <a:pt x="63" y="208"/>
                  <a:pt x="63" y="208"/>
                </a:cubicBezTo>
                <a:cubicBezTo>
                  <a:pt x="62" y="208"/>
                  <a:pt x="62" y="208"/>
                  <a:pt x="62" y="208"/>
                </a:cubicBezTo>
                <a:cubicBezTo>
                  <a:pt x="62" y="208"/>
                  <a:pt x="62" y="208"/>
                  <a:pt x="62" y="208"/>
                </a:cubicBezTo>
                <a:cubicBezTo>
                  <a:pt x="61" y="208"/>
                  <a:pt x="61" y="208"/>
                  <a:pt x="61" y="208"/>
                </a:cubicBezTo>
                <a:cubicBezTo>
                  <a:pt x="61" y="207"/>
                  <a:pt x="61" y="207"/>
                  <a:pt x="61" y="207"/>
                </a:cubicBezTo>
                <a:cubicBezTo>
                  <a:pt x="60" y="207"/>
                  <a:pt x="60" y="207"/>
                  <a:pt x="60" y="207"/>
                </a:cubicBezTo>
                <a:cubicBezTo>
                  <a:pt x="60" y="207"/>
                  <a:pt x="60" y="207"/>
                  <a:pt x="60" y="206"/>
                </a:cubicBezTo>
                <a:cubicBezTo>
                  <a:pt x="60" y="206"/>
                  <a:pt x="60" y="206"/>
                  <a:pt x="60" y="206"/>
                </a:cubicBezTo>
                <a:cubicBezTo>
                  <a:pt x="59" y="206"/>
                  <a:pt x="59" y="206"/>
                  <a:pt x="59" y="206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8" y="205"/>
                  <a:pt x="58" y="205"/>
                  <a:pt x="58" y="205"/>
                </a:cubicBezTo>
                <a:cubicBezTo>
                  <a:pt x="58" y="205"/>
                  <a:pt x="57" y="204"/>
                  <a:pt x="57" y="204"/>
                </a:cubicBezTo>
                <a:cubicBezTo>
                  <a:pt x="57" y="203"/>
                  <a:pt x="57" y="203"/>
                  <a:pt x="57" y="203"/>
                </a:cubicBezTo>
                <a:cubicBezTo>
                  <a:pt x="57" y="203"/>
                  <a:pt x="57" y="203"/>
                  <a:pt x="56" y="203"/>
                </a:cubicBezTo>
                <a:cubicBezTo>
                  <a:pt x="56" y="202"/>
                  <a:pt x="56" y="202"/>
                  <a:pt x="56" y="202"/>
                </a:cubicBezTo>
                <a:cubicBezTo>
                  <a:pt x="56" y="202"/>
                  <a:pt x="56" y="202"/>
                  <a:pt x="56" y="202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5" y="201"/>
                  <a:pt x="55" y="201"/>
                  <a:pt x="55" y="201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5" y="200"/>
                  <a:pt x="55" y="200"/>
                  <a:pt x="55" y="200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55" y="199"/>
                  <a:pt x="55" y="199"/>
                  <a:pt x="55" y="199"/>
                </a:cubicBezTo>
                <a:cubicBezTo>
                  <a:pt x="54" y="198"/>
                  <a:pt x="54" y="196"/>
                  <a:pt x="54" y="194"/>
                </a:cubicBezTo>
                <a:cubicBezTo>
                  <a:pt x="54" y="192"/>
                  <a:pt x="54" y="191"/>
                  <a:pt x="54" y="189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53" y="167"/>
                  <a:pt x="51" y="167"/>
                  <a:pt x="49" y="168"/>
                </a:cubicBezTo>
                <a:cubicBezTo>
                  <a:pt x="46" y="168"/>
                  <a:pt x="45" y="167"/>
                  <a:pt x="43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7"/>
                  <a:pt x="41" y="167"/>
                  <a:pt x="41" y="167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9" y="166"/>
                  <a:pt x="39" y="166"/>
                </a:cubicBezTo>
                <a:cubicBezTo>
                  <a:pt x="39" y="166"/>
                  <a:pt x="38" y="166"/>
                  <a:pt x="37" y="165"/>
                </a:cubicBezTo>
                <a:cubicBezTo>
                  <a:pt x="37" y="165"/>
                  <a:pt x="37" y="165"/>
                  <a:pt x="37" y="165"/>
                </a:cubicBezTo>
                <a:cubicBezTo>
                  <a:pt x="36" y="165"/>
                  <a:pt x="36" y="165"/>
                  <a:pt x="36" y="165"/>
                </a:cubicBezTo>
                <a:cubicBezTo>
                  <a:pt x="36" y="164"/>
                  <a:pt x="36" y="164"/>
                  <a:pt x="35" y="163"/>
                </a:cubicBezTo>
                <a:cubicBezTo>
                  <a:pt x="35" y="163"/>
                  <a:pt x="35" y="163"/>
                  <a:pt x="35" y="163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33" y="161"/>
                  <a:pt x="32" y="159"/>
                  <a:pt x="32" y="157"/>
                </a:cubicBezTo>
                <a:cubicBezTo>
                  <a:pt x="31" y="154"/>
                  <a:pt x="31" y="152"/>
                  <a:pt x="31" y="150"/>
                </a:cubicBezTo>
                <a:cubicBezTo>
                  <a:pt x="31" y="147"/>
                  <a:pt x="31" y="145"/>
                  <a:pt x="31" y="142"/>
                </a:cubicBezTo>
                <a:cubicBezTo>
                  <a:pt x="31" y="140"/>
                  <a:pt x="31" y="137"/>
                  <a:pt x="31" y="135"/>
                </a:cubicBezTo>
                <a:cubicBezTo>
                  <a:pt x="31" y="70"/>
                  <a:pt x="31" y="70"/>
                  <a:pt x="31" y="70"/>
                </a:cubicBezTo>
                <a:lnTo>
                  <a:pt x="112" y="70"/>
                </a:lnTo>
                <a:close/>
                <a:moveTo>
                  <a:pt x="60" y="35"/>
                </a:moveTo>
                <a:cubicBezTo>
                  <a:pt x="60" y="35"/>
                  <a:pt x="60" y="36"/>
                  <a:pt x="59" y="36"/>
                </a:cubicBezTo>
                <a:cubicBezTo>
                  <a:pt x="59" y="36"/>
                  <a:pt x="58" y="37"/>
                  <a:pt x="58" y="38"/>
                </a:cubicBezTo>
                <a:cubicBezTo>
                  <a:pt x="58" y="39"/>
                  <a:pt x="58" y="40"/>
                  <a:pt x="58" y="41"/>
                </a:cubicBezTo>
                <a:cubicBezTo>
                  <a:pt x="58" y="42"/>
                  <a:pt x="58" y="42"/>
                  <a:pt x="58" y="42"/>
                </a:cubicBezTo>
                <a:cubicBezTo>
                  <a:pt x="58" y="42"/>
                  <a:pt x="58" y="42"/>
                  <a:pt x="58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60" y="44"/>
                  <a:pt x="60" y="44"/>
                  <a:pt x="61" y="44"/>
                </a:cubicBezTo>
                <a:cubicBezTo>
                  <a:pt x="61" y="44"/>
                  <a:pt x="61" y="44"/>
                  <a:pt x="62" y="45"/>
                </a:cubicBezTo>
                <a:cubicBezTo>
                  <a:pt x="62" y="45"/>
                  <a:pt x="62" y="45"/>
                  <a:pt x="63" y="45"/>
                </a:cubicBezTo>
                <a:cubicBezTo>
                  <a:pt x="63" y="44"/>
                  <a:pt x="63" y="44"/>
                  <a:pt x="63" y="44"/>
                </a:cubicBezTo>
                <a:cubicBezTo>
                  <a:pt x="64" y="44"/>
                  <a:pt x="64" y="44"/>
                  <a:pt x="64" y="44"/>
                </a:cubicBezTo>
                <a:cubicBezTo>
                  <a:pt x="65" y="44"/>
                  <a:pt x="66" y="43"/>
                  <a:pt x="66" y="42"/>
                </a:cubicBezTo>
                <a:cubicBezTo>
                  <a:pt x="66" y="42"/>
                  <a:pt x="67" y="41"/>
                  <a:pt x="67" y="40"/>
                </a:cubicBezTo>
                <a:cubicBezTo>
                  <a:pt x="67" y="40"/>
                  <a:pt x="67" y="39"/>
                  <a:pt x="67" y="38"/>
                </a:cubicBezTo>
                <a:cubicBezTo>
                  <a:pt x="67" y="38"/>
                  <a:pt x="67" y="38"/>
                  <a:pt x="67" y="38"/>
                </a:cubicBezTo>
                <a:cubicBezTo>
                  <a:pt x="67" y="37"/>
                  <a:pt x="67" y="37"/>
                  <a:pt x="67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5" y="36"/>
                  <a:pt x="65" y="36"/>
                  <a:pt x="64" y="35"/>
                </a:cubicBezTo>
                <a:cubicBezTo>
                  <a:pt x="63" y="35"/>
                  <a:pt x="62" y="35"/>
                  <a:pt x="61" y="35"/>
                </a:cubicBezTo>
                <a:cubicBezTo>
                  <a:pt x="60" y="35"/>
                  <a:pt x="60" y="36"/>
                  <a:pt x="60" y="35"/>
                </a:cubicBezTo>
                <a:close/>
                <a:moveTo>
                  <a:pt x="119" y="42"/>
                </a:moveTo>
                <a:cubicBezTo>
                  <a:pt x="119" y="42"/>
                  <a:pt x="119" y="42"/>
                  <a:pt x="119" y="42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20" y="41"/>
                  <a:pt x="120" y="40"/>
                  <a:pt x="120" y="39"/>
                </a:cubicBezTo>
                <a:cubicBezTo>
                  <a:pt x="120" y="38"/>
                  <a:pt x="120" y="38"/>
                  <a:pt x="119" y="37"/>
                </a:cubicBezTo>
                <a:cubicBezTo>
                  <a:pt x="119" y="37"/>
                  <a:pt x="119" y="37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7" y="36"/>
                  <a:pt x="117" y="36"/>
                  <a:pt x="117" y="36"/>
                </a:cubicBezTo>
                <a:cubicBezTo>
                  <a:pt x="117" y="36"/>
                  <a:pt x="117" y="35"/>
                  <a:pt x="117" y="35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13" y="35"/>
                  <a:pt x="113" y="36"/>
                  <a:pt x="113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1" y="37"/>
                  <a:pt x="111" y="37"/>
                  <a:pt x="111" y="38"/>
                </a:cubicBezTo>
                <a:cubicBezTo>
                  <a:pt x="111" y="39"/>
                  <a:pt x="110" y="40"/>
                  <a:pt x="110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3"/>
                  <a:pt x="112" y="43"/>
                  <a:pt x="112" y="43"/>
                </a:cubicBezTo>
                <a:cubicBezTo>
                  <a:pt x="112" y="44"/>
                  <a:pt x="113" y="44"/>
                  <a:pt x="113" y="44"/>
                </a:cubicBezTo>
                <a:cubicBezTo>
                  <a:pt x="114" y="44"/>
                  <a:pt x="114" y="44"/>
                  <a:pt x="115" y="45"/>
                </a:cubicBezTo>
                <a:cubicBezTo>
                  <a:pt x="115" y="45"/>
                  <a:pt x="116" y="45"/>
                  <a:pt x="116" y="45"/>
                </a:cubicBezTo>
                <a:cubicBezTo>
                  <a:pt x="116" y="45"/>
                  <a:pt x="117" y="44"/>
                  <a:pt x="117" y="44"/>
                </a:cubicBezTo>
                <a:cubicBezTo>
                  <a:pt x="118" y="44"/>
                  <a:pt x="118" y="44"/>
                  <a:pt x="119" y="43"/>
                </a:cubicBezTo>
                <a:lnTo>
                  <a:pt x="119" y="42"/>
                </a:lnTo>
                <a:close/>
                <a:moveTo>
                  <a:pt x="174" y="72"/>
                </a:moveTo>
                <a:cubicBezTo>
                  <a:pt x="174" y="72"/>
                  <a:pt x="174" y="72"/>
                  <a:pt x="174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3"/>
                  <a:pt x="175" y="73"/>
                  <a:pt x="175" y="73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5" y="75"/>
                  <a:pt x="175" y="75"/>
                  <a:pt x="175" y="75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176" y="76"/>
                  <a:pt x="176" y="76"/>
                  <a:pt x="176" y="77"/>
                </a:cubicBezTo>
                <a:cubicBezTo>
                  <a:pt x="177" y="77"/>
                  <a:pt x="177" y="78"/>
                  <a:pt x="177" y="79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77" y="137"/>
                  <a:pt x="177" y="137"/>
                  <a:pt x="177" y="137"/>
                </a:cubicBezTo>
                <a:cubicBezTo>
                  <a:pt x="177" y="137"/>
                  <a:pt x="177" y="137"/>
                  <a:pt x="177" y="137"/>
                </a:cubicBezTo>
                <a:cubicBezTo>
                  <a:pt x="177" y="138"/>
                  <a:pt x="177" y="138"/>
                  <a:pt x="177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6" y="140"/>
                  <a:pt x="176" y="140"/>
                  <a:pt x="176" y="140"/>
                </a:cubicBezTo>
                <a:cubicBezTo>
                  <a:pt x="176" y="140"/>
                  <a:pt x="176" y="140"/>
                  <a:pt x="176" y="140"/>
                </a:cubicBezTo>
                <a:cubicBezTo>
                  <a:pt x="176" y="141"/>
                  <a:pt x="176" y="141"/>
                  <a:pt x="176" y="141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175" y="142"/>
                  <a:pt x="175" y="142"/>
                  <a:pt x="175" y="142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74" y="143"/>
                  <a:pt x="173" y="144"/>
                  <a:pt x="173" y="144"/>
                </a:cubicBezTo>
                <a:cubicBezTo>
                  <a:pt x="172" y="144"/>
                  <a:pt x="172" y="144"/>
                  <a:pt x="172" y="144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0" y="146"/>
                  <a:pt x="169" y="147"/>
                  <a:pt x="167" y="147"/>
                </a:cubicBezTo>
                <a:cubicBezTo>
                  <a:pt x="165" y="147"/>
                  <a:pt x="163" y="147"/>
                  <a:pt x="162" y="147"/>
                </a:cubicBezTo>
                <a:cubicBezTo>
                  <a:pt x="160" y="147"/>
                  <a:pt x="160" y="147"/>
                  <a:pt x="160" y="147"/>
                </a:cubicBezTo>
                <a:cubicBezTo>
                  <a:pt x="159" y="146"/>
                  <a:pt x="159" y="146"/>
                  <a:pt x="159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8" y="146"/>
                  <a:pt x="157" y="146"/>
                  <a:pt x="157" y="145"/>
                </a:cubicBezTo>
                <a:cubicBezTo>
                  <a:pt x="157" y="145"/>
                  <a:pt x="157" y="145"/>
                  <a:pt x="157" y="145"/>
                </a:cubicBezTo>
                <a:cubicBezTo>
                  <a:pt x="157" y="145"/>
                  <a:pt x="157" y="145"/>
                  <a:pt x="157" y="145"/>
                </a:cubicBezTo>
                <a:cubicBezTo>
                  <a:pt x="156" y="145"/>
                  <a:pt x="156" y="145"/>
                  <a:pt x="156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155" y="144"/>
                  <a:pt x="154" y="143"/>
                  <a:pt x="154" y="143"/>
                </a:cubicBezTo>
                <a:cubicBezTo>
                  <a:pt x="154" y="142"/>
                  <a:pt x="154" y="142"/>
                  <a:pt x="153" y="141"/>
                </a:cubicBezTo>
                <a:cubicBezTo>
                  <a:pt x="153" y="141"/>
                  <a:pt x="153" y="141"/>
                  <a:pt x="153" y="141"/>
                </a:cubicBezTo>
                <a:cubicBezTo>
                  <a:pt x="153" y="140"/>
                  <a:pt x="153" y="140"/>
                  <a:pt x="153" y="140"/>
                </a:cubicBezTo>
                <a:cubicBezTo>
                  <a:pt x="152" y="140"/>
                  <a:pt x="152" y="140"/>
                  <a:pt x="152" y="140"/>
                </a:cubicBezTo>
                <a:cubicBezTo>
                  <a:pt x="152" y="139"/>
                  <a:pt x="152" y="139"/>
                  <a:pt x="152" y="139"/>
                </a:cubicBezTo>
                <a:cubicBezTo>
                  <a:pt x="152" y="139"/>
                  <a:pt x="152" y="139"/>
                  <a:pt x="152" y="139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1" y="137"/>
                  <a:pt x="151" y="137"/>
                  <a:pt x="151" y="137"/>
                </a:cubicBezTo>
                <a:cubicBezTo>
                  <a:pt x="151" y="128"/>
                  <a:pt x="151" y="128"/>
                  <a:pt x="151" y="128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51" y="86"/>
                  <a:pt x="151" y="84"/>
                  <a:pt x="151" y="82"/>
                </a:cubicBezTo>
                <a:cubicBezTo>
                  <a:pt x="151" y="80"/>
                  <a:pt x="151" y="78"/>
                  <a:pt x="152" y="77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6"/>
                  <a:pt x="152" y="76"/>
                  <a:pt x="152" y="76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3" y="75"/>
                  <a:pt x="153" y="75"/>
                  <a:pt x="153" y="75"/>
                </a:cubicBezTo>
                <a:cubicBezTo>
                  <a:pt x="153" y="74"/>
                  <a:pt x="153" y="74"/>
                  <a:pt x="153" y="74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3"/>
                  <a:pt x="154" y="73"/>
                  <a:pt x="154" y="72"/>
                </a:cubicBezTo>
                <a:cubicBezTo>
                  <a:pt x="155" y="72"/>
                  <a:pt x="155" y="72"/>
                  <a:pt x="155" y="71"/>
                </a:cubicBezTo>
                <a:cubicBezTo>
                  <a:pt x="156" y="71"/>
                  <a:pt x="156" y="71"/>
                  <a:pt x="156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0"/>
                  <a:pt x="157" y="70"/>
                  <a:pt x="158" y="69"/>
                </a:cubicBezTo>
                <a:cubicBezTo>
                  <a:pt x="158" y="69"/>
                  <a:pt x="158" y="69"/>
                  <a:pt x="158" y="69"/>
                </a:cubicBezTo>
                <a:cubicBezTo>
                  <a:pt x="158" y="69"/>
                  <a:pt x="158" y="69"/>
                  <a:pt x="158" y="69"/>
                </a:cubicBezTo>
                <a:cubicBezTo>
                  <a:pt x="158" y="69"/>
                  <a:pt x="159" y="69"/>
                  <a:pt x="159" y="69"/>
                </a:cubicBezTo>
                <a:cubicBezTo>
                  <a:pt x="160" y="68"/>
                  <a:pt x="161" y="68"/>
                  <a:pt x="162" y="68"/>
                </a:cubicBezTo>
                <a:cubicBezTo>
                  <a:pt x="162" y="68"/>
                  <a:pt x="163" y="68"/>
                  <a:pt x="164" y="68"/>
                </a:cubicBezTo>
                <a:cubicBezTo>
                  <a:pt x="165" y="67"/>
                  <a:pt x="165" y="68"/>
                  <a:pt x="166" y="68"/>
                </a:cubicBezTo>
                <a:cubicBezTo>
                  <a:pt x="166" y="68"/>
                  <a:pt x="166" y="68"/>
                  <a:pt x="166" y="68"/>
                </a:cubicBezTo>
                <a:cubicBezTo>
                  <a:pt x="166" y="68"/>
                  <a:pt x="167" y="68"/>
                  <a:pt x="168" y="68"/>
                </a:cubicBezTo>
                <a:cubicBezTo>
                  <a:pt x="168" y="68"/>
                  <a:pt x="169" y="68"/>
                  <a:pt x="169" y="69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2" y="70"/>
                  <a:pt x="172" y="70"/>
                  <a:pt x="172" y="70"/>
                </a:cubicBezTo>
                <a:cubicBezTo>
                  <a:pt x="172" y="71"/>
                  <a:pt x="172" y="71"/>
                  <a:pt x="172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3" y="71"/>
                  <a:pt x="173" y="71"/>
                  <a:pt x="174" y="71"/>
                </a:cubicBezTo>
                <a:cubicBezTo>
                  <a:pt x="174" y="72"/>
                  <a:pt x="174" y="72"/>
                  <a:pt x="174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9" name="Freeform 131"/>
          <p:cNvSpPr>
            <a:spLocks noEditPoints="1"/>
          </p:cNvSpPr>
          <p:nvPr/>
        </p:nvSpPr>
        <p:spPr bwMode="auto">
          <a:xfrm>
            <a:off x="6292856" y="3323346"/>
            <a:ext cx="242690" cy="218258"/>
          </a:xfrm>
          <a:custGeom>
            <a:avLst/>
            <a:gdLst>
              <a:gd name="T0" fmla="*/ 43 w 226"/>
              <a:gd name="T1" fmla="*/ 103 h 203"/>
              <a:gd name="T2" fmla="*/ 35 w 226"/>
              <a:gd name="T3" fmla="*/ 115 h 203"/>
              <a:gd name="T4" fmla="*/ 27 w 226"/>
              <a:gd name="T5" fmla="*/ 129 h 203"/>
              <a:gd name="T6" fmla="*/ 14 w 226"/>
              <a:gd name="T7" fmla="*/ 164 h 203"/>
              <a:gd name="T8" fmla="*/ 27 w 226"/>
              <a:gd name="T9" fmla="*/ 173 h 203"/>
              <a:gd name="T10" fmla="*/ 23 w 226"/>
              <a:gd name="T11" fmla="*/ 185 h 203"/>
              <a:gd name="T12" fmla="*/ 10 w 226"/>
              <a:gd name="T13" fmla="*/ 195 h 203"/>
              <a:gd name="T14" fmla="*/ 65 w 226"/>
              <a:gd name="T15" fmla="*/ 79 h 203"/>
              <a:gd name="T16" fmla="*/ 79 w 226"/>
              <a:gd name="T17" fmla="*/ 88 h 203"/>
              <a:gd name="T18" fmla="*/ 81 w 226"/>
              <a:gd name="T19" fmla="*/ 98 h 203"/>
              <a:gd name="T20" fmla="*/ 73 w 226"/>
              <a:gd name="T21" fmla="*/ 113 h 203"/>
              <a:gd name="T22" fmla="*/ 64 w 226"/>
              <a:gd name="T23" fmla="*/ 126 h 203"/>
              <a:gd name="T24" fmla="*/ 54 w 226"/>
              <a:gd name="T25" fmla="*/ 144 h 203"/>
              <a:gd name="T26" fmla="*/ 45 w 226"/>
              <a:gd name="T27" fmla="*/ 158 h 203"/>
              <a:gd name="T28" fmla="*/ 36 w 226"/>
              <a:gd name="T29" fmla="*/ 176 h 203"/>
              <a:gd name="T30" fmla="*/ 23 w 226"/>
              <a:gd name="T31" fmla="*/ 167 h 203"/>
              <a:gd name="T32" fmla="*/ 14 w 226"/>
              <a:gd name="T33" fmla="*/ 156 h 203"/>
              <a:gd name="T34" fmla="*/ 22 w 226"/>
              <a:gd name="T35" fmla="*/ 143 h 203"/>
              <a:gd name="T36" fmla="*/ 31 w 226"/>
              <a:gd name="T37" fmla="*/ 128 h 203"/>
              <a:gd name="T38" fmla="*/ 39 w 226"/>
              <a:gd name="T39" fmla="*/ 114 h 203"/>
              <a:gd name="T40" fmla="*/ 47 w 226"/>
              <a:gd name="T41" fmla="*/ 100 h 203"/>
              <a:gd name="T42" fmla="*/ 56 w 226"/>
              <a:gd name="T43" fmla="*/ 85 h 203"/>
              <a:gd name="T44" fmla="*/ 66 w 226"/>
              <a:gd name="T45" fmla="*/ 129 h 203"/>
              <a:gd name="T46" fmla="*/ 73 w 226"/>
              <a:gd name="T47" fmla="*/ 117 h 203"/>
              <a:gd name="T48" fmla="*/ 82 w 226"/>
              <a:gd name="T49" fmla="*/ 103 h 203"/>
              <a:gd name="T50" fmla="*/ 89 w 226"/>
              <a:gd name="T51" fmla="*/ 91 h 203"/>
              <a:gd name="T52" fmla="*/ 148 w 226"/>
              <a:gd name="T53" fmla="*/ 112 h 203"/>
              <a:gd name="T54" fmla="*/ 158 w 226"/>
              <a:gd name="T55" fmla="*/ 131 h 203"/>
              <a:gd name="T56" fmla="*/ 84 w 226"/>
              <a:gd name="T57" fmla="*/ 60 h 203"/>
              <a:gd name="T58" fmla="*/ 97 w 226"/>
              <a:gd name="T59" fmla="*/ 68 h 203"/>
              <a:gd name="T60" fmla="*/ 74 w 226"/>
              <a:gd name="T61" fmla="*/ 81 h 203"/>
              <a:gd name="T62" fmla="*/ 65 w 226"/>
              <a:gd name="T63" fmla="*/ 69 h 203"/>
              <a:gd name="T64" fmla="*/ 103 w 226"/>
              <a:gd name="T65" fmla="*/ 55 h 203"/>
              <a:gd name="T66" fmla="*/ 90 w 226"/>
              <a:gd name="T67" fmla="*/ 60 h 203"/>
              <a:gd name="T68" fmla="*/ 77 w 226"/>
              <a:gd name="T69" fmla="*/ 52 h 203"/>
              <a:gd name="T70" fmla="*/ 175 w 226"/>
              <a:gd name="T71" fmla="*/ 118 h 203"/>
              <a:gd name="T72" fmla="*/ 113 w 226"/>
              <a:gd name="T73" fmla="*/ 33 h 203"/>
              <a:gd name="T74" fmla="*/ 107 w 226"/>
              <a:gd name="T75" fmla="*/ 21 h 203"/>
              <a:gd name="T76" fmla="*/ 102 w 226"/>
              <a:gd name="T77" fmla="*/ 3 h 203"/>
              <a:gd name="T78" fmla="*/ 119 w 226"/>
              <a:gd name="T79" fmla="*/ 11 h 203"/>
              <a:gd name="T80" fmla="*/ 127 w 226"/>
              <a:gd name="T81" fmla="*/ 26 h 203"/>
              <a:gd name="T82" fmla="*/ 136 w 226"/>
              <a:gd name="T83" fmla="*/ 39 h 203"/>
              <a:gd name="T84" fmla="*/ 143 w 226"/>
              <a:gd name="T85" fmla="*/ 53 h 203"/>
              <a:gd name="T86" fmla="*/ 151 w 226"/>
              <a:gd name="T87" fmla="*/ 65 h 203"/>
              <a:gd name="T88" fmla="*/ 159 w 226"/>
              <a:gd name="T89" fmla="*/ 79 h 203"/>
              <a:gd name="T90" fmla="*/ 167 w 226"/>
              <a:gd name="T91" fmla="*/ 92 h 203"/>
              <a:gd name="T92" fmla="*/ 175 w 226"/>
              <a:gd name="T93" fmla="*/ 105 h 203"/>
              <a:gd name="T94" fmla="*/ 186 w 226"/>
              <a:gd name="T95" fmla="*/ 125 h 203"/>
              <a:gd name="T96" fmla="*/ 190 w 226"/>
              <a:gd name="T97" fmla="*/ 150 h 203"/>
              <a:gd name="T98" fmla="*/ 173 w 226"/>
              <a:gd name="T99" fmla="*/ 148 h 203"/>
              <a:gd name="T100" fmla="*/ 166 w 226"/>
              <a:gd name="T101" fmla="*/ 138 h 203"/>
              <a:gd name="T102" fmla="*/ 177 w 226"/>
              <a:gd name="T103" fmla="*/ 121 h 203"/>
              <a:gd name="T104" fmla="*/ 180 w 226"/>
              <a:gd name="T105" fmla="*/ 108 h 203"/>
              <a:gd name="T106" fmla="*/ 172 w 226"/>
              <a:gd name="T107" fmla="*/ 95 h 203"/>
              <a:gd name="T108" fmla="*/ 194 w 226"/>
              <a:gd name="T109" fmla="*/ 151 h 203"/>
              <a:gd name="T110" fmla="*/ 205 w 226"/>
              <a:gd name="T111" fmla="*/ 164 h 203"/>
              <a:gd name="T112" fmla="*/ 213 w 226"/>
              <a:gd name="T113" fmla="*/ 174 h 203"/>
              <a:gd name="T114" fmla="*/ 221 w 226"/>
              <a:gd name="T115" fmla="*/ 191 h 203"/>
              <a:gd name="T116" fmla="*/ 199 w 226"/>
              <a:gd name="T117" fmla="*/ 200 h 203"/>
              <a:gd name="T118" fmla="*/ 191 w 226"/>
              <a:gd name="T119" fmla="*/ 184 h 203"/>
              <a:gd name="T120" fmla="*/ 185 w 226"/>
              <a:gd name="T121" fmla="*/ 169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6" h="203">
                <a:moveTo>
                  <a:pt x="50" y="90"/>
                </a:moveTo>
                <a:cubicBezTo>
                  <a:pt x="50" y="91"/>
                  <a:pt x="50" y="91"/>
                  <a:pt x="50" y="91"/>
                </a:cubicBezTo>
                <a:cubicBezTo>
                  <a:pt x="50" y="91"/>
                  <a:pt x="50" y="92"/>
                  <a:pt x="50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9" y="93"/>
                  <a:pt x="49" y="93"/>
                  <a:pt x="49" y="93"/>
                </a:cubicBezTo>
                <a:cubicBezTo>
                  <a:pt x="49" y="93"/>
                  <a:pt x="49" y="93"/>
                  <a:pt x="49" y="93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4"/>
                  <a:pt x="48" y="94"/>
                  <a:pt x="47" y="95"/>
                </a:cubicBezTo>
                <a:cubicBezTo>
                  <a:pt x="47" y="95"/>
                  <a:pt x="47" y="95"/>
                  <a:pt x="47" y="96"/>
                </a:cubicBezTo>
                <a:cubicBezTo>
                  <a:pt x="47" y="96"/>
                  <a:pt x="47" y="96"/>
                  <a:pt x="47" y="97"/>
                </a:cubicBezTo>
                <a:cubicBezTo>
                  <a:pt x="47" y="97"/>
                  <a:pt x="47" y="97"/>
                  <a:pt x="46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9"/>
                  <a:pt x="45" y="99"/>
                  <a:pt x="45" y="100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45" y="100"/>
                  <a:pt x="44" y="100"/>
                  <a:pt x="44" y="100"/>
                </a:cubicBezTo>
                <a:cubicBezTo>
                  <a:pt x="44" y="100"/>
                  <a:pt x="44" y="101"/>
                  <a:pt x="44" y="101"/>
                </a:cubicBezTo>
                <a:cubicBezTo>
                  <a:pt x="44" y="101"/>
                  <a:pt x="44" y="102"/>
                  <a:pt x="44" y="102"/>
                </a:cubicBezTo>
                <a:cubicBezTo>
                  <a:pt x="44" y="102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5"/>
                  <a:pt x="42" y="105"/>
                </a:cubicBezTo>
                <a:cubicBezTo>
                  <a:pt x="42" y="105"/>
                  <a:pt x="42" y="105"/>
                  <a:pt x="41" y="105"/>
                </a:cubicBezTo>
                <a:cubicBezTo>
                  <a:pt x="41" y="105"/>
                  <a:pt x="41" y="105"/>
                  <a:pt x="41" y="106"/>
                </a:cubicBezTo>
                <a:cubicBezTo>
                  <a:pt x="41" y="106"/>
                  <a:pt x="41" y="106"/>
                  <a:pt x="41" y="107"/>
                </a:cubicBezTo>
                <a:cubicBezTo>
                  <a:pt x="41" y="107"/>
                  <a:pt x="41" y="107"/>
                  <a:pt x="40" y="108"/>
                </a:cubicBezTo>
                <a:cubicBezTo>
                  <a:pt x="40" y="108"/>
                  <a:pt x="40" y="108"/>
                  <a:pt x="40" y="108"/>
                </a:cubicBezTo>
                <a:cubicBezTo>
                  <a:pt x="40" y="108"/>
                  <a:pt x="40" y="108"/>
                  <a:pt x="40" y="109"/>
                </a:cubicBezTo>
                <a:cubicBezTo>
                  <a:pt x="40" y="109"/>
                  <a:pt x="39" y="109"/>
                  <a:pt x="39" y="109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9" y="110"/>
                  <a:pt x="38" y="110"/>
                  <a:pt x="38" y="110"/>
                </a:cubicBezTo>
                <a:cubicBezTo>
                  <a:pt x="38" y="110"/>
                  <a:pt x="38" y="111"/>
                  <a:pt x="38" y="111"/>
                </a:cubicBezTo>
                <a:cubicBezTo>
                  <a:pt x="38" y="111"/>
                  <a:pt x="38" y="112"/>
                  <a:pt x="38" y="112"/>
                </a:cubicBezTo>
                <a:cubicBezTo>
                  <a:pt x="38" y="112"/>
                  <a:pt x="37" y="112"/>
                  <a:pt x="37" y="112"/>
                </a:cubicBezTo>
                <a:cubicBezTo>
                  <a:pt x="37" y="112"/>
                  <a:pt x="37" y="113"/>
                  <a:pt x="37" y="113"/>
                </a:cubicBezTo>
                <a:cubicBezTo>
                  <a:pt x="36" y="113"/>
                  <a:pt x="36" y="113"/>
                  <a:pt x="36" y="114"/>
                </a:cubicBezTo>
                <a:cubicBezTo>
                  <a:pt x="36" y="114"/>
                  <a:pt x="36" y="114"/>
                  <a:pt x="36" y="115"/>
                </a:cubicBezTo>
                <a:cubicBezTo>
                  <a:pt x="36" y="115"/>
                  <a:pt x="36" y="115"/>
                  <a:pt x="35" y="115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35" y="116"/>
                  <a:pt x="35" y="116"/>
                  <a:pt x="35" y="117"/>
                </a:cubicBezTo>
                <a:cubicBezTo>
                  <a:pt x="35" y="117"/>
                  <a:pt x="34" y="117"/>
                  <a:pt x="34" y="118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18"/>
                  <a:pt x="33" y="118"/>
                  <a:pt x="33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3" y="120"/>
                  <a:pt x="33" y="120"/>
                  <a:pt x="33" y="120"/>
                </a:cubicBezTo>
                <a:cubicBezTo>
                  <a:pt x="33" y="120"/>
                  <a:pt x="32" y="121"/>
                  <a:pt x="3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2" y="121"/>
                  <a:pt x="31" y="122"/>
                  <a:pt x="31" y="122"/>
                </a:cubicBezTo>
                <a:cubicBezTo>
                  <a:pt x="31" y="122"/>
                  <a:pt x="31" y="123"/>
                  <a:pt x="31" y="123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0" y="123"/>
                  <a:pt x="30" y="124"/>
                  <a:pt x="30" y="124"/>
                </a:cubicBezTo>
                <a:cubicBezTo>
                  <a:pt x="30" y="124"/>
                  <a:pt x="30" y="124"/>
                  <a:pt x="30" y="125"/>
                </a:cubicBezTo>
                <a:cubicBezTo>
                  <a:pt x="30" y="125"/>
                  <a:pt x="30" y="125"/>
                  <a:pt x="29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29" y="126"/>
                  <a:pt x="28" y="126"/>
                  <a:pt x="28" y="126"/>
                </a:cubicBezTo>
                <a:cubicBezTo>
                  <a:pt x="28" y="127"/>
                  <a:pt x="28" y="127"/>
                  <a:pt x="28" y="127"/>
                </a:cubicBezTo>
                <a:cubicBezTo>
                  <a:pt x="28" y="128"/>
                  <a:pt x="28" y="128"/>
                  <a:pt x="28" y="129"/>
                </a:cubicBezTo>
                <a:cubicBezTo>
                  <a:pt x="28" y="129"/>
                  <a:pt x="27" y="129"/>
                  <a:pt x="27" y="129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29"/>
                  <a:pt x="26" y="130"/>
                  <a:pt x="26" y="130"/>
                </a:cubicBezTo>
                <a:cubicBezTo>
                  <a:pt x="26" y="130"/>
                  <a:pt x="26" y="131"/>
                  <a:pt x="26" y="131"/>
                </a:cubicBezTo>
                <a:cubicBezTo>
                  <a:pt x="26" y="131"/>
                  <a:pt x="26" y="132"/>
                  <a:pt x="26" y="132"/>
                </a:cubicBezTo>
                <a:cubicBezTo>
                  <a:pt x="25" y="132"/>
                  <a:pt x="25" y="132"/>
                  <a:pt x="25" y="132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25" y="134"/>
                  <a:pt x="25" y="134"/>
                  <a:pt x="25" y="134"/>
                </a:cubicBezTo>
                <a:cubicBezTo>
                  <a:pt x="24" y="134"/>
                  <a:pt x="24" y="134"/>
                  <a:pt x="24" y="135"/>
                </a:cubicBezTo>
                <a:cubicBezTo>
                  <a:pt x="23" y="135"/>
                  <a:pt x="23" y="135"/>
                  <a:pt x="23" y="135"/>
                </a:cubicBezTo>
                <a:cubicBezTo>
                  <a:pt x="23" y="136"/>
                  <a:pt x="23" y="136"/>
                  <a:pt x="23" y="136"/>
                </a:cubicBezTo>
                <a:cubicBezTo>
                  <a:pt x="1" y="136"/>
                  <a:pt x="1" y="136"/>
                  <a:pt x="1" y="136"/>
                </a:cubicBezTo>
                <a:cubicBezTo>
                  <a:pt x="1" y="135"/>
                  <a:pt x="0" y="134"/>
                  <a:pt x="0" y="132"/>
                </a:cubicBezTo>
                <a:cubicBezTo>
                  <a:pt x="0" y="131"/>
                  <a:pt x="0" y="130"/>
                  <a:pt x="0" y="129"/>
                </a:cubicBezTo>
                <a:cubicBezTo>
                  <a:pt x="0" y="127"/>
                  <a:pt x="0" y="126"/>
                  <a:pt x="0" y="125"/>
                </a:cubicBezTo>
                <a:cubicBezTo>
                  <a:pt x="0" y="123"/>
                  <a:pt x="0" y="122"/>
                  <a:pt x="0" y="121"/>
                </a:cubicBezTo>
                <a:cubicBezTo>
                  <a:pt x="0" y="90"/>
                  <a:pt x="0" y="90"/>
                  <a:pt x="0" y="90"/>
                </a:cubicBezTo>
                <a:lnTo>
                  <a:pt x="50" y="90"/>
                </a:lnTo>
                <a:close/>
                <a:moveTo>
                  <a:pt x="12" y="163"/>
                </a:moveTo>
                <a:cubicBezTo>
                  <a:pt x="13" y="163"/>
                  <a:pt x="13" y="163"/>
                  <a:pt x="14" y="164"/>
                </a:cubicBezTo>
                <a:cubicBezTo>
                  <a:pt x="14" y="164"/>
                  <a:pt x="14" y="164"/>
                  <a:pt x="14" y="164"/>
                </a:cubicBezTo>
                <a:cubicBezTo>
                  <a:pt x="15" y="164"/>
                  <a:pt x="15" y="164"/>
                  <a:pt x="15" y="164"/>
                </a:cubicBezTo>
                <a:cubicBezTo>
                  <a:pt x="15" y="164"/>
                  <a:pt x="15" y="165"/>
                  <a:pt x="15" y="165"/>
                </a:cubicBezTo>
                <a:cubicBezTo>
                  <a:pt x="15" y="165"/>
                  <a:pt x="15" y="165"/>
                  <a:pt x="15" y="165"/>
                </a:cubicBezTo>
                <a:cubicBezTo>
                  <a:pt x="16" y="165"/>
                  <a:pt x="16" y="165"/>
                  <a:pt x="16" y="165"/>
                </a:cubicBezTo>
                <a:cubicBezTo>
                  <a:pt x="16" y="166"/>
                  <a:pt x="17" y="166"/>
                  <a:pt x="17" y="166"/>
                </a:cubicBezTo>
                <a:cubicBezTo>
                  <a:pt x="17" y="166"/>
                  <a:pt x="17" y="167"/>
                  <a:pt x="17" y="167"/>
                </a:cubicBezTo>
                <a:cubicBezTo>
                  <a:pt x="18" y="167"/>
                  <a:pt x="18" y="167"/>
                  <a:pt x="18" y="167"/>
                </a:cubicBezTo>
                <a:cubicBezTo>
                  <a:pt x="19" y="167"/>
                  <a:pt x="19" y="167"/>
                  <a:pt x="19" y="168"/>
                </a:cubicBezTo>
                <a:cubicBezTo>
                  <a:pt x="19" y="168"/>
                  <a:pt x="19" y="168"/>
                  <a:pt x="20" y="169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21" y="169"/>
                  <a:pt x="21" y="169"/>
                  <a:pt x="21" y="169"/>
                </a:cubicBezTo>
                <a:cubicBezTo>
                  <a:pt x="21" y="169"/>
                  <a:pt x="21" y="169"/>
                  <a:pt x="21" y="170"/>
                </a:cubicBezTo>
                <a:cubicBezTo>
                  <a:pt x="22" y="170"/>
                  <a:pt x="22" y="170"/>
                  <a:pt x="22" y="170"/>
                </a:cubicBezTo>
                <a:cubicBezTo>
                  <a:pt x="23" y="170"/>
                  <a:pt x="23" y="170"/>
                  <a:pt x="23" y="170"/>
                </a:cubicBezTo>
                <a:cubicBezTo>
                  <a:pt x="23" y="171"/>
                  <a:pt x="23" y="171"/>
                  <a:pt x="23" y="171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25" y="172"/>
                  <a:pt x="25" y="172"/>
                  <a:pt x="25" y="172"/>
                </a:cubicBezTo>
                <a:cubicBezTo>
                  <a:pt x="25" y="172"/>
                  <a:pt x="25" y="173"/>
                  <a:pt x="26" y="173"/>
                </a:cubicBezTo>
                <a:cubicBezTo>
                  <a:pt x="27" y="173"/>
                  <a:pt x="27" y="173"/>
                  <a:pt x="27" y="173"/>
                </a:cubicBezTo>
                <a:cubicBezTo>
                  <a:pt x="27" y="173"/>
                  <a:pt x="27" y="173"/>
                  <a:pt x="27" y="173"/>
                </a:cubicBezTo>
                <a:cubicBezTo>
                  <a:pt x="27" y="174"/>
                  <a:pt x="27" y="174"/>
                  <a:pt x="27" y="174"/>
                </a:cubicBezTo>
                <a:cubicBezTo>
                  <a:pt x="28" y="174"/>
                  <a:pt x="28" y="174"/>
                  <a:pt x="28" y="174"/>
                </a:cubicBezTo>
                <a:cubicBezTo>
                  <a:pt x="28" y="174"/>
                  <a:pt x="29" y="175"/>
                  <a:pt x="29" y="175"/>
                </a:cubicBezTo>
                <a:cubicBezTo>
                  <a:pt x="29" y="175"/>
                  <a:pt x="29" y="175"/>
                  <a:pt x="29" y="176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1" y="176"/>
                  <a:pt x="31" y="176"/>
                  <a:pt x="31" y="176"/>
                </a:cubicBezTo>
                <a:cubicBezTo>
                  <a:pt x="31" y="176"/>
                  <a:pt x="31" y="177"/>
                  <a:pt x="31" y="177"/>
                </a:cubicBezTo>
                <a:cubicBezTo>
                  <a:pt x="33" y="178"/>
                  <a:pt x="33" y="178"/>
                  <a:pt x="33" y="178"/>
                </a:cubicBezTo>
                <a:cubicBezTo>
                  <a:pt x="33" y="179"/>
                  <a:pt x="32" y="179"/>
                  <a:pt x="32" y="179"/>
                </a:cubicBezTo>
                <a:cubicBezTo>
                  <a:pt x="31" y="180"/>
                  <a:pt x="30" y="180"/>
                  <a:pt x="29" y="181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9" y="182"/>
                  <a:pt x="28" y="182"/>
                  <a:pt x="28" y="182"/>
                </a:cubicBezTo>
                <a:cubicBezTo>
                  <a:pt x="27" y="182"/>
                  <a:pt x="27" y="182"/>
                  <a:pt x="27" y="182"/>
                </a:cubicBezTo>
                <a:cubicBezTo>
                  <a:pt x="27" y="182"/>
                  <a:pt x="27" y="183"/>
                  <a:pt x="27" y="183"/>
                </a:cubicBezTo>
                <a:cubicBezTo>
                  <a:pt x="26" y="183"/>
                  <a:pt x="26" y="184"/>
                  <a:pt x="26" y="184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25" y="184"/>
                  <a:pt x="25" y="184"/>
                  <a:pt x="25" y="184"/>
                </a:cubicBezTo>
                <a:cubicBezTo>
                  <a:pt x="25" y="185"/>
                  <a:pt x="25" y="185"/>
                  <a:pt x="25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23" y="186"/>
                  <a:pt x="23" y="186"/>
                  <a:pt x="23" y="186"/>
                </a:cubicBezTo>
                <a:cubicBezTo>
                  <a:pt x="23" y="186"/>
                  <a:pt x="22" y="186"/>
                  <a:pt x="22" y="186"/>
                </a:cubicBezTo>
                <a:cubicBezTo>
                  <a:pt x="22" y="186"/>
                  <a:pt x="22" y="186"/>
                  <a:pt x="21" y="187"/>
                </a:cubicBezTo>
                <a:cubicBezTo>
                  <a:pt x="21" y="187"/>
                  <a:pt x="21" y="187"/>
                  <a:pt x="21" y="187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8"/>
                  <a:pt x="19" y="189"/>
                  <a:pt x="19" y="189"/>
                </a:cubicBezTo>
                <a:cubicBezTo>
                  <a:pt x="19" y="189"/>
                  <a:pt x="19" y="189"/>
                  <a:pt x="18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90"/>
                  <a:pt x="17" y="190"/>
                  <a:pt x="17" y="190"/>
                </a:cubicBezTo>
                <a:cubicBezTo>
                  <a:pt x="17" y="190"/>
                  <a:pt x="16" y="191"/>
                  <a:pt x="16" y="191"/>
                </a:cubicBezTo>
                <a:cubicBezTo>
                  <a:pt x="15" y="191"/>
                  <a:pt x="15" y="191"/>
                  <a:pt x="15" y="191"/>
                </a:cubicBezTo>
                <a:cubicBezTo>
                  <a:pt x="15" y="191"/>
                  <a:pt x="15" y="191"/>
                  <a:pt x="15" y="192"/>
                </a:cubicBezTo>
                <a:cubicBezTo>
                  <a:pt x="14" y="192"/>
                  <a:pt x="14" y="192"/>
                  <a:pt x="14" y="193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13" y="193"/>
                  <a:pt x="13" y="193"/>
                  <a:pt x="13" y="193"/>
                </a:cubicBezTo>
                <a:cubicBezTo>
                  <a:pt x="13" y="193"/>
                  <a:pt x="13" y="193"/>
                  <a:pt x="12" y="194"/>
                </a:cubicBezTo>
                <a:cubicBezTo>
                  <a:pt x="11" y="194"/>
                  <a:pt x="11" y="194"/>
                  <a:pt x="11" y="194"/>
                </a:cubicBezTo>
                <a:cubicBezTo>
                  <a:pt x="11" y="194"/>
                  <a:pt x="11" y="194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  <a:cubicBezTo>
                  <a:pt x="9" y="196"/>
                  <a:pt x="9" y="196"/>
                  <a:pt x="9" y="196"/>
                </a:cubicBezTo>
                <a:cubicBezTo>
                  <a:pt x="8" y="196"/>
                  <a:pt x="8" y="197"/>
                  <a:pt x="8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7"/>
                  <a:pt x="7" y="197"/>
                  <a:pt x="7" y="197"/>
                </a:cubicBezTo>
                <a:cubicBezTo>
                  <a:pt x="7" y="198"/>
                  <a:pt x="7" y="198"/>
                  <a:pt x="7" y="198"/>
                </a:cubicBezTo>
                <a:cubicBezTo>
                  <a:pt x="5" y="198"/>
                  <a:pt x="5" y="198"/>
                  <a:pt x="5" y="198"/>
                </a:cubicBezTo>
                <a:cubicBezTo>
                  <a:pt x="5" y="199"/>
                  <a:pt x="5" y="199"/>
                  <a:pt x="5" y="199"/>
                </a:cubicBezTo>
                <a:cubicBezTo>
                  <a:pt x="5" y="199"/>
                  <a:pt x="5" y="199"/>
                  <a:pt x="5" y="199"/>
                </a:cubicBezTo>
                <a:cubicBezTo>
                  <a:pt x="4" y="199"/>
                  <a:pt x="4" y="200"/>
                  <a:pt x="3" y="200"/>
                </a:cubicBezTo>
                <a:cubicBezTo>
                  <a:pt x="4" y="193"/>
                  <a:pt x="6" y="187"/>
                  <a:pt x="7" y="181"/>
                </a:cubicBezTo>
                <a:cubicBezTo>
                  <a:pt x="8" y="175"/>
                  <a:pt x="9" y="168"/>
                  <a:pt x="10" y="162"/>
                </a:cubicBezTo>
                <a:cubicBezTo>
                  <a:pt x="11" y="162"/>
                  <a:pt x="12" y="162"/>
                  <a:pt x="12" y="163"/>
                </a:cubicBezTo>
                <a:close/>
                <a:moveTo>
                  <a:pt x="62" y="77"/>
                </a:moveTo>
                <a:cubicBezTo>
                  <a:pt x="62" y="77"/>
                  <a:pt x="62" y="77"/>
                  <a:pt x="63" y="78"/>
                </a:cubicBezTo>
                <a:cubicBezTo>
                  <a:pt x="63" y="78"/>
                  <a:pt x="63" y="78"/>
                  <a:pt x="63" y="78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9"/>
                  <a:pt x="64" y="79"/>
                  <a:pt x="64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79"/>
                  <a:pt x="65" y="79"/>
                </a:cubicBezTo>
                <a:cubicBezTo>
                  <a:pt x="65" y="79"/>
                  <a:pt x="65" y="80"/>
                  <a:pt x="66" y="80"/>
                </a:cubicBezTo>
                <a:cubicBezTo>
                  <a:pt x="66" y="80"/>
                  <a:pt x="66" y="80"/>
                  <a:pt x="67" y="80"/>
                </a:cubicBezTo>
                <a:cubicBezTo>
                  <a:pt x="67" y="80"/>
                  <a:pt x="67" y="80"/>
                  <a:pt x="68" y="80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81"/>
                  <a:pt x="68" y="81"/>
                  <a:pt x="68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70" y="82"/>
                  <a:pt x="70" y="82"/>
                  <a:pt x="70" y="82"/>
                </a:cubicBezTo>
                <a:cubicBezTo>
                  <a:pt x="70" y="82"/>
                  <a:pt x="70" y="82"/>
                  <a:pt x="70" y="83"/>
                </a:cubicBezTo>
                <a:cubicBezTo>
                  <a:pt x="70" y="83"/>
                  <a:pt x="71" y="83"/>
                  <a:pt x="71" y="83"/>
                </a:cubicBezTo>
                <a:cubicBezTo>
                  <a:pt x="71" y="83"/>
                  <a:pt x="72" y="83"/>
                  <a:pt x="72" y="83"/>
                </a:cubicBezTo>
                <a:cubicBezTo>
                  <a:pt x="72" y="83"/>
                  <a:pt x="72" y="83"/>
                  <a:pt x="72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4" y="84"/>
                  <a:pt x="74" y="84"/>
                  <a:pt x="74" y="84"/>
                </a:cubicBezTo>
                <a:cubicBezTo>
                  <a:pt x="74" y="84"/>
                  <a:pt x="74" y="85"/>
                  <a:pt x="74" y="85"/>
                </a:cubicBezTo>
                <a:cubicBezTo>
                  <a:pt x="75" y="85"/>
                  <a:pt x="75" y="85"/>
                  <a:pt x="75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7"/>
                  <a:pt x="78" y="87"/>
                  <a:pt x="78" y="87"/>
                </a:cubicBezTo>
                <a:cubicBezTo>
                  <a:pt x="78" y="87"/>
                  <a:pt x="79" y="87"/>
                  <a:pt x="79" y="88"/>
                </a:cubicBezTo>
                <a:cubicBezTo>
                  <a:pt x="79" y="88"/>
                  <a:pt x="79" y="88"/>
                  <a:pt x="80" y="88"/>
                </a:cubicBezTo>
                <a:cubicBezTo>
                  <a:pt x="80" y="88"/>
                  <a:pt x="80" y="88"/>
                  <a:pt x="80" y="89"/>
                </a:cubicBezTo>
                <a:cubicBezTo>
                  <a:pt x="81" y="89"/>
                  <a:pt x="81" y="89"/>
                  <a:pt x="81" y="89"/>
                </a:cubicBezTo>
                <a:cubicBezTo>
                  <a:pt x="81" y="89"/>
                  <a:pt x="81" y="89"/>
                  <a:pt x="81" y="89"/>
                </a:cubicBezTo>
                <a:cubicBezTo>
                  <a:pt x="81" y="89"/>
                  <a:pt x="81" y="90"/>
                  <a:pt x="81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3" y="90"/>
                  <a:pt x="83" y="90"/>
                  <a:pt x="83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1"/>
                  <a:pt x="84" y="91"/>
                </a:cubicBezTo>
                <a:cubicBezTo>
                  <a:pt x="84" y="91"/>
                  <a:pt x="84" y="91"/>
                  <a:pt x="85" y="91"/>
                </a:cubicBezTo>
                <a:cubicBezTo>
                  <a:pt x="85" y="92"/>
                  <a:pt x="85" y="92"/>
                  <a:pt x="85" y="92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4"/>
                  <a:pt x="84" y="94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3" y="95"/>
                  <a:pt x="82" y="95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7"/>
                  <a:pt x="82" y="97"/>
                  <a:pt x="82" y="97"/>
                </a:cubicBezTo>
                <a:cubicBezTo>
                  <a:pt x="81" y="97"/>
                  <a:pt x="81" y="97"/>
                  <a:pt x="81" y="97"/>
                </a:cubicBezTo>
                <a:cubicBezTo>
                  <a:pt x="81" y="98"/>
                  <a:pt x="81" y="98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1" y="98"/>
                  <a:pt x="81" y="98"/>
                  <a:pt x="80" y="98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1"/>
                  <a:pt x="79" y="101"/>
                  <a:pt x="79" y="101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77" y="105"/>
                  <a:pt x="77" y="105"/>
                  <a:pt x="76" y="105"/>
                </a:cubicBezTo>
                <a:cubicBezTo>
                  <a:pt x="76" y="105"/>
                  <a:pt x="76" y="106"/>
                  <a:pt x="76" y="106"/>
                </a:cubicBezTo>
                <a:cubicBezTo>
                  <a:pt x="76" y="106"/>
                  <a:pt x="76" y="107"/>
                  <a:pt x="76" y="107"/>
                </a:cubicBezTo>
                <a:cubicBezTo>
                  <a:pt x="76" y="107"/>
                  <a:pt x="76" y="107"/>
                  <a:pt x="75" y="107"/>
                </a:cubicBezTo>
                <a:cubicBezTo>
                  <a:pt x="75" y="108"/>
                  <a:pt x="75" y="108"/>
                  <a:pt x="75" y="108"/>
                </a:cubicBezTo>
                <a:cubicBezTo>
                  <a:pt x="75" y="108"/>
                  <a:pt x="75" y="109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4" y="110"/>
                  <a:pt x="73" y="110"/>
                  <a:pt x="73" y="111"/>
                </a:cubicBezTo>
                <a:cubicBezTo>
                  <a:pt x="73" y="111"/>
                  <a:pt x="73" y="111"/>
                  <a:pt x="73" y="112"/>
                </a:cubicBezTo>
                <a:cubicBezTo>
                  <a:pt x="73" y="112"/>
                  <a:pt x="73" y="112"/>
                  <a:pt x="73" y="113"/>
                </a:cubicBezTo>
                <a:cubicBezTo>
                  <a:pt x="73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70" y="117"/>
                  <a:pt x="70" y="117"/>
                  <a:pt x="69" y="117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9" y="118"/>
                  <a:pt x="69" y="118"/>
                  <a:pt x="69" y="118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19"/>
                  <a:pt x="69" y="119"/>
                  <a:pt x="68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1"/>
                  <a:pt x="68" y="121"/>
                </a:cubicBezTo>
                <a:cubicBezTo>
                  <a:pt x="67" y="121"/>
                  <a:pt x="67" y="122"/>
                  <a:pt x="67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123"/>
                  <a:pt x="66" y="123"/>
                  <a:pt x="66" y="124"/>
                </a:cubicBezTo>
                <a:cubicBezTo>
                  <a:pt x="66" y="124"/>
                  <a:pt x="66" y="124"/>
                  <a:pt x="66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26"/>
                  <a:pt x="65" y="126"/>
                  <a:pt x="65" y="126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4" y="128"/>
                  <a:pt x="64" y="128"/>
                  <a:pt x="63" y="128"/>
                </a:cubicBezTo>
                <a:cubicBezTo>
                  <a:pt x="63" y="128"/>
                  <a:pt x="63" y="128"/>
                  <a:pt x="63" y="128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131"/>
                  <a:pt x="61" y="132"/>
                  <a:pt x="61" y="132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61" y="132"/>
                  <a:pt x="60" y="133"/>
                  <a:pt x="60" y="133"/>
                </a:cubicBezTo>
                <a:cubicBezTo>
                  <a:pt x="60" y="133"/>
                  <a:pt x="60" y="134"/>
                  <a:pt x="60" y="134"/>
                </a:cubicBezTo>
                <a:cubicBezTo>
                  <a:pt x="60" y="134"/>
                  <a:pt x="60" y="134"/>
                  <a:pt x="60" y="134"/>
                </a:cubicBezTo>
                <a:cubicBezTo>
                  <a:pt x="59" y="134"/>
                  <a:pt x="59" y="134"/>
                  <a:pt x="59" y="135"/>
                </a:cubicBezTo>
                <a:cubicBezTo>
                  <a:pt x="59" y="135"/>
                  <a:pt x="59" y="135"/>
                  <a:pt x="59" y="136"/>
                </a:cubicBezTo>
                <a:cubicBezTo>
                  <a:pt x="59" y="136"/>
                  <a:pt x="59" y="136"/>
                  <a:pt x="58" y="137"/>
                </a:cubicBezTo>
                <a:cubicBezTo>
                  <a:pt x="58" y="137"/>
                  <a:pt x="58" y="137"/>
                  <a:pt x="58" y="137"/>
                </a:cubicBezTo>
                <a:cubicBezTo>
                  <a:pt x="58" y="137"/>
                  <a:pt x="57" y="137"/>
                  <a:pt x="57" y="137"/>
                </a:cubicBezTo>
                <a:cubicBezTo>
                  <a:pt x="57" y="138"/>
                  <a:pt x="57" y="138"/>
                  <a:pt x="57" y="138"/>
                </a:cubicBezTo>
                <a:cubicBezTo>
                  <a:pt x="57" y="139"/>
                  <a:pt x="57" y="139"/>
                  <a:pt x="57" y="140"/>
                </a:cubicBezTo>
                <a:cubicBezTo>
                  <a:pt x="57" y="140"/>
                  <a:pt x="56" y="140"/>
                  <a:pt x="56" y="140"/>
                </a:cubicBezTo>
                <a:cubicBezTo>
                  <a:pt x="56" y="140"/>
                  <a:pt x="56" y="140"/>
                  <a:pt x="56" y="140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4" y="143"/>
                  <a:pt x="54" y="144"/>
                  <a:pt x="54" y="144"/>
                </a:cubicBezTo>
                <a:cubicBezTo>
                  <a:pt x="54" y="144"/>
                  <a:pt x="54" y="144"/>
                  <a:pt x="54" y="144"/>
                </a:cubicBezTo>
                <a:cubicBezTo>
                  <a:pt x="53" y="144"/>
                  <a:pt x="53" y="145"/>
                  <a:pt x="53" y="145"/>
                </a:cubicBezTo>
                <a:cubicBezTo>
                  <a:pt x="53" y="145"/>
                  <a:pt x="53" y="146"/>
                  <a:pt x="53" y="146"/>
                </a:cubicBezTo>
                <a:cubicBezTo>
                  <a:pt x="53" y="146"/>
                  <a:pt x="53" y="146"/>
                  <a:pt x="52" y="146"/>
                </a:cubicBezTo>
                <a:cubicBezTo>
                  <a:pt x="52" y="146"/>
                  <a:pt x="52" y="147"/>
                  <a:pt x="52" y="147"/>
                </a:cubicBezTo>
                <a:cubicBezTo>
                  <a:pt x="52" y="147"/>
                  <a:pt x="52" y="147"/>
                  <a:pt x="52" y="148"/>
                </a:cubicBezTo>
                <a:cubicBezTo>
                  <a:pt x="52" y="148"/>
                  <a:pt x="51" y="148"/>
                  <a:pt x="51" y="149"/>
                </a:cubicBezTo>
                <a:cubicBezTo>
                  <a:pt x="51" y="149"/>
                  <a:pt x="51" y="149"/>
                  <a:pt x="51" y="149"/>
                </a:cubicBezTo>
                <a:cubicBezTo>
                  <a:pt x="51" y="149"/>
                  <a:pt x="50" y="149"/>
                  <a:pt x="50" y="149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49" y="153"/>
                  <a:pt x="49" y="153"/>
                  <a:pt x="49" y="153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7" y="155"/>
                  <a:pt x="47" y="155"/>
                  <a:pt x="47" y="155"/>
                </a:cubicBezTo>
                <a:cubicBezTo>
                  <a:pt x="47" y="155"/>
                  <a:pt x="47" y="156"/>
                  <a:pt x="47" y="156"/>
                </a:cubicBezTo>
                <a:cubicBezTo>
                  <a:pt x="47" y="156"/>
                  <a:pt x="47" y="156"/>
                  <a:pt x="46" y="156"/>
                </a:cubicBezTo>
                <a:cubicBezTo>
                  <a:pt x="46" y="156"/>
                  <a:pt x="46" y="157"/>
                  <a:pt x="46" y="157"/>
                </a:cubicBezTo>
                <a:cubicBezTo>
                  <a:pt x="46" y="157"/>
                  <a:pt x="46" y="158"/>
                  <a:pt x="46" y="158"/>
                </a:cubicBezTo>
                <a:cubicBezTo>
                  <a:pt x="46" y="158"/>
                  <a:pt x="46" y="158"/>
                  <a:pt x="45" y="158"/>
                </a:cubicBezTo>
                <a:cubicBezTo>
                  <a:pt x="45" y="158"/>
                  <a:pt x="45" y="159"/>
                  <a:pt x="45" y="159"/>
                </a:cubicBezTo>
                <a:cubicBezTo>
                  <a:pt x="45" y="159"/>
                  <a:pt x="45" y="159"/>
                  <a:pt x="44" y="160"/>
                </a:cubicBezTo>
                <a:cubicBezTo>
                  <a:pt x="44" y="160"/>
                  <a:pt x="44" y="160"/>
                  <a:pt x="44" y="161"/>
                </a:cubicBezTo>
                <a:cubicBezTo>
                  <a:pt x="44" y="161"/>
                  <a:pt x="44" y="161"/>
                  <a:pt x="44" y="161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2" y="165"/>
                  <a:pt x="42" y="165"/>
                  <a:pt x="42" y="165"/>
                </a:cubicBezTo>
                <a:cubicBezTo>
                  <a:pt x="42" y="165"/>
                  <a:pt x="42" y="165"/>
                  <a:pt x="41" y="165"/>
                </a:cubicBezTo>
                <a:cubicBezTo>
                  <a:pt x="41" y="165"/>
                  <a:pt x="41" y="165"/>
                  <a:pt x="41" y="165"/>
                </a:cubicBezTo>
                <a:cubicBezTo>
                  <a:pt x="41" y="166"/>
                  <a:pt x="41" y="166"/>
                  <a:pt x="41" y="166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0" y="167"/>
                  <a:pt x="40" y="167"/>
                  <a:pt x="40" y="167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40" y="168"/>
                  <a:pt x="39" y="168"/>
                  <a:pt x="39" y="168"/>
                </a:cubicBezTo>
                <a:cubicBezTo>
                  <a:pt x="39" y="168"/>
                  <a:pt x="39" y="169"/>
                  <a:pt x="39" y="169"/>
                </a:cubicBezTo>
                <a:cubicBezTo>
                  <a:pt x="39" y="169"/>
                  <a:pt x="39" y="170"/>
                  <a:pt x="39" y="170"/>
                </a:cubicBezTo>
                <a:cubicBezTo>
                  <a:pt x="39" y="170"/>
                  <a:pt x="38" y="170"/>
                  <a:pt x="38" y="170"/>
                </a:cubicBezTo>
                <a:cubicBezTo>
                  <a:pt x="38" y="170"/>
                  <a:pt x="38" y="171"/>
                  <a:pt x="38" y="171"/>
                </a:cubicBezTo>
                <a:cubicBezTo>
                  <a:pt x="38" y="172"/>
                  <a:pt x="38" y="172"/>
                  <a:pt x="38" y="172"/>
                </a:cubicBezTo>
                <a:cubicBezTo>
                  <a:pt x="37" y="172"/>
                  <a:pt x="37" y="173"/>
                  <a:pt x="36" y="174"/>
                </a:cubicBezTo>
                <a:cubicBezTo>
                  <a:pt x="36" y="174"/>
                  <a:pt x="36" y="175"/>
                  <a:pt x="36" y="176"/>
                </a:cubicBezTo>
                <a:cubicBezTo>
                  <a:pt x="35" y="176"/>
                  <a:pt x="35" y="175"/>
                  <a:pt x="35" y="175"/>
                </a:cubicBezTo>
                <a:cubicBezTo>
                  <a:pt x="34" y="175"/>
                  <a:pt x="34" y="175"/>
                  <a:pt x="34" y="175"/>
                </a:cubicBezTo>
                <a:cubicBezTo>
                  <a:pt x="34" y="175"/>
                  <a:pt x="34" y="175"/>
                  <a:pt x="34" y="175"/>
                </a:cubicBezTo>
                <a:cubicBezTo>
                  <a:pt x="34" y="174"/>
                  <a:pt x="33" y="174"/>
                  <a:pt x="33" y="174"/>
                </a:cubicBezTo>
                <a:cubicBezTo>
                  <a:pt x="33" y="174"/>
                  <a:pt x="32" y="174"/>
                  <a:pt x="32" y="174"/>
                </a:cubicBezTo>
                <a:cubicBezTo>
                  <a:pt x="32" y="174"/>
                  <a:pt x="32" y="174"/>
                  <a:pt x="32" y="173"/>
                </a:cubicBezTo>
                <a:cubicBezTo>
                  <a:pt x="32" y="173"/>
                  <a:pt x="32" y="173"/>
                  <a:pt x="32" y="173"/>
                </a:cubicBezTo>
                <a:cubicBezTo>
                  <a:pt x="31" y="173"/>
                  <a:pt x="31" y="173"/>
                  <a:pt x="31" y="173"/>
                </a:cubicBezTo>
                <a:cubicBezTo>
                  <a:pt x="30" y="173"/>
                  <a:pt x="30" y="173"/>
                  <a:pt x="30" y="172"/>
                </a:cubicBezTo>
                <a:cubicBezTo>
                  <a:pt x="30" y="172"/>
                  <a:pt x="30" y="172"/>
                  <a:pt x="30" y="172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9" y="172"/>
                  <a:pt x="29" y="171"/>
                  <a:pt x="28" y="171"/>
                </a:cubicBezTo>
                <a:cubicBezTo>
                  <a:pt x="28" y="171"/>
                  <a:pt x="28" y="170"/>
                  <a:pt x="28" y="170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70"/>
                  <a:pt x="26" y="170"/>
                  <a:pt x="26" y="169"/>
                </a:cubicBezTo>
                <a:cubicBezTo>
                  <a:pt x="26" y="169"/>
                  <a:pt x="26" y="169"/>
                  <a:pt x="26" y="169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168"/>
                  <a:pt x="24" y="168"/>
                  <a:pt x="24" y="167"/>
                </a:cubicBezTo>
                <a:cubicBezTo>
                  <a:pt x="23" y="167"/>
                  <a:pt x="23" y="167"/>
                  <a:pt x="23" y="167"/>
                </a:cubicBezTo>
                <a:cubicBezTo>
                  <a:pt x="23" y="167"/>
                  <a:pt x="22" y="167"/>
                  <a:pt x="22" y="167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20" y="166"/>
                  <a:pt x="20" y="165"/>
                  <a:pt x="20" y="165"/>
                </a:cubicBezTo>
                <a:cubicBezTo>
                  <a:pt x="20" y="165"/>
                  <a:pt x="20" y="164"/>
                  <a:pt x="20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4"/>
                  <a:pt x="18" y="164"/>
                  <a:pt x="18" y="164"/>
                </a:cubicBezTo>
                <a:cubicBezTo>
                  <a:pt x="18" y="163"/>
                  <a:pt x="18" y="163"/>
                  <a:pt x="18" y="163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7" y="162"/>
                  <a:pt x="16" y="162"/>
                  <a:pt x="16" y="162"/>
                </a:cubicBezTo>
                <a:cubicBezTo>
                  <a:pt x="16" y="162"/>
                  <a:pt x="16" y="162"/>
                  <a:pt x="15" y="162"/>
                </a:cubicBezTo>
                <a:cubicBezTo>
                  <a:pt x="15" y="162"/>
                  <a:pt x="15" y="162"/>
                  <a:pt x="15" y="161"/>
                </a:cubicBezTo>
                <a:cubicBezTo>
                  <a:pt x="15" y="161"/>
                  <a:pt x="15" y="161"/>
                  <a:pt x="15" y="161"/>
                </a:cubicBezTo>
                <a:cubicBezTo>
                  <a:pt x="14" y="161"/>
                  <a:pt x="14" y="160"/>
                  <a:pt x="14" y="160"/>
                </a:cubicBezTo>
                <a:cubicBezTo>
                  <a:pt x="14" y="160"/>
                  <a:pt x="13" y="160"/>
                  <a:pt x="12" y="160"/>
                </a:cubicBezTo>
                <a:cubicBezTo>
                  <a:pt x="13" y="159"/>
                  <a:pt x="13" y="159"/>
                  <a:pt x="13" y="158"/>
                </a:cubicBezTo>
                <a:cubicBezTo>
                  <a:pt x="13" y="158"/>
                  <a:pt x="13" y="157"/>
                  <a:pt x="13" y="157"/>
                </a:cubicBezTo>
                <a:cubicBezTo>
                  <a:pt x="13" y="157"/>
                  <a:pt x="13" y="157"/>
                  <a:pt x="14" y="157"/>
                </a:cubicBezTo>
                <a:cubicBezTo>
                  <a:pt x="14" y="157"/>
                  <a:pt x="14" y="157"/>
                  <a:pt x="14" y="156"/>
                </a:cubicBezTo>
                <a:cubicBezTo>
                  <a:pt x="14" y="156"/>
                  <a:pt x="14" y="156"/>
                  <a:pt x="14" y="155"/>
                </a:cubicBezTo>
                <a:cubicBezTo>
                  <a:pt x="14" y="155"/>
                  <a:pt x="15" y="155"/>
                  <a:pt x="15" y="154"/>
                </a:cubicBezTo>
                <a:cubicBezTo>
                  <a:pt x="15" y="154"/>
                  <a:pt x="15" y="154"/>
                  <a:pt x="15" y="154"/>
                </a:cubicBezTo>
                <a:cubicBezTo>
                  <a:pt x="15" y="154"/>
                  <a:pt x="16" y="154"/>
                  <a:pt x="16" y="154"/>
                </a:cubicBezTo>
                <a:cubicBezTo>
                  <a:pt x="16" y="153"/>
                  <a:pt x="16" y="153"/>
                  <a:pt x="16" y="153"/>
                </a:cubicBezTo>
                <a:cubicBezTo>
                  <a:pt x="16" y="152"/>
                  <a:pt x="16" y="152"/>
                  <a:pt x="16" y="151"/>
                </a:cubicBezTo>
                <a:cubicBezTo>
                  <a:pt x="16" y="151"/>
                  <a:pt x="17" y="151"/>
                  <a:pt x="17" y="151"/>
                </a:cubicBezTo>
                <a:cubicBezTo>
                  <a:pt x="17" y="151"/>
                  <a:pt x="17" y="151"/>
                  <a:pt x="17" y="151"/>
                </a:cubicBezTo>
                <a:cubicBezTo>
                  <a:pt x="18" y="151"/>
                  <a:pt x="18" y="150"/>
                  <a:pt x="18" y="150"/>
                </a:cubicBezTo>
                <a:cubicBezTo>
                  <a:pt x="18" y="150"/>
                  <a:pt x="18" y="149"/>
                  <a:pt x="18" y="149"/>
                </a:cubicBezTo>
                <a:cubicBezTo>
                  <a:pt x="18" y="149"/>
                  <a:pt x="18" y="149"/>
                  <a:pt x="19" y="149"/>
                </a:cubicBezTo>
                <a:cubicBezTo>
                  <a:pt x="19" y="148"/>
                  <a:pt x="19" y="148"/>
                  <a:pt x="19" y="148"/>
                </a:cubicBezTo>
                <a:cubicBezTo>
                  <a:pt x="19" y="148"/>
                  <a:pt x="19" y="147"/>
                  <a:pt x="19" y="147"/>
                </a:cubicBezTo>
                <a:cubicBezTo>
                  <a:pt x="19" y="147"/>
                  <a:pt x="19" y="147"/>
                  <a:pt x="20" y="146"/>
                </a:cubicBezTo>
                <a:cubicBezTo>
                  <a:pt x="20" y="146"/>
                  <a:pt x="20" y="146"/>
                  <a:pt x="20" y="146"/>
                </a:cubicBezTo>
                <a:cubicBezTo>
                  <a:pt x="20" y="146"/>
                  <a:pt x="20" y="146"/>
                  <a:pt x="21" y="146"/>
                </a:cubicBezTo>
                <a:cubicBezTo>
                  <a:pt x="21" y="145"/>
                  <a:pt x="21" y="145"/>
                  <a:pt x="21" y="144"/>
                </a:cubicBezTo>
                <a:cubicBezTo>
                  <a:pt x="21" y="144"/>
                  <a:pt x="21" y="144"/>
                  <a:pt x="21" y="143"/>
                </a:cubicBezTo>
                <a:cubicBezTo>
                  <a:pt x="21" y="143"/>
                  <a:pt x="22" y="143"/>
                  <a:pt x="22" y="143"/>
                </a:cubicBezTo>
                <a:cubicBezTo>
                  <a:pt x="22" y="143"/>
                  <a:pt x="22" y="143"/>
                  <a:pt x="22" y="143"/>
                </a:cubicBezTo>
                <a:cubicBezTo>
                  <a:pt x="22" y="142"/>
                  <a:pt x="23" y="142"/>
                  <a:pt x="23" y="142"/>
                </a:cubicBezTo>
                <a:cubicBezTo>
                  <a:pt x="23" y="141"/>
                  <a:pt x="23" y="141"/>
                  <a:pt x="23" y="141"/>
                </a:cubicBezTo>
                <a:cubicBezTo>
                  <a:pt x="23" y="140"/>
                  <a:pt x="23" y="140"/>
                  <a:pt x="23" y="140"/>
                </a:cubicBezTo>
                <a:cubicBezTo>
                  <a:pt x="24" y="140"/>
                  <a:pt x="24" y="140"/>
                  <a:pt x="24" y="140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5" y="137"/>
                  <a:pt x="25" y="137"/>
                  <a:pt x="26" y="137"/>
                </a:cubicBezTo>
                <a:cubicBezTo>
                  <a:pt x="26" y="136"/>
                  <a:pt x="26" y="136"/>
                  <a:pt x="26" y="136"/>
                </a:cubicBezTo>
                <a:cubicBezTo>
                  <a:pt x="26" y="135"/>
                  <a:pt x="26" y="135"/>
                  <a:pt x="26" y="135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34"/>
                  <a:pt x="27" y="134"/>
                  <a:pt x="27" y="134"/>
                </a:cubicBezTo>
                <a:cubicBezTo>
                  <a:pt x="27" y="134"/>
                  <a:pt x="28" y="134"/>
                  <a:pt x="28" y="133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1"/>
                  <a:pt x="28" y="131"/>
                  <a:pt x="28" y="131"/>
                </a:cubicBezTo>
                <a:cubicBezTo>
                  <a:pt x="28" y="131"/>
                  <a:pt x="29" y="131"/>
                  <a:pt x="29" y="131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30" y="128"/>
                  <a:pt x="30" y="128"/>
                  <a:pt x="31" y="128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31" y="127"/>
                  <a:pt x="31" y="127"/>
                  <a:pt x="31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2" y="125"/>
                  <a:pt x="33" y="125"/>
                  <a:pt x="33" y="125"/>
                </a:cubicBezTo>
                <a:cubicBezTo>
                  <a:pt x="33" y="125"/>
                  <a:pt x="33" y="125"/>
                  <a:pt x="33" y="124"/>
                </a:cubicBezTo>
                <a:cubicBezTo>
                  <a:pt x="33" y="124"/>
                  <a:pt x="33" y="124"/>
                  <a:pt x="33" y="123"/>
                </a:cubicBezTo>
                <a:cubicBezTo>
                  <a:pt x="33" y="123"/>
                  <a:pt x="34" y="123"/>
                  <a:pt x="34" y="123"/>
                </a:cubicBezTo>
                <a:cubicBezTo>
                  <a:pt x="34" y="123"/>
                  <a:pt x="34" y="123"/>
                  <a:pt x="34" y="122"/>
                </a:cubicBezTo>
                <a:cubicBezTo>
                  <a:pt x="34" y="122"/>
                  <a:pt x="35" y="122"/>
                  <a:pt x="35" y="121"/>
                </a:cubicBezTo>
                <a:cubicBezTo>
                  <a:pt x="35" y="121"/>
                  <a:pt x="35" y="121"/>
                  <a:pt x="35" y="120"/>
                </a:cubicBezTo>
                <a:cubicBezTo>
                  <a:pt x="35" y="120"/>
                  <a:pt x="35" y="120"/>
                  <a:pt x="35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6" y="119"/>
                  <a:pt x="36" y="119"/>
                  <a:pt x="36" y="119"/>
                </a:cubicBezTo>
                <a:cubicBezTo>
                  <a:pt x="36" y="118"/>
                  <a:pt x="36" y="118"/>
                  <a:pt x="37" y="118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7" y="117"/>
                  <a:pt x="38" y="117"/>
                  <a:pt x="38" y="117"/>
                </a:cubicBezTo>
                <a:cubicBezTo>
                  <a:pt x="38" y="116"/>
                  <a:pt x="38" y="116"/>
                  <a:pt x="38" y="115"/>
                </a:cubicBezTo>
                <a:cubicBezTo>
                  <a:pt x="38" y="115"/>
                  <a:pt x="39" y="114"/>
                  <a:pt x="3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40" y="113"/>
                  <a:pt x="40" y="112"/>
                  <a:pt x="40" y="112"/>
                </a:cubicBezTo>
                <a:cubicBezTo>
                  <a:pt x="40" y="112"/>
                  <a:pt x="40" y="111"/>
                  <a:pt x="40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2" y="110"/>
                  <a:pt x="42" y="110"/>
                  <a:pt x="42" y="109"/>
                </a:cubicBezTo>
                <a:cubicBezTo>
                  <a:pt x="42" y="109"/>
                  <a:pt x="42" y="109"/>
                  <a:pt x="42" y="108"/>
                </a:cubicBezTo>
                <a:cubicBezTo>
                  <a:pt x="42" y="108"/>
                  <a:pt x="42" y="108"/>
                  <a:pt x="43" y="108"/>
                </a:cubicBezTo>
                <a:cubicBezTo>
                  <a:pt x="43" y="108"/>
                  <a:pt x="43" y="108"/>
                  <a:pt x="43" y="108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43" y="106"/>
                  <a:pt x="44" y="106"/>
                  <a:pt x="44" y="106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5"/>
                  <a:pt x="45" y="105"/>
                  <a:pt x="45" y="105"/>
                </a:cubicBezTo>
                <a:cubicBezTo>
                  <a:pt x="45" y="105"/>
                  <a:pt x="45" y="104"/>
                  <a:pt x="45" y="104"/>
                </a:cubicBezTo>
                <a:cubicBezTo>
                  <a:pt x="45" y="104"/>
                  <a:pt x="45" y="103"/>
                  <a:pt x="45" y="103"/>
                </a:cubicBezTo>
                <a:cubicBezTo>
                  <a:pt x="45" y="103"/>
                  <a:pt x="46" y="103"/>
                  <a:pt x="46" y="103"/>
                </a:cubicBezTo>
                <a:cubicBezTo>
                  <a:pt x="46" y="103"/>
                  <a:pt x="46" y="102"/>
                  <a:pt x="46" y="102"/>
                </a:cubicBezTo>
                <a:cubicBezTo>
                  <a:pt x="47" y="102"/>
                  <a:pt x="47" y="101"/>
                  <a:pt x="47" y="101"/>
                </a:cubicBezTo>
                <a:cubicBezTo>
                  <a:pt x="47" y="101"/>
                  <a:pt x="47" y="100"/>
                  <a:pt x="47" y="100"/>
                </a:cubicBezTo>
                <a:cubicBezTo>
                  <a:pt x="47" y="100"/>
                  <a:pt x="47" y="100"/>
                  <a:pt x="48" y="100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48" y="99"/>
                  <a:pt x="48" y="99"/>
                  <a:pt x="48" y="98"/>
                </a:cubicBezTo>
                <a:cubicBezTo>
                  <a:pt x="48" y="98"/>
                  <a:pt x="48" y="98"/>
                  <a:pt x="49" y="97"/>
                </a:cubicBezTo>
                <a:cubicBezTo>
                  <a:pt x="49" y="97"/>
                  <a:pt x="49" y="97"/>
                  <a:pt x="49" y="97"/>
                </a:cubicBezTo>
                <a:cubicBezTo>
                  <a:pt x="49" y="97"/>
                  <a:pt x="49" y="97"/>
                  <a:pt x="50" y="97"/>
                </a:cubicBezTo>
                <a:cubicBezTo>
                  <a:pt x="50" y="96"/>
                  <a:pt x="50" y="96"/>
                  <a:pt x="50" y="96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94"/>
                  <a:pt x="51" y="94"/>
                  <a:pt x="51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51" y="94"/>
                  <a:pt x="52" y="93"/>
                  <a:pt x="52" y="93"/>
                </a:cubicBezTo>
                <a:cubicBezTo>
                  <a:pt x="52" y="93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3" y="92"/>
                  <a:pt x="53" y="91"/>
                  <a:pt x="53" y="91"/>
                </a:cubicBezTo>
                <a:cubicBezTo>
                  <a:pt x="54" y="88"/>
                  <a:pt x="54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86"/>
                  <a:pt x="55" y="86"/>
                  <a:pt x="55" y="86"/>
                </a:cubicBezTo>
                <a:cubicBezTo>
                  <a:pt x="56" y="86"/>
                  <a:pt x="56" y="86"/>
                  <a:pt x="56" y="86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7" y="85"/>
                  <a:pt x="57" y="85"/>
                </a:cubicBezTo>
                <a:cubicBezTo>
                  <a:pt x="57" y="84"/>
                  <a:pt x="57" y="84"/>
                  <a:pt x="57" y="84"/>
                </a:cubicBezTo>
                <a:cubicBezTo>
                  <a:pt x="57" y="83"/>
                  <a:pt x="57" y="83"/>
                  <a:pt x="57" y="83"/>
                </a:cubicBezTo>
                <a:cubicBezTo>
                  <a:pt x="57" y="82"/>
                  <a:pt x="58" y="82"/>
                  <a:pt x="58" y="82"/>
                </a:cubicBezTo>
                <a:cubicBezTo>
                  <a:pt x="58" y="82"/>
                  <a:pt x="58" y="82"/>
                  <a:pt x="58" y="82"/>
                </a:cubicBezTo>
                <a:cubicBezTo>
                  <a:pt x="58" y="81"/>
                  <a:pt x="58" y="81"/>
                  <a:pt x="58" y="81"/>
                </a:cubicBezTo>
                <a:cubicBezTo>
                  <a:pt x="59" y="80"/>
                  <a:pt x="59" y="80"/>
                  <a:pt x="60" y="79"/>
                </a:cubicBezTo>
                <a:cubicBezTo>
                  <a:pt x="60" y="79"/>
                  <a:pt x="60" y="78"/>
                  <a:pt x="61" y="77"/>
                </a:cubicBezTo>
                <a:cubicBezTo>
                  <a:pt x="61" y="77"/>
                  <a:pt x="62" y="77"/>
                  <a:pt x="62" y="77"/>
                </a:cubicBezTo>
                <a:close/>
                <a:moveTo>
                  <a:pt x="62" y="136"/>
                </a:moveTo>
                <a:cubicBezTo>
                  <a:pt x="62" y="135"/>
                  <a:pt x="62" y="135"/>
                  <a:pt x="63" y="135"/>
                </a:cubicBezTo>
                <a:cubicBezTo>
                  <a:pt x="63" y="134"/>
                  <a:pt x="63" y="134"/>
                  <a:pt x="63" y="133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64" y="133"/>
                  <a:pt x="64" y="133"/>
                  <a:pt x="64" y="133"/>
                </a:cubicBezTo>
                <a:cubicBezTo>
                  <a:pt x="64" y="133"/>
                  <a:pt x="64" y="132"/>
                  <a:pt x="64" y="132"/>
                </a:cubicBezTo>
                <a:cubicBezTo>
                  <a:pt x="64" y="132"/>
                  <a:pt x="64" y="131"/>
                  <a:pt x="65" y="131"/>
                </a:cubicBezTo>
                <a:cubicBezTo>
                  <a:pt x="65" y="131"/>
                  <a:pt x="65" y="131"/>
                  <a:pt x="65" y="130"/>
                </a:cubicBezTo>
                <a:cubicBezTo>
                  <a:pt x="65" y="130"/>
                  <a:pt x="65" y="130"/>
                  <a:pt x="66" y="130"/>
                </a:cubicBezTo>
                <a:cubicBezTo>
                  <a:pt x="66" y="130"/>
                  <a:pt x="66" y="129"/>
                  <a:pt x="66" y="129"/>
                </a:cubicBezTo>
                <a:cubicBezTo>
                  <a:pt x="66" y="129"/>
                  <a:pt x="66" y="128"/>
                  <a:pt x="66" y="128"/>
                </a:cubicBezTo>
                <a:cubicBezTo>
                  <a:pt x="66" y="128"/>
                  <a:pt x="66" y="128"/>
                  <a:pt x="67" y="128"/>
                </a:cubicBezTo>
                <a:cubicBezTo>
                  <a:pt x="67" y="128"/>
                  <a:pt x="67" y="128"/>
                  <a:pt x="67" y="127"/>
                </a:cubicBezTo>
                <a:cubicBezTo>
                  <a:pt x="67" y="127"/>
                  <a:pt x="67" y="127"/>
                  <a:pt x="68" y="126"/>
                </a:cubicBezTo>
                <a:cubicBezTo>
                  <a:pt x="68" y="126"/>
                  <a:pt x="68" y="126"/>
                  <a:pt x="68" y="125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71" y="122"/>
                  <a:pt x="71" y="121"/>
                  <a:pt x="71" y="121"/>
                </a:cubicBezTo>
                <a:cubicBezTo>
                  <a:pt x="71" y="121"/>
                  <a:pt x="71" y="120"/>
                  <a:pt x="71" y="120"/>
                </a:cubicBezTo>
                <a:cubicBezTo>
                  <a:pt x="71" y="120"/>
                  <a:pt x="71" y="120"/>
                  <a:pt x="72" y="120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72" y="118"/>
                  <a:pt x="72" y="118"/>
                  <a:pt x="72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117"/>
                  <a:pt x="73" y="117"/>
                  <a:pt x="73" y="117"/>
                </a:cubicBezTo>
                <a:cubicBezTo>
                  <a:pt x="73" y="117"/>
                  <a:pt x="73" y="117"/>
                  <a:pt x="73" y="117"/>
                </a:cubicBezTo>
                <a:cubicBezTo>
                  <a:pt x="73" y="117"/>
                  <a:pt x="74" y="117"/>
                  <a:pt x="74" y="117"/>
                </a:cubicBezTo>
                <a:cubicBezTo>
                  <a:pt x="74" y="116"/>
                  <a:pt x="74" y="116"/>
                  <a:pt x="74" y="115"/>
                </a:cubicBezTo>
                <a:cubicBezTo>
                  <a:pt x="74" y="115"/>
                  <a:pt x="74" y="115"/>
                  <a:pt x="74" y="11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76" y="113"/>
                  <a:pt x="76" y="113"/>
                  <a:pt x="76" y="113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111"/>
                  <a:pt x="76" y="111"/>
                  <a:pt x="77" y="111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11"/>
                  <a:pt x="77" y="110"/>
                  <a:pt x="77" y="110"/>
                </a:cubicBezTo>
                <a:cubicBezTo>
                  <a:pt x="77" y="110"/>
                  <a:pt x="77" y="109"/>
                  <a:pt x="78" y="109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8"/>
                  <a:pt x="79" y="108"/>
                </a:cubicBezTo>
                <a:cubicBezTo>
                  <a:pt x="79" y="108"/>
                  <a:pt x="79" y="108"/>
                  <a:pt x="79" y="107"/>
                </a:cubicBezTo>
                <a:cubicBezTo>
                  <a:pt x="79" y="107"/>
                  <a:pt x="79" y="107"/>
                  <a:pt x="79" y="106"/>
                </a:cubicBezTo>
                <a:cubicBezTo>
                  <a:pt x="79" y="106"/>
                  <a:pt x="80" y="106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0" y="105"/>
                  <a:pt x="81" y="105"/>
                  <a:pt x="81" y="104"/>
                </a:cubicBezTo>
                <a:cubicBezTo>
                  <a:pt x="81" y="104"/>
                  <a:pt x="81" y="104"/>
                  <a:pt x="81" y="103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2" y="101"/>
                  <a:pt x="82" y="101"/>
                  <a:pt x="83" y="101"/>
                </a:cubicBezTo>
                <a:cubicBezTo>
                  <a:pt x="83" y="101"/>
                  <a:pt x="83" y="100"/>
                  <a:pt x="83" y="100"/>
                </a:cubicBezTo>
                <a:cubicBezTo>
                  <a:pt x="83" y="100"/>
                  <a:pt x="83" y="100"/>
                  <a:pt x="84" y="100"/>
                </a:cubicBezTo>
                <a:cubicBezTo>
                  <a:pt x="84" y="99"/>
                  <a:pt x="84" y="99"/>
                  <a:pt x="84" y="99"/>
                </a:cubicBezTo>
                <a:cubicBezTo>
                  <a:pt x="84" y="99"/>
                  <a:pt x="84" y="99"/>
                  <a:pt x="84" y="99"/>
                </a:cubicBezTo>
                <a:cubicBezTo>
                  <a:pt x="84" y="99"/>
                  <a:pt x="85" y="99"/>
                  <a:pt x="85" y="98"/>
                </a:cubicBezTo>
                <a:cubicBezTo>
                  <a:pt x="85" y="98"/>
                  <a:pt x="85" y="98"/>
                  <a:pt x="85" y="97"/>
                </a:cubicBezTo>
                <a:cubicBezTo>
                  <a:pt x="85" y="97"/>
                  <a:pt x="85" y="97"/>
                  <a:pt x="85" y="96"/>
                </a:cubicBezTo>
                <a:cubicBezTo>
                  <a:pt x="85" y="96"/>
                  <a:pt x="86" y="96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5"/>
                  <a:pt x="86" y="95"/>
                  <a:pt x="86" y="95"/>
                </a:cubicBezTo>
                <a:cubicBezTo>
                  <a:pt x="87" y="95"/>
                  <a:pt x="87" y="95"/>
                  <a:pt x="87" y="95"/>
                </a:cubicBezTo>
                <a:cubicBezTo>
                  <a:pt x="87" y="93"/>
                  <a:pt x="87" y="93"/>
                  <a:pt x="87" y="93"/>
                </a:cubicBezTo>
                <a:cubicBezTo>
                  <a:pt x="87" y="93"/>
                  <a:pt x="87" y="93"/>
                  <a:pt x="87" y="93"/>
                </a:cubicBezTo>
                <a:cubicBezTo>
                  <a:pt x="88" y="93"/>
                  <a:pt x="88" y="93"/>
                  <a:pt x="88" y="93"/>
                </a:cubicBezTo>
                <a:cubicBezTo>
                  <a:pt x="88" y="92"/>
                  <a:pt x="88" y="92"/>
                  <a:pt x="88" y="92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2"/>
                  <a:pt x="89" y="92"/>
                  <a:pt x="89" y="91"/>
                </a:cubicBezTo>
                <a:cubicBezTo>
                  <a:pt x="89" y="91"/>
                  <a:pt x="89" y="91"/>
                  <a:pt x="89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41" y="96"/>
                  <a:pt x="141" y="96"/>
                  <a:pt x="141" y="96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5" y="104"/>
                  <a:pt x="145" y="105"/>
                  <a:pt x="145" y="105"/>
                </a:cubicBezTo>
                <a:cubicBezTo>
                  <a:pt x="145" y="105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7" y="111"/>
                  <a:pt x="147" y="111"/>
                  <a:pt x="147" y="111"/>
                </a:cubicBezTo>
                <a:cubicBezTo>
                  <a:pt x="148" y="111"/>
                  <a:pt x="148" y="111"/>
                  <a:pt x="148" y="111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8" y="113"/>
                  <a:pt x="148" y="113"/>
                  <a:pt x="148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9" y="114"/>
                  <a:pt x="149" y="114"/>
                  <a:pt x="149" y="114"/>
                </a:cubicBezTo>
                <a:cubicBezTo>
                  <a:pt x="149" y="114"/>
                  <a:pt x="149" y="114"/>
                  <a:pt x="149" y="114"/>
                </a:cubicBezTo>
                <a:cubicBezTo>
                  <a:pt x="149" y="115"/>
                  <a:pt x="149" y="115"/>
                  <a:pt x="149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7"/>
                  <a:pt x="151" y="118"/>
                  <a:pt x="152" y="120"/>
                </a:cubicBezTo>
                <a:cubicBezTo>
                  <a:pt x="152" y="121"/>
                  <a:pt x="153" y="123"/>
                  <a:pt x="154" y="124"/>
                </a:cubicBezTo>
                <a:cubicBezTo>
                  <a:pt x="154" y="124"/>
                  <a:pt x="154" y="124"/>
                  <a:pt x="154" y="124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55" y="126"/>
                  <a:pt x="155" y="126"/>
                  <a:pt x="155" y="126"/>
                </a:cubicBezTo>
                <a:cubicBezTo>
                  <a:pt x="155" y="127"/>
                  <a:pt x="155" y="127"/>
                  <a:pt x="155" y="127"/>
                </a:cubicBezTo>
                <a:cubicBezTo>
                  <a:pt x="155" y="128"/>
                  <a:pt x="156" y="128"/>
                  <a:pt x="156" y="128"/>
                </a:cubicBezTo>
                <a:cubicBezTo>
                  <a:pt x="156" y="128"/>
                  <a:pt x="156" y="128"/>
                  <a:pt x="156" y="128"/>
                </a:cubicBezTo>
                <a:cubicBezTo>
                  <a:pt x="156" y="129"/>
                  <a:pt x="156" y="129"/>
                  <a:pt x="156" y="129"/>
                </a:cubicBez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7" y="130"/>
                  <a:pt x="158" y="130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8" y="131"/>
                  <a:pt x="158" y="131"/>
                  <a:pt x="158" y="131"/>
                </a:cubicBezTo>
                <a:cubicBezTo>
                  <a:pt x="158" y="131"/>
                  <a:pt x="158" y="131"/>
                  <a:pt x="159" y="131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4"/>
                  <a:pt x="160" y="134"/>
                  <a:pt x="160" y="134"/>
                </a:cubicBezTo>
                <a:cubicBezTo>
                  <a:pt x="160" y="134"/>
                  <a:pt x="160" y="135"/>
                  <a:pt x="161" y="135"/>
                </a:cubicBezTo>
                <a:cubicBezTo>
                  <a:pt x="161" y="135"/>
                  <a:pt x="161" y="135"/>
                  <a:pt x="161" y="136"/>
                </a:cubicBezTo>
                <a:lnTo>
                  <a:pt x="62" y="136"/>
                </a:lnTo>
                <a:close/>
                <a:moveTo>
                  <a:pt x="76" y="55"/>
                </a:moveTo>
                <a:cubicBezTo>
                  <a:pt x="77" y="55"/>
                  <a:pt x="78" y="56"/>
                  <a:pt x="79" y="56"/>
                </a:cubicBezTo>
                <a:cubicBezTo>
                  <a:pt x="79" y="56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80" y="57"/>
                  <a:pt x="80" y="58"/>
                  <a:pt x="80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59"/>
                  <a:pt x="83" y="59"/>
                  <a:pt x="83" y="59"/>
                </a:cubicBezTo>
                <a:cubicBezTo>
                  <a:pt x="83" y="59"/>
                  <a:pt x="84" y="59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6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6" y="61"/>
                  <a:pt x="86" y="62"/>
                  <a:pt x="86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8" y="62"/>
                  <a:pt x="88" y="62"/>
                  <a:pt x="89" y="62"/>
                </a:cubicBezTo>
                <a:cubicBezTo>
                  <a:pt x="89" y="62"/>
                  <a:pt x="89" y="63"/>
                  <a:pt x="89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90" y="63"/>
                  <a:pt x="90" y="63"/>
                  <a:pt x="90" y="63"/>
                </a:cubicBezTo>
                <a:cubicBezTo>
                  <a:pt x="90" y="64"/>
                  <a:pt x="90" y="64"/>
                  <a:pt x="90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5"/>
                  <a:pt x="91" y="65"/>
                  <a:pt x="92" y="65"/>
                </a:cubicBezTo>
                <a:cubicBezTo>
                  <a:pt x="92" y="65"/>
                  <a:pt x="93" y="65"/>
                  <a:pt x="93" y="65"/>
                </a:cubicBezTo>
                <a:cubicBezTo>
                  <a:pt x="93" y="65"/>
                  <a:pt x="93" y="65"/>
                  <a:pt x="93" y="66"/>
                </a:cubicBezTo>
                <a:cubicBezTo>
                  <a:pt x="93" y="66"/>
                  <a:pt x="93" y="66"/>
                  <a:pt x="94" y="66"/>
                </a:cubicBezTo>
                <a:cubicBezTo>
                  <a:pt x="94" y="66"/>
                  <a:pt x="94" y="66"/>
                  <a:pt x="95" y="66"/>
                </a:cubicBezTo>
                <a:cubicBezTo>
                  <a:pt x="95" y="67"/>
                  <a:pt x="95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8"/>
                  <a:pt x="96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8"/>
                  <a:pt x="98" y="68"/>
                  <a:pt x="98" y="68"/>
                </a:cubicBezTo>
                <a:cubicBezTo>
                  <a:pt x="98" y="69"/>
                  <a:pt x="98" y="69"/>
                  <a:pt x="98" y="69"/>
                </a:cubicBezTo>
                <a:cubicBezTo>
                  <a:pt x="97" y="72"/>
                  <a:pt x="95" y="75"/>
                  <a:pt x="93" y="79"/>
                </a:cubicBezTo>
                <a:cubicBezTo>
                  <a:pt x="91" y="82"/>
                  <a:pt x="89" y="85"/>
                  <a:pt x="87" y="89"/>
                </a:cubicBezTo>
                <a:cubicBezTo>
                  <a:pt x="86" y="88"/>
                  <a:pt x="86" y="88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85" y="88"/>
                  <a:pt x="84" y="88"/>
                  <a:pt x="84" y="87"/>
                </a:cubicBezTo>
                <a:cubicBezTo>
                  <a:pt x="83" y="87"/>
                  <a:pt x="83" y="86"/>
                  <a:pt x="82" y="86"/>
                </a:cubicBezTo>
                <a:cubicBezTo>
                  <a:pt x="81" y="86"/>
                  <a:pt x="81" y="86"/>
                  <a:pt x="81" y="86"/>
                </a:cubicBezTo>
                <a:cubicBezTo>
                  <a:pt x="81" y="86"/>
                  <a:pt x="81" y="85"/>
                  <a:pt x="81" y="85"/>
                </a:cubicBezTo>
                <a:cubicBezTo>
                  <a:pt x="81" y="85"/>
                  <a:pt x="80" y="85"/>
                  <a:pt x="80" y="85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85"/>
                  <a:pt x="79" y="84"/>
                  <a:pt x="79" y="84"/>
                </a:cubicBezTo>
                <a:cubicBezTo>
                  <a:pt x="79" y="84"/>
                  <a:pt x="79" y="84"/>
                  <a:pt x="79" y="84"/>
                </a:cubicBezTo>
                <a:cubicBezTo>
                  <a:pt x="78" y="84"/>
                  <a:pt x="78" y="83"/>
                  <a:pt x="78" y="83"/>
                </a:cubicBezTo>
                <a:cubicBezTo>
                  <a:pt x="77" y="83"/>
                  <a:pt x="77" y="83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76" y="82"/>
                  <a:pt x="76" y="82"/>
                  <a:pt x="76" y="82"/>
                </a:cubicBezTo>
                <a:cubicBezTo>
                  <a:pt x="76" y="82"/>
                  <a:pt x="75" y="82"/>
                  <a:pt x="75" y="82"/>
                </a:cubicBezTo>
                <a:cubicBezTo>
                  <a:pt x="75" y="82"/>
                  <a:pt x="74" y="82"/>
                  <a:pt x="74" y="81"/>
                </a:cubicBezTo>
                <a:cubicBezTo>
                  <a:pt x="74" y="81"/>
                  <a:pt x="74" y="81"/>
                  <a:pt x="74" y="81"/>
                </a:cubicBezTo>
                <a:cubicBezTo>
                  <a:pt x="73" y="81"/>
                  <a:pt x="73" y="81"/>
                  <a:pt x="73" y="80"/>
                </a:cubicBezTo>
                <a:cubicBezTo>
                  <a:pt x="73" y="80"/>
                  <a:pt x="73" y="80"/>
                  <a:pt x="72" y="80"/>
                </a:cubicBezTo>
                <a:cubicBezTo>
                  <a:pt x="72" y="80"/>
                  <a:pt x="72" y="80"/>
                  <a:pt x="71" y="80"/>
                </a:cubicBezTo>
                <a:cubicBezTo>
                  <a:pt x="71" y="80"/>
                  <a:pt x="71" y="79"/>
                  <a:pt x="71" y="79"/>
                </a:cubicBezTo>
                <a:cubicBezTo>
                  <a:pt x="71" y="79"/>
                  <a:pt x="71" y="79"/>
                  <a:pt x="70" y="79"/>
                </a:cubicBezTo>
                <a:cubicBezTo>
                  <a:pt x="70" y="79"/>
                  <a:pt x="70" y="79"/>
                  <a:pt x="69" y="78"/>
                </a:cubicBezTo>
                <a:cubicBezTo>
                  <a:pt x="69" y="78"/>
                  <a:pt x="69" y="78"/>
                  <a:pt x="68" y="78"/>
                </a:cubicBezTo>
                <a:cubicBezTo>
                  <a:pt x="68" y="78"/>
                  <a:pt x="68" y="78"/>
                  <a:pt x="68" y="78"/>
                </a:cubicBezTo>
                <a:cubicBezTo>
                  <a:pt x="68" y="77"/>
                  <a:pt x="68" y="77"/>
                  <a:pt x="68" y="77"/>
                </a:cubicBezTo>
                <a:cubicBezTo>
                  <a:pt x="67" y="77"/>
                  <a:pt x="67" y="77"/>
                  <a:pt x="67" y="77"/>
                </a:cubicBezTo>
                <a:cubicBezTo>
                  <a:pt x="66" y="77"/>
                  <a:pt x="65" y="76"/>
                  <a:pt x="65" y="76"/>
                </a:cubicBezTo>
                <a:cubicBezTo>
                  <a:pt x="64" y="75"/>
                  <a:pt x="64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3"/>
                  <a:pt x="63" y="73"/>
                  <a:pt x="63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5" y="70"/>
                  <a:pt x="65" y="69"/>
                </a:cubicBezTo>
                <a:cubicBezTo>
                  <a:pt x="65" y="69"/>
                  <a:pt x="65" y="69"/>
                  <a:pt x="66" y="68"/>
                </a:cubicBezTo>
                <a:cubicBezTo>
                  <a:pt x="66" y="68"/>
                  <a:pt x="66" y="68"/>
                  <a:pt x="66" y="68"/>
                </a:cubicBezTo>
                <a:cubicBezTo>
                  <a:pt x="66" y="67"/>
                  <a:pt x="66" y="67"/>
                  <a:pt x="66" y="67"/>
                </a:cubicBezTo>
                <a:cubicBezTo>
                  <a:pt x="66" y="67"/>
                  <a:pt x="66" y="67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6"/>
                  <a:pt x="67" y="66"/>
                  <a:pt x="68" y="66"/>
                </a:cubicBezTo>
                <a:cubicBezTo>
                  <a:pt x="68" y="65"/>
                  <a:pt x="68" y="65"/>
                  <a:pt x="68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0"/>
                  <a:pt x="71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1" y="60"/>
                  <a:pt x="71" y="59"/>
                  <a:pt x="71" y="59"/>
                </a:cubicBezTo>
                <a:cubicBezTo>
                  <a:pt x="71" y="59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3" y="57"/>
                  <a:pt x="73" y="57"/>
                </a:cubicBezTo>
                <a:cubicBezTo>
                  <a:pt x="74" y="54"/>
                  <a:pt x="74" y="54"/>
                  <a:pt x="74" y="54"/>
                </a:cubicBezTo>
                <a:cubicBezTo>
                  <a:pt x="75" y="54"/>
                  <a:pt x="76" y="55"/>
                  <a:pt x="76" y="55"/>
                </a:cubicBezTo>
                <a:close/>
                <a:moveTo>
                  <a:pt x="97" y="47"/>
                </a:moveTo>
                <a:cubicBezTo>
                  <a:pt x="100" y="49"/>
                  <a:pt x="102" y="51"/>
                  <a:pt x="103" y="55"/>
                </a:cubicBezTo>
                <a:cubicBezTo>
                  <a:pt x="103" y="56"/>
                  <a:pt x="103" y="57"/>
                  <a:pt x="103" y="58"/>
                </a:cubicBezTo>
                <a:cubicBezTo>
                  <a:pt x="103" y="59"/>
                  <a:pt x="103" y="60"/>
                  <a:pt x="102" y="61"/>
                </a:cubicBezTo>
                <a:cubicBezTo>
                  <a:pt x="102" y="62"/>
                  <a:pt x="102" y="63"/>
                  <a:pt x="102" y="64"/>
                </a:cubicBezTo>
                <a:cubicBezTo>
                  <a:pt x="101" y="65"/>
                  <a:pt x="101" y="66"/>
                  <a:pt x="101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0" y="66"/>
                  <a:pt x="99" y="66"/>
                  <a:pt x="99" y="66"/>
                </a:cubicBezTo>
                <a:cubicBezTo>
                  <a:pt x="99" y="65"/>
                  <a:pt x="99" y="65"/>
                  <a:pt x="99" y="65"/>
                </a:cubicBezTo>
                <a:cubicBezTo>
                  <a:pt x="99" y="65"/>
                  <a:pt x="99" y="65"/>
                  <a:pt x="98" y="64"/>
                </a:cubicBezTo>
                <a:cubicBezTo>
                  <a:pt x="98" y="64"/>
                  <a:pt x="98" y="64"/>
                  <a:pt x="97" y="64"/>
                </a:cubicBezTo>
                <a:cubicBezTo>
                  <a:pt x="97" y="64"/>
                  <a:pt x="97" y="64"/>
                  <a:pt x="96" y="64"/>
                </a:cubicBezTo>
                <a:cubicBezTo>
                  <a:pt x="96" y="64"/>
                  <a:pt x="96" y="64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5" y="63"/>
                  <a:pt x="95" y="63"/>
                  <a:pt x="95" y="63"/>
                </a:cubicBezTo>
                <a:cubicBezTo>
                  <a:pt x="94" y="63"/>
                  <a:pt x="94" y="62"/>
                  <a:pt x="94" y="62"/>
                </a:cubicBezTo>
                <a:cubicBezTo>
                  <a:pt x="93" y="62"/>
                  <a:pt x="93" y="62"/>
                  <a:pt x="93" y="62"/>
                </a:cubicBezTo>
                <a:cubicBezTo>
                  <a:pt x="93" y="62"/>
                  <a:pt x="93" y="61"/>
                  <a:pt x="93" y="61"/>
                </a:cubicBezTo>
                <a:cubicBezTo>
                  <a:pt x="93" y="61"/>
                  <a:pt x="92" y="61"/>
                  <a:pt x="92" y="61"/>
                </a:cubicBezTo>
                <a:cubicBezTo>
                  <a:pt x="91" y="61"/>
                  <a:pt x="91" y="61"/>
                  <a:pt x="91" y="61"/>
                </a:cubicBezTo>
                <a:cubicBezTo>
                  <a:pt x="91" y="61"/>
                  <a:pt x="91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89" y="59"/>
                  <a:pt x="89" y="59"/>
                </a:cubicBezTo>
                <a:cubicBezTo>
                  <a:pt x="89" y="59"/>
                  <a:pt x="88" y="59"/>
                  <a:pt x="88" y="59"/>
                </a:cubicBezTo>
                <a:cubicBezTo>
                  <a:pt x="88" y="59"/>
                  <a:pt x="88" y="59"/>
                  <a:pt x="88" y="58"/>
                </a:cubicBezTo>
                <a:cubicBezTo>
                  <a:pt x="88" y="58"/>
                  <a:pt x="88" y="58"/>
                  <a:pt x="87" y="58"/>
                </a:cubicBezTo>
                <a:cubicBezTo>
                  <a:pt x="87" y="58"/>
                  <a:pt x="87" y="58"/>
                  <a:pt x="86" y="58"/>
                </a:cubicBezTo>
                <a:cubicBezTo>
                  <a:pt x="86" y="58"/>
                  <a:pt x="86" y="57"/>
                  <a:pt x="85" y="57"/>
                </a:cubicBezTo>
                <a:cubicBezTo>
                  <a:pt x="85" y="57"/>
                  <a:pt x="85" y="57"/>
                  <a:pt x="85" y="57"/>
                </a:cubicBezTo>
                <a:cubicBezTo>
                  <a:pt x="85" y="57"/>
                  <a:pt x="85" y="56"/>
                  <a:pt x="85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3" y="56"/>
                  <a:pt x="83" y="56"/>
                  <a:pt x="83" y="56"/>
                </a:cubicBezTo>
                <a:cubicBezTo>
                  <a:pt x="82" y="56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81" y="54"/>
                  <a:pt x="81" y="54"/>
                  <a:pt x="81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53"/>
                  <a:pt x="79" y="53"/>
                  <a:pt x="78" y="52"/>
                </a:cubicBezTo>
                <a:cubicBezTo>
                  <a:pt x="78" y="52"/>
                  <a:pt x="78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6" y="52"/>
                  <a:pt x="76" y="51"/>
                  <a:pt x="76" y="51"/>
                </a:cubicBezTo>
                <a:cubicBezTo>
                  <a:pt x="76" y="51"/>
                  <a:pt x="77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ubicBezTo>
                  <a:pt x="77" y="50"/>
                  <a:pt x="77" y="49"/>
                  <a:pt x="77" y="49"/>
                </a:cubicBezTo>
                <a:cubicBezTo>
                  <a:pt x="78" y="49"/>
                  <a:pt x="78" y="48"/>
                  <a:pt x="79" y="48"/>
                </a:cubicBezTo>
                <a:cubicBezTo>
                  <a:pt x="79" y="47"/>
                  <a:pt x="80" y="47"/>
                  <a:pt x="80" y="46"/>
                </a:cubicBezTo>
                <a:cubicBezTo>
                  <a:pt x="80" y="46"/>
                  <a:pt x="81" y="46"/>
                  <a:pt x="81" y="46"/>
                </a:cubicBezTo>
                <a:cubicBezTo>
                  <a:pt x="81" y="46"/>
                  <a:pt x="81" y="46"/>
                  <a:pt x="81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5"/>
                </a:cubicBezTo>
                <a:cubicBezTo>
                  <a:pt x="83" y="45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87" y="43"/>
                  <a:pt x="87" y="43"/>
                  <a:pt x="87" y="43"/>
                </a:cubicBezTo>
                <a:cubicBezTo>
                  <a:pt x="91" y="43"/>
                  <a:pt x="95" y="44"/>
                  <a:pt x="97" y="47"/>
                </a:cubicBezTo>
                <a:close/>
                <a:moveTo>
                  <a:pt x="178" y="116"/>
                </a:moveTo>
                <a:cubicBezTo>
                  <a:pt x="178" y="116"/>
                  <a:pt x="177" y="117"/>
                  <a:pt x="177" y="117"/>
                </a:cubicBezTo>
                <a:cubicBezTo>
                  <a:pt x="176" y="117"/>
                  <a:pt x="176" y="117"/>
                  <a:pt x="175" y="118"/>
                </a:cubicBezTo>
                <a:cubicBezTo>
                  <a:pt x="174" y="118"/>
                  <a:pt x="174" y="118"/>
                  <a:pt x="173" y="118"/>
                </a:cubicBezTo>
                <a:cubicBezTo>
                  <a:pt x="173" y="118"/>
                  <a:pt x="173" y="118"/>
                  <a:pt x="173" y="119"/>
                </a:cubicBezTo>
                <a:cubicBezTo>
                  <a:pt x="173" y="119"/>
                  <a:pt x="173" y="119"/>
                  <a:pt x="173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0" y="120"/>
                  <a:pt x="170" y="120"/>
                  <a:pt x="170" y="120"/>
                </a:cubicBezTo>
                <a:cubicBezTo>
                  <a:pt x="170" y="121"/>
                  <a:pt x="170" y="121"/>
                  <a:pt x="170" y="121"/>
                </a:cubicBezTo>
                <a:cubicBezTo>
                  <a:pt x="169" y="121"/>
                  <a:pt x="169" y="121"/>
                  <a:pt x="168" y="121"/>
                </a:cubicBezTo>
                <a:cubicBezTo>
                  <a:pt x="168" y="121"/>
                  <a:pt x="168" y="121"/>
                  <a:pt x="167" y="121"/>
                </a:cubicBezTo>
                <a:cubicBezTo>
                  <a:pt x="167" y="122"/>
                  <a:pt x="167" y="122"/>
                  <a:pt x="167" y="122"/>
                </a:cubicBezTo>
                <a:cubicBezTo>
                  <a:pt x="167" y="122"/>
                  <a:pt x="167" y="122"/>
                  <a:pt x="167" y="122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3" y="125"/>
                  <a:pt x="162" y="125"/>
                  <a:pt x="161" y="125"/>
                </a:cubicBezTo>
                <a:cubicBezTo>
                  <a:pt x="160" y="126"/>
                  <a:pt x="160" y="126"/>
                  <a:pt x="159" y="126"/>
                </a:cubicBezTo>
                <a:cubicBezTo>
                  <a:pt x="151" y="112"/>
                  <a:pt x="144" y="97"/>
                  <a:pt x="137" y="82"/>
                </a:cubicBezTo>
                <a:cubicBezTo>
                  <a:pt x="130" y="68"/>
                  <a:pt x="123" y="53"/>
                  <a:pt x="115" y="38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15" y="37"/>
                  <a:pt x="114" y="37"/>
                  <a:pt x="114" y="36"/>
                </a:cubicBezTo>
                <a:cubicBezTo>
                  <a:pt x="114" y="35"/>
                  <a:pt x="113" y="34"/>
                  <a:pt x="113" y="33"/>
                </a:cubicBezTo>
                <a:cubicBezTo>
                  <a:pt x="113" y="33"/>
                  <a:pt x="113" y="33"/>
                  <a:pt x="113" y="33"/>
                </a:cubicBezTo>
                <a:cubicBezTo>
                  <a:pt x="113" y="32"/>
                  <a:pt x="113" y="32"/>
                  <a:pt x="113" y="3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12" y="32"/>
                  <a:pt x="112" y="31"/>
                  <a:pt x="112" y="31"/>
                </a:cubicBezTo>
                <a:cubicBezTo>
                  <a:pt x="112" y="31"/>
                  <a:pt x="112" y="30"/>
                  <a:pt x="112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29"/>
                  <a:pt x="111" y="29"/>
                  <a:pt x="111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8"/>
                  <a:pt x="110" y="28"/>
                  <a:pt x="110" y="28"/>
                </a:cubicBezTo>
                <a:cubicBezTo>
                  <a:pt x="110" y="27"/>
                  <a:pt x="110" y="27"/>
                  <a:pt x="110" y="27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6"/>
                  <a:pt x="109" y="26"/>
                  <a:pt x="109" y="26"/>
                </a:cubicBezTo>
                <a:cubicBezTo>
                  <a:pt x="109" y="25"/>
                  <a:pt x="109" y="25"/>
                  <a:pt x="109" y="25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4"/>
                  <a:pt x="108" y="24"/>
                  <a:pt x="108" y="23"/>
                </a:cubicBezTo>
                <a:cubicBezTo>
                  <a:pt x="108" y="23"/>
                  <a:pt x="108" y="23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1"/>
                  <a:pt x="107" y="21"/>
                  <a:pt x="107" y="21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6" y="19"/>
                  <a:pt x="106" y="19"/>
                  <a:pt x="106" y="19"/>
                </a:cubicBezTo>
                <a:cubicBezTo>
                  <a:pt x="105" y="19"/>
                  <a:pt x="105" y="18"/>
                  <a:pt x="105" y="18"/>
                </a:cubicBezTo>
                <a:cubicBezTo>
                  <a:pt x="105" y="18"/>
                  <a:pt x="105" y="17"/>
                  <a:pt x="105" y="17"/>
                </a:cubicBezTo>
                <a:cubicBezTo>
                  <a:pt x="105" y="17"/>
                  <a:pt x="105" y="17"/>
                  <a:pt x="104" y="17"/>
                </a:cubicBezTo>
                <a:cubicBezTo>
                  <a:pt x="104" y="17"/>
                  <a:pt x="104" y="16"/>
                  <a:pt x="104" y="16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15"/>
                  <a:pt x="103" y="14"/>
                  <a:pt x="103" y="14"/>
                </a:cubicBezTo>
                <a:cubicBezTo>
                  <a:pt x="103" y="14"/>
                  <a:pt x="103" y="13"/>
                  <a:pt x="103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2"/>
                  <a:pt x="102" y="12"/>
                  <a:pt x="102" y="11"/>
                </a:cubicBezTo>
                <a:cubicBezTo>
                  <a:pt x="102" y="10"/>
                  <a:pt x="102" y="9"/>
                  <a:pt x="102" y="9"/>
                </a:cubicBezTo>
                <a:cubicBezTo>
                  <a:pt x="101" y="9"/>
                  <a:pt x="101" y="9"/>
                  <a:pt x="101" y="9"/>
                </a:cubicBezTo>
                <a:cubicBezTo>
                  <a:pt x="101" y="4"/>
                  <a:pt x="101" y="4"/>
                  <a:pt x="101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3"/>
                  <a:pt x="102" y="3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1"/>
                  <a:pt x="103" y="1"/>
                  <a:pt x="103" y="1"/>
                </a:cubicBezTo>
                <a:cubicBezTo>
                  <a:pt x="103" y="1"/>
                  <a:pt x="103" y="1"/>
                  <a:pt x="103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1"/>
                  <a:pt x="110" y="1"/>
                  <a:pt x="111" y="1"/>
                </a:cubicBezTo>
                <a:cubicBezTo>
                  <a:pt x="111" y="1"/>
                  <a:pt x="112" y="2"/>
                  <a:pt x="113" y="2"/>
                </a:cubicBezTo>
                <a:cubicBezTo>
                  <a:pt x="113" y="2"/>
                  <a:pt x="113" y="3"/>
                  <a:pt x="113" y="3"/>
                </a:cubicBezTo>
                <a:cubicBezTo>
                  <a:pt x="113" y="3"/>
                  <a:pt x="113" y="3"/>
                  <a:pt x="113" y="4"/>
                </a:cubicBezTo>
                <a:cubicBezTo>
                  <a:pt x="114" y="4"/>
                  <a:pt x="114" y="4"/>
                  <a:pt x="114" y="5"/>
                </a:cubicBezTo>
                <a:cubicBezTo>
                  <a:pt x="115" y="5"/>
                  <a:pt x="115" y="5"/>
                  <a:pt x="115" y="5"/>
                </a:cubicBezTo>
                <a:cubicBezTo>
                  <a:pt x="115" y="6"/>
                  <a:pt x="116" y="6"/>
                  <a:pt x="116" y="6"/>
                </a:cubicBezTo>
                <a:cubicBezTo>
                  <a:pt x="116" y="7"/>
                  <a:pt x="116" y="7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7" y="8"/>
                  <a:pt x="117" y="8"/>
                  <a:pt x="117" y="8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10"/>
                  <a:pt x="117" y="10"/>
                  <a:pt x="118" y="10"/>
                </a:cubicBezTo>
                <a:cubicBezTo>
                  <a:pt x="118" y="10"/>
                  <a:pt x="118" y="11"/>
                  <a:pt x="118" y="11"/>
                </a:cubicBezTo>
                <a:cubicBezTo>
                  <a:pt x="118" y="11"/>
                  <a:pt x="118" y="11"/>
                  <a:pt x="119" y="11"/>
                </a:cubicBezTo>
                <a:cubicBezTo>
                  <a:pt x="119" y="11"/>
                  <a:pt x="119" y="11"/>
                  <a:pt x="119" y="12"/>
                </a:cubicBezTo>
                <a:cubicBezTo>
                  <a:pt x="119" y="12"/>
                  <a:pt x="119" y="12"/>
                  <a:pt x="119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4"/>
                </a:cubicBezTo>
                <a:cubicBezTo>
                  <a:pt x="120" y="14"/>
                  <a:pt x="120" y="14"/>
                  <a:pt x="120" y="15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4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5" y="22"/>
                  <a:pt x="125" y="22"/>
                </a:cubicBezTo>
                <a:cubicBezTo>
                  <a:pt x="125" y="22"/>
                  <a:pt x="125" y="23"/>
                  <a:pt x="125" y="23"/>
                </a:cubicBezTo>
                <a:cubicBezTo>
                  <a:pt x="125" y="23"/>
                  <a:pt x="126" y="23"/>
                  <a:pt x="126" y="23"/>
                </a:cubicBezTo>
                <a:cubicBezTo>
                  <a:pt x="126" y="23"/>
                  <a:pt x="126" y="24"/>
                  <a:pt x="126" y="24"/>
                </a:cubicBezTo>
                <a:cubicBezTo>
                  <a:pt x="126" y="24"/>
                  <a:pt x="126" y="25"/>
                  <a:pt x="126" y="25"/>
                </a:cubicBezTo>
                <a:cubicBezTo>
                  <a:pt x="126" y="25"/>
                  <a:pt x="127" y="25"/>
                  <a:pt x="127" y="25"/>
                </a:cubicBezTo>
                <a:cubicBezTo>
                  <a:pt x="127" y="25"/>
                  <a:pt x="127" y="26"/>
                  <a:pt x="127" y="26"/>
                </a:cubicBezTo>
                <a:cubicBezTo>
                  <a:pt x="128" y="26"/>
                  <a:pt x="128" y="26"/>
                  <a:pt x="128" y="27"/>
                </a:cubicBezTo>
                <a:cubicBezTo>
                  <a:pt x="128" y="27"/>
                  <a:pt x="128" y="27"/>
                  <a:pt x="128" y="28"/>
                </a:cubicBezTo>
                <a:cubicBezTo>
                  <a:pt x="128" y="28"/>
                  <a:pt x="128" y="28"/>
                  <a:pt x="129" y="28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30"/>
                  <a:pt x="130" y="30"/>
                  <a:pt x="130" y="31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1"/>
                  <a:pt x="131" y="31"/>
                  <a:pt x="131" y="31"/>
                </a:cubicBezTo>
                <a:cubicBezTo>
                  <a:pt x="131" y="31"/>
                  <a:pt x="131" y="32"/>
                  <a:pt x="131" y="32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1" y="33"/>
                  <a:pt x="132" y="34"/>
                  <a:pt x="132" y="34"/>
                </a:cubicBezTo>
                <a:cubicBezTo>
                  <a:pt x="132" y="34"/>
                  <a:pt x="132" y="34"/>
                  <a:pt x="132" y="34"/>
                </a:cubicBezTo>
                <a:cubicBezTo>
                  <a:pt x="132" y="34"/>
                  <a:pt x="133" y="35"/>
                  <a:pt x="133" y="35"/>
                </a:cubicBezTo>
                <a:cubicBezTo>
                  <a:pt x="133" y="35"/>
                  <a:pt x="133" y="36"/>
                  <a:pt x="133" y="36"/>
                </a:cubicBezTo>
                <a:cubicBezTo>
                  <a:pt x="133" y="36"/>
                  <a:pt x="133" y="36"/>
                  <a:pt x="133" y="36"/>
                </a:cubicBezTo>
                <a:cubicBezTo>
                  <a:pt x="134" y="36"/>
                  <a:pt x="134" y="36"/>
                  <a:pt x="134" y="37"/>
                </a:cubicBezTo>
                <a:cubicBezTo>
                  <a:pt x="134" y="37"/>
                  <a:pt x="134" y="37"/>
                  <a:pt x="134" y="38"/>
                </a:cubicBezTo>
                <a:cubicBezTo>
                  <a:pt x="134" y="38"/>
                  <a:pt x="134" y="38"/>
                  <a:pt x="135" y="39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5" y="39"/>
                  <a:pt x="136" y="39"/>
                  <a:pt x="136" y="3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1"/>
                  <a:pt x="136" y="41"/>
                  <a:pt x="136" y="42"/>
                </a:cubicBezTo>
                <a:cubicBezTo>
                  <a:pt x="136" y="42"/>
                  <a:pt x="137" y="42"/>
                  <a:pt x="137" y="42"/>
                </a:cubicBezTo>
                <a:cubicBezTo>
                  <a:pt x="137" y="42"/>
                  <a:pt x="137" y="42"/>
                  <a:pt x="137" y="42"/>
                </a:cubicBezTo>
                <a:cubicBezTo>
                  <a:pt x="137" y="42"/>
                  <a:pt x="138" y="43"/>
                  <a:pt x="138" y="43"/>
                </a:cubicBezTo>
                <a:cubicBezTo>
                  <a:pt x="138" y="43"/>
                  <a:pt x="138" y="44"/>
                  <a:pt x="138" y="44"/>
                </a:cubicBezTo>
                <a:cubicBezTo>
                  <a:pt x="138" y="44"/>
                  <a:pt x="138" y="45"/>
                  <a:pt x="138" y="45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5"/>
                  <a:pt x="139" y="46"/>
                  <a:pt x="139" y="46"/>
                </a:cubicBezTo>
                <a:cubicBezTo>
                  <a:pt x="139" y="46"/>
                  <a:pt x="139" y="47"/>
                  <a:pt x="139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47"/>
                  <a:pt x="140" y="47"/>
                  <a:pt x="141" y="48"/>
                </a:cubicBezTo>
                <a:cubicBezTo>
                  <a:pt x="141" y="48"/>
                  <a:pt x="141" y="48"/>
                  <a:pt x="141" y="49"/>
                </a:cubicBezTo>
                <a:cubicBezTo>
                  <a:pt x="141" y="49"/>
                  <a:pt x="141" y="49"/>
                  <a:pt x="141" y="50"/>
                </a:cubicBezTo>
                <a:cubicBezTo>
                  <a:pt x="141" y="50"/>
                  <a:pt x="141" y="50"/>
                  <a:pt x="142" y="50"/>
                </a:cubicBezTo>
                <a:cubicBezTo>
                  <a:pt x="142" y="50"/>
                  <a:pt x="142" y="50"/>
                  <a:pt x="142" y="50"/>
                </a:cubicBezTo>
                <a:cubicBezTo>
                  <a:pt x="142" y="51"/>
                  <a:pt x="142" y="51"/>
                  <a:pt x="142" y="51"/>
                </a:cubicBezTo>
                <a:cubicBezTo>
                  <a:pt x="143" y="51"/>
                  <a:pt x="143" y="51"/>
                  <a:pt x="143" y="51"/>
                </a:cubicBezTo>
                <a:cubicBezTo>
                  <a:pt x="143" y="52"/>
                  <a:pt x="143" y="52"/>
                  <a:pt x="143" y="52"/>
                </a:cubicBezTo>
                <a:cubicBezTo>
                  <a:pt x="143" y="53"/>
                  <a:pt x="143" y="53"/>
                  <a:pt x="143" y="5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144" y="53"/>
                  <a:pt x="144" y="54"/>
                  <a:pt x="144" y="54"/>
                </a:cubicBezTo>
                <a:cubicBezTo>
                  <a:pt x="144" y="54"/>
                  <a:pt x="144" y="55"/>
                  <a:pt x="144" y="55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5" y="56"/>
                  <a:pt x="145" y="56"/>
                  <a:pt x="145" y="56"/>
                </a:cubicBezTo>
                <a:cubicBezTo>
                  <a:pt x="146" y="56"/>
                  <a:pt x="146" y="56"/>
                  <a:pt x="146" y="57"/>
                </a:cubicBezTo>
                <a:cubicBezTo>
                  <a:pt x="146" y="57"/>
                  <a:pt x="146" y="57"/>
                  <a:pt x="146" y="58"/>
                </a:cubicBezTo>
                <a:cubicBezTo>
                  <a:pt x="146" y="58"/>
                  <a:pt x="146" y="58"/>
                  <a:pt x="147" y="58"/>
                </a:cubicBezTo>
                <a:cubicBezTo>
                  <a:pt x="147" y="58"/>
                  <a:pt x="147" y="58"/>
                  <a:pt x="147" y="59"/>
                </a:cubicBezTo>
                <a:cubicBezTo>
                  <a:pt x="147" y="60"/>
                  <a:pt x="147" y="60"/>
                  <a:pt x="147" y="60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2"/>
                  <a:pt x="149" y="63"/>
                  <a:pt x="149" y="63"/>
                </a:cubicBezTo>
                <a:cubicBezTo>
                  <a:pt x="149" y="63"/>
                  <a:pt x="150" y="63"/>
                  <a:pt x="150" y="63"/>
                </a:cubicBezTo>
                <a:cubicBezTo>
                  <a:pt x="150" y="63"/>
                  <a:pt x="150" y="64"/>
                  <a:pt x="150" y="64"/>
                </a:cubicBezTo>
                <a:cubicBezTo>
                  <a:pt x="150" y="64"/>
                  <a:pt x="150" y="65"/>
                  <a:pt x="150" y="65"/>
                </a:cubicBezTo>
                <a:cubicBezTo>
                  <a:pt x="151" y="65"/>
                  <a:pt x="151" y="65"/>
                  <a:pt x="151" y="65"/>
                </a:cubicBezTo>
                <a:cubicBezTo>
                  <a:pt x="151" y="65"/>
                  <a:pt x="151" y="65"/>
                  <a:pt x="152" y="66"/>
                </a:cubicBezTo>
                <a:cubicBezTo>
                  <a:pt x="152" y="66"/>
                  <a:pt x="152" y="66"/>
                  <a:pt x="152" y="67"/>
                </a:cubicBezTo>
                <a:cubicBezTo>
                  <a:pt x="152" y="67"/>
                  <a:pt x="152" y="67"/>
                  <a:pt x="152" y="68"/>
                </a:cubicBezTo>
                <a:cubicBezTo>
                  <a:pt x="152" y="68"/>
                  <a:pt x="152" y="68"/>
                  <a:pt x="153" y="68"/>
                </a:cubicBezTo>
                <a:cubicBezTo>
                  <a:pt x="153" y="68"/>
                  <a:pt x="153" y="68"/>
                  <a:pt x="153" y="68"/>
                </a:cubicBezTo>
                <a:cubicBezTo>
                  <a:pt x="153" y="69"/>
                  <a:pt x="153" y="69"/>
                  <a:pt x="153" y="69"/>
                </a:cubicBezTo>
                <a:cubicBezTo>
                  <a:pt x="153" y="70"/>
                  <a:pt x="154" y="70"/>
                  <a:pt x="154" y="71"/>
                </a:cubicBezTo>
                <a:cubicBezTo>
                  <a:pt x="154" y="71"/>
                  <a:pt x="154" y="71"/>
                  <a:pt x="154" y="71"/>
                </a:cubicBezTo>
                <a:cubicBezTo>
                  <a:pt x="154" y="71"/>
                  <a:pt x="155" y="71"/>
                  <a:pt x="155" y="71"/>
                </a:cubicBezTo>
                <a:cubicBezTo>
                  <a:pt x="155" y="71"/>
                  <a:pt x="155" y="72"/>
                  <a:pt x="155" y="72"/>
                </a:cubicBezTo>
                <a:cubicBezTo>
                  <a:pt x="155" y="72"/>
                  <a:pt x="155" y="73"/>
                  <a:pt x="155" y="73"/>
                </a:cubicBezTo>
                <a:cubicBezTo>
                  <a:pt x="155" y="73"/>
                  <a:pt x="156" y="74"/>
                  <a:pt x="156" y="7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7" y="74"/>
                  <a:pt x="157" y="75"/>
                  <a:pt x="157" y="75"/>
                </a:cubicBezTo>
                <a:cubicBezTo>
                  <a:pt x="157" y="75"/>
                  <a:pt x="157" y="76"/>
                  <a:pt x="157" y="76"/>
                </a:cubicBezTo>
                <a:cubicBezTo>
                  <a:pt x="157" y="76"/>
                  <a:pt x="157" y="76"/>
                  <a:pt x="158" y="76"/>
                </a:cubicBezTo>
                <a:cubicBezTo>
                  <a:pt x="158" y="76"/>
                  <a:pt x="158" y="76"/>
                  <a:pt x="158" y="77"/>
                </a:cubicBezTo>
                <a:cubicBezTo>
                  <a:pt x="158" y="77"/>
                  <a:pt x="158" y="77"/>
                  <a:pt x="158" y="78"/>
                </a:cubicBezTo>
                <a:cubicBezTo>
                  <a:pt x="158" y="78"/>
                  <a:pt x="159" y="78"/>
                  <a:pt x="159" y="79"/>
                </a:cubicBezTo>
                <a:cubicBezTo>
                  <a:pt x="159" y="79"/>
                  <a:pt x="159" y="79"/>
                  <a:pt x="159" y="79"/>
                </a:cubicBezTo>
                <a:cubicBezTo>
                  <a:pt x="159" y="79"/>
                  <a:pt x="160" y="79"/>
                  <a:pt x="160" y="79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0" y="82"/>
                  <a:pt x="161" y="82"/>
                  <a:pt x="161" y="82"/>
                </a:cubicBezTo>
                <a:cubicBezTo>
                  <a:pt x="161" y="82"/>
                  <a:pt x="161" y="82"/>
                  <a:pt x="161" y="82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62" y="83"/>
                  <a:pt x="162" y="83"/>
                  <a:pt x="162" y="83"/>
                </a:cubicBezTo>
                <a:cubicBezTo>
                  <a:pt x="162" y="84"/>
                  <a:pt x="162" y="84"/>
                  <a:pt x="162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84"/>
                  <a:pt x="163" y="85"/>
                  <a:pt x="163" y="85"/>
                </a:cubicBezTo>
                <a:cubicBezTo>
                  <a:pt x="163" y="85"/>
                  <a:pt x="163" y="86"/>
                  <a:pt x="163" y="86"/>
                </a:cubicBezTo>
                <a:cubicBezTo>
                  <a:pt x="163" y="86"/>
                  <a:pt x="163" y="86"/>
                  <a:pt x="164" y="86"/>
                </a:cubicBezTo>
                <a:cubicBezTo>
                  <a:pt x="164" y="86"/>
                  <a:pt x="164" y="86"/>
                  <a:pt x="164" y="86"/>
                </a:cubicBezTo>
                <a:cubicBezTo>
                  <a:pt x="164" y="87"/>
                  <a:pt x="164" y="87"/>
                  <a:pt x="164" y="88"/>
                </a:cubicBezTo>
                <a:cubicBezTo>
                  <a:pt x="164" y="88"/>
                  <a:pt x="165" y="88"/>
                  <a:pt x="165" y="89"/>
                </a:cubicBezTo>
                <a:cubicBezTo>
                  <a:pt x="165" y="89"/>
                  <a:pt x="165" y="89"/>
                  <a:pt x="165" y="89"/>
                </a:cubicBezTo>
                <a:cubicBezTo>
                  <a:pt x="165" y="89"/>
                  <a:pt x="166" y="89"/>
                  <a:pt x="166" y="89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66" y="91"/>
                  <a:pt x="167" y="92"/>
                  <a:pt x="167" y="92"/>
                </a:cubicBezTo>
                <a:cubicBezTo>
                  <a:pt x="167" y="92"/>
                  <a:pt x="167" y="92"/>
                  <a:pt x="167" y="92"/>
                </a:cubicBezTo>
                <a:cubicBezTo>
                  <a:pt x="168" y="92"/>
                  <a:pt x="168" y="93"/>
                  <a:pt x="168" y="93"/>
                </a:cubicBezTo>
                <a:cubicBezTo>
                  <a:pt x="168" y="93"/>
                  <a:pt x="168" y="94"/>
                  <a:pt x="168" y="94"/>
                </a:cubicBezTo>
                <a:cubicBezTo>
                  <a:pt x="168" y="94"/>
                  <a:pt x="168" y="94"/>
                  <a:pt x="169" y="94"/>
                </a:cubicBezTo>
                <a:cubicBezTo>
                  <a:pt x="169" y="94"/>
                  <a:pt x="169" y="94"/>
                  <a:pt x="169" y="95"/>
                </a:cubicBezTo>
                <a:cubicBezTo>
                  <a:pt x="169" y="95"/>
                  <a:pt x="169" y="95"/>
                  <a:pt x="169" y="96"/>
                </a:cubicBezTo>
                <a:cubicBezTo>
                  <a:pt x="169" y="96"/>
                  <a:pt x="169" y="96"/>
                  <a:pt x="170" y="97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70" y="97"/>
                  <a:pt x="171" y="97"/>
                  <a:pt x="171" y="97"/>
                </a:cubicBezTo>
                <a:cubicBezTo>
                  <a:pt x="171" y="98"/>
                  <a:pt x="171" y="98"/>
                  <a:pt x="171" y="98"/>
                </a:cubicBezTo>
                <a:cubicBezTo>
                  <a:pt x="171" y="99"/>
                  <a:pt x="171" y="99"/>
                  <a:pt x="171" y="100"/>
                </a:cubicBezTo>
                <a:cubicBezTo>
                  <a:pt x="171" y="100"/>
                  <a:pt x="172" y="100"/>
                  <a:pt x="172" y="100"/>
                </a:cubicBezTo>
                <a:cubicBezTo>
                  <a:pt x="172" y="100"/>
                  <a:pt x="172" y="100"/>
                  <a:pt x="172" y="100"/>
                </a:cubicBezTo>
                <a:cubicBezTo>
                  <a:pt x="172" y="100"/>
                  <a:pt x="173" y="101"/>
                  <a:pt x="173" y="101"/>
                </a:cubicBezTo>
                <a:cubicBezTo>
                  <a:pt x="173" y="101"/>
                  <a:pt x="173" y="102"/>
                  <a:pt x="173" y="102"/>
                </a:cubicBezTo>
                <a:cubicBezTo>
                  <a:pt x="173" y="102"/>
                  <a:pt x="173" y="103"/>
                  <a:pt x="173" y="103"/>
                </a:cubicBezTo>
                <a:cubicBezTo>
                  <a:pt x="174" y="103"/>
                  <a:pt x="174" y="103"/>
                  <a:pt x="174" y="103"/>
                </a:cubicBezTo>
                <a:cubicBezTo>
                  <a:pt x="174" y="103"/>
                  <a:pt x="174" y="104"/>
                  <a:pt x="174" y="104"/>
                </a:cubicBezTo>
                <a:cubicBezTo>
                  <a:pt x="174" y="104"/>
                  <a:pt x="174" y="105"/>
                  <a:pt x="174" y="105"/>
                </a:cubicBezTo>
                <a:cubicBezTo>
                  <a:pt x="175" y="105"/>
                  <a:pt x="175" y="105"/>
                  <a:pt x="175" y="105"/>
                </a:cubicBezTo>
                <a:cubicBezTo>
                  <a:pt x="175" y="105"/>
                  <a:pt x="175" y="105"/>
                  <a:pt x="176" y="106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7"/>
                  <a:pt x="176" y="107"/>
                  <a:pt x="176" y="107"/>
                </a:cubicBezTo>
                <a:cubicBezTo>
                  <a:pt x="176" y="108"/>
                  <a:pt x="176" y="108"/>
                  <a:pt x="176" y="108"/>
                </a:cubicBezTo>
                <a:cubicBezTo>
                  <a:pt x="176" y="108"/>
                  <a:pt x="176" y="108"/>
                  <a:pt x="177" y="108"/>
                </a:cubicBezTo>
                <a:cubicBezTo>
                  <a:pt x="177" y="108"/>
                  <a:pt x="177" y="108"/>
                  <a:pt x="177" y="108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10"/>
                  <a:pt x="178" y="110"/>
                  <a:pt x="178" y="110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178" y="111"/>
                  <a:pt x="178" y="111"/>
                  <a:pt x="178" y="111"/>
                </a:cubicBezTo>
                <a:cubicBezTo>
                  <a:pt x="179" y="112"/>
                  <a:pt x="179" y="112"/>
                  <a:pt x="180" y="113"/>
                </a:cubicBezTo>
                <a:cubicBezTo>
                  <a:pt x="180" y="113"/>
                  <a:pt x="180" y="114"/>
                  <a:pt x="181" y="115"/>
                </a:cubicBezTo>
                <a:cubicBezTo>
                  <a:pt x="180" y="115"/>
                  <a:pt x="179" y="115"/>
                  <a:pt x="178" y="116"/>
                </a:cubicBezTo>
                <a:close/>
                <a:moveTo>
                  <a:pt x="184" y="120"/>
                </a:moveTo>
                <a:cubicBezTo>
                  <a:pt x="184" y="121"/>
                  <a:pt x="184" y="122"/>
                  <a:pt x="184" y="122"/>
                </a:cubicBezTo>
                <a:cubicBezTo>
                  <a:pt x="185" y="122"/>
                  <a:pt x="185" y="122"/>
                  <a:pt x="185" y="122"/>
                </a:cubicBezTo>
                <a:cubicBezTo>
                  <a:pt x="185" y="124"/>
                  <a:pt x="185" y="124"/>
                  <a:pt x="185" y="124"/>
                </a:cubicBezTo>
                <a:cubicBezTo>
                  <a:pt x="185" y="124"/>
                  <a:pt x="185" y="124"/>
                  <a:pt x="185" y="124"/>
                </a:cubicBezTo>
                <a:cubicBezTo>
                  <a:pt x="185" y="125"/>
                  <a:pt x="185" y="125"/>
                  <a:pt x="185" y="125"/>
                </a:cubicBezTo>
                <a:cubicBezTo>
                  <a:pt x="186" y="125"/>
                  <a:pt x="186" y="125"/>
                  <a:pt x="186" y="125"/>
                </a:cubicBezTo>
                <a:cubicBezTo>
                  <a:pt x="186" y="126"/>
                  <a:pt x="186" y="126"/>
                  <a:pt x="186" y="126"/>
                </a:cubicBezTo>
                <a:cubicBezTo>
                  <a:pt x="186" y="127"/>
                  <a:pt x="186" y="127"/>
                  <a:pt x="187" y="127"/>
                </a:cubicBezTo>
                <a:cubicBezTo>
                  <a:pt x="187" y="127"/>
                  <a:pt x="187" y="127"/>
                  <a:pt x="187" y="127"/>
                </a:cubicBezTo>
                <a:cubicBezTo>
                  <a:pt x="189" y="134"/>
                  <a:pt x="189" y="134"/>
                  <a:pt x="189" y="134"/>
                </a:cubicBezTo>
                <a:cubicBezTo>
                  <a:pt x="190" y="134"/>
                  <a:pt x="190" y="134"/>
                  <a:pt x="190" y="134"/>
                </a:cubicBezTo>
                <a:cubicBezTo>
                  <a:pt x="190" y="134"/>
                  <a:pt x="190" y="135"/>
                  <a:pt x="190" y="135"/>
                </a:cubicBezTo>
                <a:cubicBezTo>
                  <a:pt x="190" y="135"/>
                  <a:pt x="190" y="136"/>
                  <a:pt x="190" y="136"/>
                </a:cubicBezTo>
                <a:cubicBezTo>
                  <a:pt x="191" y="136"/>
                  <a:pt x="191" y="136"/>
                  <a:pt x="191" y="136"/>
                </a:cubicBezTo>
                <a:cubicBezTo>
                  <a:pt x="191" y="138"/>
                  <a:pt x="191" y="138"/>
                  <a:pt x="191" y="138"/>
                </a:cubicBezTo>
                <a:cubicBezTo>
                  <a:pt x="192" y="138"/>
                  <a:pt x="192" y="138"/>
                  <a:pt x="192" y="138"/>
                </a:cubicBezTo>
                <a:cubicBezTo>
                  <a:pt x="192" y="139"/>
                  <a:pt x="192" y="140"/>
                  <a:pt x="192" y="140"/>
                </a:cubicBezTo>
                <a:cubicBezTo>
                  <a:pt x="193" y="141"/>
                  <a:pt x="193" y="142"/>
                  <a:pt x="193" y="143"/>
                </a:cubicBezTo>
                <a:cubicBezTo>
                  <a:pt x="194" y="143"/>
                  <a:pt x="194" y="143"/>
                  <a:pt x="194" y="143"/>
                </a:cubicBezTo>
                <a:cubicBezTo>
                  <a:pt x="194" y="144"/>
                  <a:pt x="194" y="144"/>
                  <a:pt x="194" y="145"/>
                </a:cubicBezTo>
                <a:cubicBezTo>
                  <a:pt x="195" y="145"/>
                  <a:pt x="195" y="146"/>
                  <a:pt x="195" y="147"/>
                </a:cubicBezTo>
                <a:cubicBezTo>
                  <a:pt x="194" y="147"/>
                  <a:pt x="194" y="148"/>
                  <a:pt x="193" y="148"/>
                </a:cubicBezTo>
                <a:cubicBezTo>
                  <a:pt x="193" y="148"/>
                  <a:pt x="192" y="148"/>
                  <a:pt x="192" y="148"/>
                </a:cubicBezTo>
                <a:cubicBezTo>
                  <a:pt x="191" y="148"/>
                  <a:pt x="191" y="149"/>
                  <a:pt x="191" y="149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0" y="149"/>
                  <a:pt x="190" y="150"/>
                  <a:pt x="190" y="150"/>
                </a:cubicBezTo>
                <a:cubicBezTo>
                  <a:pt x="189" y="150"/>
                  <a:pt x="189" y="150"/>
                  <a:pt x="189" y="150"/>
                </a:cubicBezTo>
                <a:cubicBezTo>
                  <a:pt x="189" y="150"/>
                  <a:pt x="189" y="150"/>
                  <a:pt x="188" y="150"/>
                </a:cubicBezTo>
                <a:cubicBezTo>
                  <a:pt x="188" y="151"/>
                  <a:pt x="188" y="151"/>
                  <a:pt x="188" y="151"/>
                </a:cubicBezTo>
                <a:cubicBezTo>
                  <a:pt x="188" y="151"/>
                  <a:pt x="187" y="151"/>
                  <a:pt x="187" y="151"/>
                </a:cubicBezTo>
                <a:cubicBezTo>
                  <a:pt x="187" y="151"/>
                  <a:pt x="186" y="151"/>
                  <a:pt x="186" y="151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6" y="152"/>
                  <a:pt x="186" y="152"/>
                  <a:pt x="185" y="153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2" y="154"/>
                  <a:pt x="182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5"/>
                  <a:pt x="180" y="155"/>
                  <a:pt x="179" y="155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78" y="156"/>
                  <a:pt x="178" y="156"/>
                  <a:pt x="178" y="156"/>
                </a:cubicBezTo>
                <a:cubicBezTo>
                  <a:pt x="177" y="155"/>
                  <a:pt x="177" y="154"/>
                  <a:pt x="176" y="153"/>
                </a:cubicBezTo>
                <a:cubicBezTo>
                  <a:pt x="176" y="152"/>
                  <a:pt x="175" y="151"/>
                  <a:pt x="174" y="150"/>
                </a:cubicBezTo>
                <a:cubicBezTo>
                  <a:pt x="174" y="150"/>
                  <a:pt x="174" y="150"/>
                  <a:pt x="174" y="150"/>
                </a:cubicBezTo>
                <a:cubicBezTo>
                  <a:pt x="174" y="150"/>
                  <a:pt x="174" y="149"/>
                  <a:pt x="173" y="149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8"/>
                  <a:pt x="173" y="148"/>
                  <a:pt x="173" y="148"/>
                </a:cubicBezTo>
                <a:cubicBezTo>
                  <a:pt x="173" y="148"/>
                  <a:pt x="173" y="148"/>
                  <a:pt x="172" y="148"/>
                </a:cubicBezTo>
                <a:cubicBezTo>
                  <a:pt x="172" y="147"/>
                  <a:pt x="172" y="147"/>
                  <a:pt x="172" y="147"/>
                </a:cubicBezTo>
                <a:cubicBezTo>
                  <a:pt x="172" y="147"/>
                  <a:pt x="172" y="146"/>
                  <a:pt x="172" y="146"/>
                </a:cubicBezTo>
                <a:cubicBezTo>
                  <a:pt x="172" y="146"/>
                  <a:pt x="171" y="146"/>
                  <a:pt x="171" y="146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5"/>
                  <a:pt x="170" y="145"/>
                  <a:pt x="170" y="144"/>
                </a:cubicBezTo>
                <a:cubicBezTo>
                  <a:pt x="170" y="143"/>
                  <a:pt x="170" y="143"/>
                  <a:pt x="170" y="143"/>
                </a:cubicBezTo>
                <a:cubicBezTo>
                  <a:pt x="170" y="143"/>
                  <a:pt x="170" y="143"/>
                  <a:pt x="170" y="143"/>
                </a:cubicBezTo>
                <a:cubicBezTo>
                  <a:pt x="169" y="143"/>
                  <a:pt x="169" y="143"/>
                  <a:pt x="169" y="143"/>
                </a:cubicBezTo>
                <a:cubicBezTo>
                  <a:pt x="169" y="142"/>
                  <a:pt x="169" y="142"/>
                  <a:pt x="169" y="142"/>
                </a:cubicBezTo>
                <a:cubicBezTo>
                  <a:pt x="169" y="142"/>
                  <a:pt x="169" y="141"/>
                  <a:pt x="169" y="141"/>
                </a:cubicBezTo>
                <a:cubicBezTo>
                  <a:pt x="168" y="141"/>
                  <a:pt x="168" y="141"/>
                  <a:pt x="168" y="141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68" y="140"/>
                  <a:pt x="168" y="140"/>
                  <a:pt x="167" y="140"/>
                </a:cubicBezTo>
                <a:cubicBezTo>
                  <a:pt x="167" y="140"/>
                  <a:pt x="167" y="140"/>
                  <a:pt x="167" y="140"/>
                </a:cubicBezTo>
                <a:cubicBezTo>
                  <a:pt x="167" y="138"/>
                  <a:pt x="167" y="138"/>
                  <a:pt x="167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6" y="137"/>
                  <a:pt x="166" y="137"/>
                  <a:pt x="166" y="137"/>
                </a:cubicBezTo>
                <a:cubicBezTo>
                  <a:pt x="166" y="137"/>
                  <a:pt x="165" y="137"/>
                  <a:pt x="165" y="137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164" y="135"/>
                  <a:pt x="163" y="134"/>
                  <a:pt x="163" y="133"/>
                </a:cubicBezTo>
                <a:cubicBezTo>
                  <a:pt x="162" y="132"/>
                  <a:pt x="162" y="131"/>
                  <a:pt x="161" y="130"/>
                </a:cubicBezTo>
                <a:cubicBezTo>
                  <a:pt x="161" y="130"/>
                  <a:pt x="161" y="130"/>
                  <a:pt x="161" y="130"/>
                </a:cubicBezTo>
                <a:cubicBezTo>
                  <a:pt x="162" y="130"/>
                  <a:pt x="162" y="129"/>
                  <a:pt x="163" y="129"/>
                </a:cubicBezTo>
                <a:cubicBezTo>
                  <a:pt x="163" y="128"/>
                  <a:pt x="164" y="128"/>
                  <a:pt x="165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27"/>
                  <a:pt x="166" y="127"/>
                  <a:pt x="166" y="126"/>
                </a:cubicBezTo>
                <a:cubicBezTo>
                  <a:pt x="167" y="126"/>
                  <a:pt x="167" y="126"/>
                  <a:pt x="167" y="126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0" y="125"/>
                  <a:pt x="170" y="124"/>
                  <a:pt x="170" y="124"/>
                </a:cubicBezTo>
                <a:cubicBezTo>
                  <a:pt x="173" y="123"/>
                  <a:pt x="173" y="123"/>
                  <a:pt x="173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2"/>
                  <a:pt x="174" y="122"/>
                  <a:pt x="174" y="122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77" y="121"/>
                  <a:pt x="177" y="121"/>
                  <a:pt x="177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80" y="119"/>
                  <a:pt x="181" y="119"/>
                </a:cubicBezTo>
                <a:cubicBezTo>
                  <a:pt x="181" y="118"/>
                  <a:pt x="182" y="118"/>
                  <a:pt x="183" y="118"/>
                </a:cubicBezTo>
                <a:cubicBezTo>
                  <a:pt x="183" y="118"/>
                  <a:pt x="183" y="119"/>
                  <a:pt x="184" y="120"/>
                </a:cubicBezTo>
                <a:close/>
                <a:moveTo>
                  <a:pt x="226" y="136"/>
                </a:moveTo>
                <a:cubicBezTo>
                  <a:pt x="194" y="136"/>
                  <a:pt x="194" y="136"/>
                  <a:pt x="194" y="136"/>
                </a:cubicBezTo>
                <a:cubicBezTo>
                  <a:pt x="192" y="132"/>
                  <a:pt x="190" y="128"/>
                  <a:pt x="189" y="124"/>
                </a:cubicBezTo>
                <a:cubicBezTo>
                  <a:pt x="187" y="120"/>
                  <a:pt x="185" y="117"/>
                  <a:pt x="184" y="113"/>
                </a:cubicBezTo>
                <a:cubicBezTo>
                  <a:pt x="183" y="113"/>
                  <a:pt x="183" y="113"/>
                  <a:pt x="183" y="113"/>
                </a:cubicBezTo>
                <a:cubicBezTo>
                  <a:pt x="183" y="112"/>
                  <a:pt x="183" y="112"/>
                  <a:pt x="183" y="112"/>
                </a:cubicBezTo>
                <a:cubicBezTo>
                  <a:pt x="183" y="112"/>
                  <a:pt x="183" y="111"/>
                  <a:pt x="183" y="111"/>
                </a:cubicBezTo>
                <a:cubicBezTo>
                  <a:pt x="183" y="111"/>
                  <a:pt x="182" y="111"/>
                  <a:pt x="182" y="111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82" y="109"/>
                  <a:pt x="182" y="109"/>
                  <a:pt x="182" y="109"/>
                </a:cubicBezTo>
                <a:cubicBezTo>
                  <a:pt x="181" y="109"/>
                  <a:pt x="181" y="109"/>
                  <a:pt x="181" y="109"/>
                </a:cubicBezTo>
                <a:cubicBezTo>
                  <a:pt x="181" y="108"/>
                  <a:pt x="181" y="108"/>
                  <a:pt x="181" y="108"/>
                </a:cubicBezTo>
                <a:cubicBezTo>
                  <a:pt x="181" y="108"/>
                  <a:pt x="181" y="108"/>
                  <a:pt x="180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7"/>
                  <a:pt x="180" y="107"/>
                  <a:pt x="180" y="107"/>
                </a:cubicBezTo>
                <a:cubicBezTo>
                  <a:pt x="180" y="107"/>
                  <a:pt x="180" y="106"/>
                  <a:pt x="179" y="106"/>
                </a:cubicBezTo>
                <a:cubicBezTo>
                  <a:pt x="179" y="106"/>
                  <a:pt x="179" y="106"/>
                  <a:pt x="179" y="106"/>
                </a:cubicBezTo>
                <a:cubicBezTo>
                  <a:pt x="179" y="106"/>
                  <a:pt x="179" y="105"/>
                  <a:pt x="179" y="105"/>
                </a:cubicBezTo>
                <a:cubicBezTo>
                  <a:pt x="179" y="105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7" y="104"/>
                  <a:pt x="177" y="103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177" y="102"/>
                  <a:pt x="177" y="102"/>
                  <a:pt x="177" y="102"/>
                </a:cubicBezTo>
                <a:cubicBezTo>
                  <a:pt x="176" y="102"/>
                  <a:pt x="176" y="102"/>
                  <a:pt x="176" y="102"/>
                </a:cubicBezTo>
                <a:cubicBezTo>
                  <a:pt x="176" y="101"/>
                  <a:pt x="176" y="101"/>
                  <a:pt x="176" y="101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5" y="99"/>
                  <a:pt x="175" y="99"/>
                  <a:pt x="175" y="99"/>
                </a:cubicBezTo>
                <a:cubicBezTo>
                  <a:pt x="175" y="99"/>
                  <a:pt x="175" y="99"/>
                  <a:pt x="174" y="99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98"/>
                  <a:pt x="174" y="97"/>
                  <a:pt x="173" y="97"/>
                </a:cubicBezTo>
                <a:cubicBezTo>
                  <a:pt x="173" y="97"/>
                  <a:pt x="173" y="97"/>
                  <a:pt x="173" y="96"/>
                </a:cubicBezTo>
                <a:cubicBezTo>
                  <a:pt x="173" y="96"/>
                  <a:pt x="173" y="96"/>
                  <a:pt x="173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226" y="90"/>
                  <a:pt x="226" y="90"/>
                  <a:pt x="226" y="90"/>
                </a:cubicBezTo>
                <a:lnTo>
                  <a:pt x="226" y="136"/>
                </a:lnTo>
                <a:close/>
                <a:moveTo>
                  <a:pt x="183" y="158"/>
                </a:moveTo>
                <a:cubicBezTo>
                  <a:pt x="183" y="157"/>
                  <a:pt x="184" y="157"/>
                  <a:pt x="184" y="156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6" y="156"/>
                  <a:pt x="186" y="156"/>
                  <a:pt x="186" y="155"/>
                </a:cubicBezTo>
                <a:cubicBezTo>
                  <a:pt x="186" y="155"/>
                  <a:pt x="187" y="155"/>
                  <a:pt x="187" y="155"/>
                </a:cubicBezTo>
                <a:cubicBezTo>
                  <a:pt x="187" y="155"/>
                  <a:pt x="188" y="155"/>
                  <a:pt x="188" y="155"/>
                </a:cubicBezTo>
                <a:cubicBezTo>
                  <a:pt x="188" y="155"/>
                  <a:pt x="188" y="154"/>
                  <a:pt x="188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89" y="154"/>
                  <a:pt x="189" y="154"/>
                  <a:pt x="190" y="153"/>
                </a:cubicBezTo>
                <a:cubicBezTo>
                  <a:pt x="190" y="153"/>
                  <a:pt x="190" y="153"/>
                  <a:pt x="191" y="153"/>
                </a:cubicBezTo>
                <a:cubicBezTo>
                  <a:pt x="191" y="153"/>
                  <a:pt x="191" y="153"/>
                  <a:pt x="191" y="153"/>
                </a:cubicBezTo>
                <a:cubicBezTo>
                  <a:pt x="191" y="152"/>
                  <a:pt x="191" y="152"/>
                  <a:pt x="192" y="152"/>
                </a:cubicBezTo>
                <a:cubicBezTo>
                  <a:pt x="193" y="152"/>
                  <a:pt x="193" y="152"/>
                  <a:pt x="193" y="152"/>
                </a:cubicBezTo>
                <a:cubicBezTo>
                  <a:pt x="193" y="151"/>
                  <a:pt x="193" y="151"/>
                  <a:pt x="193" y="151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4" y="151"/>
                  <a:pt x="194" y="151"/>
                  <a:pt x="194" y="151"/>
                </a:cubicBezTo>
                <a:cubicBezTo>
                  <a:pt x="194" y="151"/>
                  <a:pt x="194" y="151"/>
                  <a:pt x="194" y="15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95" y="150"/>
                  <a:pt x="195" y="150"/>
                  <a:pt x="195" y="15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6" y="150"/>
                  <a:pt x="196" y="150"/>
                  <a:pt x="196" y="150"/>
                </a:cubicBezTo>
                <a:cubicBezTo>
                  <a:pt x="198" y="151"/>
                  <a:pt x="198" y="152"/>
                  <a:pt x="199" y="153"/>
                </a:cubicBezTo>
                <a:cubicBezTo>
                  <a:pt x="199" y="155"/>
                  <a:pt x="200" y="156"/>
                  <a:pt x="201" y="157"/>
                </a:cubicBezTo>
                <a:cubicBezTo>
                  <a:pt x="201" y="157"/>
                  <a:pt x="201" y="157"/>
                  <a:pt x="201" y="157"/>
                </a:cubicBezTo>
                <a:cubicBezTo>
                  <a:pt x="202" y="157"/>
                  <a:pt x="202" y="157"/>
                  <a:pt x="202" y="158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202" y="159"/>
                  <a:pt x="202" y="159"/>
                  <a:pt x="202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203" y="160"/>
                  <a:pt x="203" y="161"/>
                  <a:pt x="204" y="161"/>
                </a:cubicBezTo>
                <a:cubicBezTo>
                  <a:pt x="204" y="161"/>
                  <a:pt x="204" y="161"/>
                  <a:pt x="204" y="161"/>
                </a:cubicBezTo>
                <a:cubicBezTo>
                  <a:pt x="204" y="162"/>
                  <a:pt x="204" y="162"/>
                  <a:pt x="204" y="162"/>
                </a:cubicBezTo>
                <a:cubicBezTo>
                  <a:pt x="205" y="162"/>
                  <a:pt x="205" y="162"/>
                  <a:pt x="205" y="162"/>
                </a:cubicBezTo>
                <a:cubicBezTo>
                  <a:pt x="205" y="162"/>
                  <a:pt x="205" y="162"/>
                  <a:pt x="205" y="163"/>
                </a:cubicBezTo>
                <a:cubicBezTo>
                  <a:pt x="205" y="163"/>
                  <a:pt x="205" y="163"/>
                  <a:pt x="205" y="164"/>
                </a:cubicBezTo>
                <a:cubicBezTo>
                  <a:pt x="205" y="164"/>
                  <a:pt x="205" y="164"/>
                  <a:pt x="206" y="164"/>
                </a:cubicBezTo>
                <a:cubicBezTo>
                  <a:pt x="206" y="164"/>
                  <a:pt x="206" y="164"/>
                  <a:pt x="206" y="164"/>
                </a:cubicBezTo>
                <a:cubicBezTo>
                  <a:pt x="206" y="165"/>
                  <a:pt x="206" y="165"/>
                  <a:pt x="206" y="165"/>
                </a:cubicBezTo>
                <a:cubicBezTo>
                  <a:pt x="207" y="165"/>
                  <a:pt x="207" y="165"/>
                  <a:pt x="207" y="165"/>
                </a:cubicBezTo>
                <a:cubicBezTo>
                  <a:pt x="207" y="166"/>
                  <a:pt x="207" y="166"/>
                  <a:pt x="207" y="166"/>
                </a:cubicBezTo>
                <a:cubicBezTo>
                  <a:pt x="207" y="166"/>
                  <a:pt x="207" y="167"/>
                  <a:pt x="207" y="167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08" y="167"/>
                  <a:pt x="208" y="167"/>
                  <a:pt x="208" y="167"/>
                </a:cubicBezTo>
                <a:cubicBezTo>
                  <a:pt x="208" y="169"/>
                  <a:pt x="208" y="169"/>
                  <a:pt x="208" y="169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70"/>
                  <a:pt x="209" y="170"/>
                  <a:pt x="210" y="170"/>
                </a:cubicBezTo>
                <a:cubicBezTo>
                  <a:pt x="210" y="170"/>
                  <a:pt x="210" y="170"/>
                  <a:pt x="210" y="170"/>
                </a:cubicBezTo>
                <a:cubicBezTo>
                  <a:pt x="210" y="170"/>
                  <a:pt x="210" y="171"/>
                  <a:pt x="211" y="171"/>
                </a:cubicBezTo>
                <a:cubicBezTo>
                  <a:pt x="211" y="172"/>
                  <a:pt x="211" y="172"/>
                  <a:pt x="211" y="172"/>
                </a:cubicBezTo>
                <a:cubicBezTo>
                  <a:pt x="211" y="172"/>
                  <a:pt x="211" y="172"/>
                  <a:pt x="211" y="172"/>
                </a:cubicBezTo>
                <a:cubicBezTo>
                  <a:pt x="211" y="172"/>
                  <a:pt x="212" y="172"/>
                  <a:pt x="212" y="172"/>
                </a:cubicBezTo>
                <a:cubicBezTo>
                  <a:pt x="212" y="173"/>
                  <a:pt x="212" y="173"/>
                  <a:pt x="212" y="173"/>
                </a:cubicBezTo>
                <a:cubicBezTo>
                  <a:pt x="212" y="174"/>
                  <a:pt x="212" y="174"/>
                  <a:pt x="212" y="174"/>
                </a:cubicBezTo>
                <a:cubicBezTo>
                  <a:pt x="212" y="174"/>
                  <a:pt x="213" y="174"/>
                  <a:pt x="213" y="174"/>
                </a:cubicBezTo>
                <a:cubicBezTo>
                  <a:pt x="213" y="175"/>
                  <a:pt x="213" y="175"/>
                  <a:pt x="213" y="175"/>
                </a:cubicBezTo>
                <a:cubicBezTo>
                  <a:pt x="213" y="175"/>
                  <a:pt x="213" y="175"/>
                  <a:pt x="213" y="175"/>
                </a:cubicBezTo>
                <a:cubicBezTo>
                  <a:pt x="214" y="175"/>
                  <a:pt x="214" y="176"/>
                  <a:pt x="214" y="176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5" y="177"/>
                  <a:pt x="215" y="177"/>
                  <a:pt x="215" y="177"/>
                </a:cubicBezTo>
                <a:cubicBezTo>
                  <a:pt x="215" y="178"/>
                  <a:pt x="215" y="178"/>
                  <a:pt x="215" y="178"/>
                </a:cubicBezTo>
                <a:cubicBezTo>
                  <a:pt x="215" y="179"/>
                  <a:pt x="215" y="179"/>
                  <a:pt x="216" y="179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0"/>
                  <a:pt x="216" y="180"/>
                  <a:pt x="216" y="180"/>
                </a:cubicBezTo>
                <a:cubicBezTo>
                  <a:pt x="216" y="180"/>
                  <a:pt x="216" y="180"/>
                  <a:pt x="217" y="180"/>
                </a:cubicBezTo>
                <a:cubicBezTo>
                  <a:pt x="217" y="180"/>
                  <a:pt x="217" y="180"/>
                  <a:pt x="217" y="181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17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cubicBezTo>
                  <a:pt x="218" y="183"/>
                  <a:pt x="218" y="183"/>
                  <a:pt x="218" y="183"/>
                </a:cubicBezTo>
                <a:cubicBezTo>
                  <a:pt x="218" y="183"/>
                  <a:pt x="219" y="183"/>
                  <a:pt x="219" y="184"/>
                </a:cubicBezTo>
                <a:cubicBezTo>
                  <a:pt x="219" y="184"/>
                  <a:pt x="219" y="184"/>
                  <a:pt x="219" y="184"/>
                </a:cubicBezTo>
                <a:cubicBezTo>
                  <a:pt x="220" y="185"/>
                  <a:pt x="220" y="186"/>
                  <a:pt x="221" y="187"/>
                </a:cubicBezTo>
                <a:cubicBezTo>
                  <a:pt x="221" y="188"/>
                  <a:pt x="221" y="190"/>
                  <a:pt x="221" y="191"/>
                </a:cubicBezTo>
                <a:cubicBezTo>
                  <a:pt x="221" y="191"/>
                  <a:pt x="221" y="191"/>
                  <a:pt x="221" y="191"/>
                </a:cubicBezTo>
                <a:cubicBezTo>
                  <a:pt x="220" y="192"/>
                  <a:pt x="220" y="192"/>
                  <a:pt x="220" y="193"/>
                </a:cubicBezTo>
                <a:cubicBezTo>
                  <a:pt x="220" y="193"/>
                  <a:pt x="220" y="194"/>
                  <a:pt x="220" y="194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9" y="195"/>
                  <a:pt x="219" y="195"/>
                  <a:pt x="219" y="195"/>
                </a:cubicBezTo>
                <a:cubicBezTo>
                  <a:pt x="219" y="196"/>
                  <a:pt x="219" y="196"/>
                  <a:pt x="219" y="196"/>
                </a:cubicBezTo>
                <a:cubicBezTo>
                  <a:pt x="218" y="196"/>
                  <a:pt x="218" y="196"/>
                  <a:pt x="218" y="196"/>
                </a:cubicBezTo>
                <a:cubicBezTo>
                  <a:pt x="218" y="198"/>
                  <a:pt x="218" y="198"/>
                  <a:pt x="218" y="198"/>
                </a:cubicBezTo>
                <a:cubicBezTo>
                  <a:pt x="217" y="198"/>
                  <a:pt x="217" y="198"/>
                  <a:pt x="217" y="198"/>
                </a:cubicBezTo>
                <a:cubicBezTo>
                  <a:pt x="217" y="198"/>
                  <a:pt x="216" y="198"/>
                  <a:pt x="216" y="198"/>
                </a:cubicBezTo>
                <a:cubicBezTo>
                  <a:pt x="216" y="198"/>
                  <a:pt x="216" y="199"/>
                  <a:pt x="215" y="199"/>
                </a:cubicBezTo>
                <a:cubicBezTo>
                  <a:pt x="215" y="199"/>
                  <a:pt x="215" y="200"/>
                  <a:pt x="214" y="200"/>
                </a:cubicBezTo>
                <a:cubicBezTo>
                  <a:pt x="214" y="200"/>
                  <a:pt x="213" y="201"/>
                  <a:pt x="212" y="201"/>
                </a:cubicBezTo>
                <a:cubicBezTo>
                  <a:pt x="212" y="202"/>
                  <a:pt x="211" y="202"/>
                  <a:pt x="209" y="202"/>
                </a:cubicBezTo>
                <a:cubicBezTo>
                  <a:pt x="208" y="203"/>
                  <a:pt x="207" y="203"/>
                  <a:pt x="206" y="203"/>
                </a:cubicBezTo>
                <a:cubicBezTo>
                  <a:pt x="205" y="203"/>
                  <a:pt x="204" y="203"/>
                  <a:pt x="203" y="202"/>
                </a:cubicBezTo>
                <a:cubicBezTo>
                  <a:pt x="203" y="202"/>
                  <a:pt x="203" y="202"/>
                  <a:pt x="203" y="202"/>
                </a:cubicBezTo>
                <a:cubicBezTo>
                  <a:pt x="203" y="202"/>
                  <a:pt x="202" y="202"/>
                  <a:pt x="202" y="202"/>
                </a:cubicBezTo>
                <a:cubicBezTo>
                  <a:pt x="201" y="202"/>
                  <a:pt x="201" y="201"/>
                  <a:pt x="200" y="201"/>
                </a:cubicBezTo>
                <a:cubicBezTo>
                  <a:pt x="200" y="201"/>
                  <a:pt x="199" y="200"/>
                  <a:pt x="199" y="200"/>
                </a:cubicBezTo>
                <a:cubicBezTo>
                  <a:pt x="198" y="199"/>
                  <a:pt x="198" y="199"/>
                  <a:pt x="197" y="198"/>
                </a:cubicBezTo>
                <a:cubicBezTo>
                  <a:pt x="197" y="198"/>
                  <a:pt x="197" y="198"/>
                  <a:pt x="197" y="198"/>
                </a:cubicBezTo>
                <a:cubicBezTo>
                  <a:pt x="197" y="198"/>
                  <a:pt x="197" y="198"/>
                  <a:pt x="196" y="198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196" y="195"/>
                  <a:pt x="196" y="195"/>
                  <a:pt x="196" y="195"/>
                </a:cubicBezTo>
                <a:cubicBezTo>
                  <a:pt x="196" y="194"/>
                  <a:pt x="195" y="194"/>
                  <a:pt x="195" y="194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5" y="192"/>
                  <a:pt x="195" y="192"/>
                  <a:pt x="195" y="192"/>
                </a:cubicBezTo>
                <a:cubicBezTo>
                  <a:pt x="194" y="192"/>
                  <a:pt x="194" y="192"/>
                  <a:pt x="194" y="192"/>
                </a:cubicBezTo>
                <a:cubicBezTo>
                  <a:pt x="194" y="192"/>
                  <a:pt x="194" y="191"/>
                  <a:pt x="194" y="191"/>
                </a:cubicBezTo>
                <a:cubicBezTo>
                  <a:pt x="194" y="191"/>
                  <a:pt x="194" y="190"/>
                  <a:pt x="194" y="190"/>
                </a:cubicBezTo>
                <a:cubicBezTo>
                  <a:pt x="193" y="190"/>
                  <a:pt x="193" y="190"/>
                  <a:pt x="193" y="190"/>
                </a:cubicBezTo>
                <a:cubicBezTo>
                  <a:pt x="193" y="188"/>
                  <a:pt x="193" y="188"/>
                  <a:pt x="193" y="188"/>
                </a:cubicBezTo>
                <a:cubicBezTo>
                  <a:pt x="193" y="188"/>
                  <a:pt x="193" y="188"/>
                  <a:pt x="193" y="188"/>
                </a:cubicBezTo>
                <a:cubicBezTo>
                  <a:pt x="192" y="188"/>
                  <a:pt x="192" y="187"/>
                  <a:pt x="192" y="187"/>
                </a:cubicBezTo>
                <a:cubicBezTo>
                  <a:pt x="192" y="187"/>
                  <a:pt x="192" y="186"/>
                  <a:pt x="192" y="186"/>
                </a:cubicBezTo>
                <a:cubicBezTo>
                  <a:pt x="192" y="186"/>
                  <a:pt x="192" y="186"/>
                  <a:pt x="192" y="186"/>
                </a:cubicBezTo>
                <a:cubicBezTo>
                  <a:pt x="192" y="184"/>
                  <a:pt x="192" y="184"/>
                  <a:pt x="192" y="184"/>
                </a:cubicBezTo>
                <a:cubicBezTo>
                  <a:pt x="191" y="184"/>
                  <a:pt x="191" y="184"/>
                  <a:pt x="191" y="184"/>
                </a:cubicBezTo>
                <a:cubicBezTo>
                  <a:pt x="191" y="183"/>
                  <a:pt x="191" y="183"/>
                  <a:pt x="191" y="183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0" y="183"/>
                  <a:pt x="190" y="183"/>
                  <a:pt x="190" y="182"/>
                </a:cubicBezTo>
                <a:cubicBezTo>
                  <a:pt x="190" y="182"/>
                  <a:pt x="190" y="182"/>
                  <a:pt x="190" y="181"/>
                </a:cubicBezTo>
                <a:cubicBezTo>
                  <a:pt x="189" y="181"/>
                  <a:pt x="189" y="181"/>
                  <a:pt x="189" y="181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89" y="179"/>
                  <a:pt x="189" y="179"/>
                  <a:pt x="188" y="178"/>
                </a:cubicBezTo>
                <a:cubicBezTo>
                  <a:pt x="188" y="178"/>
                  <a:pt x="188" y="178"/>
                  <a:pt x="188" y="177"/>
                </a:cubicBezTo>
                <a:cubicBezTo>
                  <a:pt x="188" y="177"/>
                  <a:pt x="188" y="177"/>
                  <a:pt x="188" y="177"/>
                </a:cubicBezTo>
                <a:cubicBezTo>
                  <a:pt x="188" y="176"/>
                  <a:pt x="188" y="176"/>
                  <a:pt x="188" y="176"/>
                </a:cubicBezTo>
                <a:cubicBezTo>
                  <a:pt x="187" y="176"/>
                  <a:pt x="187" y="176"/>
                  <a:pt x="187" y="176"/>
                </a:cubicBezTo>
                <a:cubicBezTo>
                  <a:pt x="187" y="175"/>
                  <a:pt x="187" y="175"/>
                  <a:pt x="187" y="175"/>
                </a:cubicBezTo>
                <a:cubicBezTo>
                  <a:pt x="187" y="174"/>
                  <a:pt x="187" y="174"/>
                  <a:pt x="187" y="173"/>
                </a:cubicBezTo>
                <a:cubicBezTo>
                  <a:pt x="186" y="173"/>
                  <a:pt x="186" y="173"/>
                  <a:pt x="186" y="173"/>
                </a:cubicBezTo>
                <a:cubicBezTo>
                  <a:pt x="186" y="172"/>
                  <a:pt x="186" y="172"/>
                  <a:pt x="186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5" y="171"/>
                  <a:pt x="185" y="171"/>
                  <a:pt x="185" y="171"/>
                </a:cubicBezTo>
                <a:cubicBezTo>
                  <a:pt x="185" y="170"/>
                  <a:pt x="185" y="170"/>
                  <a:pt x="185" y="169"/>
                </a:cubicBezTo>
                <a:cubicBezTo>
                  <a:pt x="185" y="169"/>
                  <a:pt x="184" y="168"/>
                  <a:pt x="184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167"/>
                  <a:pt x="184" y="167"/>
                  <a:pt x="184" y="167"/>
                </a:cubicBezTo>
                <a:cubicBezTo>
                  <a:pt x="183" y="167"/>
                  <a:pt x="183" y="167"/>
                  <a:pt x="183" y="167"/>
                </a:cubicBezTo>
                <a:cubicBezTo>
                  <a:pt x="183" y="166"/>
                  <a:pt x="183" y="166"/>
                  <a:pt x="183" y="166"/>
                </a:cubicBezTo>
                <a:cubicBezTo>
                  <a:pt x="183" y="165"/>
                  <a:pt x="183" y="165"/>
                  <a:pt x="183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2" y="163"/>
                  <a:pt x="181" y="162"/>
                  <a:pt x="181" y="162"/>
                </a:cubicBezTo>
                <a:cubicBezTo>
                  <a:pt x="181" y="161"/>
                  <a:pt x="181" y="160"/>
                  <a:pt x="181" y="159"/>
                </a:cubicBezTo>
                <a:cubicBezTo>
                  <a:pt x="181" y="159"/>
                  <a:pt x="182" y="158"/>
                  <a:pt x="183" y="1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0" name="Freeform 132"/>
          <p:cNvSpPr>
            <a:spLocks noEditPoints="1"/>
          </p:cNvSpPr>
          <p:nvPr/>
        </p:nvSpPr>
        <p:spPr bwMode="auto">
          <a:xfrm>
            <a:off x="6748917" y="3331490"/>
            <a:ext cx="213372" cy="201970"/>
          </a:xfrm>
          <a:custGeom>
            <a:avLst/>
            <a:gdLst>
              <a:gd name="T0" fmla="*/ 37 w 199"/>
              <a:gd name="T1" fmla="*/ 3 h 187"/>
              <a:gd name="T2" fmla="*/ 47 w 199"/>
              <a:gd name="T3" fmla="*/ 12 h 187"/>
              <a:gd name="T4" fmla="*/ 48 w 199"/>
              <a:gd name="T5" fmla="*/ 15 h 187"/>
              <a:gd name="T6" fmla="*/ 49 w 199"/>
              <a:gd name="T7" fmla="*/ 18 h 187"/>
              <a:gd name="T8" fmla="*/ 48 w 199"/>
              <a:gd name="T9" fmla="*/ 28 h 187"/>
              <a:gd name="T10" fmla="*/ 45 w 199"/>
              <a:gd name="T11" fmla="*/ 35 h 187"/>
              <a:gd name="T12" fmla="*/ 41 w 199"/>
              <a:gd name="T13" fmla="*/ 38 h 187"/>
              <a:gd name="T14" fmla="*/ 39 w 199"/>
              <a:gd name="T15" fmla="*/ 40 h 187"/>
              <a:gd name="T16" fmla="*/ 38 w 199"/>
              <a:gd name="T17" fmla="*/ 42 h 187"/>
              <a:gd name="T18" fmla="*/ 23 w 199"/>
              <a:gd name="T19" fmla="*/ 44 h 187"/>
              <a:gd name="T20" fmla="*/ 5 w 199"/>
              <a:gd name="T21" fmla="*/ 36 h 187"/>
              <a:gd name="T22" fmla="*/ 0 w 199"/>
              <a:gd name="T23" fmla="*/ 22 h 187"/>
              <a:gd name="T24" fmla="*/ 2 w 199"/>
              <a:gd name="T25" fmla="*/ 13 h 187"/>
              <a:gd name="T26" fmla="*/ 6 w 199"/>
              <a:gd name="T27" fmla="*/ 8 h 187"/>
              <a:gd name="T28" fmla="*/ 8 w 199"/>
              <a:gd name="T29" fmla="*/ 5 h 187"/>
              <a:gd name="T30" fmla="*/ 10 w 199"/>
              <a:gd name="T31" fmla="*/ 4 h 187"/>
              <a:gd name="T32" fmla="*/ 13 w 199"/>
              <a:gd name="T33" fmla="*/ 3 h 187"/>
              <a:gd name="T34" fmla="*/ 15 w 199"/>
              <a:gd name="T35" fmla="*/ 2 h 187"/>
              <a:gd name="T36" fmla="*/ 19 w 199"/>
              <a:gd name="T37" fmla="*/ 1 h 187"/>
              <a:gd name="T38" fmla="*/ 30 w 199"/>
              <a:gd name="T39" fmla="*/ 1 h 187"/>
              <a:gd name="T40" fmla="*/ 46 w 199"/>
              <a:gd name="T41" fmla="*/ 187 h 187"/>
              <a:gd name="T42" fmla="*/ 2 w 199"/>
              <a:gd name="T43" fmla="*/ 179 h 187"/>
              <a:gd name="T44" fmla="*/ 2 w 199"/>
              <a:gd name="T45" fmla="*/ 157 h 187"/>
              <a:gd name="T46" fmla="*/ 2 w 199"/>
              <a:gd name="T47" fmla="*/ 61 h 187"/>
              <a:gd name="T48" fmla="*/ 155 w 199"/>
              <a:gd name="T49" fmla="*/ 187 h 187"/>
              <a:gd name="T50" fmla="*/ 155 w 199"/>
              <a:gd name="T51" fmla="*/ 124 h 187"/>
              <a:gd name="T52" fmla="*/ 154 w 199"/>
              <a:gd name="T53" fmla="*/ 107 h 187"/>
              <a:gd name="T54" fmla="*/ 151 w 199"/>
              <a:gd name="T55" fmla="*/ 100 h 187"/>
              <a:gd name="T56" fmla="*/ 150 w 199"/>
              <a:gd name="T57" fmla="*/ 98 h 187"/>
              <a:gd name="T58" fmla="*/ 146 w 199"/>
              <a:gd name="T59" fmla="*/ 96 h 187"/>
              <a:gd name="T60" fmla="*/ 145 w 199"/>
              <a:gd name="T61" fmla="*/ 94 h 187"/>
              <a:gd name="T62" fmla="*/ 134 w 199"/>
              <a:gd name="T63" fmla="*/ 91 h 187"/>
              <a:gd name="T64" fmla="*/ 124 w 199"/>
              <a:gd name="T65" fmla="*/ 94 h 187"/>
              <a:gd name="T66" fmla="*/ 117 w 199"/>
              <a:gd name="T67" fmla="*/ 99 h 187"/>
              <a:gd name="T68" fmla="*/ 113 w 199"/>
              <a:gd name="T69" fmla="*/ 101 h 187"/>
              <a:gd name="T70" fmla="*/ 110 w 199"/>
              <a:gd name="T71" fmla="*/ 115 h 187"/>
              <a:gd name="T72" fmla="*/ 109 w 199"/>
              <a:gd name="T73" fmla="*/ 132 h 187"/>
              <a:gd name="T74" fmla="*/ 67 w 199"/>
              <a:gd name="T75" fmla="*/ 187 h 187"/>
              <a:gd name="T76" fmla="*/ 109 w 199"/>
              <a:gd name="T77" fmla="*/ 61 h 187"/>
              <a:gd name="T78" fmla="*/ 110 w 199"/>
              <a:gd name="T79" fmla="*/ 78 h 187"/>
              <a:gd name="T80" fmla="*/ 135 w 199"/>
              <a:gd name="T81" fmla="*/ 59 h 187"/>
              <a:gd name="T82" fmla="*/ 151 w 199"/>
              <a:gd name="T83" fmla="*/ 58 h 187"/>
              <a:gd name="T84" fmla="*/ 172 w 199"/>
              <a:gd name="T85" fmla="*/ 63 h 187"/>
              <a:gd name="T86" fmla="*/ 184 w 199"/>
              <a:gd name="T87" fmla="*/ 73 h 187"/>
              <a:gd name="T88" fmla="*/ 188 w 199"/>
              <a:gd name="T89" fmla="*/ 76 h 187"/>
              <a:gd name="T90" fmla="*/ 189 w 199"/>
              <a:gd name="T91" fmla="*/ 78 h 187"/>
              <a:gd name="T92" fmla="*/ 190 w 199"/>
              <a:gd name="T93" fmla="*/ 81 h 187"/>
              <a:gd name="T94" fmla="*/ 192 w 199"/>
              <a:gd name="T95" fmla="*/ 84 h 187"/>
              <a:gd name="T96" fmla="*/ 194 w 199"/>
              <a:gd name="T97" fmla="*/ 87 h 187"/>
              <a:gd name="T98" fmla="*/ 196 w 199"/>
              <a:gd name="T99" fmla="*/ 94 h 187"/>
              <a:gd name="T100" fmla="*/ 198 w 199"/>
              <a:gd name="T101" fmla="*/ 112 h 187"/>
              <a:gd name="T102" fmla="*/ 199 w 199"/>
              <a:gd name="T103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9" h="187">
                <a:moveTo>
                  <a:pt x="30" y="1"/>
                </a:moveTo>
                <a:cubicBezTo>
                  <a:pt x="32" y="1"/>
                  <a:pt x="35" y="2"/>
                  <a:pt x="37" y="3"/>
                </a:cubicBezTo>
                <a:cubicBezTo>
                  <a:pt x="39" y="4"/>
                  <a:pt x="41" y="5"/>
                  <a:pt x="43" y="7"/>
                </a:cubicBezTo>
                <a:cubicBezTo>
                  <a:pt x="45" y="8"/>
                  <a:pt x="46" y="10"/>
                  <a:pt x="47" y="12"/>
                </a:cubicBezTo>
                <a:cubicBezTo>
                  <a:pt x="47" y="15"/>
                  <a:pt x="47" y="15"/>
                  <a:pt x="47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9"/>
                  <a:pt x="50" y="21"/>
                  <a:pt x="49" y="22"/>
                </a:cubicBezTo>
                <a:cubicBezTo>
                  <a:pt x="49" y="24"/>
                  <a:pt x="49" y="26"/>
                  <a:pt x="48" y="28"/>
                </a:cubicBezTo>
                <a:cubicBezTo>
                  <a:pt x="48" y="29"/>
                  <a:pt x="47" y="31"/>
                  <a:pt x="47" y="32"/>
                </a:cubicBezTo>
                <a:cubicBezTo>
                  <a:pt x="46" y="34"/>
                  <a:pt x="45" y="35"/>
                  <a:pt x="45" y="35"/>
                </a:cubicBezTo>
                <a:cubicBezTo>
                  <a:pt x="44" y="36"/>
                  <a:pt x="44" y="36"/>
                  <a:pt x="43" y="37"/>
                </a:cubicBezTo>
                <a:cubicBezTo>
                  <a:pt x="42" y="37"/>
                  <a:pt x="42" y="38"/>
                  <a:pt x="41" y="38"/>
                </a:cubicBezTo>
                <a:cubicBezTo>
                  <a:pt x="41" y="40"/>
                  <a:pt x="41" y="40"/>
                  <a:pt x="41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0"/>
                  <a:pt x="38" y="40"/>
                  <a:pt x="38" y="41"/>
                </a:cubicBezTo>
                <a:cubicBezTo>
                  <a:pt x="38" y="41"/>
                  <a:pt x="38" y="41"/>
                  <a:pt x="38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1" y="43"/>
                  <a:pt x="27" y="44"/>
                  <a:pt x="23" y="44"/>
                </a:cubicBezTo>
                <a:cubicBezTo>
                  <a:pt x="19" y="44"/>
                  <a:pt x="16" y="43"/>
                  <a:pt x="13" y="42"/>
                </a:cubicBezTo>
                <a:cubicBezTo>
                  <a:pt x="10" y="40"/>
                  <a:pt x="7" y="38"/>
                  <a:pt x="5" y="36"/>
                </a:cubicBezTo>
                <a:cubicBezTo>
                  <a:pt x="3" y="33"/>
                  <a:pt x="1" y="30"/>
                  <a:pt x="0" y="27"/>
                </a:cubicBezTo>
                <a:cubicBezTo>
                  <a:pt x="0" y="25"/>
                  <a:pt x="0" y="24"/>
                  <a:pt x="0" y="22"/>
                </a:cubicBezTo>
                <a:cubicBezTo>
                  <a:pt x="0" y="20"/>
                  <a:pt x="0" y="19"/>
                  <a:pt x="1" y="17"/>
                </a:cubicBezTo>
                <a:cubicBezTo>
                  <a:pt x="1" y="16"/>
                  <a:pt x="2" y="14"/>
                  <a:pt x="2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4" y="9"/>
                  <a:pt x="5" y="8"/>
                  <a:pt x="6" y="8"/>
                </a:cubicBezTo>
                <a:cubicBezTo>
                  <a:pt x="6" y="7"/>
                  <a:pt x="7" y="7"/>
                  <a:pt x="8" y="6"/>
                </a:cubicBezTo>
                <a:cubicBezTo>
                  <a:pt x="8" y="5"/>
                  <a:pt x="8" y="5"/>
                  <a:pt x="8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4"/>
                </a:cubicBezTo>
                <a:cubicBezTo>
                  <a:pt x="10" y="4"/>
                  <a:pt x="11" y="4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2"/>
                  <a:pt x="15" y="2"/>
                </a:cubicBezTo>
                <a:cubicBezTo>
                  <a:pt x="16" y="1"/>
                  <a:pt x="16" y="1"/>
                  <a:pt x="17" y="1"/>
                </a:cubicBezTo>
                <a:cubicBezTo>
                  <a:pt x="18" y="1"/>
                  <a:pt x="19" y="1"/>
                  <a:pt x="19" y="1"/>
                </a:cubicBezTo>
                <a:cubicBezTo>
                  <a:pt x="20" y="1"/>
                  <a:pt x="21" y="1"/>
                  <a:pt x="21" y="0"/>
                </a:cubicBezTo>
                <a:cubicBezTo>
                  <a:pt x="24" y="0"/>
                  <a:pt x="27" y="0"/>
                  <a:pt x="30" y="1"/>
                </a:cubicBezTo>
                <a:close/>
                <a:moveTo>
                  <a:pt x="46" y="61"/>
                </a:moveTo>
                <a:cubicBezTo>
                  <a:pt x="46" y="187"/>
                  <a:pt x="46" y="187"/>
                  <a:pt x="46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5"/>
                  <a:pt x="2" y="182"/>
                  <a:pt x="2" y="179"/>
                </a:cubicBezTo>
                <a:cubicBezTo>
                  <a:pt x="2" y="175"/>
                  <a:pt x="2" y="172"/>
                  <a:pt x="2" y="168"/>
                </a:cubicBezTo>
                <a:cubicBezTo>
                  <a:pt x="2" y="164"/>
                  <a:pt x="2" y="161"/>
                  <a:pt x="2" y="157"/>
                </a:cubicBezTo>
                <a:cubicBezTo>
                  <a:pt x="2" y="153"/>
                  <a:pt x="2" y="150"/>
                  <a:pt x="2" y="148"/>
                </a:cubicBezTo>
                <a:cubicBezTo>
                  <a:pt x="2" y="61"/>
                  <a:pt x="2" y="61"/>
                  <a:pt x="2" y="61"/>
                </a:cubicBezTo>
                <a:lnTo>
                  <a:pt x="46" y="61"/>
                </a:lnTo>
                <a:close/>
                <a:moveTo>
                  <a:pt x="155" y="187"/>
                </a:moveTo>
                <a:cubicBezTo>
                  <a:pt x="155" y="133"/>
                  <a:pt x="155" y="133"/>
                  <a:pt x="155" y="133"/>
                </a:cubicBezTo>
                <a:cubicBezTo>
                  <a:pt x="155" y="130"/>
                  <a:pt x="155" y="127"/>
                  <a:pt x="155" y="124"/>
                </a:cubicBezTo>
                <a:cubicBezTo>
                  <a:pt x="155" y="121"/>
                  <a:pt x="155" y="118"/>
                  <a:pt x="155" y="115"/>
                </a:cubicBezTo>
                <a:cubicBezTo>
                  <a:pt x="155" y="112"/>
                  <a:pt x="155" y="110"/>
                  <a:pt x="154" y="107"/>
                </a:cubicBezTo>
                <a:cubicBezTo>
                  <a:pt x="154" y="105"/>
                  <a:pt x="153" y="102"/>
                  <a:pt x="152" y="101"/>
                </a:cubicBezTo>
                <a:cubicBezTo>
                  <a:pt x="151" y="101"/>
                  <a:pt x="151" y="100"/>
                  <a:pt x="151" y="100"/>
                </a:cubicBezTo>
                <a:cubicBezTo>
                  <a:pt x="151" y="100"/>
                  <a:pt x="150" y="100"/>
                  <a:pt x="150" y="100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6" y="95"/>
                  <a:pt x="145" y="95"/>
                  <a:pt x="145" y="9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44" y="93"/>
                  <a:pt x="142" y="92"/>
                  <a:pt x="140" y="92"/>
                </a:cubicBezTo>
                <a:cubicBezTo>
                  <a:pt x="138" y="92"/>
                  <a:pt x="136" y="91"/>
                  <a:pt x="134" y="91"/>
                </a:cubicBezTo>
                <a:cubicBezTo>
                  <a:pt x="132" y="91"/>
                  <a:pt x="130" y="91"/>
                  <a:pt x="128" y="92"/>
                </a:cubicBezTo>
                <a:cubicBezTo>
                  <a:pt x="126" y="92"/>
                  <a:pt x="125" y="93"/>
                  <a:pt x="124" y="94"/>
                </a:cubicBezTo>
                <a:cubicBezTo>
                  <a:pt x="122" y="94"/>
                  <a:pt x="121" y="95"/>
                  <a:pt x="120" y="96"/>
                </a:cubicBezTo>
                <a:cubicBezTo>
                  <a:pt x="119" y="96"/>
                  <a:pt x="118" y="98"/>
                  <a:pt x="117" y="99"/>
                </a:cubicBezTo>
                <a:cubicBezTo>
                  <a:pt x="116" y="99"/>
                  <a:pt x="116" y="99"/>
                  <a:pt x="115" y="100"/>
                </a:cubicBezTo>
                <a:cubicBezTo>
                  <a:pt x="114" y="100"/>
                  <a:pt x="114" y="100"/>
                  <a:pt x="113" y="101"/>
                </a:cubicBezTo>
                <a:cubicBezTo>
                  <a:pt x="112" y="103"/>
                  <a:pt x="111" y="105"/>
                  <a:pt x="111" y="107"/>
                </a:cubicBezTo>
                <a:cubicBezTo>
                  <a:pt x="110" y="109"/>
                  <a:pt x="110" y="112"/>
                  <a:pt x="110" y="115"/>
                </a:cubicBezTo>
                <a:cubicBezTo>
                  <a:pt x="109" y="117"/>
                  <a:pt x="109" y="120"/>
                  <a:pt x="109" y="123"/>
                </a:cubicBezTo>
                <a:cubicBezTo>
                  <a:pt x="109" y="126"/>
                  <a:pt x="109" y="129"/>
                  <a:pt x="109" y="132"/>
                </a:cubicBezTo>
                <a:cubicBezTo>
                  <a:pt x="109" y="187"/>
                  <a:pt x="109" y="187"/>
                  <a:pt x="109" y="187"/>
                </a:cubicBezTo>
                <a:cubicBezTo>
                  <a:pt x="67" y="187"/>
                  <a:pt x="67" y="187"/>
                  <a:pt x="67" y="187"/>
                </a:cubicBezTo>
                <a:cubicBezTo>
                  <a:pt x="67" y="61"/>
                  <a:pt x="67" y="61"/>
                  <a:pt x="67" y="61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109" y="78"/>
                  <a:pt x="109" y="78"/>
                  <a:pt x="109" y="78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13" y="73"/>
                  <a:pt x="116" y="70"/>
                  <a:pt x="121" y="67"/>
                </a:cubicBezTo>
                <a:cubicBezTo>
                  <a:pt x="125" y="63"/>
                  <a:pt x="130" y="61"/>
                  <a:pt x="135" y="59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44" y="58"/>
                  <a:pt x="147" y="58"/>
                  <a:pt x="151" y="58"/>
                </a:cubicBezTo>
                <a:cubicBezTo>
                  <a:pt x="155" y="58"/>
                  <a:pt x="158" y="59"/>
                  <a:pt x="162" y="59"/>
                </a:cubicBezTo>
                <a:cubicBezTo>
                  <a:pt x="165" y="60"/>
                  <a:pt x="169" y="61"/>
                  <a:pt x="172" y="63"/>
                </a:cubicBezTo>
                <a:cubicBezTo>
                  <a:pt x="175" y="64"/>
                  <a:pt x="177" y="65"/>
                  <a:pt x="179" y="66"/>
                </a:cubicBezTo>
                <a:cubicBezTo>
                  <a:pt x="184" y="73"/>
                  <a:pt x="184" y="73"/>
                  <a:pt x="184" y="73"/>
                </a:cubicBezTo>
                <a:cubicBezTo>
                  <a:pt x="185" y="73"/>
                  <a:pt x="185" y="74"/>
                  <a:pt x="186" y="74"/>
                </a:cubicBezTo>
                <a:cubicBezTo>
                  <a:pt x="187" y="75"/>
                  <a:pt x="188" y="75"/>
                  <a:pt x="188" y="76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9" y="78"/>
                  <a:pt x="189" y="78"/>
                  <a:pt x="189" y="78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90" y="81"/>
                  <a:pt x="190" y="81"/>
                  <a:pt x="190" y="81"/>
                </a:cubicBezTo>
                <a:cubicBezTo>
                  <a:pt x="191" y="81"/>
                  <a:pt x="191" y="81"/>
                  <a:pt x="191" y="81"/>
                </a:cubicBezTo>
                <a:cubicBezTo>
                  <a:pt x="192" y="82"/>
                  <a:pt x="192" y="83"/>
                  <a:pt x="192" y="84"/>
                </a:cubicBezTo>
                <a:cubicBezTo>
                  <a:pt x="193" y="85"/>
                  <a:pt x="193" y="86"/>
                  <a:pt x="193" y="87"/>
                </a:cubicBezTo>
                <a:cubicBezTo>
                  <a:pt x="194" y="87"/>
                  <a:pt x="194" y="87"/>
                  <a:pt x="194" y="87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6" y="94"/>
                  <a:pt x="196" y="94"/>
                  <a:pt x="196" y="94"/>
                </a:cubicBezTo>
                <a:cubicBezTo>
                  <a:pt x="196" y="99"/>
                  <a:pt x="196" y="99"/>
                  <a:pt x="196" y="99"/>
                </a:cubicBezTo>
                <a:cubicBezTo>
                  <a:pt x="198" y="103"/>
                  <a:pt x="198" y="107"/>
                  <a:pt x="198" y="112"/>
                </a:cubicBezTo>
                <a:cubicBezTo>
                  <a:pt x="198" y="117"/>
                  <a:pt x="199" y="122"/>
                  <a:pt x="199" y="128"/>
                </a:cubicBezTo>
                <a:cubicBezTo>
                  <a:pt x="199" y="187"/>
                  <a:pt x="199" y="187"/>
                  <a:pt x="199" y="187"/>
                </a:cubicBezTo>
                <a:lnTo>
                  <a:pt x="155" y="18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1" name="Freeform 133"/>
          <p:cNvSpPr>
            <a:spLocks noEditPoints="1"/>
          </p:cNvSpPr>
          <p:nvPr/>
        </p:nvSpPr>
        <p:spPr bwMode="auto">
          <a:xfrm>
            <a:off x="7174032" y="3324975"/>
            <a:ext cx="244318" cy="215000"/>
          </a:xfrm>
          <a:custGeom>
            <a:avLst/>
            <a:gdLst>
              <a:gd name="T0" fmla="*/ 116 w 228"/>
              <a:gd name="T1" fmla="*/ 6 h 199"/>
              <a:gd name="T2" fmla="*/ 101 w 228"/>
              <a:gd name="T3" fmla="*/ 8 h 199"/>
              <a:gd name="T4" fmla="*/ 109 w 228"/>
              <a:gd name="T5" fmla="*/ 18 h 199"/>
              <a:gd name="T6" fmla="*/ 112 w 228"/>
              <a:gd name="T7" fmla="*/ 27 h 199"/>
              <a:gd name="T8" fmla="*/ 112 w 228"/>
              <a:gd name="T9" fmla="*/ 57 h 199"/>
              <a:gd name="T10" fmla="*/ 109 w 228"/>
              <a:gd name="T11" fmla="*/ 65 h 199"/>
              <a:gd name="T12" fmla="*/ 101 w 228"/>
              <a:gd name="T13" fmla="*/ 76 h 199"/>
              <a:gd name="T14" fmla="*/ 86 w 228"/>
              <a:gd name="T15" fmla="*/ 89 h 199"/>
              <a:gd name="T16" fmla="*/ 91 w 228"/>
              <a:gd name="T17" fmla="*/ 102 h 199"/>
              <a:gd name="T18" fmla="*/ 101 w 228"/>
              <a:gd name="T19" fmla="*/ 111 h 199"/>
              <a:gd name="T20" fmla="*/ 111 w 228"/>
              <a:gd name="T21" fmla="*/ 120 h 199"/>
              <a:gd name="T22" fmla="*/ 117 w 228"/>
              <a:gd name="T23" fmla="*/ 127 h 199"/>
              <a:gd name="T24" fmla="*/ 122 w 228"/>
              <a:gd name="T25" fmla="*/ 137 h 199"/>
              <a:gd name="T26" fmla="*/ 122 w 228"/>
              <a:gd name="T27" fmla="*/ 157 h 199"/>
              <a:gd name="T28" fmla="*/ 120 w 228"/>
              <a:gd name="T29" fmla="*/ 168 h 199"/>
              <a:gd name="T30" fmla="*/ 111 w 228"/>
              <a:gd name="T31" fmla="*/ 181 h 199"/>
              <a:gd name="T32" fmla="*/ 101 w 228"/>
              <a:gd name="T33" fmla="*/ 189 h 199"/>
              <a:gd name="T34" fmla="*/ 93 w 228"/>
              <a:gd name="T35" fmla="*/ 192 h 199"/>
              <a:gd name="T36" fmla="*/ 59 w 228"/>
              <a:gd name="T37" fmla="*/ 199 h 199"/>
              <a:gd name="T38" fmla="*/ 25 w 228"/>
              <a:gd name="T39" fmla="*/ 193 h 199"/>
              <a:gd name="T40" fmla="*/ 15 w 228"/>
              <a:gd name="T41" fmla="*/ 188 h 199"/>
              <a:gd name="T42" fmla="*/ 0 w 228"/>
              <a:gd name="T43" fmla="*/ 154 h 199"/>
              <a:gd name="T44" fmla="*/ 3 w 228"/>
              <a:gd name="T45" fmla="*/ 143 h 199"/>
              <a:gd name="T46" fmla="*/ 11 w 228"/>
              <a:gd name="T47" fmla="*/ 132 h 199"/>
              <a:gd name="T48" fmla="*/ 68 w 228"/>
              <a:gd name="T49" fmla="*/ 113 h 199"/>
              <a:gd name="T50" fmla="*/ 61 w 228"/>
              <a:gd name="T51" fmla="*/ 104 h 199"/>
              <a:gd name="T52" fmla="*/ 35 w 228"/>
              <a:gd name="T53" fmla="*/ 87 h 199"/>
              <a:gd name="T54" fmla="*/ 23 w 228"/>
              <a:gd name="T55" fmla="*/ 80 h 199"/>
              <a:gd name="T56" fmla="*/ 15 w 228"/>
              <a:gd name="T57" fmla="*/ 69 h 199"/>
              <a:gd name="T58" fmla="*/ 14 w 228"/>
              <a:gd name="T59" fmla="*/ 34 h 199"/>
              <a:gd name="T60" fmla="*/ 18 w 228"/>
              <a:gd name="T61" fmla="*/ 25 h 199"/>
              <a:gd name="T62" fmla="*/ 29 w 228"/>
              <a:gd name="T63" fmla="*/ 13 h 199"/>
              <a:gd name="T64" fmla="*/ 36 w 228"/>
              <a:gd name="T65" fmla="*/ 9 h 199"/>
              <a:gd name="T66" fmla="*/ 43 w 228"/>
              <a:gd name="T67" fmla="*/ 6 h 199"/>
              <a:gd name="T68" fmla="*/ 58 w 228"/>
              <a:gd name="T69" fmla="*/ 1 h 199"/>
              <a:gd name="T70" fmla="*/ 41 w 228"/>
              <a:gd name="T71" fmla="*/ 130 h 199"/>
              <a:gd name="T72" fmla="*/ 30 w 228"/>
              <a:gd name="T73" fmla="*/ 139 h 199"/>
              <a:gd name="T74" fmla="*/ 24 w 228"/>
              <a:gd name="T75" fmla="*/ 147 h 199"/>
              <a:gd name="T76" fmla="*/ 24 w 228"/>
              <a:gd name="T77" fmla="*/ 164 h 199"/>
              <a:gd name="T78" fmla="*/ 31 w 228"/>
              <a:gd name="T79" fmla="*/ 175 h 199"/>
              <a:gd name="T80" fmla="*/ 41 w 228"/>
              <a:gd name="T81" fmla="*/ 181 h 199"/>
              <a:gd name="T82" fmla="*/ 49 w 228"/>
              <a:gd name="T83" fmla="*/ 184 h 199"/>
              <a:gd name="T84" fmla="*/ 72 w 228"/>
              <a:gd name="T85" fmla="*/ 184 h 199"/>
              <a:gd name="T86" fmla="*/ 82 w 228"/>
              <a:gd name="T87" fmla="*/ 181 h 199"/>
              <a:gd name="T88" fmla="*/ 89 w 228"/>
              <a:gd name="T89" fmla="*/ 178 h 199"/>
              <a:gd name="T90" fmla="*/ 98 w 228"/>
              <a:gd name="T91" fmla="*/ 171 h 199"/>
              <a:gd name="T92" fmla="*/ 103 w 228"/>
              <a:gd name="T93" fmla="*/ 164 h 199"/>
              <a:gd name="T94" fmla="*/ 103 w 228"/>
              <a:gd name="T95" fmla="*/ 144 h 199"/>
              <a:gd name="T96" fmla="*/ 97 w 228"/>
              <a:gd name="T97" fmla="*/ 135 h 199"/>
              <a:gd name="T98" fmla="*/ 89 w 228"/>
              <a:gd name="T99" fmla="*/ 130 h 199"/>
              <a:gd name="T100" fmla="*/ 81 w 228"/>
              <a:gd name="T101" fmla="*/ 126 h 199"/>
              <a:gd name="T102" fmla="*/ 53 w 228"/>
              <a:gd name="T103" fmla="*/ 126 h 199"/>
              <a:gd name="T104" fmla="*/ 42 w 228"/>
              <a:gd name="T105" fmla="*/ 18 h 199"/>
              <a:gd name="T106" fmla="*/ 38 w 228"/>
              <a:gd name="T107" fmla="*/ 54 h 199"/>
              <a:gd name="T108" fmla="*/ 42 w 228"/>
              <a:gd name="T109" fmla="*/ 63 h 199"/>
              <a:gd name="T110" fmla="*/ 50 w 228"/>
              <a:gd name="T111" fmla="*/ 73 h 199"/>
              <a:gd name="T112" fmla="*/ 60 w 228"/>
              <a:gd name="T113" fmla="*/ 79 h 199"/>
              <a:gd name="T114" fmla="*/ 87 w 228"/>
              <a:gd name="T115" fmla="*/ 63 h 199"/>
              <a:gd name="T116" fmla="*/ 87 w 228"/>
              <a:gd name="T117" fmla="*/ 40 h 199"/>
              <a:gd name="T118" fmla="*/ 84 w 228"/>
              <a:gd name="T119" fmla="*/ 31 h 199"/>
              <a:gd name="T120" fmla="*/ 79 w 228"/>
              <a:gd name="T121" fmla="*/ 23 h 199"/>
              <a:gd name="T122" fmla="*/ 49 w 228"/>
              <a:gd name="T123" fmla="*/ 12 h 199"/>
              <a:gd name="T124" fmla="*/ 214 w 228"/>
              <a:gd name="T125" fmla="*/ 3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8" h="199">
                <a:moveTo>
                  <a:pt x="123" y="1"/>
                </a:moveTo>
                <a:cubicBezTo>
                  <a:pt x="123" y="2"/>
                  <a:pt x="123" y="2"/>
                  <a:pt x="123" y="3"/>
                </a:cubicBezTo>
                <a:cubicBezTo>
                  <a:pt x="123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3"/>
                  <a:pt x="121" y="3"/>
                  <a:pt x="121" y="3"/>
                </a:cubicBezTo>
                <a:cubicBezTo>
                  <a:pt x="121" y="4"/>
                  <a:pt x="121" y="4"/>
                  <a:pt x="121" y="4"/>
                </a:cubicBezTo>
                <a:cubicBezTo>
                  <a:pt x="120" y="4"/>
                  <a:pt x="120" y="4"/>
                  <a:pt x="119" y="5"/>
                </a:cubicBezTo>
                <a:cubicBezTo>
                  <a:pt x="119" y="5"/>
                  <a:pt x="119" y="5"/>
                  <a:pt x="119" y="5"/>
                </a:cubicBezTo>
                <a:cubicBezTo>
                  <a:pt x="118" y="5"/>
                  <a:pt x="118" y="5"/>
                  <a:pt x="118" y="5"/>
                </a:cubicBezTo>
                <a:cubicBezTo>
                  <a:pt x="118" y="5"/>
                  <a:pt x="118" y="5"/>
                  <a:pt x="118" y="5"/>
                </a:cubicBezTo>
                <a:cubicBezTo>
                  <a:pt x="117" y="5"/>
                  <a:pt x="117" y="5"/>
                  <a:pt x="117" y="5"/>
                </a:cubicBezTo>
                <a:cubicBezTo>
                  <a:pt x="117" y="6"/>
                  <a:pt x="117" y="6"/>
                  <a:pt x="117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5" y="6"/>
                  <a:pt x="115" y="6"/>
                  <a:pt x="115" y="6"/>
                </a:cubicBezTo>
                <a:cubicBezTo>
                  <a:pt x="112" y="6"/>
                  <a:pt x="112" y="6"/>
                  <a:pt x="112" y="6"/>
                </a:cubicBezTo>
                <a:cubicBezTo>
                  <a:pt x="112" y="7"/>
                  <a:pt x="112" y="7"/>
                  <a:pt x="112" y="7"/>
                </a:cubicBezTo>
                <a:cubicBezTo>
                  <a:pt x="110" y="7"/>
                  <a:pt x="110" y="7"/>
                  <a:pt x="110" y="7"/>
                </a:cubicBezTo>
                <a:cubicBezTo>
                  <a:pt x="110" y="7"/>
                  <a:pt x="110" y="7"/>
                  <a:pt x="110" y="7"/>
                </a:cubicBezTo>
                <a:cubicBezTo>
                  <a:pt x="110" y="7"/>
                  <a:pt x="110" y="7"/>
                  <a:pt x="109" y="7"/>
                </a:cubicBezTo>
                <a:cubicBezTo>
                  <a:pt x="109" y="7"/>
                  <a:pt x="109" y="7"/>
                  <a:pt x="109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8" y="7"/>
                  <a:pt x="108" y="7"/>
                  <a:pt x="108" y="7"/>
                </a:cubicBezTo>
                <a:cubicBezTo>
                  <a:pt x="105" y="7"/>
                  <a:pt x="105" y="7"/>
                  <a:pt x="105" y="7"/>
                </a:cubicBezTo>
                <a:cubicBezTo>
                  <a:pt x="105" y="8"/>
                  <a:pt x="105" y="8"/>
                  <a:pt x="105" y="8"/>
                </a:cubicBezTo>
                <a:cubicBezTo>
                  <a:pt x="103" y="8"/>
                  <a:pt x="103" y="8"/>
                  <a:pt x="103" y="8"/>
                </a:cubicBezTo>
                <a:cubicBezTo>
                  <a:pt x="103" y="8"/>
                  <a:pt x="103" y="8"/>
                  <a:pt x="103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8"/>
                  <a:pt x="100" y="8"/>
                  <a:pt x="100" y="8"/>
                </a:cubicBezTo>
                <a:cubicBezTo>
                  <a:pt x="99" y="9"/>
                  <a:pt x="99" y="9"/>
                  <a:pt x="98" y="9"/>
                </a:cubicBezTo>
                <a:cubicBezTo>
                  <a:pt x="98" y="9"/>
                  <a:pt x="98" y="9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9" y="11"/>
                  <a:pt x="100" y="11"/>
                  <a:pt x="100" y="11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3" y="13"/>
                  <a:pt x="104" y="14"/>
                  <a:pt x="105" y="14"/>
                </a:cubicBezTo>
                <a:cubicBezTo>
                  <a:pt x="105" y="15"/>
                  <a:pt x="106" y="15"/>
                  <a:pt x="106" y="15"/>
                </a:cubicBezTo>
                <a:cubicBezTo>
                  <a:pt x="107" y="16"/>
                  <a:pt x="107" y="16"/>
                  <a:pt x="107" y="16"/>
                </a:cubicBezTo>
                <a:cubicBezTo>
                  <a:pt x="107" y="16"/>
                  <a:pt x="107" y="16"/>
                  <a:pt x="107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8"/>
                  <a:pt x="108" y="18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10" y="19"/>
                  <a:pt x="110" y="20"/>
                  <a:pt x="110" y="20"/>
                </a:cubicBezTo>
                <a:cubicBezTo>
                  <a:pt x="110" y="20"/>
                  <a:pt x="110" y="20"/>
                  <a:pt x="110" y="21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10" y="21"/>
                  <a:pt x="110" y="21"/>
                  <a:pt x="110" y="22"/>
                </a:cubicBezTo>
                <a:cubicBezTo>
                  <a:pt x="111" y="22"/>
                  <a:pt x="111" y="22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4" y="32"/>
                  <a:pt x="114" y="35"/>
                  <a:pt x="114" y="37"/>
                </a:cubicBezTo>
                <a:cubicBezTo>
                  <a:pt x="114" y="40"/>
                  <a:pt x="114" y="43"/>
                  <a:pt x="114" y="46"/>
                </a:cubicBezTo>
                <a:cubicBezTo>
                  <a:pt x="114" y="47"/>
                  <a:pt x="114" y="48"/>
                  <a:pt x="114" y="49"/>
                </a:cubicBezTo>
                <a:cubicBezTo>
                  <a:pt x="114" y="51"/>
                  <a:pt x="114" y="52"/>
                  <a:pt x="114" y="53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2" y="56"/>
                  <a:pt x="112" y="56"/>
                  <a:pt x="112" y="56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2" y="59"/>
                  <a:pt x="112" y="59"/>
                  <a:pt x="112" y="60"/>
                </a:cubicBezTo>
                <a:cubicBezTo>
                  <a:pt x="112" y="60"/>
                  <a:pt x="112" y="60"/>
                  <a:pt x="112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3"/>
                  <a:pt x="110" y="63"/>
                  <a:pt x="110" y="63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09" y="64"/>
                  <a:pt x="109" y="64"/>
                  <a:pt x="109" y="64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5"/>
                </a:cubicBezTo>
                <a:cubicBezTo>
                  <a:pt x="109" y="65"/>
                  <a:pt x="109" y="65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8" y="66"/>
                </a:cubicBezTo>
                <a:cubicBezTo>
                  <a:pt x="108" y="67"/>
                  <a:pt x="108" y="68"/>
                  <a:pt x="107" y="68"/>
                </a:cubicBezTo>
                <a:cubicBezTo>
                  <a:pt x="107" y="68"/>
                  <a:pt x="107" y="69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70"/>
                  <a:pt x="106" y="70"/>
                  <a:pt x="105" y="70"/>
                </a:cubicBezTo>
                <a:cubicBezTo>
                  <a:pt x="105" y="70"/>
                  <a:pt x="105" y="71"/>
                  <a:pt x="105" y="71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2"/>
                  <a:pt x="103" y="73"/>
                  <a:pt x="103" y="73"/>
                </a:cubicBezTo>
                <a:cubicBezTo>
                  <a:pt x="102" y="74"/>
                  <a:pt x="101" y="74"/>
                  <a:pt x="101" y="75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76"/>
                  <a:pt x="99" y="76"/>
                  <a:pt x="99" y="77"/>
                </a:cubicBezTo>
                <a:cubicBezTo>
                  <a:pt x="99" y="77"/>
                  <a:pt x="98" y="78"/>
                  <a:pt x="98" y="78"/>
                </a:cubicBezTo>
                <a:cubicBezTo>
                  <a:pt x="97" y="78"/>
                  <a:pt x="97" y="78"/>
                  <a:pt x="97" y="78"/>
                </a:cubicBezTo>
                <a:cubicBezTo>
                  <a:pt x="97" y="78"/>
                  <a:pt x="97" y="78"/>
                  <a:pt x="97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95" y="80"/>
                  <a:pt x="95" y="80"/>
                  <a:pt x="94" y="81"/>
                </a:cubicBezTo>
                <a:cubicBezTo>
                  <a:pt x="94" y="81"/>
                  <a:pt x="94" y="81"/>
                  <a:pt x="93" y="82"/>
                </a:cubicBezTo>
                <a:cubicBezTo>
                  <a:pt x="93" y="82"/>
                  <a:pt x="93" y="82"/>
                  <a:pt x="93" y="82"/>
                </a:cubicBezTo>
                <a:cubicBezTo>
                  <a:pt x="92" y="83"/>
                  <a:pt x="91" y="84"/>
                  <a:pt x="90" y="85"/>
                </a:cubicBezTo>
                <a:cubicBezTo>
                  <a:pt x="89" y="86"/>
                  <a:pt x="88" y="86"/>
                  <a:pt x="88" y="86"/>
                </a:cubicBezTo>
                <a:cubicBezTo>
                  <a:pt x="88" y="87"/>
                  <a:pt x="88" y="87"/>
                  <a:pt x="88" y="87"/>
                </a:cubicBezTo>
                <a:cubicBezTo>
                  <a:pt x="87" y="88"/>
                  <a:pt x="87" y="88"/>
                  <a:pt x="87" y="88"/>
                </a:cubicBezTo>
                <a:cubicBezTo>
                  <a:pt x="87" y="88"/>
                  <a:pt x="87" y="88"/>
                  <a:pt x="86" y="89"/>
                </a:cubicBezTo>
                <a:cubicBezTo>
                  <a:pt x="86" y="90"/>
                  <a:pt x="86" y="90"/>
                  <a:pt x="86" y="91"/>
                </a:cubicBezTo>
                <a:cubicBezTo>
                  <a:pt x="86" y="91"/>
                  <a:pt x="86" y="92"/>
                  <a:pt x="85" y="93"/>
                </a:cubicBezTo>
                <a:cubicBezTo>
                  <a:pt x="85" y="93"/>
                  <a:pt x="85" y="94"/>
                  <a:pt x="86" y="94"/>
                </a:cubicBezTo>
                <a:cubicBezTo>
                  <a:pt x="86" y="94"/>
                  <a:pt x="86" y="94"/>
                  <a:pt x="86" y="94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86" y="96"/>
                  <a:pt x="86" y="96"/>
                  <a:pt x="87" y="97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98"/>
                  <a:pt x="87" y="98"/>
                  <a:pt x="87" y="98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9"/>
                  <a:pt x="88" y="99"/>
                  <a:pt x="88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89" y="99"/>
                  <a:pt x="89" y="100"/>
                  <a:pt x="89" y="100"/>
                </a:cubicBezTo>
                <a:cubicBezTo>
                  <a:pt x="90" y="101"/>
                  <a:pt x="90" y="101"/>
                  <a:pt x="90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2" y="103"/>
                  <a:pt x="92" y="103"/>
                  <a:pt x="93" y="103"/>
                </a:cubicBezTo>
                <a:cubicBezTo>
                  <a:pt x="93" y="104"/>
                  <a:pt x="93" y="104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95" y="106"/>
                  <a:pt x="95" y="106"/>
                  <a:pt x="96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9" y="109"/>
                  <a:pt x="99" y="109"/>
                  <a:pt x="100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1" y="110"/>
                  <a:pt x="101" y="111"/>
                  <a:pt x="101" y="111"/>
                </a:cubicBezTo>
                <a:cubicBezTo>
                  <a:pt x="102" y="111"/>
                  <a:pt x="102" y="111"/>
                  <a:pt x="102" y="111"/>
                </a:cubicBezTo>
                <a:cubicBezTo>
                  <a:pt x="102" y="111"/>
                  <a:pt x="103" y="112"/>
                  <a:pt x="103" y="112"/>
                </a:cubicBezTo>
                <a:cubicBezTo>
                  <a:pt x="103" y="112"/>
                  <a:pt x="103" y="113"/>
                  <a:pt x="104" y="113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5" y="114"/>
                  <a:pt x="105" y="114"/>
                </a:cubicBezTo>
                <a:cubicBezTo>
                  <a:pt x="105" y="114"/>
                  <a:pt x="106" y="115"/>
                  <a:pt x="106" y="115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7" y="115"/>
                  <a:pt x="107" y="116"/>
                  <a:pt x="108" y="116"/>
                </a:cubicBezTo>
                <a:cubicBezTo>
                  <a:pt x="108" y="117"/>
                  <a:pt x="109" y="117"/>
                  <a:pt x="109" y="118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0" y="120"/>
                  <a:pt x="110" y="120"/>
                  <a:pt x="110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1" y="119"/>
                  <a:pt x="111" y="119"/>
                  <a:pt x="111" y="120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1" y="120"/>
                  <a:pt x="112" y="120"/>
                  <a:pt x="112" y="121"/>
                </a:cubicBezTo>
                <a:cubicBezTo>
                  <a:pt x="112" y="121"/>
                  <a:pt x="112" y="121"/>
                  <a:pt x="112" y="122"/>
                </a:cubicBezTo>
                <a:cubicBezTo>
                  <a:pt x="114" y="122"/>
                  <a:pt x="114" y="122"/>
                  <a:pt x="114" y="122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23"/>
                  <a:pt x="114" y="124"/>
                  <a:pt x="115" y="124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6" y="126"/>
                  <a:pt x="116" y="126"/>
                  <a:pt x="116" y="126"/>
                </a:cubicBezTo>
                <a:cubicBezTo>
                  <a:pt x="116" y="126"/>
                  <a:pt x="116" y="126"/>
                  <a:pt x="117" y="126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7"/>
                  <a:pt x="117" y="127"/>
                  <a:pt x="117" y="127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18" y="128"/>
                  <a:pt x="118" y="128"/>
                  <a:pt x="118" y="128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9" y="130"/>
                  <a:pt x="119" y="130"/>
                  <a:pt x="118" y="130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31"/>
                  <a:pt x="119" y="132"/>
                  <a:pt x="120" y="132"/>
                </a:cubicBezTo>
                <a:cubicBezTo>
                  <a:pt x="120" y="132"/>
                  <a:pt x="120" y="133"/>
                  <a:pt x="120" y="133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121" y="134"/>
                  <a:pt x="121" y="135"/>
                  <a:pt x="121" y="135"/>
                </a:cubicBezTo>
                <a:cubicBezTo>
                  <a:pt x="121" y="135"/>
                  <a:pt x="121" y="136"/>
                  <a:pt x="121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1" y="137"/>
                  <a:pt x="121" y="137"/>
                  <a:pt x="121" y="137"/>
                </a:cubicBezTo>
                <a:cubicBezTo>
                  <a:pt x="122" y="137"/>
                  <a:pt x="122" y="137"/>
                  <a:pt x="122" y="137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38"/>
                  <a:pt x="122" y="138"/>
                  <a:pt x="122" y="138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22" y="139"/>
                  <a:pt x="122" y="139"/>
                  <a:pt x="122" y="139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3" y="141"/>
                  <a:pt x="123" y="141"/>
                  <a:pt x="123" y="141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3" y="144"/>
                  <a:pt x="123" y="145"/>
                  <a:pt x="123" y="147"/>
                </a:cubicBezTo>
                <a:cubicBezTo>
                  <a:pt x="123" y="148"/>
                  <a:pt x="123" y="149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55"/>
                  <a:pt x="123" y="155"/>
                  <a:pt x="123" y="155"/>
                </a:cubicBezTo>
                <a:cubicBezTo>
                  <a:pt x="123" y="157"/>
                  <a:pt x="123" y="157"/>
                  <a:pt x="123" y="157"/>
                </a:cubicBezTo>
                <a:cubicBezTo>
                  <a:pt x="122" y="157"/>
                  <a:pt x="122" y="157"/>
                  <a:pt x="122" y="157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61"/>
                  <a:pt x="122" y="161"/>
                  <a:pt x="122" y="161"/>
                </a:cubicBezTo>
                <a:cubicBezTo>
                  <a:pt x="122" y="161"/>
                  <a:pt x="122" y="161"/>
                  <a:pt x="122" y="161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21" y="164"/>
                  <a:pt x="121" y="164"/>
                  <a:pt x="121" y="165"/>
                </a:cubicBezTo>
                <a:cubicBezTo>
                  <a:pt x="121" y="165"/>
                  <a:pt x="121" y="165"/>
                  <a:pt x="121" y="165"/>
                </a:cubicBezTo>
                <a:cubicBezTo>
                  <a:pt x="121" y="166"/>
                  <a:pt x="121" y="166"/>
                  <a:pt x="121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19" y="170"/>
                  <a:pt x="118" y="171"/>
                  <a:pt x="118" y="172"/>
                </a:cubicBezTo>
                <a:cubicBezTo>
                  <a:pt x="117" y="172"/>
                  <a:pt x="117" y="172"/>
                  <a:pt x="117" y="172"/>
                </a:cubicBezTo>
                <a:cubicBezTo>
                  <a:pt x="117" y="172"/>
                  <a:pt x="117" y="173"/>
                  <a:pt x="117" y="173"/>
                </a:cubicBezTo>
                <a:cubicBezTo>
                  <a:pt x="117" y="173"/>
                  <a:pt x="117" y="173"/>
                  <a:pt x="117" y="173"/>
                </a:cubicBezTo>
                <a:cubicBezTo>
                  <a:pt x="116" y="174"/>
                  <a:pt x="116" y="174"/>
                  <a:pt x="116" y="174"/>
                </a:cubicBezTo>
                <a:cubicBezTo>
                  <a:pt x="116" y="174"/>
                  <a:pt x="116" y="175"/>
                  <a:pt x="116" y="175"/>
                </a:cubicBezTo>
                <a:cubicBezTo>
                  <a:pt x="116" y="175"/>
                  <a:pt x="116" y="175"/>
                  <a:pt x="115" y="176"/>
                </a:cubicBezTo>
                <a:cubicBezTo>
                  <a:pt x="115" y="176"/>
                  <a:pt x="115" y="176"/>
                  <a:pt x="115" y="176"/>
                </a:cubicBezTo>
                <a:cubicBezTo>
                  <a:pt x="115" y="177"/>
                  <a:pt x="115" y="177"/>
                  <a:pt x="115" y="177"/>
                </a:cubicBezTo>
                <a:cubicBezTo>
                  <a:pt x="114" y="177"/>
                  <a:pt x="114" y="177"/>
                  <a:pt x="114" y="177"/>
                </a:cubicBezTo>
                <a:cubicBezTo>
                  <a:pt x="114" y="178"/>
                  <a:pt x="113" y="178"/>
                  <a:pt x="113" y="179"/>
                </a:cubicBezTo>
                <a:cubicBezTo>
                  <a:pt x="112" y="180"/>
                  <a:pt x="112" y="180"/>
                  <a:pt x="111" y="181"/>
                </a:cubicBezTo>
                <a:cubicBezTo>
                  <a:pt x="110" y="182"/>
                  <a:pt x="110" y="182"/>
                  <a:pt x="109" y="183"/>
                </a:cubicBezTo>
                <a:cubicBezTo>
                  <a:pt x="109" y="183"/>
                  <a:pt x="108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4"/>
                  <a:pt x="107" y="184"/>
                  <a:pt x="107" y="184"/>
                </a:cubicBezTo>
                <a:cubicBezTo>
                  <a:pt x="107" y="185"/>
                  <a:pt x="107" y="185"/>
                  <a:pt x="107" y="185"/>
                </a:cubicBezTo>
                <a:cubicBezTo>
                  <a:pt x="106" y="185"/>
                  <a:pt x="106" y="185"/>
                  <a:pt x="106" y="185"/>
                </a:cubicBezTo>
                <a:cubicBezTo>
                  <a:pt x="106" y="185"/>
                  <a:pt x="105" y="186"/>
                  <a:pt x="105" y="186"/>
                </a:cubicBezTo>
                <a:cubicBezTo>
                  <a:pt x="105" y="186"/>
                  <a:pt x="105" y="186"/>
                  <a:pt x="105" y="186"/>
                </a:cubicBezTo>
                <a:cubicBezTo>
                  <a:pt x="104" y="186"/>
                  <a:pt x="104" y="186"/>
                  <a:pt x="104" y="186"/>
                </a:cubicBezTo>
                <a:cubicBezTo>
                  <a:pt x="104" y="187"/>
                  <a:pt x="104" y="187"/>
                  <a:pt x="104" y="187"/>
                </a:cubicBezTo>
                <a:cubicBezTo>
                  <a:pt x="103" y="187"/>
                  <a:pt x="103" y="187"/>
                  <a:pt x="103" y="187"/>
                </a:cubicBezTo>
                <a:cubicBezTo>
                  <a:pt x="103" y="188"/>
                  <a:pt x="103" y="188"/>
                  <a:pt x="103" y="188"/>
                </a:cubicBezTo>
                <a:cubicBezTo>
                  <a:pt x="102" y="188"/>
                  <a:pt x="102" y="188"/>
                  <a:pt x="102" y="188"/>
                </a:cubicBezTo>
                <a:cubicBezTo>
                  <a:pt x="102" y="188"/>
                  <a:pt x="102" y="188"/>
                  <a:pt x="101" y="188"/>
                </a:cubicBezTo>
                <a:cubicBezTo>
                  <a:pt x="101" y="189"/>
                  <a:pt x="101" y="189"/>
                  <a:pt x="101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89"/>
                  <a:pt x="100" y="189"/>
                  <a:pt x="100" y="189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99" y="189"/>
                  <a:pt x="99" y="189"/>
                  <a:pt x="99" y="189"/>
                </a:cubicBezTo>
                <a:cubicBezTo>
                  <a:pt x="99" y="189"/>
                  <a:pt x="99" y="190"/>
                  <a:pt x="99" y="190"/>
                </a:cubicBezTo>
                <a:cubicBezTo>
                  <a:pt x="99" y="190"/>
                  <a:pt x="99" y="190"/>
                  <a:pt x="98" y="190"/>
                </a:cubicBezTo>
                <a:cubicBezTo>
                  <a:pt x="98" y="190"/>
                  <a:pt x="98" y="190"/>
                  <a:pt x="98" y="190"/>
                </a:cubicBezTo>
                <a:cubicBezTo>
                  <a:pt x="97" y="191"/>
                  <a:pt x="97" y="191"/>
                  <a:pt x="97" y="191"/>
                </a:cubicBezTo>
                <a:cubicBezTo>
                  <a:pt x="97" y="191"/>
                  <a:pt x="97" y="191"/>
                  <a:pt x="96" y="191"/>
                </a:cubicBezTo>
                <a:cubicBezTo>
                  <a:pt x="96" y="191"/>
                  <a:pt x="96" y="191"/>
                  <a:pt x="95" y="191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5" y="192"/>
                  <a:pt x="95" y="192"/>
                  <a:pt x="95" y="192"/>
                </a:cubicBezTo>
                <a:cubicBezTo>
                  <a:pt x="93" y="192"/>
                  <a:pt x="93" y="192"/>
                  <a:pt x="93" y="192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3" y="193"/>
                  <a:pt x="93" y="193"/>
                  <a:pt x="92" y="193"/>
                </a:cubicBezTo>
                <a:cubicBezTo>
                  <a:pt x="92" y="193"/>
                  <a:pt x="92" y="193"/>
                  <a:pt x="91" y="193"/>
                </a:cubicBezTo>
                <a:cubicBezTo>
                  <a:pt x="91" y="193"/>
                  <a:pt x="91" y="193"/>
                  <a:pt x="91" y="193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90" y="194"/>
                  <a:pt x="90" y="194"/>
                  <a:pt x="90" y="194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89" y="194"/>
                  <a:pt x="89" y="194"/>
                  <a:pt x="89" y="194"/>
                </a:cubicBezTo>
                <a:cubicBezTo>
                  <a:pt x="88" y="194"/>
                  <a:pt x="88" y="194"/>
                  <a:pt x="88" y="194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7" y="195"/>
                  <a:pt x="87" y="195"/>
                  <a:pt x="87" y="195"/>
                </a:cubicBezTo>
                <a:cubicBezTo>
                  <a:pt x="87" y="195"/>
                  <a:pt x="87" y="195"/>
                  <a:pt x="87" y="195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82" y="196"/>
                  <a:pt x="78" y="197"/>
                  <a:pt x="74" y="198"/>
                </a:cubicBezTo>
                <a:cubicBezTo>
                  <a:pt x="69" y="198"/>
                  <a:pt x="64" y="199"/>
                  <a:pt x="59" y="199"/>
                </a:cubicBezTo>
                <a:cubicBezTo>
                  <a:pt x="55" y="199"/>
                  <a:pt x="50" y="199"/>
                  <a:pt x="45" y="198"/>
                </a:cubicBezTo>
                <a:cubicBezTo>
                  <a:pt x="41" y="198"/>
                  <a:pt x="37" y="197"/>
                  <a:pt x="33" y="196"/>
                </a:cubicBezTo>
                <a:cubicBezTo>
                  <a:pt x="33" y="196"/>
                  <a:pt x="32" y="196"/>
                  <a:pt x="32" y="195"/>
                </a:cubicBezTo>
                <a:cubicBezTo>
                  <a:pt x="31" y="195"/>
                  <a:pt x="31" y="195"/>
                  <a:pt x="31" y="195"/>
                </a:cubicBezTo>
                <a:cubicBezTo>
                  <a:pt x="31" y="195"/>
                  <a:pt x="31" y="195"/>
                  <a:pt x="31" y="195"/>
                </a:cubicBezTo>
                <a:cubicBezTo>
                  <a:pt x="30" y="195"/>
                  <a:pt x="30" y="195"/>
                  <a:pt x="30" y="195"/>
                </a:cubicBezTo>
                <a:cubicBezTo>
                  <a:pt x="30" y="195"/>
                  <a:pt x="30" y="195"/>
                  <a:pt x="30" y="195"/>
                </a:cubicBezTo>
                <a:cubicBezTo>
                  <a:pt x="29" y="195"/>
                  <a:pt x="29" y="195"/>
                  <a:pt x="29" y="195"/>
                </a:cubicBezTo>
                <a:cubicBezTo>
                  <a:pt x="29" y="194"/>
                  <a:pt x="29" y="194"/>
                  <a:pt x="29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26" y="194"/>
                  <a:pt x="26" y="193"/>
                  <a:pt x="25" y="193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25" y="193"/>
                  <a:pt x="24" y="193"/>
                  <a:pt x="23" y="192"/>
                </a:cubicBezTo>
                <a:cubicBezTo>
                  <a:pt x="23" y="192"/>
                  <a:pt x="22" y="192"/>
                  <a:pt x="22" y="192"/>
                </a:cubicBezTo>
                <a:cubicBezTo>
                  <a:pt x="22" y="192"/>
                  <a:pt x="21" y="191"/>
                  <a:pt x="21" y="191"/>
                </a:cubicBezTo>
                <a:cubicBezTo>
                  <a:pt x="21" y="191"/>
                  <a:pt x="20" y="191"/>
                  <a:pt x="20" y="191"/>
                </a:cubicBezTo>
                <a:cubicBezTo>
                  <a:pt x="20" y="191"/>
                  <a:pt x="20" y="191"/>
                  <a:pt x="20" y="191"/>
                </a:cubicBezTo>
                <a:cubicBezTo>
                  <a:pt x="20" y="190"/>
                  <a:pt x="19" y="190"/>
                  <a:pt x="19" y="190"/>
                </a:cubicBezTo>
                <a:cubicBezTo>
                  <a:pt x="18" y="190"/>
                  <a:pt x="18" y="190"/>
                  <a:pt x="18" y="190"/>
                </a:cubicBezTo>
                <a:cubicBezTo>
                  <a:pt x="18" y="190"/>
                  <a:pt x="18" y="190"/>
                  <a:pt x="18" y="190"/>
                </a:cubicBezTo>
                <a:cubicBezTo>
                  <a:pt x="18" y="190"/>
                  <a:pt x="18" y="189"/>
                  <a:pt x="18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7" y="189"/>
                  <a:pt x="17" y="189"/>
                  <a:pt x="17" y="189"/>
                </a:cubicBezTo>
                <a:cubicBezTo>
                  <a:pt x="16" y="189"/>
                  <a:pt x="16" y="189"/>
                  <a:pt x="16" y="189"/>
                </a:cubicBezTo>
                <a:cubicBezTo>
                  <a:pt x="16" y="189"/>
                  <a:pt x="16" y="188"/>
                  <a:pt x="16" y="188"/>
                </a:cubicBezTo>
                <a:cubicBezTo>
                  <a:pt x="15" y="188"/>
                  <a:pt x="15" y="188"/>
                  <a:pt x="15" y="188"/>
                </a:cubicBezTo>
                <a:cubicBezTo>
                  <a:pt x="15" y="188"/>
                  <a:pt x="15" y="188"/>
                  <a:pt x="15" y="188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14" y="187"/>
                  <a:pt x="13" y="186"/>
                  <a:pt x="13" y="186"/>
                </a:cubicBezTo>
                <a:cubicBezTo>
                  <a:pt x="13" y="186"/>
                  <a:pt x="13" y="186"/>
                  <a:pt x="13" y="186"/>
                </a:cubicBezTo>
                <a:cubicBezTo>
                  <a:pt x="12" y="186"/>
                  <a:pt x="12" y="185"/>
                  <a:pt x="12" y="185"/>
                </a:cubicBezTo>
                <a:cubicBezTo>
                  <a:pt x="11" y="185"/>
                  <a:pt x="11" y="184"/>
                  <a:pt x="10" y="184"/>
                </a:cubicBezTo>
                <a:cubicBezTo>
                  <a:pt x="10" y="183"/>
                  <a:pt x="9" y="183"/>
                  <a:pt x="9" y="182"/>
                </a:cubicBezTo>
                <a:cubicBezTo>
                  <a:pt x="8" y="182"/>
                  <a:pt x="8" y="181"/>
                  <a:pt x="7" y="180"/>
                </a:cubicBezTo>
                <a:cubicBezTo>
                  <a:pt x="7" y="180"/>
                  <a:pt x="7" y="180"/>
                  <a:pt x="7" y="180"/>
                </a:cubicBezTo>
                <a:cubicBezTo>
                  <a:pt x="6" y="179"/>
                  <a:pt x="5" y="178"/>
                  <a:pt x="5" y="177"/>
                </a:cubicBezTo>
                <a:cubicBezTo>
                  <a:pt x="4" y="175"/>
                  <a:pt x="3" y="174"/>
                  <a:pt x="3" y="173"/>
                </a:cubicBezTo>
                <a:cubicBezTo>
                  <a:pt x="3" y="172"/>
                  <a:pt x="3" y="172"/>
                  <a:pt x="3" y="172"/>
                </a:cubicBezTo>
                <a:cubicBezTo>
                  <a:pt x="2" y="170"/>
                  <a:pt x="1" y="168"/>
                  <a:pt x="1" y="166"/>
                </a:cubicBezTo>
                <a:cubicBezTo>
                  <a:pt x="0" y="164"/>
                  <a:pt x="0" y="162"/>
                  <a:pt x="0" y="159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1"/>
                  <a:pt x="0" y="151"/>
                  <a:pt x="0" y="151"/>
                </a:cubicBezTo>
                <a:cubicBezTo>
                  <a:pt x="1" y="151"/>
                  <a:pt x="1" y="151"/>
                  <a:pt x="1" y="151"/>
                </a:cubicBezTo>
                <a:cubicBezTo>
                  <a:pt x="1" y="150"/>
                  <a:pt x="1" y="150"/>
                  <a:pt x="1" y="150"/>
                </a:cubicBezTo>
                <a:cubicBezTo>
                  <a:pt x="1" y="150"/>
                  <a:pt x="1" y="150"/>
                  <a:pt x="1" y="150"/>
                </a:cubicBezTo>
                <a:cubicBezTo>
                  <a:pt x="1" y="148"/>
                  <a:pt x="1" y="148"/>
                  <a:pt x="1" y="148"/>
                </a:cubicBezTo>
                <a:cubicBezTo>
                  <a:pt x="1" y="148"/>
                  <a:pt x="1" y="148"/>
                  <a:pt x="1" y="148"/>
                </a:cubicBezTo>
                <a:cubicBezTo>
                  <a:pt x="1" y="147"/>
                  <a:pt x="1" y="147"/>
                  <a:pt x="1" y="147"/>
                </a:cubicBezTo>
                <a:cubicBezTo>
                  <a:pt x="2" y="147"/>
                  <a:pt x="2" y="147"/>
                  <a:pt x="2" y="147"/>
                </a:cubicBezTo>
                <a:cubicBezTo>
                  <a:pt x="2" y="146"/>
                  <a:pt x="2" y="146"/>
                  <a:pt x="2" y="146"/>
                </a:cubicBezTo>
                <a:cubicBezTo>
                  <a:pt x="2" y="146"/>
                  <a:pt x="2" y="145"/>
                  <a:pt x="2" y="145"/>
                </a:cubicBezTo>
                <a:cubicBezTo>
                  <a:pt x="2" y="145"/>
                  <a:pt x="2" y="145"/>
                  <a:pt x="2" y="145"/>
                </a:cubicBezTo>
                <a:cubicBezTo>
                  <a:pt x="2" y="145"/>
                  <a:pt x="2" y="144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3"/>
                  <a:pt x="3" y="143"/>
                  <a:pt x="3" y="143"/>
                </a:cubicBezTo>
                <a:cubicBezTo>
                  <a:pt x="3" y="142"/>
                  <a:pt x="3" y="142"/>
                  <a:pt x="3" y="142"/>
                </a:cubicBezTo>
                <a:cubicBezTo>
                  <a:pt x="3" y="142"/>
                  <a:pt x="4" y="142"/>
                  <a:pt x="4" y="141"/>
                </a:cubicBezTo>
                <a:cubicBezTo>
                  <a:pt x="4" y="141"/>
                  <a:pt x="4" y="140"/>
                  <a:pt x="5" y="139"/>
                </a:cubicBezTo>
                <a:cubicBezTo>
                  <a:pt x="5" y="139"/>
                  <a:pt x="5" y="139"/>
                  <a:pt x="5" y="139"/>
                </a:cubicBezTo>
                <a:cubicBezTo>
                  <a:pt x="5" y="138"/>
                  <a:pt x="5" y="138"/>
                  <a:pt x="5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7"/>
                  <a:pt x="6" y="137"/>
                  <a:pt x="6" y="137"/>
                </a:cubicBezTo>
                <a:cubicBezTo>
                  <a:pt x="7" y="137"/>
                  <a:pt x="7" y="137"/>
                  <a:pt x="7" y="136"/>
                </a:cubicBezTo>
                <a:cubicBezTo>
                  <a:pt x="7" y="136"/>
                  <a:pt x="8" y="136"/>
                  <a:pt x="8" y="136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35"/>
                  <a:pt x="8" y="135"/>
                  <a:pt x="8" y="135"/>
                </a:cubicBezTo>
                <a:cubicBezTo>
                  <a:pt x="8" y="135"/>
                  <a:pt x="9" y="135"/>
                  <a:pt x="9" y="135"/>
                </a:cubicBezTo>
                <a:cubicBezTo>
                  <a:pt x="9" y="134"/>
                  <a:pt x="9" y="134"/>
                  <a:pt x="10" y="133"/>
                </a:cubicBezTo>
                <a:cubicBezTo>
                  <a:pt x="10" y="133"/>
                  <a:pt x="10" y="133"/>
                  <a:pt x="11" y="132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12" y="132"/>
                  <a:pt x="12" y="131"/>
                  <a:pt x="12" y="131"/>
                </a:cubicBezTo>
                <a:cubicBezTo>
                  <a:pt x="13" y="131"/>
                  <a:pt x="13" y="131"/>
                  <a:pt x="13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14" y="129"/>
                  <a:pt x="14" y="129"/>
                  <a:pt x="15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28"/>
                  <a:pt x="16" y="128"/>
                  <a:pt x="17" y="128"/>
                </a:cubicBezTo>
                <a:cubicBezTo>
                  <a:pt x="17" y="128"/>
                  <a:pt x="17" y="128"/>
                  <a:pt x="17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8" y="127"/>
                  <a:pt x="18" y="127"/>
                  <a:pt x="19" y="127"/>
                </a:cubicBezTo>
                <a:cubicBezTo>
                  <a:pt x="25" y="123"/>
                  <a:pt x="32" y="120"/>
                  <a:pt x="40" y="119"/>
                </a:cubicBezTo>
                <a:cubicBezTo>
                  <a:pt x="49" y="117"/>
                  <a:pt x="58" y="117"/>
                  <a:pt x="68" y="116"/>
                </a:cubicBezTo>
                <a:cubicBezTo>
                  <a:pt x="68" y="115"/>
                  <a:pt x="68" y="114"/>
                  <a:pt x="68" y="113"/>
                </a:cubicBezTo>
                <a:cubicBezTo>
                  <a:pt x="67" y="111"/>
                  <a:pt x="67" y="110"/>
                  <a:pt x="66" y="110"/>
                </a:cubicBezTo>
                <a:cubicBezTo>
                  <a:pt x="66" y="109"/>
                  <a:pt x="66" y="109"/>
                  <a:pt x="65" y="10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3" y="108"/>
                  <a:pt x="63" y="108"/>
                  <a:pt x="63" y="108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3" y="107"/>
                  <a:pt x="63" y="107"/>
                  <a:pt x="63" y="107"/>
                </a:cubicBezTo>
                <a:cubicBezTo>
                  <a:pt x="63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1" y="91"/>
                  <a:pt x="61" y="91"/>
                  <a:pt x="61" y="91"/>
                </a:cubicBezTo>
                <a:cubicBezTo>
                  <a:pt x="58" y="91"/>
                  <a:pt x="56" y="91"/>
                  <a:pt x="53" y="91"/>
                </a:cubicBezTo>
                <a:cubicBezTo>
                  <a:pt x="51" y="91"/>
                  <a:pt x="49" y="91"/>
                  <a:pt x="47" y="91"/>
                </a:cubicBezTo>
                <a:cubicBezTo>
                  <a:pt x="46" y="90"/>
                  <a:pt x="45" y="90"/>
                  <a:pt x="45" y="90"/>
                </a:cubicBezTo>
                <a:cubicBezTo>
                  <a:pt x="44" y="90"/>
                  <a:pt x="44" y="90"/>
                  <a:pt x="43" y="90"/>
                </a:cubicBezTo>
                <a:cubicBezTo>
                  <a:pt x="43" y="90"/>
                  <a:pt x="43" y="90"/>
                  <a:pt x="43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8" y="89"/>
                  <a:pt x="38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6" y="88"/>
                  <a:pt x="36" y="88"/>
                </a:cubicBezTo>
                <a:cubicBezTo>
                  <a:pt x="36" y="88"/>
                  <a:pt x="35" y="88"/>
                  <a:pt x="35" y="88"/>
                </a:cubicBezTo>
                <a:cubicBezTo>
                  <a:pt x="35" y="87"/>
                  <a:pt x="35" y="87"/>
                  <a:pt x="35" y="87"/>
                </a:cubicBezTo>
                <a:cubicBezTo>
                  <a:pt x="35" y="87"/>
                  <a:pt x="34" y="87"/>
                  <a:pt x="34" y="87"/>
                </a:cubicBezTo>
                <a:cubicBezTo>
                  <a:pt x="34" y="87"/>
                  <a:pt x="34" y="87"/>
                  <a:pt x="34" y="87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6"/>
                  <a:pt x="33" y="86"/>
                  <a:pt x="33" y="86"/>
                </a:cubicBezTo>
                <a:cubicBezTo>
                  <a:pt x="32" y="86"/>
                  <a:pt x="32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5"/>
                  <a:pt x="29" y="85"/>
                  <a:pt x="29" y="85"/>
                </a:cubicBezTo>
                <a:cubicBezTo>
                  <a:pt x="29" y="84"/>
                  <a:pt x="29" y="84"/>
                  <a:pt x="29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8" y="84"/>
                  <a:pt x="27" y="84"/>
                  <a:pt x="27" y="84"/>
                </a:cubicBezTo>
                <a:cubicBezTo>
                  <a:pt x="27" y="84"/>
                  <a:pt x="27" y="83"/>
                  <a:pt x="26" y="83"/>
                </a:cubicBezTo>
                <a:cubicBezTo>
                  <a:pt x="26" y="82"/>
                  <a:pt x="25" y="82"/>
                  <a:pt x="25" y="81"/>
                </a:cubicBezTo>
                <a:cubicBezTo>
                  <a:pt x="24" y="81"/>
                  <a:pt x="23" y="80"/>
                  <a:pt x="23" y="80"/>
                </a:cubicBezTo>
                <a:cubicBezTo>
                  <a:pt x="22" y="79"/>
                  <a:pt x="21" y="78"/>
                  <a:pt x="21" y="78"/>
                </a:cubicBezTo>
                <a:cubicBezTo>
                  <a:pt x="20" y="77"/>
                  <a:pt x="20" y="77"/>
                  <a:pt x="20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75"/>
                  <a:pt x="19" y="75"/>
                  <a:pt x="19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4"/>
                  <a:pt x="18" y="74"/>
                  <a:pt x="18" y="74"/>
                </a:cubicBezTo>
                <a:cubicBezTo>
                  <a:pt x="18" y="74"/>
                  <a:pt x="18" y="74"/>
                  <a:pt x="18" y="74"/>
                </a:cubicBezTo>
                <a:cubicBezTo>
                  <a:pt x="18" y="74"/>
                  <a:pt x="18" y="73"/>
                  <a:pt x="17" y="73"/>
                </a:cubicBezTo>
                <a:cubicBezTo>
                  <a:pt x="17" y="73"/>
                  <a:pt x="17" y="73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6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0"/>
                  <a:pt x="16" y="70"/>
                  <a:pt x="16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7"/>
                  <a:pt x="15" y="67"/>
                  <a:pt x="15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3"/>
                  <a:pt x="13" y="60"/>
                  <a:pt x="12" y="58"/>
                </a:cubicBezTo>
                <a:cubicBezTo>
                  <a:pt x="12" y="55"/>
                  <a:pt x="12" y="53"/>
                  <a:pt x="12" y="50"/>
                </a:cubicBezTo>
                <a:cubicBezTo>
                  <a:pt x="12" y="48"/>
                  <a:pt x="12" y="45"/>
                  <a:pt x="12" y="42"/>
                </a:cubicBezTo>
                <a:cubicBezTo>
                  <a:pt x="12" y="40"/>
                  <a:pt x="13" y="38"/>
                  <a:pt x="14" y="36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4" y="33"/>
                </a:cubicBezTo>
                <a:cubicBezTo>
                  <a:pt x="14" y="33"/>
                  <a:pt x="14" y="33"/>
                  <a:pt x="14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32"/>
                  <a:pt x="15" y="31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8"/>
                  <a:pt x="16" y="27"/>
                </a:cubicBezTo>
                <a:cubicBezTo>
                  <a:pt x="16" y="27"/>
                  <a:pt x="17" y="27"/>
                  <a:pt x="17" y="27"/>
                </a:cubicBezTo>
                <a:cubicBezTo>
                  <a:pt x="17" y="27"/>
                  <a:pt x="18" y="27"/>
                  <a:pt x="18" y="27"/>
                </a:cubicBezTo>
                <a:cubicBezTo>
                  <a:pt x="18" y="26"/>
                  <a:pt x="18" y="26"/>
                  <a:pt x="18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1"/>
                  <a:pt x="21" y="21"/>
                </a:cubicBezTo>
                <a:cubicBezTo>
                  <a:pt x="21" y="21"/>
                  <a:pt x="21" y="21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3" y="18"/>
                  <a:pt x="24" y="18"/>
                  <a:pt x="24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6"/>
                  <a:pt x="26" y="15"/>
                  <a:pt x="27" y="15"/>
                </a:cubicBezTo>
                <a:cubicBezTo>
                  <a:pt x="27" y="14"/>
                  <a:pt x="28" y="14"/>
                  <a:pt x="29" y="13"/>
                </a:cubicBezTo>
                <a:cubicBezTo>
                  <a:pt x="29" y="13"/>
                  <a:pt x="29" y="13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7"/>
                  <a:pt x="38" y="7"/>
                  <a:pt x="38" y="7"/>
                </a:cubicBezTo>
                <a:cubicBezTo>
                  <a:pt x="39" y="7"/>
                  <a:pt x="39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5"/>
                  <a:pt x="43" y="5"/>
                  <a:pt x="43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6" y="4"/>
                  <a:pt x="46" y="4"/>
                </a:cubicBezTo>
                <a:cubicBezTo>
                  <a:pt x="46" y="4"/>
                  <a:pt x="47" y="4"/>
                  <a:pt x="47" y="4"/>
                </a:cubicBezTo>
                <a:cubicBezTo>
                  <a:pt x="47" y="4"/>
                  <a:pt x="48" y="4"/>
                  <a:pt x="48" y="4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0" y="3"/>
                  <a:pt x="51" y="3"/>
                </a:cubicBezTo>
                <a:cubicBezTo>
                  <a:pt x="52" y="2"/>
                  <a:pt x="54" y="2"/>
                  <a:pt x="54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6" y="1"/>
                  <a:pt x="56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58" y="1"/>
                  <a:pt x="58" y="1"/>
                  <a:pt x="58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3" y="1"/>
                  <a:pt x="63" y="1"/>
                  <a:pt x="63" y="1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23" y="1"/>
                  <a:pt x="123" y="1"/>
                  <a:pt x="123" y="1"/>
                </a:cubicBezTo>
                <a:close/>
                <a:moveTo>
                  <a:pt x="45" y="128"/>
                </a:moveTo>
                <a:cubicBezTo>
                  <a:pt x="45" y="128"/>
                  <a:pt x="45" y="128"/>
                  <a:pt x="45" y="128"/>
                </a:cubicBezTo>
                <a:cubicBezTo>
                  <a:pt x="45" y="129"/>
                  <a:pt x="44" y="129"/>
                  <a:pt x="44" y="129"/>
                </a:cubicBezTo>
                <a:cubicBezTo>
                  <a:pt x="43" y="129"/>
                  <a:pt x="43" y="129"/>
                  <a:pt x="42" y="129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42" y="130"/>
                  <a:pt x="41" y="130"/>
                  <a:pt x="41" y="130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32"/>
                  <a:pt x="38" y="132"/>
                  <a:pt x="38" y="132"/>
                </a:cubicBezTo>
                <a:cubicBezTo>
                  <a:pt x="38" y="132"/>
                  <a:pt x="38" y="132"/>
                  <a:pt x="37" y="132"/>
                </a:cubicBezTo>
                <a:cubicBezTo>
                  <a:pt x="37" y="132"/>
                  <a:pt x="37" y="132"/>
                  <a:pt x="36" y="132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5" y="134"/>
                  <a:pt x="35" y="134"/>
                  <a:pt x="35" y="134"/>
                </a:cubicBezTo>
                <a:cubicBezTo>
                  <a:pt x="35" y="134"/>
                  <a:pt x="35" y="134"/>
                  <a:pt x="35" y="134"/>
                </a:cubicBezTo>
                <a:cubicBezTo>
                  <a:pt x="34" y="135"/>
                  <a:pt x="34" y="135"/>
                  <a:pt x="34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2" y="136"/>
                  <a:pt x="32" y="137"/>
                  <a:pt x="31" y="137"/>
                </a:cubicBezTo>
                <a:cubicBezTo>
                  <a:pt x="31" y="138"/>
                  <a:pt x="30" y="138"/>
                  <a:pt x="30" y="139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9" y="140"/>
                  <a:pt x="29" y="140"/>
                  <a:pt x="29" y="140"/>
                </a:cubicBezTo>
                <a:cubicBezTo>
                  <a:pt x="28" y="140"/>
                  <a:pt x="28" y="140"/>
                  <a:pt x="28" y="140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27" y="141"/>
                  <a:pt x="27" y="141"/>
                  <a:pt x="27" y="141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26" y="143"/>
                  <a:pt x="26" y="144"/>
                  <a:pt x="26" y="144"/>
                </a:cubicBezTo>
                <a:cubicBezTo>
                  <a:pt x="25" y="144"/>
                  <a:pt x="25" y="144"/>
                  <a:pt x="25" y="144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5" y="145"/>
                  <a:pt x="25" y="145"/>
                  <a:pt x="25" y="145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46"/>
                  <a:pt x="25" y="147"/>
                  <a:pt x="25" y="147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49"/>
                  <a:pt x="24" y="149"/>
                  <a:pt x="24" y="149"/>
                </a:cubicBezTo>
                <a:cubicBezTo>
                  <a:pt x="23" y="149"/>
                  <a:pt x="23" y="149"/>
                  <a:pt x="23" y="149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0"/>
                  <a:pt x="23" y="150"/>
                  <a:pt x="23" y="150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23" y="152"/>
                  <a:pt x="23" y="152"/>
                  <a:pt x="23" y="152"/>
                </a:cubicBezTo>
                <a:cubicBezTo>
                  <a:pt x="23" y="154"/>
                  <a:pt x="23" y="154"/>
                  <a:pt x="23" y="154"/>
                </a:cubicBezTo>
                <a:cubicBezTo>
                  <a:pt x="22" y="154"/>
                  <a:pt x="22" y="154"/>
                  <a:pt x="22" y="154"/>
                </a:cubicBezTo>
                <a:cubicBezTo>
                  <a:pt x="22" y="154"/>
                  <a:pt x="22" y="155"/>
                  <a:pt x="22" y="156"/>
                </a:cubicBezTo>
                <a:cubicBezTo>
                  <a:pt x="22" y="157"/>
                  <a:pt x="22" y="158"/>
                  <a:pt x="23" y="159"/>
                </a:cubicBezTo>
                <a:cubicBezTo>
                  <a:pt x="23" y="160"/>
                  <a:pt x="23" y="161"/>
                  <a:pt x="23" y="161"/>
                </a:cubicBezTo>
                <a:cubicBezTo>
                  <a:pt x="23" y="162"/>
                  <a:pt x="24" y="163"/>
                  <a:pt x="24" y="163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65"/>
                  <a:pt x="24" y="166"/>
                  <a:pt x="25" y="16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25" y="166"/>
                  <a:pt x="25" y="167"/>
                  <a:pt x="25" y="167"/>
                </a:cubicBezTo>
                <a:cubicBezTo>
                  <a:pt x="25" y="167"/>
                  <a:pt x="25" y="168"/>
                  <a:pt x="25" y="169"/>
                </a:cubicBezTo>
                <a:cubicBezTo>
                  <a:pt x="26" y="169"/>
                  <a:pt x="26" y="169"/>
                  <a:pt x="27" y="169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8" y="170"/>
                  <a:pt x="28" y="170"/>
                  <a:pt x="28" y="170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29" y="172"/>
                  <a:pt x="29" y="172"/>
                  <a:pt x="29" y="172"/>
                </a:cubicBezTo>
                <a:cubicBezTo>
                  <a:pt x="29" y="172"/>
                  <a:pt x="30" y="173"/>
                  <a:pt x="30" y="173"/>
                </a:cubicBezTo>
                <a:cubicBezTo>
                  <a:pt x="30" y="174"/>
                  <a:pt x="31" y="174"/>
                  <a:pt x="31" y="174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2" y="175"/>
                  <a:pt x="32" y="175"/>
                  <a:pt x="32" y="175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32" y="176"/>
                  <a:pt x="33" y="176"/>
                  <a:pt x="33" y="176"/>
                </a:cubicBezTo>
                <a:cubicBezTo>
                  <a:pt x="33" y="176"/>
                  <a:pt x="33" y="176"/>
                  <a:pt x="34" y="176"/>
                </a:cubicBezTo>
                <a:cubicBezTo>
                  <a:pt x="34" y="177"/>
                  <a:pt x="34" y="177"/>
                  <a:pt x="34" y="177"/>
                </a:cubicBezTo>
                <a:cubicBezTo>
                  <a:pt x="35" y="177"/>
                  <a:pt x="36" y="177"/>
                  <a:pt x="36" y="178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37" y="179"/>
                  <a:pt x="37" y="179"/>
                  <a:pt x="37" y="179"/>
                </a:cubicBezTo>
                <a:cubicBezTo>
                  <a:pt x="38" y="179"/>
                  <a:pt x="38" y="179"/>
                  <a:pt x="38" y="179"/>
                </a:cubicBezTo>
                <a:cubicBezTo>
                  <a:pt x="38" y="179"/>
                  <a:pt x="39" y="180"/>
                  <a:pt x="39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1" y="181"/>
                  <a:pt x="42" y="181"/>
                  <a:pt x="42" y="181"/>
                </a:cubicBezTo>
                <a:cubicBezTo>
                  <a:pt x="42" y="181"/>
                  <a:pt x="42" y="181"/>
                  <a:pt x="43" y="181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5" y="183"/>
                  <a:pt x="45" y="183"/>
                  <a:pt x="45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48" y="183"/>
                  <a:pt x="48" y="183"/>
                  <a:pt x="48" y="183"/>
                </a:cubicBezTo>
                <a:cubicBezTo>
                  <a:pt x="49" y="183"/>
                  <a:pt x="49" y="183"/>
                  <a:pt x="49" y="183"/>
                </a:cubicBezTo>
                <a:cubicBezTo>
                  <a:pt x="49" y="184"/>
                  <a:pt x="49" y="184"/>
                  <a:pt x="49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0" y="184"/>
                  <a:pt x="50" y="184"/>
                  <a:pt x="50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3" y="184"/>
                  <a:pt x="54" y="184"/>
                  <a:pt x="55" y="185"/>
                </a:cubicBezTo>
                <a:cubicBezTo>
                  <a:pt x="55" y="185"/>
                  <a:pt x="56" y="185"/>
                  <a:pt x="57" y="185"/>
                </a:cubicBezTo>
                <a:cubicBezTo>
                  <a:pt x="57" y="185"/>
                  <a:pt x="58" y="185"/>
                  <a:pt x="59" y="185"/>
                </a:cubicBezTo>
                <a:cubicBezTo>
                  <a:pt x="60" y="185"/>
                  <a:pt x="61" y="185"/>
                  <a:pt x="62" y="185"/>
                </a:cubicBezTo>
                <a:cubicBezTo>
                  <a:pt x="63" y="185"/>
                  <a:pt x="64" y="185"/>
                  <a:pt x="65" y="185"/>
                </a:cubicBezTo>
                <a:cubicBezTo>
                  <a:pt x="66" y="185"/>
                  <a:pt x="67" y="185"/>
                  <a:pt x="67" y="185"/>
                </a:cubicBezTo>
                <a:cubicBezTo>
                  <a:pt x="67" y="185"/>
                  <a:pt x="67" y="185"/>
                  <a:pt x="67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4"/>
                  <a:pt x="70" y="184"/>
                  <a:pt x="70" y="184"/>
                </a:cubicBezTo>
                <a:cubicBezTo>
                  <a:pt x="72" y="184"/>
                  <a:pt x="72" y="184"/>
                  <a:pt x="72" y="184"/>
                </a:cubicBezTo>
                <a:cubicBezTo>
                  <a:pt x="72" y="184"/>
                  <a:pt x="72" y="184"/>
                  <a:pt x="72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75" y="184"/>
                  <a:pt x="75" y="184"/>
                  <a:pt x="76" y="184"/>
                </a:cubicBezTo>
                <a:cubicBezTo>
                  <a:pt x="76" y="184"/>
                  <a:pt x="77" y="183"/>
                  <a:pt x="77" y="183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78" y="183"/>
                  <a:pt x="78" y="183"/>
                  <a:pt x="78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2" y="182"/>
                  <a:pt x="82" y="182"/>
                  <a:pt x="82" y="182"/>
                </a:cubicBezTo>
                <a:cubicBezTo>
                  <a:pt x="82" y="181"/>
                  <a:pt x="82" y="181"/>
                  <a:pt x="82" y="181"/>
                </a:cubicBezTo>
                <a:cubicBezTo>
                  <a:pt x="83" y="181"/>
                  <a:pt x="83" y="181"/>
                  <a:pt x="83" y="181"/>
                </a:cubicBezTo>
                <a:cubicBezTo>
                  <a:pt x="83" y="181"/>
                  <a:pt x="83" y="181"/>
                  <a:pt x="83" y="181"/>
                </a:cubicBezTo>
                <a:cubicBezTo>
                  <a:pt x="84" y="181"/>
                  <a:pt x="84" y="181"/>
                  <a:pt x="84" y="181"/>
                </a:cubicBezTo>
                <a:cubicBezTo>
                  <a:pt x="84" y="181"/>
                  <a:pt x="84" y="181"/>
                  <a:pt x="84" y="181"/>
                </a:cubicBezTo>
                <a:cubicBezTo>
                  <a:pt x="84" y="181"/>
                  <a:pt x="85" y="180"/>
                  <a:pt x="85" y="180"/>
                </a:cubicBezTo>
                <a:cubicBezTo>
                  <a:pt x="85" y="180"/>
                  <a:pt x="86" y="180"/>
                  <a:pt x="86" y="180"/>
                </a:cubicBezTo>
                <a:cubicBezTo>
                  <a:pt x="86" y="180"/>
                  <a:pt x="86" y="180"/>
                  <a:pt x="86" y="180"/>
                </a:cubicBezTo>
                <a:cubicBezTo>
                  <a:pt x="87" y="180"/>
                  <a:pt x="87" y="180"/>
                  <a:pt x="87" y="180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7" y="179"/>
                  <a:pt x="87" y="179"/>
                  <a:pt x="87" y="179"/>
                </a:cubicBezTo>
                <a:cubicBezTo>
                  <a:pt x="88" y="179"/>
                  <a:pt x="88" y="179"/>
                  <a:pt x="88" y="179"/>
                </a:cubicBezTo>
                <a:cubicBezTo>
                  <a:pt x="88" y="179"/>
                  <a:pt x="88" y="179"/>
                  <a:pt x="88" y="179"/>
                </a:cubicBezTo>
                <a:cubicBezTo>
                  <a:pt x="89" y="179"/>
                  <a:pt x="89" y="179"/>
                  <a:pt x="89" y="179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89" y="178"/>
                  <a:pt x="89" y="178"/>
                  <a:pt x="89" y="178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90" y="178"/>
                  <a:pt x="90" y="178"/>
                  <a:pt x="90" y="178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91" y="177"/>
                  <a:pt x="91" y="177"/>
                  <a:pt x="92" y="177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4" y="175"/>
                  <a:pt x="94" y="174"/>
                  <a:pt x="94" y="174"/>
                </a:cubicBezTo>
                <a:cubicBezTo>
                  <a:pt x="95" y="174"/>
                  <a:pt x="95" y="174"/>
                  <a:pt x="95" y="17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6" y="173"/>
                  <a:pt x="97" y="173"/>
                  <a:pt x="97" y="173"/>
                </a:cubicBezTo>
                <a:cubicBezTo>
                  <a:pt x="97" y="172"/>
                  <a:pt x="97" y="172"/>
                  <a:pt x="98" y="171"/>
                </a:cubicBezTo>
                <a:cubicBezTo>
                  <a:pt x="98" y="171"/>
                  <a:pt x="98" y="171"/>
                  <a:pt x="98" y="170"/>
                </a:cubicBezTo>
                <a:cubicBezTo>
                  <a:pt x="99" y="170"/>
                  <a:pt x="99" y="170"/>
                  <a:pt x="99" y="170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69"/>
                  <a:pt x="100" y="169"/>
                  <a:pt x="100" y="169"/>
                </a:cubicBezTo>
                <a:cubicBezTo>
                  <a:pt x="100" y="169"/>
                  <a:pt x="100" y="169"/>
                  <a:pt x="101" y="168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67"/>
                  <a:pt x="101" y="167"/>
                  <a:pt x="101" y="167"/>
                </a:cubicBezTo>
                <a:cubicBezTo>
                  <a:pt x="101" y="167"/>
                  <a:pt x="101" y="167"/>
                  <a:pt x="101" y="167"/>
                </a:cubicBezTo>
                <a:cubicBezTo>
                  <a:pt x="102" y="167"/>
                  <a:pt x="102" y="166"/>
                  <a:pt x="102" y="166"/>
                </a:cubicBezTo>
                <a:cubicBezTo>
                  <a:pt x="102" y="166"/>
                  <a:pt x="102" y="166"/>
                  <a:pt x="102" y="166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103" y="163"/>
                  <a:pt x="103" y="163"/>
                  <a:pt x="103" y="163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04" y="160"/>
                  <a:pt x="104" y="160"/>
                  <a:pt x="104" y="160"/>
                </a:cubicBezTo>
                <a:cubicBezTo>
                  <a:pt x="105" y="160"/>
                  <a:pt x="105" y="160"/>
                  <a:pt x="105" y="160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9"/>
                  <a:pt x="105" y="159"/>
                  <a:pt x="105" y="159"/>
                </a:cubicBezTo>
                <a:cubicBezTo>
                  <a:pt x="105" y="157"/>
                  <a:pt x="105" y="157"/>
                  <a:pt x="105" y="157"/>
                </a:cubicBezTo>
                <a:cubicBezTo>
                  <a:pt x="105" y="156"/>
                  <a:pt x="106" y="155"/>
                  <a:pt x="106" y="154"/>
                </a:cubicBezTo>
                <a:cubicBezTo>
                  <a:pt x="106" y="152"/>
                  <a:pt x="105" y="151"/>
                  <a:pt x="105" y="150"/>
                </a:cubicBezTo>
                <a:cubicBezTo>
                  <a:pt x="105" y="149"/>
                  <a:pt x="105" y="148"/>
                  <a:pt x="104" y="147"/>
                </a:cubicBezTo>
                <a:cubicBezTo>
                  <a:pt x="104" y="146"/>
                  <a:pt x="104" y="145"/>
                  <a:pt x="103" y="144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1"/>
                </a:cubicBezTo>
                <a:cubicBezTo>
                  <a:pt x="102" y="141"/>
                  <a:pt x="102" y="141"/>
                  <a:pt x="102" y="140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0" y="139"/>
                  <a:pt x="100" y="139"/>
                  <a:pt x="100" y="138"/>
                </a:cubicBezTo>
                <a:cubicBezTo>
                  <a:pt x="100" y="138"/>
                  <a:pt x="100" y="138"/>
                  <a:pt x="100" y="138"/>
                </a:cubicBezTo>
                <a:cubicBezTo>
                  <a:pt x="99" y="137"/>
                  <a:pt x="99" y="137"/>
                  <a:pt x="98" y="137"/>
                </a:cubicBezTo>
                <a:cubicBezTo>
                  <a:pt x="98" y="136"/>
                  <a:pt x="98" y="136"/>
                  <a:pt x="97" y="136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96" y="135"/>
                  <a:pt x="96" y="135"/>
                </a:cubicBezTo>
                <a:cubicBezTo>
                  <a:pt x="95" y="134"/>
                  <a:pt x="95" y="133"/>
                  <a:pt x="95" y="133"/>
                </a:cubicBezTo>
                <a:cubicBezTo>
                  <a:pt x="94" y="133"/>
                  <a:pt x="94" y="133"/>
                  <a:pt x="94" y="133"/>
                </a:cubicBezTo>
                <a:cubicBezTo>
                  <a:pt x="94" y="133"/>
                  <a:pt x="94" y="133"/>
                  <a:pt x="93" y="132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91" y="131"/>
                  <a:pt x="91" y="131"/>
                  <a:pt x="90" y="130"/>
                </a:cubicBezTo>
                <a:cubicBezTo>
                  <a:pt x="90" y="130"/>
                  <a:pt x="90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87" y="128"/>
                  <a:pt x="86" y="128"/>
                </a:cubicBezTo>
                <a:cubicBezTo>
                  <a:pt x="86" y="128"/>
                  <a:pt x="86" y="128"/>
                  <a:pt x="85" y="128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4" y="127"/>
                  <a:pt x="84" y="127"/>
                  <a:pt x="84" y="127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83" y="127"/>
                  <a:pt x="83" y="127"/>
                  <a:pt x="83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81" y="127"/>
                  <a:pt x="81" y="127"/>
                  <a:pt x="81" y="127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80" y="126"/>
                  <a:pt x="80" y="126"/>
                  <a:pt x="80" y="126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69" y="125"/>
                  <a:pt x="69" y="125"/>
                  <a:pt x="69" y="125"/>
                </a:cubicBezTo>
                <a:cubicBezTo>
                  <a:pt x="69" y="124"/>
                  <a:pt x="69" y="124"/>
                  <a:pt x="69" y="124"/>
                </a:cubicBezTo>
                <a:cubicBezTo>
                  <a:pt x="69" y="124"/>
                  <a:pt x="68" y="124"/>
                  <a:pt x="68" y="124"/>
                </a:cubicBezTo>
                <a:cubicBezTo>
                  <a:pt x="67" y="124"/>
                  <a:pt x="66" y="124"/>
                  <a:pt x="66" y="124"/>
                </a:cubicBezTo>
                <a:cubicBezTo>
                  <a:pt x="65" y="124"/>
                  <a:pt x="64" y="124"/>
                  <a:pt x="63" y="124"/>
                </a:cubicBezTo>
                <a:cubicBezTo>
                  <a:pt x="63" y="124"/>
                  <a:pt x="62" y="125"/>
                  <a:pt x="62" y="125"/>
                </a:cubicBezTo>
                <a:cubicBezTo>
                  <a:pt x="59" y="125"/>
                  <a:pt x="59" y="125"/>
                  <a:pt x="59" y="125"/>
                </a:cubicBezTo>
                <a:cubicBezTo>
                  <a:pt x="58" y="125"/>
                  <a:pt x="57" y="125"/>
                  <a:pt x="56" y="125"/>
                </a:cubicBezTo>
                <a:cubicBezTo>
                  <a:pt x="55" y="126"/>
                  <a:pt x="54" y="126"/>
                  <a:pt x="53" y="126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1" y="126"/>
                  <a:pt x="51" y="126"/>
                  <a:pt x="51" y="126"/>
                </a:cubicBezTo>
                <a:cubicBezTo>
                  <a:pt x="51" y="126"/>
                  <a:pt x="51" y="126"/>
                  <a:pt x="50" y="127"/>
                </a:cubicBezTo>
                <a:cubicBezTo>
                  <a:pt x="50" y="127"/>
                  <a:pt x="49" y="127"/>
                  <a:pt x="49" y="127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7"/>
                  <a:pt x="48" y="127"/>
                  <a:pt x="48" y="127"/>
                </a:cubicBezTo>
                <a:cubicBezTo>
                  <a:pt x="48" y="127"/>
                  <a:pt x="47" y="127"/>
                  <a:pt x="47" y="127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7" y="128"/>
                  <a:pt x="46" y="128"/>
                  <a:pt x="47" y="128"/>
                </a:cubicBezTo>
                <a:cubicBezTo>
                  <a:pt x="47" y="128"/>
                  <a:pt x="46" y="128"/>
                  <a:pt x="46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46" y="128"/>
                  <a:pt x="45" y="128"/>
                  <a:pt x="45" y="128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9"/>
                  <a:pt x="42" y="19"/>
                  <a:pt x="42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2"/>
                  <a:pt x="40" y="22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3"/>
                  <a:pt x="39" y="23"/>
                  <a:pt x="39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24"/>
                  <a:pt x="38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6" y="32"/>
                  <a:pt x="36" y="36"/>
                  <a:pt x="36" y="41"/>
                </a:cubicBezTo>
                <a:cubicBezTo>
                  <a:pt x="36" y="46"/>
                  <a:pt x="37" y="50"/>
                  <a:pt x="38" y="54"/>
                </a:cubicBezTo>
                <a:cubicBezTo>
                  <a:pt x="38" y="55"/>
                  <a:pt x="38" y="55"/>
                  <a:pt x="38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7"/>
                  <a:pt x="39" y="57"/>
                </a:cubicBezTo>
                <a:cubicBezTo>
                  <a:pt x="39" y="57"/>
                  <a:pt x="39" y="58"/>
                  <a:pt x="40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40" y="59"/>
                  <a:pt x="40" y="59"/>
                </a:cubicBezTo>
                <a:cubicBezTo>
                  <a:pt x="40" y="59"/>
                  <a:pt x="40" y="60"/>
                  <a:pt x="4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41" y="62"/>
                  <a:pt x="41" y="62"/>
                  <a:pt x="41" y="62"/>
                </a:cubicBezTo>
                <a:cubicBezTo>
                  <a:pt x="42" y="62"/>
                  <a:pt x="42" y="62"/>
                  <a:pt x="42" y="62"/>
                </a:cubicBezTo>
                <a:cubicBezTo>
                  <a:pt x="42" y="62"/>
                  <a:pt x="42" y="62"/>
                  <a:pt x="42" y="63"/>
                </a:cubicBezTo>
                <a:cubicBezTo>
                  <a:pt x="42" y="63"/>
                  <a:pt x="42" y="63"/>
                  <a:pt x="42" y="6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4" y="65"/>
                  <a:pt x="44" y="65"/>
                  <a:pt x="44" y="66"/>
                </a:cubicBezTo>
                <a:cubicBezTo>
                  <a:pt x="44" y="66"/>
                  <a:pt x="44" y="66"/>
                  <a:pt x="44" y="67"/>
                </a:cubicBezTo>
                <a:cubicBezTo>
                  <a:pt x="44" y="67"/>
                  <a:pt x="44" y="67"/>
                  <a:pt x="45" y="68"/>
                </a:cubicBezTo>
                <a:cubicBezTo>
                  <a:pt x="45" y="68"/>
                  <a:pt x="45" y="68"/>
                  <a:pt x="45" y="68"/>
                </a:cubicBezTo>
                <a:cubicBezTo>
                  <a:pt x="45" y="68"/>
                  <a:pt x="45" y="68"/>
                  <a:pt x="46" y="69"/>
                </a:cubicBezTo>
                <a:cubicBezTo>
                  <a:pt x="46" y="69"/>
                  <a:pt x="46" y="69"/>
                  <a:pt x="47" y="69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1"/>
                  <a:pt x="47" y="71"/>
                  <a:pt x="47" y="71"/>
                </a:cubicBezTo>
                <a:cubicBezTo>
                  <a:pt x="48" y="71"/>
                  <a:pt x="48" y="71"/>
                  <a:pt x="48" y="71"/>
                </a:cubicBezTo>
                <a:cubicBezTo>
                  <a:pt x="48" y="72"/>
                  <a:pt x="49" y="72"/>
                  <a:pt x="49" y="72"/>
                </a:cubicBezTo>
                <a:cubicBezTo>
                  <a:pt x="49" y="73"/>
                  <a:pt x="50" y="73"/>
                  <a:pt x="50" y="73"/>
                </a:cubicBezTo>
                <a:cubicBezTo>
                  <a:pt x="51" y="74"/>
                  <a:pt x="51" y="74"/>
                  <a:pt x="51" y="74"/>
                </a:cubicBezTo>
                <a:cubicBezTo>
                  <a:pt x="52" y="74"/>
                  <a:pt x="52" y="75"/>
                  <a:pt x="52" y="76"/>
                </a:cubicBezTo>
                <a:cubicBezTo>
                  <a:pt x="52" y="76"/>
                  <a:pt x="53" y="76"/>
                  <a:pt x="53" y="76"/>
                </a:cubicBezTo>
                <a:cubicBezTo>
                  <a:pt x="53" y="76"/>
                  <a:pt x="53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6"/>
                  <a:pt x="54" y="76"/>
                  <a:pt x="54" y="76"/>
                </a:cubicBezTo>
                <a:cubicBezTo>
                  <a:pt x="54" y="77"/>
                  <a:pt x="54" y="77"/>
                  <a:pt x="54" y="77"/>
                </a:cubicBezTo>
                <a:cubicBezTo>
                  <a:pt x="55" y="77"/>
                  <a:pt x="55" y="77"/>
                  <a:pt x="55" y="77"/>
                </a:cubicBezTo>
                <a:cubicBezTo>
                  <a:pt x="55" y="77"/>
                  <a:pt x="55" y="77"/>
                  <a:pt x="55" y="77"/>
                </a:cubicBezTo>
                <a:cubicBezTo>
                  <a:pt x="55" y="77"/>
                  <a:pt x="56" y="77"/>
                  <a:pt x="57" y="78"/>
                </a:cubicBezTo>
                <a:cubicBezTo>
                  <a:pt x="57" y="78"/>
                  <a:pt x="57" y="78"/>
                  <a:pt x="57" y="78"/>
                </a:cubicBezTo>
                <a:cubicBezTo>
                  <a:pt x="57" y="78"/>
                  <a:pt x="57" y="78"/>
                  <a:pt x="58" y="78"/>
                </a:cubicBezTo>
                <a:cubicBezTo>
                  <a:pt x="58" y="78"/>
                  <a:pt x="58" y="78"/>
                  <a:pt x="59" y="79"/>
                </a:cubicBezTo>
                <a:cubicBezTo>
                  <a:pt x="59" y="79"/>
                  <a:pt x="59" y="79"/>
                  <a:pt x="59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0" y="79"/>
                  <a:pt x="60" y="79"/>
                  <a:pt x="60" y="79"/>
                </a:cubicBezTo>
                <a:cubicBezTo>
                  <a:pt x="61" y="79"/>
                  <a:pt x="61" y="79"/>
                  <a:pt x="61" y="79"/>
                </a:cubicBezTo>
                <a:cubicBezTo>
                  <a:pt x="61" y="80"/>
                  <a:pt x="61" y="80"/>
                  <a:pt x="61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62" y="80"/>
                  <a:pt x="62" y="80"/>
                  <a:pt x="63" y="80"/>
                </a:cubicBezTo>
                <a:cubicBezTo>
                  <a:pt x="64" y="80"/>
                  <a:pt x="65" y="80"/>
                  <a:pt x="66" y="80"/>
                </a:cubicBezTo>
                <a:cubicBezTo>
                  <a:pt x="67" y="80"/>
                  <a:pt x="68" y="81"/>
                  <a:pt x="69" y="81"/>
                </a:cubicBezTo>
                <a:cubicBezTo>
                  <a:pt x="70" y="81"/>
                  <a:pt x="70" y="80"/>
                  <a:pt x="71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7" y="78"/>
                  <a:pt x="80" y="76"/>
                  <a:pt x="82" y="73"/>
                </a:cubicBezTo>
                <a:cubicBezTo>
                  <a:pt x="84" y="70"/>
                  <a:pt x="86" y="67"/>
                  <a:pt x="87" y="63"/>
                </a:cubicBezTo>
                <a:cubicBezTo>
                  <a:pt x="87" y="62"/>
                  <a:pt x="87" y="62"/>
                  <a:pt x="87" y="62"/>
                </a:cubicBezTo>
                <a:cubicBezTo>
                  <a:pt x="88" y="62"/>
                  <a:pt x="88" y="62"/>
                  <a:pt x="88" y="62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58"/>
                  <a:pt x="88" y="58"/>
                  <a:pt x="88" y="58"/>
                </a:cubicBezTo>
                <a:cubicBezTo>
                  <a:pt x="88" y="58"/>
                  <a:pt x="88" y="58"/>
                  <a:pt x="88" y="58"/>
                </a:cubicBezTo>
                <a:cubicBezTo>
                  <a:pt x="88" y="56"/>
                  <a:pt x="88" y="56"/>
                  <a:pt x="88" y="56"/>
                </a:cubicBezTo>
                <a:cubicBezTo>
                  <a:pt x="89" y="56"/>
                  <a:pt x="89" y="56"/>
                  <a:pt x="89" y="56"/>
                </a:cubicBezTo>
                <a:cubicBezTo>
                  <a:pt x="89" y="54"/>
                  <a:pt x="88" y="52"/>
                  <a:pt x="88" y="50"/>
                </a:cubicBezTo>
                <a:cubicBezTo>
                  <a:pt x="88" y="48"/>
                  <a:pt x="88" y="46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2"/>
                  <a:pt x="88" y="42"/>
                  <a:pt x="88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40"/>
                  <a:pt x="87" y="40"/>
                  <a:pt x="87" y="40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38"/>
                  <a:pt x="87" y="38"/>
                  <a:pt x="87" y="38"/>
                </a:cubicBezTo>
                <a:cubicBezTo>
                  <a:pt x="87" y="38"/>
                  <a:pt x="87" y="38"/>
                  <a:pt x="87" y="38"/>
                </a:cubicBezTo>
                <a:cubicBezTo>
                  <a:pt x="87" y="36"/>
                  <a:pt x="87" y="36"/>
                  <a:pt x="87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4"/>
                  <a:pt x="86" y="34"/>
                  <a:pt x="86" y="34"/>
                </a:cubicBezTo>
                <a:cubicBezTo>
                  <a:pt x="85" y="34"/>
                  <a:pt x="85" y="34"/>
                  <a:pt x="85" y="34"/>
                </a:cubicBezTo>
                <a:cubicBezTo>
                  <a:pt x="85" y="33"/>
                  <a:pt x="85" y="32"/>
                  <a:pt x="85" y="32"/>
                </a:cubicBezTo>
                <a:cubicBezTo>
                  <a:pt x="85" y="32"/>
                  <a:pt x="85" y="32"/>
                  <a:pt x="85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29"/>
                  <a:pt x="84" y="29"/>
                  <a:pt x="84" y="29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3" y="28"/>
                  <a:pt x="83" y="28"/>
                  <a:pt x="83" y="28"/>
                </a:cubicBezTo>
                <a:cubicBezTo>
                  <a:pt x="82" y="27"/>
                  <a:pt x="82" y="27"/>
                  <a:pt x="82" y="27"/>
                </a:cubicBezTo>
                <a:cubicBezTo>
                  <a:pt x="82" y="26"/>
                  <a:pt x="82" y="26"/>
                  <a:pt x="82" y="26"/>
                </a:cubicBezTo>
                <a:cubicBezTo>
                  <a:pt x="81" y="26"/>
                  <a:pt x="81" y="26"/>
                  <a:pt x="81" y="26"/>
                </a:cubicBezTo>
                <a:cubicBezTo>
                  <a:pt x="81" y="26"/>
                  <a:pt x="81" y="26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3"/>
                  <a:pt x="80" y="23"/>
                  <a:pt x="80" y="23"/>
                </a:cubicBezTo>
                <a:cubicBezTo>
                  <a:pt x="80" y="23"/>
                  <a:pt x="80" y="23"/>
                  <a:pt x="79" y="23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8" y="21"/>
                  <a:pt x="78" y="21"/>
                  <a:pt x="78" y="21"/>
                </a:cubicBezTo>
                <a:cubicBezTo>
                  <a:pt x="74" y="16"/>
                  <a:pt x="69" y="12"/>
                  <a:pt x="62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10"/>
                  <a:pt x="58" y="10"/>
                  <a:pt x="56" y="10"/>
                </a:cubicBezTo>
                <a:cubicBezTo>
                  <a:pt x="54" y="10"/>
                  <a:pt x="53" y="11"/>
                  <a:pt x="52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0" y="11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8" y="12"/>
                  <a:pt x="48" y="13"/>
                  <a:pt x="48" y="13"/>
                </a:cubicBezTo>
                <a:cubicBezTo>
                  <a:pt x="48" y="13"/>
                  <a:pt x="48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6" y="15"/>
                  <a:pt x="46" y="15"/>
                  <a:pt x="46" y="15"/>
                </a:cubicBezTo>
                <a:cubicBezTo>
                  <a:pt x="45" y="15"/>
                  <a:pt x="44" y="16"/>
                  <a:pt x="44" y="16"/>
                </a:cubicBezTo>
                <a:cubicBezTo>
                  <a:pt x="43" y="16"/>
                  <a:pt x="43" y="17"/>
                  <a:pt x="43" y="18"/>
                </a:cubicBezTo>
                <a:lnTo>
                  <a:pt x="42" y="18"/>
                </a:lnTo>
                <a:close/>
                <a:moveTo>
                  <a:pt x="189" y="0"/>
                </a:moveTo>
                <a:cubicBezTo>
                  <a:pt x="189" y="1"/>
                  <a:pt x="189" y="2"/>
                  <a:pt x="189" y="3"/>
                </a:cubicBezTo>
                <a:cubicBezTo>
                  <a:pt x="189" y="4"/>
                  <a:pt x="189" y="5"/>
                  <a:pt x="189" y="6"/>
                </a:cubicBezTo>
                <a:cubicBezTo>
                  <a:pt x="189" y="7"/>
                  <a:pt x="189" y="8"/>
                  <a:pt x="189" y="9"/>
                </a:cubicBezTo>
                <a:cubicBezTo>
                  <a:pt x="189" y="10"/>
                  <a:pt x="189" y="11"/>
                  <a:pt x="189" y="12"/>
                </a:cubicBezTo>
                <a:cubicBezTo>
                  <a:pt x="189" y="39"/>
                  <a:pt x="189" y="39"/>
                  <a:pt x="189" y="39"/>
                </a:cubicBezTo>
                <a:cubicBezTo>
                  <a:pt x="214" y="39"/>
                  <a:pt x="214" y="39"/>
                  <a:pt x="214" y="39"/>
                </a:cubicBezTo>
                <a:cubicBezTo>
                  <a:pt x="216" y="39"/>
                  <a:pt x="218" y="39"/>
                  <a:pt x="221" y="39"/>
                </a:cubicBezTo>
                <a:cubicBezTo>
                  <a:pt x="223" y="39"/>
                  <a:pt x="226" y="39"/>
                  <a:pt x="228" y="39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1" y="50"/>
                  <a:pt x="215" y="50"/>
                  <a:pt x="208" y="50"/>
                </a:cubicBezTo>
                <a:cubicBezTo>
                  <a:pt x="201" y="50"/>
                  <a:pt x="195" y="50"/>
                  <a:pt x="189" y="50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77" y="89"/>
                  <a:pt x="177" y="89"/>
                  <a:pt x="177" y="89"/>
                </a:cubicBezTo>
                <a:cubicBezTo>
                  <a:pt x="177" y="50"/>
                  <a:pt x="177" y="50"/>
                  <a:pt x="177" y="50"/>
                </a:cubicBezTo>
                <a:cubicBezTo>
                  <a:pt x="139" y="50"/>
                  <a:pt x="139" y="50"/>
                  <a:pt x="139" y="50"/>
                </a:cubicBezTo>
                <a:cubicBezTo>
                  <a:pt x="139" y="39"/>
                  <a:pt x="139" y="39"/>
                  <a:pt x="139" y="39"/>
                </a:cubicBezTo>
                <a:cubicBezTo>
                  <a:pt x="177" y="39"/>
                  <a:pt x="177" y="39"/>
                  <a:pt x="177" y="39"/>
                </a:cubicBezTo>
                <a:cubicBezTo>
                  <a:pt x="177" y="0"/>
                  <a:pt x="177" y="0"/>
                  <a:pt x="177" y="0"/>
                </a:cubicBezTo>
                <a:lnTo>
                  <a:pt x="18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2" name="Freeform 134"/>
          <p:cNvSpPr>
            <a:spLocks noEditPoints="1"/>
          </p:cNvSpPr>
          <p:nvPr/>
        </p:nvSpPr>
        <p:spPr bwMode="auto">
          <a:xfrm>
            <a:off x="7623577" y="3321717"/>
            <a:ext cx="224773" cy="221515"/>
          </a:xfrm>
          <a:custGeom>
            <a:avLst/>
            <a:gdLst>
              <a:gd name="T0" fmla="*/ 74 w 208"/>
              <a:gd name="T1" fmla="*/ 68 h 207"/>
              <a:gd name="T2" fmla="*/ 0 w 208"/>
              <a:gd name="T3" fmla="*/ 20 h 207"/>
              <a:gd name="T4" fmla="*/ 7 w 208"/>
              <a:gd name="T5" fmla="*/ 6 h 207"/>
              <a:gd name="T6" fmla="*/ 21 w 208"/>
              <a:gd name="T7" fmla="*/ 0 h 207"/>
              <a:gd name="T8" fmla="*/ 196 w 208"/>
              <a:gd name="T9" fmla="*/ 1 h 207"/>
              <a:gd name="T10" fmla="*/ 207 w 208"/>
              <a:gd name="T11" fmla="*/ 12 h 207"/>
              <a:gd name="T12" fmla="*/ 208 w 208"/>
              <a:gd name="T13" fmla="*/ 68 h 207"/>
              <a:gd name="T14" fmla="*/ 121 w 208"/>
              <a:gd name="T15" fmla="*/ 60 h 207"/>
              <a:gd name="T16" fmla="*/ 88 w 208"/>
              <a:gd name="T17" fmla="*/ 60 h 207"/>
              <a:gd name="T18" fmla="*/ 13 w 208"/>
              <a:gd name="T19" fmla="*/ 206 h 207"/>
              <a:gd name="T20" fmla="*/ 2 w 208"/>
              <a:gd name="T21" fmla="*/ 195 h 207"/>
              <a:gd name="T22" fmla="*/ 0 w 208"/>
              <a:gd name="T23" fmla="*/ 85 h 207"/>
              <a:gd name="T24" fmla="*/ 58 w 208"/>
              <a:gd name="T25" fmla="*/ 104 h 207"/>
              <a:gd name="T26" fmla="*/ 71 w 208"/>
              <a:gd name="T27" fmla="*/ 137 h 207"/>
              <a:gd name="T28" fmla="*/ 104 w 208"/>
              <a:gd name="T29" fmla="*/ 150 h 207"/>
              <a:gd name="T30" fmla="*/ 138 w 208"/>
              <a:gd name="T31" fmla="*/ 137 h 207"/>
              <a:gd name="T32" fmla="*/ 151 w 208"/>
              <a:gd name="T33" fmla="*/ 104 h 207"/>
              <a:gd name="T34" fmla="*/ 208 w 208"/>
              <a:gd name="T35" fmla="*/ 85 h 207"/>
              <a:gd name="T36" fmla="*/ 207 w 208"/>
              <a:gd name="T37" fmla="*/ 195 h 207"/>
              <a:gd name="T38" fmla="*/ 196 w 208"/>
              <a:gd name="T39" fmla="*/ 206 h 207"/>
              <a:gd name="T40" fmla="*/ 21 w 208"/>
              <a:gd name="T41" fmla="*/ 207 h 207"/>
              <a:gd name="T42" fmla="*/ 123 w 208"/>
              <a:gd name="T43" fmla="*/ 122 h 207"/>
              <a:gd name="T44" fmla="*/ 104 w 208"/>
              <a:gd name="T45" fmla="*/ 129 h 207"/>
              <a:gd name="T46" fmla="*/ 86 w 208"/>
              <a:gd name="T47" fmla="*/ 122 h 207"/>
              <a:gd name="T48" fmla="*/ 78 w 208"/>
              <a:gd name="T49" fmla="*/ 104 h 207"/>
              <a:gd name="T50" fmla="*/ 86 w 208"/>
              <a:gd name="T51" fmla="*/ 85 h 207"/>
              <a:gd name="T52" fmla="*/ 104 w 208"/>
              <a:gd name="T53" fmla="*/ 78 h 207"/>
              <a:gd name="T54" fmla="*/ 123 w 208"/>
              <a:gd name="T55" fmla="*/ 85 h 207"/>
              <a:gd name="T56" fmla="*/ 130 w 208"/>
              <a:gd name="T57" fmla="*/ 104 h 207"/>
              <a:gd name="T58" fmla="*/ 158 w 208"/>
              <a:gd name="T59" fmla="*/ 50 h 207"/>
              <a:gd name="T60" fmla="*/ 188 w 208"/>
              <a:gd name="T61" fmla="*/ 51 h 207"/>
              <a:gd name="T62" fmla="*/ 191 w 208"/>
              <a:gd name="T63" fmla="*/ 48 h 207"/>
              <a:gd name="T64" fmla="*/ 190 w 208"/>
              <a:gd name="T65" fmla="*/ 18 h 207"/>
              <a:gd name="T66" fmla="*/ 160 w 208"/>
              <a:gd name="T67" fmla="*/ 17 h 207"/>
              <a:gd name="T68" fmla="*/ 157 w 208"/>
              <a:gd name="T69" fmla="*/ 20 h 207"/>
              <a:gd name="T70" fmla="*/ 158 w 208"/>
              <a:gd name="T71" fmla="*/ 5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7">
                <a:moveTo>
                  <a:pt x="88" y="60"/>
                </a:moveTo>
                <a:cubicBezTo>
                  <a:pt x="83" y="62"/>
                  <a:pt x="79" y="64"/>
                  <a:pt x="74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7"/>
                  <a:pt x="1" y="15"/>
                  <a:pt x="2" y="12"/>
                </a:cubicBezTo>
                <a:cubicBezTo>
                  <a:pt x="3" y="10"/>
                  <a:pt x="5" y="8"/>
                  <a:pt x="7" y="6"/>
                </a:cubicBezTo>
                <a:cubicBezTo>
                  <a:pt x="8" y="4"/>
                  <a:pt x="11" y="2"/>
                  <a:pt x="13" y="1"/>
                </a:cubicBezTo>
                <a:cubicBezTo>
                  <a:pt x="16" y="0"/>
                  <a:pt x="18" y="0"/>
                  <a:pt x="2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1" y="0"/>
                  <a:pt x="193" y="0"/>
                  <a:pt x="196" y="1"/>
                </a:cubicBezTo>
                <a:cubicBezTo>
                  <a:pt x="198" y="2"/>
                  <a:pt x="200" y="4"/>
                  <a:pt x="202" y="6"/>
                </a:cubicBezTo>
                <a:cubicBezTo>
                  <a:pt x="204" y="8"/>
                  <a:pt x="206" y="10"/>
                  <a:pt x="207" y="12"/>
                </a:cubicBezTo>
                <a:cubicBezTo>
                  <a:pt x="208" y="15"/>
                  <a:pt x="208" y="17"/>
                  <a:pt x="208" y="20"/>
                </a:cubicBezTo>
                <a:cubicBezTo>
                  <a:pt x="208" y="68"/>
                  <a:pt x="208" y="68"/>
                  <a:pt x="208" y="68"/>
                </a:cubicBezTo>
                <a:cubicBezTo>
                  <a:pt x="134" y="68"/>
                  <a:pt x="134" y="68"/>
                  <a:pt x="134" y="68"/>
                </a:cubicBezTo>
                <a:cubicBezTo>
                  <a:pt x="130" y="64"/>
                  <a:pt x="126" y="62"/>
                  <a:pt x="121" y="60"/>
                </a:cubicBezTo>
                <a:cubicBezTo>
                  <a:pt x="116" y="58"/>
                  <a:pt x="110" y="57"/>
                  <a:pt x="104" y="57"/>
                </a:cubicBezTo>
                <a:cubicBezTo>
                  <a:pt x="99" y="57"/>
                  <a:pt x="93" y="58"/>
                  <a:pt x="88" y="60"/>
                </a:cubicBezTo>
                <a:close/>
                <a:moveTo>
                  <a:pt x="21" y="207"/>
                </a:moveTo>
                <a:cubicBezTo>
                  <a:pt x="18" y="207"/>
                  <a:pt x="16" y="207"/>
                  <a:pt x="13" y="206"/>
                </a:cubicBezTo>
                <a:cubicBezTo>
                  <a:pt x="11" y="205"/>
                  <a:pt x="8" y="203"/>
                  <a:pt x="7" y="201"/>
                </a:cubicBezTo>
                <a:cubicBezTo>
                  <a:pt x="5" y="200"/>
                  <a:pt x="3" y="197"/>
                  <a:pt x="2" y="195"/>
                </a:cubicBezTo>
                <a:cubicBezTo>
                  <a:pt x="1" y="192"/>
                  <a:pt x="0" y="190"/>
                  <a:pt x="0" y="187"/>
                </a:cubicBezTo>
                <a:cubicBezTo>
                  <a:pt x="0" y="85"/>
                  <a:pt x="0" y="85"/>
                  <a:pt x="0" y="85"/>
                </a:cubicBezTo>
                <a:cubicBezTo>
                  <a:pt x="62" y="85"/>
                  <a:pt x="62" y="85"/>
                  <a:pt x="62" y="85"/>
                </a:cubicBezTo>
                <a:cubicBezTo>
                  <a:pt x="59" y="91"/>
                  <a:pt x="58" y="97"/>
                  <a:pt x="58" y="104"/>
                </a:cubicBezTo>
                <a:cubicBezTo>
                  <a:pt x="58" y="110"/>
                  <a:pt x="59" y="116"/>
                  <a:pt x="61" y="122"/>
                </a:cubicBezTo>
                <a:cubicBezTo>
                  <a:pt x="64" y="127"/>
                  <a:pt x="67" y="132"/>
                  <a:pt x="71" y="137"/>
                </a:cubicBezTo>
                <a:cubicBezTo>
                  <a:pt x="76" y="141"/>
                  <a:pt x="81" y="144"/>
                  <a:pt x="86" y="147"/>
                </a:cubicBezTo>
                <a:cubicBezTo>
                  <a:pt x="92" y="149"/>
                  <a:pt x="98" y="150"/>
                  <a:pt x="104" y="150"/>
                </a:cubicBezTo>
                <a:cubicBezTo>
                  <a:pt x="111" y="150"/>
                  <a:pt x="117" y="149"/>
                  <a:pt x="123" y="147"/>
                </a:cubicBezTo>
                <a:cubicBezTo>
                  <a:pt x="128" y="144"/>
                  <a:pt x="133" y="141"/>
                  <a:pt x="138" y="137"/>
                </a:cubicBezTo>
                <a:cubicBezTo>
                  <a:pt x="142" y="132"/>
                  <a:pt x="145" y="127"/>
                  <a:pt x="148" y="122"/>
                </a:cubicBezTo>
                <a:cubicBezTo>
                  <a:pt x="150" y="116"/>
                  <a:pt x="151" y="110"/>
                  <a:pt x="151" y="104"/>
                </a:cubicBezTo>
                <a:cubicBezTo>
                  <a:pt x="151" y="97"/>
                  <a:pt x="150" y="91"/>
                  <a:pt x="147" y="85"/>
                </a:cubicBezTo>
                <a:cubicBezTo>
                  <a:pt x="208" y="85"/>
                  <a:pt x="208" y="85"/>
                  <a:pt x="208" y="85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190"/>
                  <a:pt x="208" y="192"/>
                  <a:pt x="207" y="195"/>
                </a:cubicBezTo>
                <a:cubicBezTo>
                  <a:pt x="206" y="197"/>
                  <a:pt x="204" y="200"/>
                  <a:pt x="202" y="201"/>
                </a:cubicBezTo>
                <a:cubicBezTo>
                  <a:pt x="200" y="203"/>
                  <a:pt x="198" y="205"/>
                  <a:pt x="196" y="206"/>
                </a:cubicBezTo>
                <a:cubicBezTo>
                  <a:pt x="193" y="207"/>
                  <a:pt x="191" y="207"/>
                  <a:pt x="188" y="207"/>
                </a:cubicBezTo>
                <a:lnTo>
                  <a:pt x="21" y="207"/>
                </a:lnTo>
                <a:close/>
                <a:moveTo>
                  <a:pt x="128" y="114"/>
                </a:moveTo>
                <a:cubicBezTo>
                  <a:pt x="127" y="117"/>
                  <a:pt x="125" y="120"/>
                  <a:pt x="123" y="122"/>
                </a:cubicBezTo>
                <a:cubicBezTo>
                  <a:pt x="120" y="124"/>
                  <a:pt x="118" y="126"/>
                  <a:pt x="115" y="127"/>
                </a:cubicBezTo>
                <a:cubicBezTo>
                  <a:pt x="111" y="129"/>
                  <a:pt x="108" y="129"/>
                  <a:pt x="104" y="129"/>
                </a:cubicBezTo>
                <a:cubicBezTo>
                  <a:pt x="101" y="129"/>
                  <a:pt x="98" y="129"/>
                  <a:pt x="94" y="127"/>
                </a:cubicBezTo>
                <a:cubicBezTo>
                  <a:pt x="91" y="126"/>
                  <a:pt x="88" y="124"/>
                  <a:pt x="86" y="122"/>
                </a:cubicBezTo>
                <a:cubicBezTo>
                  <a:pt x="84" y="120"/>
                  <a:pt x="82" y="117"/>
                  <a:pt x="80" y="114"/>
                </a:cubicBezTo>
                <a:cubicBezTo>
                  <a:pt x="79" y="110"/>
                  <a:pt x="78" y="107"/>
                  <a:pt x="78" y="104"/>
                </a:cubicBezTo>
                <a:cubicBezTo>
                  <a:pt x="78" y="100"/>
                  <a:pt x="79" y="97"/>
                  <a:pt x="80" y="93"/>
                </a:cubicBezTo>
                <a:cubicBezTo>
                  <a:pt x="82" y="90"/>
                  <a:pt x="84" y="87"/>
                  <a:pt x="86" y="85"/>
                </a:cubicBezTo>
                <a:cubicBezTo>
                  <a:pt x="88" y="83"/>
                  <a:pt x="91" y="81"/>
                  <a:pt x="94" y="80"/>
                </a:cubicBezTo>
                <a:cubicBezTo>
                  <a:pt x="98" y="78"/>
                  <a:pt x="101" y="78"/>
                  <a:pt x="104" y="78"/>
                </a:cubicBezTo>
                <a:cubicBezTo>
                  <a:pt x="108" y="78"/>
                  <a:pt x="111" y="78"/>
                  <a:pt x="115" y="80"/>
                </a:cubicBezTo>
                <a:cubicBezTo>
                  <a:pt x="118" y="81"/>
                  <a:pt x="120" y="83"/>
                  <a:pt x="123" y="85"/>
                </a:cubicBezTo>
                <a:cubicBezTo>
                  <a:pt x="125" y="87"/>
                  <a:pt x="127" y="90"/>
                  <a:pt x="128" y="93"/>
                </a:cubicBezTo>
                <a:cubicBezTo>
                  <a:pt x="130" y="97"/>
                  <a:pt x="130" y="100"/>
                  <a:pt x="130" y="104"/>
                </a:cubicBezTo>
                <a:cubicBezTo>
                  <a:pt x="130" y="107"/>
                  <a:pt x="130" y="110"/>
                  <a:pt x="128" y="114"/>
                </a:cubicBezTo>
                <a:close/>
                <a:moveTo>
                  <a:pt x="158" y="50"/>
                </a:moveTo>
                <a:cubicBezTo>
                  <a:pt x="158" y="51"/>
                  <a:pt x="159" y="51"/>
                  <a:pt x="160" y="51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9" y="51"/>
                  <a:pt x="189" y="51"/>
                  <a:pt x="190" y="50"/>
                </a:cubicBezTo>
                <a:cubicBezTo>
                  <a:pt x="191" y="50"/>
                  <a:pt x="191" y="49"/>
                  <a:pt x="191" y="48"/>
                </a:cubicBezTo>
                <a:cubicBezTo>
                  <a:pt x="191" y="20"/>
                  <a:pt x="191" y="20"/>
                  <a:pt x="191" y="20"/>
                </a:cubicBezTo>
                <a:cubicBezTo>
                  <a:pt x="191" y="19"/>
                  <a:pt x="191" y="19"/>
                  <a:pt x="190" y="18"/>
                </a:cubicBezTo>
                <a:cubicBezTo>
                  <a:pt x="189" y="17"/>
                  <a:pt x="189" y="17"/>
                  <a:pt x="188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59" y="17"/>
                  <a:pt x="158" y="17"/>
                  <a:pt x="158" y="18"/>
                </a:cubicBezTo>
                <a:cubicBezTo>
                  <a:pt x="157" y="19"/>
                  <a:pt x="157" y="19"/>
                  <a:pt x="157" y="20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57" y="49"/>
                  <a:pt x="157" y="50"/>
                  <a:pt x="158" y="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3" name="Freeform 135"/>
          <p:cNvSpPr>
            <a:spLocks noEditPoints="1"/>
          </p:cNvSpPr>
          <p:nvPr/>
        </p:nvSpPr>
        <p:spPr bwMode="auto">
          <a:xfrm>
            <a:off x="8007971" y="3396642"/>
            <a:ext cx="223145" cy="71667"/>
          </a:xfrm>
          <a:custGeom>
            <a:avLst/>
            <a:gdLst>
              <a:gd name="T0" fmla="*/ 27 w 208"/>
              <a:gd name="T1" fmla="*/ 1 h 67"/>
              <a:gd name="T2" fmla="*/ 34 w 208"/>
              <a:gd name="T3" fmla="*/ 4 h 67"/>
              <a:gd name="T4" fmla="*/ 36 w 208"/>
              <a:gd name="T5" fmla="*/ 10 h 67"/>
              <a:gd name="T6" fmla="*/ 39 w 208"/>
              <a:gd name="T7" fmla="*/ 29 h 67"/>
              <a:gd name="T8" fmla="*/ 42 w 208"/>
              <a:gd name="T9" fmla="*/ 45 h 67"/>
              <a:gd name="T10" fmla="*/ 59 w 208"/>
              <a:gd name="T11" fmla="*/ 1 h 67"/>
              <a:gd name="T12" fmla="*/ 77 w 208"/>
              <a:gd name="T13" fmla="*/ 1 h 67"/>
              <a:gd name="T14" fmla="*/ 50 w 208"/>
              <a:gd name="T15" fmla="*/ 66 h 67"/>
              <a:gd name="T16" fmla="*/ 32 w 208"/>
              <a:gd name="T17" fmla="*/ 66 h 67"/>
              <a:gd name="T18" fmla="*/ 17 w 208"/>
              <a:gd name="T19" fmla="*/ 9 h 67"/>
              <a:gd name="T20" fmla="*/ 13 w 208"/>
              <a:gd name="T21" fmla="*/ 7 h 67"/>
              <a:gd name="T22" fmla="*/ 5 w 208"/>
              <a:gd name="T23" fmla="*/ 4 h 67"/>
              <a:gd name="T24" fmla="*/ 2 w 208"/>
              <a:gd name="T25" fmla="*/ 3 h 67"/>
              <a:gd name="T26" fmla="*/ 0 w 208"/>
              <a:gd name="T27" fmla="*/ 2 h 67"/>
              <a:gd name="T28" fmla="*/ 21 w 208"/>
              <a:gd name="T29" fmla="*/ 1 h 67"/>
              <a:gd name="T30" fmla="*/ 90 w 208"/>
              <a:gd name="T31" fmla="*/ 66 h 67"/>
              <a:gd name="T32" fmla="*/ 78 w 208"/>
              <a:gd name="T33" fmla="*/ 33 h 67"/>
              <a:gd name="T34" fmla="*/ 100 w 208"/>
              <a:gd name="T35" fmla="*/ 1 h 67"/>
              <a:gd name="T36" fmla="*/ 143 w 208"/>
              <a:gd name="T37" fmla="*/ 0 h 67"/>
              <a:gd name="T38" fmla="*/ 150 w 208"/>
              <a:gd name="T39" fmla="*/ 10 h 67"/>
              <a:gd name="T40" fmla="*/ 147 w 208"/>
              <a:gd name="T41" fmla="*/ 16 h 67"/>
              <a:gd name="T42" fmla="*/ 140 w 208"/>
              <a:gd name="T43" fmla="*/ 14 h 67"/>
              <a:gd name="T44" fmla="*/ 130 w 208"/>
              <a:gd name="T45" fmla="*/ 14 h 67"/>
              <a:gd name="T46" fmla="*/ 125 w 208"/>
              <a:gd name="T47" fmla="*/ 18 h 67"/>
              <a:gd name="T48" fmla="*/ 127 w 208"/>
              <a:gd name="T49" fmla="*/ 22 h 67"/>
              <a:gd name="T50" fmla="*/ 132 w 208"/>
              <a:gd name="T51" fmla="*/ 26 h 67"/>
              <a:gd name="T52" fmla="*/ 140 w 208"/>
              <a:gd name="T53" fmla="*/ 31 h 67"/>
              <a:gd name="T54" fmla="*/ 148 w 208"/>
              <a:gd name="T55" fmla="*/ 42 h 67"/>
              <a:gd name="T56" fmla="*/ 145 w 208"/>
              <a:gd name="T57" fmla="*/ 56 h 67"/>
              <a:gd name="T58" fmla="*/ 131 w 208"/>
              <a:gd name="T59" fmla="*/ 66 h 67"/>
              <a:gd name="T60" fmla="*/ 111 w 208"/>
              <a:gd name="T61" fmla="*/ 66 h 67"/>
              <a:gd name="T62" fmla="*/ 105 w 208"/>
              <a:gd name="T63" fmla="*/ 65 h 67"/>
              <a:gd name="T64" fmla="*/ 100 w 208"/>
              <a:gd name="T65" fmla="*/ 63 h 67"/>
              <a:gd name="T66" fmla="*/ 103 w 208"/>
              <a:gd name="T67" fmla="*/ 49 h 67"/>
              <a:gd name="T68" fmla="*/ 107 w 208"/>
              <a:gd name="T69" fmla="*/ 51 h 67"/>
              <a:gd name="T70" fmla="*/ 118 w 208"/>
              <a:gd name="T71" fmla="*/ 53 h 67"/>
              <a:gd name="T72" fmla="*/ 128 w 208"/>
              <a:gd name="T73" fmla="*/ 52 h 67"/>
              <a:gd name="T74" fmla="*/ 131 w 208"/>
              <a:gd name="T75" fmla="*/ 47 h 67"/>
              <a:gd name="T76" fmla="*/ 124 w 208"/>
              <a:gd name="T77" fmla="*/ 40 h 67"/>
              <a:gd name="T78" fmla="*/ 111 w 208"/>
              <a:gd name="T79" fmla="*/ 31 h 67"/>
              <a:gd name="T80" fmla="*/ 108 w 208"/>
              <a:gd name="T81" fmla="*/ 26 h 67"/>
              <a:gd name="T82" fmla="*/ 110 w 208"/>
              <a:gd name="T83" fmla="*/ 11 h 67"/>
              <a:gd name="T84" fmla="*/ 121 w 208"/>
              <a:gd name="T85" fmla="*/ 2 h 67"/>
              <a:gd name="T86" fmla="*/ 130 w 208"/>
              <a:gd name="T87" fmla="*/ 0 h 67"/>
              <a:gd name="T88" fmla="*/ 133 w 208"/>
              <a:gd name="T89" fmla="*/ 0 h 67"/>
              <a:gd name="T90" fmla="*/ 203 w 208"/>
              <a:gd name="T91" fmla="*/ 66 h 67"/>
              <a:gd name="T92" fmla="*/ 195 w 208"/>
              <a:gd name="T93" fmla="*/ 66 h 67"/>
              <a:gd name="T94" fmla="*/ 191 w 208"/>
              <a:gd name="T95" fmla="*/ 61 h 67"/>
              <a:gd name="T96" fmla="*/ 169 w 208"/>
              <a:gd name="T97" fmla="*/ 56 h 67"/>
              <a:gd name="T98" fmla="*/ 165 w 208"/>
              <a:gd name="T99" fmla="*/ 66 h 67"/>
              <a:gd name="T100" fmla="*/ 157 w 208"/>
              <a:gd name="T101" fmla="*/ 43 h 67"/>
              <a:gd name="T102" fmla="*/ 169 w 208"/>
              <a:gd name="T103" fmla="*/ 15 h 67"/>
              <a:gd name="T104" fmla="*/ 173 w 208"/>
              <a:gd name="T105" fmla="*/ 5 h 67"/>
              <a:gd name="T106" fmla="*/ 179 w 208"/>
              <a:gd name="T107" fmla="*/ 1 h 67"/>
              <a:gd name="T108" fmla="*/ 189 w 208"/>
              <a:gd name="T109" fmla="*/ 1 h 67"/>
              <a:gd name="T110" fmla="*/ 208 w 208"/>
              <a:gd name="T111" fmla="*/ 66 h 67"/>
              <a:gd name="T112" fmla="*/ 185 w 208"/>
              <a:gd name="T113" fmla="*/ 31 h 67"/>
              <a:gd name="T114" fmla="*/ 173 w 208"/>
              <a:gd name="T115" fmla="*/ 43 h 67"/>
              <a:gd name="T116" fmla="*/ 185 w 208"/>
              <a:gd name="T117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8" h="67">
                <a:moveTo>
                  <a:pt x="21" y="1"/>
                </a:moveTo>
                <a:cubicBezTo>
                  <a:pt x="23" y="1"/>
                  <a:pt x="25" y="1"/>
                  <a:pt x="27" y="1"/>
                </a:cubicBezTo>
                <a:cubicBezTo>
                  <a:pt x="29" y="1"/>
                  <a:pt x="31" y="1"/>
                  <a:pt x="32" y="2"/>
                </a:cubicBezTo>
                <a:cubicBezTo>
                  <a:pt x="33" y="3"/>
                  <a:pt x="33" y="3"/>
                  <a:pt x="34" y="4"/>
                </a:cubicBezTo>
                <a:cubicBezTo>
                  <a:pt x="34" y="5"/>
                  <a:pt x="35" y="6"/>
                  <a:pt x="35" y="7"/>
                </a:cubicBezTo>
                <a:cubicBezTo>
                  <a:pt x="35" y="8"/>
                  <a:pt x="35" y="9"/>
                  <a:pt x="36" y="10"/>
                </a:cubicBezTo>
                <a:cubicBezTo>
                  <a:pt x="36" y="11"/>
                  <a:pt x="36" y="12"/>
                  <a:pt x="36" y="13"/>
                </a:cubicBezTo>
                <a:cubicBezTo>
                  <a:pt x="37" y="19"/>
                  <a:pt x="38" y="24"/>
                  <a:pt x="39" y="29"/>
                </a:cubicBezTo>
                <a:cubicBezTo>
                  <a:pt x="40" y="34"/>
                  <a:pt x="41" y="40"/>
                  <a:pt x="42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5" y="38"/>
                  <a:pt x="48" y="30"/>
                  <a:pt x="51" y="23"/>
                </a:cubicBezTo>
                <a:cubicBezTo>
                  <a:pt x="53" y="16"/>
                  <a:pt x="56" y="8"/>
                  <a:pt x="59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7" y="1"/>
                  <a:pt x="77" y="1"/>
                  <a:pt x="77" y="1"/>
                </a:cubicBezTo>
                <a:cubicBezTo>
                  <a:pt x="72" y="12"/>
                  <a:pt x="68" y="23"/>
                  <a:pt x="64" y="34"/>
                </a:cubicBezTo>
                <a:cubicBezTo>
                  <a:pt x="59" y="44"/>
                  <a:pt x="55" y="55"/>
                  <a:pt x="50" y="66"/>
                </a:cubicBezTo>
                <a:cubicBezTo>
                  <a:pt x="47" y="66"/>
                  <a:pt x="44" y="66"/>
                  <a:pt x="41" y="66"/>
                </a:cubicBezTo>
                <a:cubicBezTo>
                  <a:pt x="38" y="66"/>
                  <a:pt x="35" y="66"/>
                  <a:pt x="32" y="66"/>
                </a:cubicBezTo>
                <a:cubicBezTo>
                  <a:pt x="30" y="57"/>
                  <a:pt x="27" y="47"/>
                  <a:pt x="25" y="38"/>
                </a:cubicBezTo>
                <a:cubicBezTo>
                  <a:pt x="22" y="28"/>
                  <a:pt x="20" y="19"/>
                  <a:pt x="17" y="9"/>
                </a:cubicBezTo>
                <a:cubicBezTo>
                  <a:pt x="17" y="9"/>
                  <a:pt x="16" y="9"/>
                  <a:pt x="15" y="8"/>
                </a:cubicBezTo>
                <a:cubicBezTo>
                  <a:pt x="15" y="8"/>
                  <a:pt x="14" y="8"/>
                  <a:pt x="13" y="7"/>
                </a:cubicBezTo>
                <a:cubicBezTo>
                  <a:pt x="12" y="7"/>
                  <a:pt x="10" y="6"/>
                  <a:pt x="9" y="5"/>
                </a:cubicBezTo>
                <a:cubicBezTo>
                  <a:pt x="7" y="5"/>
                  <a:pt x="6" y="4"/>
                  <a:pt x="5" y="4"/>
                </a:cubicBezTo>
                <a:cubicBezTo>
                  <a:pt x="4" y="4"/>
                  <a:pt x="4" y="3"/>
                  <a:pt x="3" y="3"/>
                </a:cubicBezTo>
                <a:cubicBezTo>
                  <a:pt x="3" y="3"/>
                  <a:pt x="2" y="3"/>
                  <a:pt x="2" y="3"/>
                </a:cubicBezTo>
                <a:cubicBezTo>
                  <a:pt x="1" y="3"/>
                  <a:pt x="1" y="3"/>
                  <a:pt x="0" y="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lnTo>
                  <a:pt x="21" y="1"/>
                </a:lnTo>
                <a:close/>
                <a:moveTo>
                  <a:pt x="95" y="33"/>
                </a:moveTo>
                <a:cubicBezTo>
                  <a:pt x="93" y="44"/>
                  <a:pt x="92" y="55"/>
                  <a:pt x="90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5" y="55"/>
                  <a:pt x="77" y="44"/>
                  <a:pt x="78" y="33"/>
                </a:cubicBezTo>
                <a:cubicBezTo>
                  <a:pt x="80" y="23"/>
                  <a:pt x="82" y="12"/>
                  <a:pt x="84" y="1"/>
                </a:cubicBezTo>
                <a:cubicBezTo>
                  <a:pt x="100" y="1"/>
                  <a:pt x="100" y="1"/>
                  <a:pt x="100" y="1"/>
                </a:cubicBezTo>
                <a:cubicBezTo>
                  <a:pt x="99" y="12"/>
                  <a:pt x="97" y="23"/>
                  <a:pt x="95" y="33"/>
                </a:cubicBezTo>
                <a:close/>
                <a:moveTo>
                  <a:pt x="143" y="0"/>
                </a:moveTo>
                <a:cubicBezTo>
                  <a:pt x="146" y="1"/>
                  <a:pt x="149" y="1"/>
                  <a:pt x="151" y="3"/>
                </a:cubicBezTo>
                <a:cubicBezTo>
                  <a:pt x="151" y="5"/>
                  <a:pt x="150" y="7"/>
                  <a:pt x="150" y="10"/>
                </a:cubicBezTo>
                <a:cubicBezTo>
                  <a:pt x="150" y="12"/>
                  <a:pt x="149" y="14"/>
                  <a:pt x="149" y="17"/>
                </a:cubicBezTo>
                <a:cubicBezTo>
                  <a:pt x="148" y="16"/>
                  <a:pt x="147" y="16"/>
                  <a:pt x="147" y="16"/>
                </a:cubicBezTo>
                <a:cubicBezTo>
                  <a:pt x="146" y="16"/>
                  <a:pt x="145" y="15"/>
                  <a:pt x="144" y="15"/>
                </a:cubicBezTo>
                <a:cubicBezTo>
                  <a:pt x="143" y="15"/>
                  <a:pt x="142" y="14"/>
                  <a:pt x="140" y="14"/>
                </a:cubicBezTo>
                <a:cubicBezTo>
                  <a:pt x="138" y="14"/>
                  <a:pt x="136" y="13"/>
                  <a:pt x="134" y="13"/>
                </a:cubicBezTo>
                <a:cubicBezTo>
                  <a:pt x="133" y="14"/>
                  <a:pt x="131" y="14"/>
                  <a:pt x="130" y="14"/>
                </a:cubicBezTo>
                <a:cubicBezTo>
                  <a:pt x="128" y="15"/>
                  <a:pt x="127" y="15"/>
                  <a:pt x="126" y="16"/>
                </a:cubicBezTo>
                <a:cubicBezTo>
                  <a:pt x="126" y="17"/>
                  <a:pt x="125" y="17"/>
                  <a:pt x="125" y="18"/>
                </a:cubicBezTo>
                <a:cubicBezTo>
                  <a:pt x="125" y="18"/>
                  <a:pt x="125" y="19"/>
                  <a:pt x="125" y="20"/>
                </a:cubicBezTo>
                <a:cubicBezTo>
                  <a:pt x="125" y="21"/>
                  <a:pt x="126" y="22"/>
                  <a:pt x="127" y="22"/>
                </a:cubicBezTo>
                <a:cubicBezTo>
                  <a:pt x="127" y="23"/>
                  <a:pt x="128" y="24"/>
                  <a:pt x="129" y="24"/>
                </a:cubicBezTo>
                <a:cubicBezTo>
                  <a:pt x="130" y="25"/>
                  <a:pt x="131" y="25"/>
                  <a:pt x="132" y="26"/>
                </a:cubicBezTo>
                <a:cubicBezTo>
                  <a:pt x="133" y="26"/>
                  <a:pt x="134" y="27"/>
                  <a:pt x="135" y="27"/>
                </a:cubicBezTo>
                <a:cubicBezTo>
                  <a:pt x="137" y="28"/>
                  <a:pt x="138" y="29"/>
                  <a:pt x="140" y="31"/>
                </a:cubicBezTo>
                <a:cubicBezTo>
                  <a:pt x="142" y="32"/>
                  <a:pt x="144" y="33"/>
                  <a:pt x="145" y="35"/>
                </a:cubicBezTo>
                <a:cubicBezTo>
                  <a:pt x="147" y="37"/>
                  <a:pt x="148" y="39"/>
                  <a:pt x="148" y="42"/>
                </a:cubicBezTo>
                <a:cubicBezTo>
                  <a:pt x="149" y="44"/>
                  <a:pt x="149" y="47"/>
                  <a:pt x="148" y="50"/>
                </a:cubicBezTo>
                <a:cubicBezTo>
                  <a:pt x="147" y="52"/>
                  <a:pt x="146" y="54"/>
                  <a:pt x="145" y="56"/>
                </a:cubicBezTo>
                <a:cubicBezTo>
                  <a:pt x="144" y="58"/>
                  <a:pt x="142" y="60"/>
                  <a:pt x="139" y="62"/>
                </a:cubicBezTo>
                <a:cubicBezTo>
                  <a:pt x="137" y="63"/>
                  <a:pt x="134" y="65"/>
                  <a:pt x="131" y="66"/>
                </a:cubicBezTo>
                <a:cubicBezTo>
                  <a:pt x="128" y="66"/>
                  <a:pt x="125" y="67"/>
                  <a:pt x="121" y="67"/>
                </a:cubicBezTo>
                <a:cubicBezTo>
                  <a:pt x="118" y="67"/>
                  <a:pt x="114" y="67"/>
                  <a:pt x="111" y="66"/>
                </a:cubicBezTo>
                <a:cubicBezTo>
                  <a:pt x="110" y="66"/>
                  <a:pt x="109" y="66"/>
                  <a:pt x="108" y="66"/>
                </a:cubicBezTo>
                <a:cubicBezTo>
                  <a:pt x="107" y="66"/>
                  <a:pt x="106" y="66"/>
                  <a:pt x="105" y="65"/>
                </a:cubicBezTo>
                <a:cubicBezTo>
                  <a:pt x="104" y="65"/>
                  <a:pt x="103" y="65"/>
                  <a:pt x="102" y="64"/>
                </a:cubicBezTo>
                <a:cubicBezTo>
                  <a:pt x="101" y="64"/>
                  <a:pt x="100" y="64"/>
                  <a:pt x="100" y="63"/>
                </a:cubicBezTo>
                <a:cubicBezTo>
                  <a:pt x="101" y="61"/>
                  <a:pt x="101" y="59"/>
                  <a:pt x="102" y="56"/>
                </a:cubicBezTo>
                <a:cubicBezTo>
                  <a:pt x="102" y="54"/>
                  <a:pt x="102" y="51"/>
                  <a:pt x="103" y="49"/>
                </a:cubicBezTo>
                <a:cubicBezTo>
                  <a:pt x="104" y="49"/>
                  <a:pt x="104" y="50"/>
                  <a:pt x="105" y="50"/>
                </a:cubicBezTo>
                <a:cubicBezTo>
                  <a:pt x="106" y="50"/>
                  <a:pt x="107" y="51"/>
                  <a:pt x="107" y="51"/>
                </a:cubicBezTo>
                <a:cubicBezTo>
                  <a:pt x="109" y="52"/>
                  <a:pt x="110" y="52"/>
                  <a:pt x="112" y="52"/>
                </a:cubicBezTo>
                <a:cubicBezTo>
                  <a:pt x="114" y="53"/>
                  <a:pt x="116" y="53"/>
                  <a:pt x="118" y="53"/>
                </a:cubicBezTo>
                <a:cubicBezTo>
                  <a:pt x="120" y="53"/>
                  <a:pt x="121" y="53"/>
                  <a:pt x="123" y="53"/>
                </a:cubicBezTo>
                <a:cubicBezTo>
                  <a:pt x="125" y="53"/>
                  <a:pt x="127" y="52"/>
                  <a:pt x="128" y="52"/>
                </a:cubicBezTo>
                <a:cubicBezTo>
                  <a:pt x="129" y="51"/>
                  <a:pt x="129" y="51"/>
                  <a:pt x="130" y="50"/>
                </a:cubicBezTo>
                <a:cubicBezTo>
                  <a:pt x="131" y="49"/>
                  <a:pt x="131" y="48"/>
                  <a:pt x="131" y="47"/>
                </a:cubicBezTo>
                <a:cubicBezTo>
                  <a:pt x="131" y="45"/>
                  <a:pt x="130" y="43"/>
                  <a:pt x="128" y="43"/>
                </a:cubicBezTo>
                <a:cubicBezTo>
                  <a:pt x="127" y="42"/>
                  <a:pt x="126" y="41"/>
                  <a:pt x="124" y="40"/>
                </a:cubicBezTo>
                <a:cubicBezTo>
                  <a:pt x="122" y="39"/>
                  <a:pt x="120" y="38"/>
                  <a:pt x="117" y="36"/>
                </a:cubicBezTo>
                <a:cubicBezTo>
                  <a:pt x="115" y="35"/>
                  <a:pt x="113" y="33"/>
                  <a:pt x="111" y="31"/>
                </a:cubicBezTo>
                <a:cubicBezTo>
                  <a:pt x="110" y="31"/>
                  <a:pt x="110" y="30"/>
                  <a:pt x="109" y="29"/>
                </a:cubicBezTo>
                <a:cubicBezTo>
                  <a:pt x="109" y="28"/>
                  <a:pt x="108" y="27"/>
                  <a:pt x="108" y="26"/>
                </a:cubicBezTo>
                <a:cubicBezTo>
                  <a:pt x="107" y="23"/>
                  <a:pt x="107" y="20"/>
                  <a:pt x="107" y="18"/>
                </a:cubicBezTo>
                <a:cubicBezTo>
                  <a:pt x="108" y="15"/>
                  <a:pt x="109" y="13"/>
                  <a:pt x="110" y="11"/>
                </a:cubicBezTo>
                <a:cubicBezTo>
                  <a:pt x="112" y="9"/>
                  <a:pt x="114" y="7"/>
                  <a:pt x="116" y="6"/>
                </a:cubicBezTo>
                <a:cubicBezTo>
                  <a:pt x="118" y="4"/>
                  <a:pt x="119" y="3"/>
                  <a:pt x="121" y="2"/>
                </a:cubicBezTo>
                <a:cubicBezTo>
                  <a:pt x="123" y="2"/>
                  <a:pt x="124" y="1"/>
                  <a:pt x="125" y="1"/>
                </a:cubicBezTo>
                <a:cubicBezTo>
                  <a:pt x="127" y="1"/>
                  <a:pt x="128" y="0"/>
                  <a:pt x="130" y="0"/>
                </a:cubicBezTo>
                <a:cubicBezTo>
                  <a:pt x="130" y="0"/>
                  <a:pt x="131" y="0"/>
                  <a:pt x="132" y="0"/>
                </a:cubicBezTo>
                <a:cubicBezTo>
                  <a:pt x="132" y="0"/>
                  <a:pt x="133" y="0"/>
                  <a:pt x="133" y="0"/>
                </a:cubicBezTo>
                <a:cubicBezTo>
                  <a:pt x="137" y="0"/>
                  <a:pt x="140" y="0"/>
                  <a:pt x="143" y="0"/>
                </a:cubicBezTo>
                <a:close/>
                <a:moveTo>
                  <a:pt x="203" y="66"/>
                </a:moveTo>
                <a:cubicBezTo>
                  <a:pt x="201" y="66"/>
                  <a:pt x="200" y="66"/>
                  <a:pt x="198" y="66"/>
                </a:cubicBezTo>
                <a:cubicBezTo>
                  <a:pt x="197" y="66"/>
                  <a:pt x="196" y="66"/>
                  <a:pt x="195" y="66"/>
                </a:cubicBezTo>
                <a:cubicBezTo>
                  <a:pt x="194" y="66"/>
                  <a:pt x="193" y="66"/>
                  <a:pt x="192" y="66"/>
                </a:cubicBezTo>
                <a:cubicBezTo>
                  <a:pt x="192" y="64"/>
                  <a:pt x="191" y="63"/>
                  <a:pt x="191" y="61"/>
                </a:cubicBezTo>
                <a:cubicBezTo>
                  <a:pt x="191" y="60"/>
                  <a:pt x="190" y="58"/>
                  <a:pt x="190" y="56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8" y="58"/>
                  <a:pt x="167" y="60"/>
                  <a:pt x="167" y="61"/>
                </a:cubicBezTo>
                <a:cubicBezTo>
                  <a:pt x="166" y="63"/>
                  <a:pt x="166" y="65"/>
                  <a:pt x="165" y="66"/>
                </a:cubicBezTo>
                <a:cubicBezTo>
                  <a:pt x="147" y="66"/>
                  <a:pt x="147" y="66"/>
                  <a:pt x="147" y="66"/>
                </a:cubicBezTo>
                <a:cubicBezTo>
                  <a:pt x="151" y="58"/>
                  <a:pt x="154" y="50"/>
                  <a:pt x="157" y="43"/>
                </a:cubicBezTo>
                <a:cubicBezTo>
                  <a:pt x="160" y="35"/>
                  <a:pt x="164" y="27"/>
                  <a:pt x="167" y="19"/>
                </a:cubicBezTo>
                <a:cubicBezTo>
                  <a:pt x="168" y="18"/>
                  <a:pt x="168" y="16"/>
                  <a:pt x="169" y="15"/>
                </a:cubicBezTo>
                <a:cubicBezTo>
                  <a:pt x="169" y="13"/>
                  <a:pt x="170" y="11"/>
                  <a:pt x="171" y="10"/>
                </a:cubicBezTo>
                <a:cubicBezTo>
                  <a:pt x="171" y="8"/>
                  <a:pt x="172" y="6"/>
                  <a:pt x="173" y="5"/>
                </a:cubicBezTo>
                <a:cubicBezTo>
                  <a:pt x="174" y="4"/>
                  <a:pt x="175" y="3"/>
                  <a:pt x="176" y="2"/>
                </a:cubicBezTo>
                <a:cubicBezTo>
                  <a:pt x="176" y="2"/>
                  <a:pt x="178" y="1"/>
                  <a:pt x="179" y="1"/>
                </a:cubicBezTo>
                <a:cubicBezTo>
                  <a:pt x="181" y="1"/>
                  <a:pt x="182" y="1"/>
                  <a:pt x="184" y="1"/>
                </a:cubicBezTo>
                <a:cubicBezTo>
                  <a:pt x="186" y="1"/>
                  <a:pt x="188" y="1"/>
                  <a:pt x="189" y="1"/>
                </a:cubicBezTo>
                <a:cubicBezTo>
                  <a:pt x="191" y="1"/>
                  <a:pt x="193" y="1"/>
                  <a:pt x="194" y="1"/>
                </a:cubicBezTo>
                <a:cubicBezTo>
                  <a:pt x="208" y="66"/>
                  <a:pt x="208" y="66"/>
                  <a:pt x="208" y="66"/>
                </a:cubicBezTo>
                <a:cubicBezTo>
                  <a:pt x="206" y="66"/>
                  <a:pt x="205" y="66"/>
                  <a:pt x="203" y="66"/>
                </a:cubicBezTo>
                <a:close/>
                <a:moveTo>
                  <a:pt x="185" y="31"/>
                </a:moveTo>
                <a:cubicBezTo>
                  <a:pt x="184" y="27"/>
                  <a:pt x="183" y="23"/>
                  <a:pt x="182" y="19"/>
                </a:cubicBezTo>
                <a:cubicBezTo>
                  <a:pt x="173" y="43"/>
                  <a:pt x="173" y="43"/>
                  <a:pt x="173" y="43"/>
                </a:cubicBezTo>
                <a:cubicBezTo>
                  <a:pt x="187" y="43"/>
                  <a:pt x="187" y="43"/>
                  <a:pt x="187" y="43"/>
                </a:cubicBezTo>
                <a:cubicBezTo>
                  <a:pt x="186" y="39"/>
                  <a:pt x="186" y="35"/>
                  <a:pt x="185" y="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</p:spTree>
    <p:extLst>
      <p:ext uri="{BB962C8B-B14F-4D97-AF65-F5344CB8AC3E}">
        <p14:creationId xmlns:p14="http://schemas.microsoft.com/office/powerpoint/2010/main" val="423242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802979" y="3337881"/>
            <a:ext cx="348824" cy="348824"/>
            <a:chOff x="4775200" y="35877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97" name="Freeform 30"/>
            <p:cNvSpPr>
              <a:spLocks noEditPoints="1"/>
            </p:cNvSpPr>
            <p:nvPr/>
          </p:nvSpPr>
          <p:spPr bwMode="auto">
            <a:xfrm>
              <a:off x="4775200" y="3587750"/>
              <a:ext cx="406400" cy="406400"/>
            </a:xfrm>
            <a:custGeom>
              <a:avLst/>
              <a:gdLst/>
              <a:ahLst/>
              <a:cxnLst>
                <a:cxn ang="0">
                  <a:pos x="176" y="10"/>
                </a:cxn>
                <a:cxn ang="0">
                  <a:pos x="150" y="2"/>
                </a:cxn>
                <a:cxn ang="0">
                  <a:pos x="126" y="0"/>
                </a:cxn>
                <a:cxn ang="0">
                  <a:pos x="102" y="2"/>
                </a:cxn>
                <a:cxn ang="0">
                  <a:pos x="56" y="22"/>
                </a:cxn>
                <a:cxn ang="0">
                  <a:pos x="38" y="38"/>
                </a:cxn>
                <a:cxn ang="0">
                  <a:pos x="22" y="58"/>
                </a:cxn>
                <a:cxn ang="0">
                  <a:pos x="10" y="80"/>
                </a:cxn>
                <a:cxn ang="0">
                  <a:pos x="4" y="92"/>
                </a:cxn>
                <a:cxn ang="0">
                  <a:pos x="0" y="118"/>
                </a:cxn>
                <a:cxn ang="0">
                  <a:pos x="0" y="142"/>
                </a:cxn>
                <a:cxn ang="0">
                  <a:pos x="10" y="178"/>
                </a:cxn>
                <a:cxn ang="0">
                  <a:pos x="30" y="210"/>
                </a:cxn>
                <a:cxn ang="0">
                  <a:pos x="48" y="228"/>
                </a:cxn>
                <a:cxn ang="0">
                  <a:pos x="68" y="242"/>
                </a:cxn>
                <a:cxn ang="0">
                  <a:pos x="80" y="246"/>
                </a:cxn>
                <a:cxn ang="0">
                  <a:pos x="106" y="254"/>
                </a:cxn>
                <a:cxn ang="0">
                  <a:pos x="130" y="256"/>
                </a:cxn>
                <a:cxn ang="0">
                  <a:pos x="156" y="254"/>
                </a:cxn>
                <a:cxn ang="0">
                  <a:pos x="200" y="234"/>
                </a:cxn>
                <a:cxn ang="0">
                  <a:pos x="220" y="218"/>
                </a:cxn>
                <a:cxn ang="0">
                  <a:pos x="234" y="198"/>
                </a:cxn>
                <a:cxn ang="0">
                  <a:pos x="246" y="176"/>
                </a:cxn>
                <a:cxn ang="0">
                  <a:pos x="252" y="164"/>
                </a:cxn>
                <a:cxn ang="0">
                  <a:pos x="256" y="138"/>
                </a:cxn>
                <a:cxn ang="0">
                  <a:pos x="256" y="114"/>
                </a:cxn>
                <a:cxn ang="0">
                  <a:pos x="246" y="78"/>
                </a:cxn>
                <a:cxn ang="0">
                  <a:pos x="226" y="46"/>
                </a:cxn>
                <a:cxn ang="0">
                  <a:pos x="208" y="28"/>
                </a:cxn>
                <a:cxn ang="0">
                  <a:pos x="188" y="14"/>
                </a:cxn>
                <a:cxn ang="0">
                  <a:pos x="86" y="232"/>
                </a:cxn>
                <a:cxn ang="0">
                  <a:pos x="66" y="222"/>
                </a:cxn>
                <a:cxn ang="0">
                  <a:pos x="36" y="190"/>
                </a:cxn>
                <a:cxn ang="0">
                  <a:pos x="18" y="152"/>
                </a:cxn>
                <a:cxn ang="0">
                  <a:pos x="18" y="108"/>
                </a:cxn>
                <a:cxn ang="0">
                  <a:pos x="24" y="86"/>
                </a:cxn>
                <a:cxn ang="0">
                  <a:pos x="48" y="50"/>
                </a:cxn>
                <a:cxn ang="0">
                  <a:pos x="84" y="26"/>
                </a:cxn>
                <a:cxn ang="0">
                  <a:pos x="126" y="16"/>
                </a:cxn>
                <a:cxn ang="0">
                  <a:pos x="170" y="24"/>
                </a:cxn>
                <a:cxn ang="0">
                  <a:pos x="190" y="34"/>
                </a:cxn>
                <a:cxn ang="0">
                  <a:pos x="220" y="66"/>
                </a:cxn>
                <a:cxn ang="0">
                  <a:pos x="238" y="104"/>
                </a:cxn>
                <a:cxn ang="0">
                  <a:pos x="238" y="148"/>
                </a:cxn>
                <a:cxn ang="0">
                  <a:pos x="232" y="170"/>
                </a:cxn>
                <a:cxn ang="0">
                  <a:pos x="208" y="206"/>
                </a:cxn>
                <a:cxn ang="0">
                  <a:pos x="172" y="230"/>
                </a:cxn>
                <a:cxn ang="0">
                  <a:pos x="130" y="240"/>
                </a:cxn>
                <a:cxn ang="0">
                  <a:pos x="86" y="232"/>
                </a:cxn>
              </a:cxnLst>
              <a:rect l="0" t="0" r="r" b="b"/>
              <a:pathLst>
                <a:path w="256" h="256">
                  <a:moveTo>
                    <a:pt x="176" y="10"/>
                  </a:moveTo>
                  <a:lnTo>
                    <a:pt x="176" y="10"/>
                  </a:lnTo>
                  <a:lnTo>
                    <a:pt x="164" y="4"/>
                  </a:lnTo>
                  <a:lnTo>
                    <a:pt x="150" y="2"/>
                  </a:lnTo>
                  <a:lnTo>
                    <a:pt x="138" y="0"/>
                  </a:lnTo>
                  <a:lnTo>
                    <a:pt x="126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78" y="10"/>
                  </a:lnTo>
                  <a:lnTo>
                    <a:pt x="56" y="22"/>
                  </a:lnTo>
                  <a:lnTo>
                    <a:pt x="46" y="30"/>
                  </a:lnTo>
                  <a:lnTo>
                    <a:pt x="38" y="38"/>
                  </a:lnTo>
                  <a:lnTo>
                    <a:pt x="28" y="48"/>
                  </a:lnTo>
                  <a:lnTo>
                    <a:pt x="22" y="58"/>
                  </a:lnTo>
                  <a:lnTo>
                    <a:pt x="14" y="68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4" y="92"/>
                  </a:lnTo>
                  <a:lnTo>
                    <a:pt x="2" y="106"/>
                  </a:lnTo>
                  <a:lnTo>
                    <a:pt x="0" y="118"/>
                  </a:lnTo>
                  <a:lnTo>
                    <a:pt x="0" y="130"/>
                  </a:lnTo>
                  <a:lnTo>
                    <a:pt x="0" y="142"/>
                  </a:lnTo>
                  <a:lnTo>
                    <a:pt x="2" y="156"/>
                  </a:lnTo>
                  <a:lnTo>
                    <a:pt x="10" y="178"/>
                  </a:lnTo>
                  <a:lnTo>
                    <a:pt x="22" y="200"/>
                  </a:lnTo>
                  <a:lnTo>
                    <a:pt x="30" y="210"/>
                  </a:lnTo>
                  <a:lnTo>
                    <a:pt x="38" y="220"/>
                  </a:lnTo>
                  <a:lnTo>
                    <a:pt x="48" y="228"/>
                  </a:lnTo>
                  <a:lnTo>
                    <a:pt x="58" y="234"/>
                  </a:lnTo>
                  <a:lnTo>
                    <a:pt x="68" y="242"/>
                  </a:lnTo>
                  <a:lnTo>
                    <a:pt x="80" y="246"/>
                  </a:lnTo>
                  <a:lnTo>
                    <a:pt x="80" y="246"/>
                  </a:lnTo>
                  <a:lnTo>
                    <a:pt x="92" y="252"/>
                  </a:lnTo>
                  <a:lnTo>
                    <a:pt x="106" y="254"/>
                  </a:lnTo>
                  <a:lnTo>
                    <a:pt x="118" y="256"/>
                  </a:lnTo>
                  <a:lnTo>
                    <a:pt x="130" y="256"/>
                  </a:lnTo>
                  <a:lnTo>
                    <a:pt x="142" y="256"/>
                  </a:lnTo>
                  <a:lnTo>
                    <a:pt x="156" y="254"/>
                  </a:lnTo>
                  <a:lnTo>
                    <a:pt x="178" y="246"/>
                  </a:lnTo>
                  <a:lnTo>
                    <a:pt x="200" y="234"/>
                  </a:lnTo>
                  <a:lnTo>
                    <a:pt x="210" y="226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4" y="198"/>
                  </a:lnTo>
                  <a:lnTo>
                    <a:pt x="242" y="188"/>
                  </a:lnTo>
                  <a:lnTo>
                    <a:pt x="246" y="176"/>
                  </a:lnTo>
                  <a:lnTo>
                    <a:pt x="246" y="176"/>
                  </a:lnTo>
                  <a:lnTo>
                    <a:pt x="252" y="164"/>
                  </a:lnTo>
                  <a:lnTo>
                    <a:pt x="254" y="150"/>
                  </a:lnTo>
                  <a:lnTo>
                    <a:pt x="256" y="138"/>
                  </a:lnTo>
                  <a:lnTo>
                    <a:pt x="256" y="126"/>
                  </a:lnTo>
                  <a:lnTo>
                    <a:pt x="256" y="114"/>
                  </a:lnTo>
                  <a:lnTo>
                    <a:pt x="254" y="102"/>
                  </a:lnTo>
                  <a:lnTo>
                    <a:pt x="246" y="78"/>
                  </a:lnTo>
                  <a:lnTo>
                    <a:pt x="234" y="56"/>
                  </a:lnTo>
                  <a:lnTo>
                    <a:pt x="226" y="46"/>
                  </a:lnTo>
                  <a:lnTo>
                    <a:pt x="218" y="38"/>
                  </a:lnTo>
                  <a:lnTo>
                    <a:pt x="208" y="28"/>
                  </a:lnTo>
                  <a:lnTo>
                    <a:pt x="198" y="22"/>
                  </a:lnTo>
                  <a:lnTo>
                    <a:pt x="188" y="14"/>
                  </a:lnTo>
                  <a:lnTo>
                    <a:pt x="176" y="10"/>
                  </a:lnTo>
                  <a:close/>
                  <a:moveTo>
                    <a:pt x="86" y="232"/>
                  </a:moveTo>
                  <a:lnTo>
                    <a:pt x="86" y="232"/>
                  </a:lnTo>
                  <a:lnTo>
                    <a:pt x="66" y="222"/>
                  </a:lnTo>
                  <a:lnTo>
                    <a:pt x="50" y="208"/>
                  </a:lnTo>
                  <a:lnTo>
                    <a:pt x="36" y="190"/>
                  </a:lnTo>
                  <a:lnTo>
                    <a:pt x="26" y="172"/>
                  </a:lnTo>
                  <a:lnTo>
                    <a:pt x="18" y="152"/>
                  </a:lnTo>
                  <a:lnTo>
                    <a:pt x="16" y="130"/>
                  </a:lnTo>
                  <a:lnTo>
                    <a:pt x="18" y="108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34" y="66"/>
                  </a:lnTo>
                  <a:lnTo>
                    <a:pt x="48" y="50"/>
                  </a:lnTo>
                  <a:lnTo>
                    <a:pt x="66" y="36"/>
                  </a:lnTo>
                  <a:lnTo>
                    <a:pt x="84" y="26"/>
                  </a:lnTo>
                  <a:lnTo>
                    <a:pt x="104" y="18"/>
                  </a:lnTo>
                  <a:lnTo>
                    <a:pt x="126" y="16"/>
                  </a:lnTo>
                  <a:lnTo>
                    <a:pt x="148" y="18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90" y="34"/>
                  </a:lnTo>
                  <a:lnTo>
                    <a:pt x="206" y="48"/>
                  </a:lnTo>
                  <a:lnTo>
                    <a:pt x="220" y="66"/>
                  </a:lnTo>
                  <a:lnTo>
                    <a:pt x="230" y="84"/>
                  </a:lnTo>
                  <a:lnTo>
                    <a:pt x="238" y="104"/>
                  </a:lnTo>
                  <a:lnTo>
                    <a:pt x="240" y="126"/>
                  </a:lnTo>
                  <a:lnTo>
                    <a:pt x="238" y="148"/>
                  </a:lnTo>
                  <a:lnTo>
                    <a:pt x="232" y="170"/>
                  </a:lnTo>
                  <a:lnTo>
                    <a:pt x="232" y="170"/>
                  </a:lnTo>
                  <a:lnTo>
                    <a:pt x="222" y="190"/>
                  </a:lnTo>
                  <a:lnTo>
                    <a:pt x="208" y="206"/>
                  </a:lnTo>
                  <a:lnTo>
                    <a:pt x="190" y="220"/>
                  </a:lnTo>
                  <a:lnTo>
                    <a:pt x="172" y="230"/>
                  </a:lnTo>
                  <a:lnTo>
                    <a:pt x="152" y="238"/>
                  </a:lnTo>
                  <a:lnTo>
                    <a:pt x="130" y="240"/>
                  </a:lnTo>
                  <a:lnTo>
                    <a:pt x="108" y="238"/>
                  </a:lnTo>
                  <a:lnTo>
                    <a:pt x="86" y="2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8" name="Freeform 33"/>
            <p:cNvSpPr>
              <a:spLocks noEditPoints="1"/>
            </p:cNvSpPr>
            <p:nvPr/>
          </p:nvSpPr>
          <p:spPr bwMode="auto">
            <a:xfrm>
              <a:off x="4953000" y="3765550"/>
              <a:ext cx="50800" cy="5080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4"/>
                </a:cxn>
                <a:cxn ang="0">
                  <a:pos x="8" y="14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4" y="24"/>
                </a:cxn>
              </a:cxnLst>
              <a:rect l="0" t="0" r="r" b="b"/>
              <a:pathLst>
                <a:path w="32" h="32">
                  <a:moveTo>
                    <a:pt x="22" y="2"/>
                  </a:moveTo>
                  <a:lnTo>
                    <a:pt x="22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close/>
                  <a:moveTo>
                    <a:pt x="14" y="24"/>
                  </a:moveTo>
                  <a:lnTo>
                    <a:pt x="14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9" name="Freeform 34"/>
            <p:cNvSpPr>
              <a:spLocks/>
            </p:cNvSpPr>
            <p:nvPr/>
          </p:nvSpPr>
          <p:spPr bwMode="auto">
            <a:xfrm>
              <a:off x="4953000" y="3765550"/>
              <a:ext cx="50800" cy="5080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</a:cxnLst>
              <a:rect l="0" t="0" r="r" b="b"/>
              <a:pathLst>
                <a:path w="32" h="32">
                  <a:moveTo>
                    <a:pt x="22" y="2"/>
                  </a:moveTo>
                  <a:lnTo>
                    <a:pt x="22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0" name="Freeform 36"/>
            <p:cNvSpPr>
              <a:spLocks noEditPoints="1"/>
            </p:cNvSpPr>
            <p:nvPr/>
          </p:nvSpPr>
          <p:spPr bwMode="auto">
            <a:xfrm>
              <a:off x="4902200" y="3714750"/>
              <a:ext cx="152400" cy="152400"/>
            </a:xfrm>
            <a:custGeom>
              <a:avLst/>
              <a:gdLst/>
              <a:ahLst/>
              <a:cxnLst>
                <a:cxn ang="0">
                  <a:pos x="66" y="4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4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88"/>
                </a:cxn>
                <a:cxn ang="0">
                  <a:pos x="30" y="92"/>
                </a:cxn>
                <a:cxn ang="0">
                  <a:pos x="48" y="96"/>
                </a:cxn>
                <a:cxn ang="0">
                  <a:pos x="66" y="92"/>
                </a:cxn>
                <a:cxn ang="0">
                  <a:pos x="82" y="82"/>
                </a:cxn>
                <a:cxn ang="0">
                  <a:pos x="92" y="66"/>
                </a:cxn>
                <a:cxn ang="0">
                  <a:pos x="96" y="56"/>
                </a:cxn>
                <a:cxn ang="0">
                  <a:pos x="94" y="38"/>
                </a:cxn>
                <a:cxn ang="0">
                  <a:pos x="88" y="22"/>
                </a:cxn>
                <a:cxn ang="0">
                  <a:pos x="74" y="8"/>
                </a:cxn>
                <a:cxn ang="0">
                  <a:pos x="36" y="78"/>
                </a:cxn>
                <a:cxn ang="0">
                  <a:pos x="30" y="74"/>
                </a:cxn>
                <a:cxn ang="0">
                  <a:pos x="18" y="60"/>
                </a:cxn>
                <a:cxn ang="0">
                  <a:pos x="16" y="42"/>
                </a:cxn>
                <a:cxn ang="0">
                  <a:pos x="18" y="36"/>
                </a:cxn>
                <a:cxn ang="0">
                  <a:pos x="26" y="26"/>
                </a:cxn>
                <a:cxn ang="0">
                  <a:pos x="48" y="16"/>
                </a:cxn>
                <a:cxn ang="0">
                  <a:pos x="60" y="18"/>
                </a:cxn>
                <a:cxn ang="0">
                  <a:pos x="66" y="22"/>
                </a:cxn>
                <a:cxn ang="0">
                  <a:pos x="78" y="36"/>
                </a:cxn>
                <a:cxn ang="0">
                  <a:pos x="80" y="54"/>
                </a:cxn>
                <a:cxn ang="0">
                  <a:pos x="78" y="60"/>
                </a:cxn>
                <a:cxn ang="0">
                  <a:pos x="70" y="70"/>
                </a:cxn>
                <a:cxn ang="0">
                  <a:pos x="48" y="80"/>
                </a:cxn>
                <a:cxn ang="0">
                  <a:pos x="36" y="78"/>
                </a:cxn>
              </a:cxnLst>
              <a:rect l="0" t="0" r="r" b="b"/>
              <a:pathLst>
                <a:path w="96" h="96">
                  <a:moveTo>
                    <a:pt x="66" y="4"/>
                  </a:moveTo>
                  <a:lnTo>
                    <a:pt x="66" y="4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4" y="66"/>
                  </a:lnTo>
                  <a:lnTo>
                    <a:pt x="8" y="76"/>
                  </a:lnTo>
                  <a:lnTo>
                    <a:pt x="14" y="82"/>
                  </a:lnTo>
                  <a:lnTo>
                    <a:pt x="22" y="88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40" y="96"/>
                  </a:lnTo>
                  <a:lnTo>
                    <a:pt x="48" y="96"/>
                  </a:lnTo>
                  <a:lnTo>
                    <a:pt x="58" y="9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8" y="74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6" y="56"/>
                  </a:lnTo>
                  <a:lnTo>
                    <a:pt x="96" y="48"/>
                  </a:lnTo>
                  <a:lnTo>
                    <a:pt x="94" y="38"/>
                  </a:lnTo>
                  <a:lnTo>
                    <a:pt x="92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6" y="4"/>
                  </a:lnTo>
                  <a:close/>
                  <a:moveTo>
                    <a:pt x="36" y="78"/>
                  </a:moveTo>
                  <a:lnTo>
                    <a:pt x="3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18" y="60"/>
                  </a:lnTo>
                  <a:lnTo>
                    <a:pt x="16" y="48"/>
                  </a:lnTo>
                  <a:lnTo>
                    <a:pt x="16" y="42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2" y="30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8" y="16"/>
                  </a:lnTo>
                  <a:lnTo>
                    <a:pt x="54" y="16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6" y="22"/>
                  </a:lnTo>
                  <a:lnTo>
                    <a:pt x="70" y="26"/>
                  </a:lnTo>
                  <a:lnTo>
                    <a:pt x="78" y="36"/>
                  </a:lnTo>
                  <a:lnTo>
                    <a:pt x="80" y="48"/>
                  </a:lnTo>
                  <a:lnTo>
                    <a:pt x="80" y="5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4" y="66"/>
                  </a:lnTo>
                  <a:lnTo>
                    <a:pt x="70" y="70"/>
                  </a:lnTo>
                  <a:lnTo>
                    <a:pt x="60" y="78"/>
                  </a:lnTo>
                  <a:lnTo>
                    <a:pt x="48" y="80"/>
                  </a:lnTo>
                  <a:lnTo>
                    <a:pt x="42" y="80"/>
                  </a:lnTo>
                  <a:lnTo>
                    <a:pt x="36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1" name="Freeform 39"/>
            <p:cNvSpPr>
              <a:spLocks/>
            </p:cNvSpPr>
            <p:nvPr/>
          </p:nvSpPr>
          <p:spPr bwMode="auto">
            <a:xfrm>
              <a:off x="5010150" y="3819525"/>
              <a:ext cx="63500" cy="63500"/>
            </a:xfrm>
            <a:custGeom>
              <a:avLst/>
              <a:gdLst/>
              <a:ahLst/>
              <a:cxnLst>
                <a:cxn ang="0">
                  <a:pos x="40" y="6"/>
                </a:cxn>
                <a:cxn ang="0">
                  <a:pos x="40" y="6"/>
                </a:cxn>
                <a:cxn ang="0">
                  <a:pos x="4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26" y="12"/>
                </a:cxn>
                <a:cxn ang="0">
                  <a:pos x="20" y="22"/>
                </a:cxn>
                <a:cxn ang="0">
                  <a:pos x="12" y="28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16" y="34"/>
                </a:cxn>
                <a:cxn ang="0">
                  <a:pos x="26" y="26"/>
                </a:cxn>
                <a:cxn ang="0">
                  <a:pos x="34" y="18"/>
                </a:cxn>
                <a:cxn ang="0">
                  <a:pos x="40" y="6"/>
                </a:cxn>
                <a:cxn ang="0">
                  <a:pos x="40" y="6"/>
                </a:cxn>
              </a:cxnLst>
              <a:rect l="0" t="0" r="r" b="b"/>
              <a:pathLst>
                <a:path w="40" h="40">
                  <a:moveTo>
                    <a:pt x="40" y="6"/>
                  </a:moveTo>
                  <a:lnTo>
                    <a:pt x="40" y="6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26" y="12"/>
                  </a:lnTo>
                  <a:lnTo>
                    <a:pt x="20" y="22"/>
                  </a:lnTo>
                  <a:lnTo>
                    <a:pt x="12" y="28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6" y="34"/>
                  </a:lnTo>
                  <a:lnTo>
                    <a:pt x="26" y="26"/>
                  </a:lnTo>
                  <a:lnTo>
                    <a:pt x="34" y="18"/>
                  </a:lnTo>
                  <a:lnTo>
                    <a:pt x="40" y="6"/>
                  </a:lnTo>
                  <a:lnTo>
                    <a:pt x="4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2" name="Freeform 40"/>
            <p:cNvSpPr>
              <a:spLocks/>
            </p:cNvSpPr>
            <p:nvPr/>
          </p:nvSpPr>
          <p:spPr bwMode="auto">
            <a:xfrm>
              <a:off x="5029200" y="3838575"/>
              <a:ext cx="92075" cy="92075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0" y="2"/>
                </a:cxn>
                <a:cxn ang="0">
                  <a:pos x="50" y="2"/>
                </a:cxn>
                <a:cxn ang="0">
                  <a:pos x="42" y="18"/>
                </a:cxn>
                <a:cxn ang="0">
                  <a:pos x="30" y="32"/>
                </a:cxn>
                <a:cxn ang="0">
                  <a:pos x="18" y="42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22" y="50"/>
                </a:cxn>
                <a:cxn ang="0">
                  <a:pos x="36" y="38"/>
                </a:cxn>
                <a:cxn ang="0">
                  <a:pos x="48" y="22"/>
                </a:cxn>
                <a:cxn ang="0">
                  <a:pos x="58" y="6"/>
                </a:cxn>
                <a:cxn ang="0">
                  <a:pos x="58" y="6"/>
                </a:cxn>
                <a:cxn ang="0">
                  <a:pos x="58" y="2"/>
                </a:cxn>
                <a:cxn ang="0">
                  <a:pos x="54" y="0"/>
                </a:cxn>
              </a:cxnLst>
              <a:rect l="0" t="0" r="r" b="b"/>
              <a:pathLst>
                <a:path w="58" h="58">
                  <a:moveTo>
                    <a:pt x="54" y="0"/>
                  </a:moveTo>
                  <a:lnTo>
                    <a:pt x="54" y="0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2" y="18"/>
                  </a:lnTo>
                  <a:lnTo>
                    <a:pt x="30" y="32"/>
                  </a:lnTo>
                  <a:lnTo>
                    <a:pt x="18" y="42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22" y="50"/>
                  </a:lnTo>
                  <a:lnTo>
                    <a:pt x="36" y="38"/>
                  </a:lnTo>
                  <a:lnTo>
                    <a:pt x="48" y="2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2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3" name="Freeform 41"/>
            <p:cNvSpPr>
              <a:spLocks/>
            </p:cNvSpPr>
            <p:nvPr/>
          </p:nvSpPr>
          <p:spPr bwMode="auto">
            <a:xfrm>
              <a:off x="5029200" y="3838575"/>
              <a:ext cx="92075" cy="92075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52" y="0"/>
                </a:cxn>
                <a:cxn ang="0">
                  <a:pos x="50" y="2"/>
                </a:cxn>
                <a:cxn ang="0">
                  <a:pos x="50" y="2"/>
                </a:cxn>
                <a:cxn ang="0">
                  <a:pos x="42" y="18"/>
                </a:cxn>
                <a:cxn ang="0">
                  <a:pos x="30" y="32"/>
                </a:cxn>
                <a:cxn ang="0">
                  <a:pos x="18" y="42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22" y="50"/>
                </a:cxn>
                <a:cxn ang="0">
                  <a:pos x="36" y="38"/>
                </a:cxn>
                <a:cxn ang="0">
                  <a:pos x="48" y="22"/>
                </a:cxn>
                <a:cxn ang="0">
                  <a:pos x="58" y="6"/>
                </a:cxn>
                <a:cxn ang="0">
                  <a:pos x="58" y="6"/>
                </a:cxn>
                <a:cxn ang="0">
                  <a:pos x="58" y="2"/>
                </a:cxn>
                <a:cxn ang="0">
                  <a:pos x="54" y="0"/>
                </a:cxn>
              </a:cxnLst>
              <a:rect l="0" t="0" r="r" b="b"/>
              <a:pathLst>
                <a:path w="58" h="58">
                  <a:moveTo>
                    <a:pt x="54" y="0"/>
                  </a:moveTo>
                  <a:lnTo>
                    <a:pt x="54" y="0"/>
                  </a:lnTo>
                  <a:lnTo>
                    <a:pt x="52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2" y="18"/>
                  </a:lnTo>
                  <a:lnTo>
                    <a:pt x="30" y="32"/>
                  </a:lnTo>
                  <a:lnTo>
                    <a:pt x="18" y="42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22" y="50"/>
                  </a:lnTo>
                  <a:lnTo>
                    <a:pt x="36" y="38"/>
                  </a:lnTo>
                  <a:lnTo>
                    <a:pt x="48" y="2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2"/>
                  </a:lnTo>
                  <a:lnTo>
                    <a:pt x="54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4" name="Freeform 42"/>
            <p:cNvSpPr>
              <a:spLocks/>
            </p:cNvSpPr>
            <p:nvPr/>
          </p:nvSpPr>
          <p:spPr bwMode="auto">
            <a:xfrm>
              <a:off x="5019675" y="3829050"/>
              <a:ext cx="76200" cy="793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4" y="16"/>
                </a:cxn>
                <a:cxn ang="0">
                  <a:pos x="26" y="26"/>
                </a:cxn>
                <a:cxn ang="0">
                  <a:pos x="14" y="36"/>
                </a:cxn>
                <a:cxn ang="0">
                  <a:pos x="2" y="42"/>
                </a:cxn>
                <a:cxn ang="0">
                  <a:pos x="2" y="42"/>
                </a:cxn>
                <a:cxn ang="0">
                  <a:pos x="2" y="42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20" y="42"/>
                </a:cxn>
                <a:cxn ang="0">
                  <a:pos x="30" y="32"/>
                </a:cxn>
                <a:cxn ang="0">
                  <a:pos x="40" y="20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2"/>
                </a:cxn>
                <a:cxn ang="0">
                  <a:pos x="46" y="0"/>
                </a:cxn>
              </a:cxnLst>
              <a:rect l="0" t="0" r="r" b="b"/>
              <a:pathLst>
                <a:path w="48" h="50">
                  <a:moveTo>
                    <a:pt x="46" y="0"/>
                  </a:moveTo>
                  <a:lnTo>
                    <a:pt x="46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16"/>
                  </a:lnTo>
                  <a:lnTo>
                    <a:pt x="26" y="26"/>
                  </a:lnTo>
                  <a:lnTo>
                    <a:pt x="14" y="3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20" y="42"/>
                  </a:lnTo>
                  <a:lnTo>
                    <a:pt x="30" y="32"/>
                  </a:lnTo>
                  <a:lnTo>
                    <a:pt x="40" y="2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5" name="Freeform 43"/>
            <p:cNvSpPr>
              <a:spLocks/>
            </p:cNvSpPr>
            <p:nvPr/>
          </p:nvSpPr>
          <p:spPr bwMode="auto">
            <a:xfrm>
              <a:off x="5019675" y="3829050"/>
              <a:ext cx="76200" cy="793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4" y="16"/>
                </a:cxn>
                <a:cxn ang="0">
                  <a:pos x="26" y="26"/>
                </a:cxn>
                <a:cxn ang="0">
                  <a:pos x="14" y="36"/>
                </a:cxn>
                <a:cxn ang="0">
                  <a:pos x="2" y="42"/>
                </a:cxn>
                <a:cxn ang="0">
                  <a:pos x="2" y="42"/>
                </a:cxn>
                <a:cxn ang="0">
                  <a:pos x="2" y="42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6" y="50"/>
                </a:cxn>
                <a:cxn ang="0">
                  <a:pos x="20" y="42"/>
                </a:cxn>
                <a:cxn ang="0">
                  <a:pos x="30" y="32"/>
                </a:cxn>
                <a:cxn ang="0">
                  <a:pos x="40" y="20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2"/>
                </a:cxn>
                <a:cxn ang="0">
                  <a:pos x="46" y="0"/>
                </a:cxn>
              </a:cxnLst>
              <a:rect l="0" t="0" r="r" b="b"/>
              <a:pathLst>
                <a:path w="48" h="50">
                  <a:moveTo>
                    <a:pt x="46" y="0"/>
                  </a:moveTo>
                  <a:lnTo>
                    <a:pt x="46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4" y="16"/>
                  </a:lnTo>
                  <a:lnTo>
                    <a:pt x="26" y="26"/>
                  </a:lnTo>
                  <a:lnTo>
                    <a:pt x="14" y="3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20" y="42"/>
                  </a:lnTo>
                  <a:lnTo>
                    <a:pt x="30" y="32"/>
                  </a:lnTo>
                  <a:lnTo>
                    <a:pt x="40" y="2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6" name="Freeform 44"/>
            <p:cNvSpPr>
              <a:spLocks/>
            </p:cNvSpPr>
            <p:nvPr/>
          </p:nvSpPr>
          <p:spPr bwMode="auto">
            <a:xfrm>
              <a:off x="4883150" y="3698875"/>
              <a:ext cx="63500" cy="63500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40" y="2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4" y="6"/>
                </a:cxn>
                <a:cxn ang="0">
                  <a:pos x="14" y="14"/>
                </a:cxn>
                <a:cxn ang="0">
                  <a:pos x="6" y="22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6" y="40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14" y="28"/>
                </a:cxn>
                <a:cxn ang="0">
                  <a:pos x="20" y="18"/>
                </a:cxn>
                <a:cxn ang="0">
                  <a:pos x="28" y="12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0" y="4"/>
                </a:cxn>
                <a:cxn ang="0">
                  <a:pos x="40" y="2"/>
                </a:cxn>
              </a:cxnLst>
              <a:rect l="0" t="0" r="r" b="b"/>
              <a:pathLst>
                <a:path w="40" h="40">
                  <a:moveTo>
                    <a:pt x="40" y="2"/>
                  </a:moveTo>
                  <a:lnTo>
                    <a:pt x="40" y="2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6"/>
                  </a:lnTo>
                  <a:lnTo>
                    <a:pt x="14" y="14"/>
                  </a:lnTo>
                  <a:lnTo>
                    <a:pt x="6" y="2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28"/>
                  </a:lnTo>
                  <a:lnTo>
                    <a:pt x="20" y="18"/>
                  </a:lnTo>
                  <a:lnTo>
                    <a:pt x="28" y="1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7" name="Freeform 45"/>
            <p:cNvSpPr>
              <a:spLocks/>
            </p:cNvSpPr>
            <p:nvPr/>
          </p:nvSpPr>
          <p:spPr bwMode="auto">
            <a:xfrm>
              <a:off x="4883150" y="3698875"/>
              <a:ext cx="63500" cy="63500"/>
            </a:xfrm>
            <a:custGeom>
              <a:avLst/>
              <a:gdLst/>
              <a:ahLst/>
              <a:cxnLst>
                <a:cxn ang="0">
                  <a:pos x="40" y="2"/>
                </a:cxn>
                <a:cxn ang="0">
                  <a:pos x="40" y="2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4" y="6"/>
                </a:cxn>
                <a:cxn ang="0">
                  <a:pos x="14" y="14"/>
                </a:cxn>
                <a:cxn ang="0">
                  <a:pos x="6" y="22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6" y="40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8" y="38"/>
                </a:cxn>
                <a:cxn ang="0">
                  <a:pos x="14" y="28"/>
                </a:cxn>
                <a:cxn ang="0">
                  <a:pos x="20" y="18"/>
                </a:cxn>
                <a:cxn ang="0">
                  <a:pos x="28" y="12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0" y="4"/>
                </a:cxn>
                <a:cxn ang="0">
                  <a:pos x="40" y="2"/>
                </a:cxn>
              </a:cxnLst>
              <a:rect l="0" t="0" r="r" b="b"/>
              <a:pathLst>
                <a:path w="40" h="40">
                  <a:moveTo>
                    <a:pt x="40" y="2"/>
                  </a:moveTo>
                  <a:lnTo>
                    <a:pt x="40" y="2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4" y="6"/>
                  </a:lnTo>
                  <a:lnTo>
                    <a:pt x="14" y="14"/>
                  </a:lnTo>
                  <a:lnTo>
                    <a:pt x="6" y="2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4" y="28"/>
                  </a:lnTo>
                  <a:lnTo>
                    <a:pt x="20" y="18"/>
                  </a:lnTo>
                  <a:lnTo>
                    <a:pt x="28" y="12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8" name="Freeform 46"/>
            <p:cNvSpPr>
              <a:spLocks/>
            </p:cNvSpPr>
            <p:nvPr/>
          </p:nvSpPr>
          <p:spPr bwMode="auto">
            <a:xfrm>
              <a:off x="4835525" y="3651250"/>
              <a:ext cx="92075" cy="920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56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36" y="8"/>
                </a:cxn>
                <a:cxn ang="0">
                  <a:pos x="22" y="20"/>
                </a:cxn>
                <a:cxn ang="0">
                  <a:pos x="10" y="3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6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8" y="26"/>
                </a:cxn>
                <a:cxn ang="0">
                  <a:pos x="40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4"/>
                </a:cxn>
                <a:cxn ang="0">
                  <a:pos x="58" y="2"/>
                </a:cxn>
              </a:cxnLst>
              <a:rect l="0" t="0" r="r" b="b"/>
              <a:pathLst>
                <a:path w="58" h="58">
                  <a:moveTo>
                    <a:pt x="58" y="2"/>
                  </a:moveTo>
                  <a:lnTo>
                    <a:pt x="58" y="2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6" y="8"/>
                  </a:lnTo>
                  <a:lnTo>
                    <a:pt x="22" y="20"/>
                  </a:lnTo>
                  <a:lnTo>
                    <a:pt x="10" y="3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0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4"/>
                  </a:lnTo>
                  <a:lnTo>
                    <a:pt x="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09" name="Freeform 47"/>
            <p:cNvSpPr>
              <a:spLocks/>
            </p:cNvSpPr>
            <p:nvPr/>
          </p:nvSpPr>
          <p:spPr bwMode="auto">
            <a:xfrm>
              <a:off x="4835525" y="3651250"/>
              <a:ext cx="92075" cy="92075"/>
            </a:xfrm>
            <a:custGeom>
              <a:avLst/>
              <a:gdLst/>
              <a:ahLst/>
              <a:cxnLst>
                <a:cxn ang="0">
                  <a:pos x="58" y="2"/>
                </a:cxn>
                <a:cxn ang="0">
                  <a:pos x="58" y="2"/>
                </a:cxn>
                <a:cxn ang="0">
                  <a:pos x="56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36" y="8"/>
                </a:cxn>
                <a:cxn ang="0">
                  <a:pos x="22" y="20"/>
                </a:cxn>
                <a:cxn ang="0">
                  <a:pos x="10" y="36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56"/>
                </a:cxn>
                <a:cxn ang="0">
                  <a:pos x="4" y="58"/>
                </a:cxn>
                <a:cxn ang="0">
                  <a:pos x="4" y="58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8" y="26"/>
                </a:cxn>
                <a:cxn ang="0">
                  <a:pos x="40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4"/>
                </a:cxn>
                <a:cxn ang="0">
                  <a:pos x="58" y="2"/>
                </a:cxn>
              </a:cxnLst>
              <a:rect l="0" t="0" r="r" b="b"/>
              <a:pathLst>
                <a:path w="58" h="58">
                  <a:moveTo>
                    <a:pt x="58" y="2"/>
                  </a:moveTo>
                  <a:lnTo>
                    <a:pt x="58" y="2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36" y="8"/>
                  </a:lnTo>
                  <a:lnTo>
                    <a:pt x="22" y="20"/>
                  </a:lnTo>
                  <a:lnTo>
                    <a:pt x="10" y="3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8" y="26"/>
                  </a:lnTo>
                  <a:lnTo>
                    <a:pt x="40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4"/>
                  </a:lnTo>
                  <a:lnTo>
                    <a:pt x="58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210" name="Freeform 48"/>
            <p:cNvSpPr>
              <a:spLocks/>
            </p:cNvSpPr>
            <p:nvPr/>
          </p:nvSpPr>
          <p:spPr bwMode="auto">
            <a:xfrm>
              <a:off x="4860925" y="3673475"/>
              <a:ext cx="76200" cy="79375"/>
            </a:xfrm>
            <a:custGeom>
              <a:avLst/>
              <a:gdLst/>
              <a:ahLst/>
              <a:cxnLst>
                <a:cxn ang="0">
                  <a:pos x="46" y="8"/>
                </a:cxn>
                <a:cxn ang="0">
                  <a:pos x="46" y="8"/>
                </a:cxn>
                <a:cxn ang="0">
                  <a:pos x="48" y="6"/>
                </a:cxn>
                <a:cxn ang="0">
                  <a:pos x="48" y="2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28" y="8"/>
                </a:cxn>
                <a:cxn ang="0">
                  <a:pos x="18" y="18"/>
                </a:cxn>
                <a:cxn ang="0">
                  <a:pos x="8" y="30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2" y="50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4" y="34"/>
                </a:cxn>
                <a:cxn ang="0">
                  <a:pos x="22" y="24"/>
                </a:cxn>
                <a:cxn ang="0">
                  <a:pos x="34" y="14"/>
                </a:cxn>
                <a:cxn ang="0">
                  <a:pos x="46" y="8"/>
                </a:cxn>
                <a:cxn ang="0">
                  <a:pos x="46" y="8"/>
                </a:cxn>
              </a:cxnLst>
              <a:rect l="0" t="0" r="r" b="b"/>
              <a:pathLst>
                <a:path w="48" h="50">
                  <a:moveTo>
                    <a:pt x="46" y="8"/>
                  </a:moveTo>
                  <a:lnTo>
                    <a:pt x="46" y="8"/>
                  </a:lnTo>
                  <a:lnTo>
                    <a:pt x="48" y="6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8" y="8"/>
                  </a:lnTo>
                  <a:lnTo>
                    <a:pt x="18" y="18"/>
                  </a:lnTo>
                  <a:lnTo>
                    <a:pt x="8" y="3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4" y="34"/>
                  </a:lnTo>
                  <a:lnTo>
                    <a:pt x="22" y="24"/>
                  </a:lnTo>
                  <a:lnTo>
                    <a:pt x="34" y="14"/>
                  </a:lnTo>
                  <a:lnTo>
                    <a:pt x="46" y="8"/>
                  </a:lnTo>
                  <a:lnTo>
                    <a:pt x="4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682" y="3337881"/>
            <a:ext cx="348824" cy="348824"/>
            <a:chOff x="3149600" y="35877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87" name="Freeform 59"/>
            <p:cNvSpPr>
              <a:spLocks noEditPoints="1"/>
            </p:cNvSpPr>
            <p:nvPr/>
          </p:nvSpPr>
          <p:spPr bwMode="auto">
            <a:xfrm>
              <a:off x="3149600" y="3587750"/>
              <a:ext cx="406400" cy="406400"/>
            </a:xfrm>
            <a:custGeom>
              <a:avLst/>
              <a:gdLst/>
              <a:ahLst/>
              <a:cxnLst>
                <a:cxn ang="0">
                  <a:pos x="200" y="24"/>
                </a:cxn>
                <a:cxn ang="0">
                  <a:pos x="200" y="8"/>
                </a:cxn>
                <a:cxn ang="0">
                  <a:pos x="198" y="2"/>
                </a:cxn>
                <a:cxn ang="0">
                  <a:pos x="192" y="0"/>
                </a:cxn>
                <a:cxn ang="0">
                  <a:pos x="188" y="0"/>
                </a:cxn>
                <a:cxn ang="0">
                  <a:pos x="184" y="4"/>
                </a:cxn>
                <a:cxn ang="0">
                  <a:pos x="184" y="24"/>
                </a:cxn>
                <a:cxn ang="0">
                  <a:pos x="136" y="8"/>
                </a:cxn>
                <a:cxn ang="0">
                  <a:pos x="136" y="4"/>
                </a:cxn>
                <a:cxn ang="0">
                  <a:pos x="132" y="0"/>
                </a:cxn>
                <a:cxn ang="0">
                  <a:pos x="128" y="0"/>
                </a:cxn>
                <a:cxn ang="0">
                  <a:pos x="122" y="2"/>
                </a:cxn>
                <a:cxn ang="0">
                  <a:pos x="120" y="8"/>
                </a:cxn>
                <a:cxn ang="0">
                  <a:pos x="72" y="24"/>
                </a:cxn>
                <a:cxn ang="0">
                  <a:pos x="72" y="8"/>
                </a:cxn>
                <a:cxn ang="0">
                  <a:pos x="70" y="2"/>
                </a:cxn>
                <a:cxn ang="0">
                  <a:pos x="64" y="0"/>
                </a:cxn>
                <a:cxn ang="0">
                  <a:pos x="60" y="0"/>
                </a:cxn>
                <a:cxn ang="0">
                  <a:pos x="56" y="4"/>
                </a:cxn>
                <a:cxn ang="0">
                  <a:pos x="56" y="24"/>
                </a:cxn>
                <a:cxn ang="0">
                  <a:pos x="22" y="24"/>
                </a:cxn>
                <a:cxn ang="0">
                  <a:pos x="6" y="30"/>
                </a:cxn>
                <a:cxn ang="0">
                  <a:pos x="0" y="46"/>
                </a:cxn>
                <a:cxn ang="0">
                  <a:pos x="0" y="234"/>
                </a:cxn>
                <a:cxn ang="0">
                  <a:pos x="6" y="250"/>
                </a:cxn>
                <a:cxn ang="0">
                  <a:pos x="22" y="256"/>
                </a:cxn>
                <a:cxn ang="0">
                  <a:pos x="234" y="256"/>
                </a:cxn>
                <a:cxn ang="0">
                  <a:pos x="250" y="250"/>
                </a:cxn>
                <a:cxn ang="0">
                  <a:pos x="256" y="234"/>
                </a:cxn>
                <a:cxn ang="0">
                  <a:pos x="256" y="46"/>
                </a:cxn>
                <a:cxn ang="0">
                  <a:pos x="250" y="30"/>
                </a:cxn>
                <a:cxn ang="0">
                  <a:pos x="234" y="24"/>
                </a:cxn>
                <a:cxn ang="0">
                  <a:pos x="240" y="234"/>
                </a:cxn>
                <a:cxn ang="0">
                  <a:pos x="234" y="240"/>
                </a:cxn>
                <a:cxn ang="0">
                  <a:pos x="22" y="240"/>
                </a:cxn>
                <a:cxn ang="0">
                  <a:pos x="16" y="234"/>
                </a:cxn>
                <a:cxn ang="0">
                  <a:pos x="16" y="46"/>
                </a:cxn>
                <a:cxn ang="0">
                  <a:pos x="22" y="40"/>
                </a:cxn>
                <a:cxn ang="0">
                  <a:pos x="56" y="56"/>
                </a:cxn>
                <a:cxn ang="0">
                  <a:pos x="56" y="60"/>
                </a:cxn>
                <a:cxn ang="0">
                  <a:pos x="60" y="64"/>
                </a:cxn>
                <a:cxn ang="0">
                  <a:pos x="64" y="64"/>
                </a:cxn>
                <a:cxn ang="0">
                  <a:pos x="70" y="62"/>
                </a:cxn>
                <a:cxn ang="0">
                  <a:pos x="72" y="56"/>
                </a:cxn>
                <a:cxn ang="0">
                  <a:pos x="120" y="40"/>
                </a:cxn>
                <a:cxn ang="0">
                  <a:pos x="120" y="56"/>
                </a:cxn>
                <a:cxn ang="0">
                  <a:pos x="122" y="62"/>
                </a:cxn>
                <a:cxn ang="0">
                  <a:pos x="128" y="64"/>
                </a:cxn>
                <a:cxn ang="0">
                  <a:pos x="132" y="64"/>
                </a:cxn>
                <a:cxn ang="0">
                  <a:pos x="136" y="60"/>
                </a:cxn>
                <a:cxn ang="0">
                  <a:pos x="136" y="40"/>
                </a:cxn>
                <a:cxn ang="0">
                  <a:pos x="184" y="56"/>
                </a:cxn>
                <a:cxn ang="0">
                  <a:pos x="184" y="60"/>
                </a:cxn>
                <a:cxn ang="0">
                  <a:pos x="188" y="64"/>
                </a:cxn>
                <a:cxn ang="0">
                  <a:pos x="192" y="64"/>
                </a:cxn>
                <a:cxn ang="0">
                  <a:pos x="198" y="62"/>
                </a:cxn>
                <a:cxn ang="0">
                  <a:pos x="200" y="56"/>
                </a:cxn>
                <a:cxn ang="0">
                  <a:pos x="234" y="40"/>
                </a:cxn>
                <a:cxn ang="0">
                  <a:pos x="238" y="42"/>
                </a:cxn>
                <a:cxn ang="0">
                  <a:pos x="240" y="234"/>
                </a:cxn>
              </a:cxnLst>
              <a:rect l="0" t="0" r="r" b="b"/>
              <a:pathLst>
                <a:path w="256" h="256">
                  <a:moveTo>
                    <a:pt x="234" y="24"/>
                  </a:moveTo>
                  <a:lnTo>
                    <a:pt x="200" y="24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200" y="4"/>
                  </a:lnTo>
                  <a:lnTo>
                    <a:pt x="198" y="2"/>
                  </a:lnTo>
                  <a:lnTo>
                    <a:pt x="196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88" y="0"/>
                  </a:lnTo>
                  <a:lnTo>
                    <a:pt x="186" y="2"/>
                  </a:lnTo>
                  <a:lnTo>
                    <a:pt x="184" y="4"/>
                  </a:lnTo>
                  <a:lnTo>
                    <a:pt x="184" y="8"/>
                  </a:lnTo>
                  <a:lnTo>
                    <a:pt x="184" y="24"/>
                  </a:lnTo>
                  <a:lnTo>
                    <a:pt x="136" y="24"/>
                  </a:lnTo>
                  <a:lnTo>
                    <a:pt x="136" y="8"/>
                  </a:lnTo>
                  <a:lnTo>
                    <a:pt x="136" y="8"/>
                  </a:lnTo>
                  <a:lnTo>
                    <a:pt x="136" y="4"/>
                  </a:lnTo>
                  <a:lnTo>
                    <a:pt x="134" y="2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20" y="8"/>
                  </a:lnTo>
                  <a:lnTo>
                    <a:pt x="120" y="24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0"/>
                  </a:lnTo>
                  <a:lnTo>
                    <a:pt x="58" y="2"/>
                  </a:lnTo>
                  <a:lnTo>
                    <a:pt x="56" y="4"/>
                  </a:lnTo>
                  <a:lnTo>
                    <a:pt x="56" y="8"/>
                  </a:lnTo>
                  <a:lnTo>
                    <a:pt x="56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4" y="26"/>
                  </a:lnTo>
                  <a:lnTo>
                    <a:pt x="6" y="30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" y="242"/>
                  </a:lnTo>
                  <a:lnTo>
                    <a:pt x="6" y="250"/>
                  </a:lnTo>
                  <a:lnTo>
                    <a:pt x="14" y="254"/>
                  </a:lnTo>
                  <a:lnTo>
                    <a:pt x="22" y="256"/>
                  </a:lnTo>
                  <a:lnTo>
                    <a:pt x="234" y="256"/>
                  </a:lnTo>
                  <a:lnTo>
                    <a:pt x="234" y="256"/>
                  </a:lnTo>
                  <a:lnTo>
                    <a:pt x="242" y="254"/>
                  </a:lnTo>
                  <a:lnTo>
                    <a:pt x="250" y="250"/>
                  </a:lnTo>
                  <a:lnTo>
                    <a:pt x="254" y="242"/>
                  </a:lnTo>
                  <a:lnTo>
                    <a:pt x="256" y="234"/>
                  </a:lnTo>
                  <a:lnTo>
                    <a:pt x="256" y="46"/>
                  </a:lnTo>
                  <a:lnTo>
                    <a:pt x="256" y="46"/>
                  </a:lnTo>
                  <a:lnTo>
                    <a:pt x="254" y="38"/>
                  </a:lnTo>
                  <a:lnTo>
                    <a:pt x="250" y="30"/>
                  </a:lnTo>
                  <a:lnTo>
                    <a:pt x="242" y="26"/>
                  </a:lnTo>
                  <a:lnTo>
                    <a:pt x="234" y="24"/>
                  </a:lnTo>
                  <a:close/>
                  <a:moveTo>
                    <a:pt x="240" y="234"/>
                  </a:moveTo>
                  <a:lnTo>
                    <a:pt x="240" y="234"/>
                  </a:lnTo>
                  <a:lnTo>
                    <a:pt x="238" y="238"/>
                  </a:lnTo>
                  <a:lnTo>
                    <a:pt x="234" y="240"/>
                  </a:lnTo>
                  <a:lnTo>
                    <a:pt x="22" y="240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8" y="42"/>
                  </a:lnTo>
                  <a:lnTo>
                    <a:pt x="22" y="40"/>
                  </a:lnTo>
                  <a:lnTo>
                    <a:pt x="56" y="4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60"/>
                  </a:lnTo>
                  <a:lnTo>
                    <a:pt x="58" y="62"/>
                  </a:lnTo>
                  <a:lnTo>
                    <a:pt x="60" y="64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70" y="62"/>
                  </a:lnTo>
                  <a:lnTo>
                    <a:pt x="72" y="60"/>
                  </a:lnTo>
                  <a:lnTo>
                    <a:pt x="72" y="56"/>
                  </a:lnTo>
                  <a:lnTo>
                    <a:pt x="72" y="40"/>
                  </a:lnTo>
                  <a:lnTo>
                    <a:pt x="120" y="40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0" y="60"/>
                  </a:lnTo>
                  <a:lnTo>
                    <a:pt x="122" y="62"/>
                  </a:lnTo>
                  <a:lnTo>
                    <a:pt x="124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2" y="64"/>
                  </a:lnTo>
                  <a:lnTo>
                    <a:pt x="134" y="62"/>
                  </a:lnTo>
                  <a:lnTo>
                    <a:pt x="136" y="60"/>
                  </a:lnTo>
                  <a:lnTo>
                    <a:pt x="136" y="56"/>
                  </a:lnTo>
                  <a:lnTo>
                    <a:pt x="136" y="40"/>
                  </a:lnTo>
                  <a:lnTo>
                    <a:pt x="184" y="40"/>
                  </a:lnTo>
                  <a:lnTo>
                    <a:pt x="184" y="56"/>
                  </a:lnTo>
                  <a:lnTo>
                    <a:pt x="184" y="56"/>
                  </a:lnTo>
                  <a:lnTo>
                    <a:pt x="184" y="60"/>
                  </a:lnTo>
                  <a:lnTo>
                    <a:pt x="186" y="62"/>
                  </a:lnTo>
                  <a:lnTo>
                    <a:pt x="188" y="64"/>
                  </a:lnTo>
                  <a:lnTo>
                    <a:pt x="192" y="64"/>
                  </a:lnTo>
                  <a:lnTo>
                    <a:pt x="192" y="64"/>
                  </a:lnTo>
                  <a:lnTo>
                    <a:pt x="196" y="64"/>
                  </a:lnTo>
                  <a:lnTo>
                    <a:pt x="198" y="62"/>
                  </a:lnTo>
                  <a:lnTo>
                    <a:pt x="200" y="60"/>
                  </a:lnTo>
                  <a:lnTo>
                    <a:pt x="200" y="56"/>
                  </a:lnTo>
                  <a:lnTo>
                    <a:pt x="200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8" y="42"/>
                  </a:lnTo>
                  <a:lnTo>
                    <a:pt x="240" y="46"/>
                  </a:lnTo>
                  <a:lnTo>
                    <a:pt x="240" y="2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8" name="Rectangle 62"/>
            <p:cNvSpPr>
              <a:spLocks noChangeArrowheads="1"/>
            </p:cNvSpPr>
            <p:nvPr/>
          </p:nvSpPr>
          <p:spPr bwMode="auto">
            <a:xfrm>
              <a:off x="3238500" y="3740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9" name="Rectangle 63"/>
            <p:cNvSpPr>
              <a:spLocks noChangeArrowheads="1"/>
            </p:cNvSpPr>
            <p:nvPr/>
          </p:nvSpPr>
          <p:spPr bwMode="auto">
            <a:xfrm>
              <a:off x="3238500" y="38036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0" name="Rectangle 64"/>
            <p:cNvSpPr>
              <a:spLocks noChangeArrowheads="1"/>
            </p:cNvSpPr>
            <p:nvPr/>
          </p:nvSpPr>
          <p:spPr bwMode="auto">
            <a:xfrm>
              <a:off x="3238500" y="3867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1" name="Rectangle 65"/>
            <p:cNvSpPr>
              <a:spLocks noChangeArrowheads="1"/>
            </p:cNvSpPr>
            <p:nvPr/>
          </p:nvSpPr>
          <p:spPr bwMode="auto">
            <a:xfrm>
              <a:off x="3327400" y="3867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2" name="Rectangle 66"/>
            <p:cNvSpPr>
              <a:spLocks noChangeArrowheads="1"/>
            </p:cNvSpPr>
            <p:nvPr/>
          </p:nvSpPr>
          <p:spPr bwMode="auto">
            <a:xfrm>
              <a:off x="3327400" y="38036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3" name="Rectangle 67"/>
            <p:cNvSpPr>
              <a:spLocks noChangeArrowheads="1"/>
            </p:cNvSpPr>
            <p:nvPr/>
          </p:nvSpPr>
          <p:spPr bwMode="auto">
            <a:xfrm>
              <a:off x="3327400" y="3740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4" name="Rectangle 68"/>
            <p:cNvSpPr>
              <a:spLocks noChangeArrowheads="1"/>
            </p:cNvSpPr>
            <p:nvPr/>
          </p:nvSpPr>
          <p:spPr bwMode="auto">
            <a:xfrm>
              <a:off x="3416300" y="3867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5" name="Rectangle 69"/>
            <p:cNvSpPr>
              <a:spLocks noChangeArrowheads="1"/>
            </p:cNvSpPr>
            <p:nvPr/>
          </p:nvSpPr>
          <p:spPr bwMode="auto">
            <a:xfrm>
              <a:off x="3416300" y="38036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96" name="Rectangle 70"/>
            <p:cNvSpPr>
              <a:spLocks noChangeArrowheads="1"/>
            </p:cNvSpPr>
            <p:nvPr/>
          </p:nvSpPr>
          <p:spPr bwMode="auto">
            <a:xfrm>
              <a:off x="3416300" y="3740150"/>
              <a:ext cx="50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5" name="Freeform 71"/>
          <p:cNvSpPr>
            <a:spLocks noEditPoints="1"/>
          </p:cNvSpPr>
          <p:nvPr/>
        </p:nvSpPr>
        <p:spPr bwMode="auto">
          <a:xfrm>
            <a:off x="4710034" y="3337881"/>
            <a:ext cx="348824" cy="348824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6" name="Freeform 82"/>
          <p:cNvSpPr>
            <a:spLocks/>
          </p:cNvSpPr>
          <p:nvPr/>
        </p:nvSpPr>
        <p:spPr bwMode="auto">
          <a:xfrm>
            <a:off x="8198276" y="2651134"/>
            <a:ext cx="348824" cy="316122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4" y="0"/>
              </a:cxn>
              <a:cxn ang="0">
                <a:pos x="144" y="12"/>
              </a:cxn>
              <a:cxn ang="0">
                <a:pos x="16" y="136"/>
              </a:cxn>
              <a:cxn ang="0">
                <a:pos x="2" y="166"/>
              </a:cxn>
              <a:cxn ang="0">
                <a:pos x="4" y="198"/>
              </a:cxn>
              <a:cxn ang="0">
                <a:pos x="16" y="216"/>
              </a:cxn>
              <a:cxn ang="0">
                <a:pos x="46" y="230"/>
              </a:cxn>
              <a:cxn ang="0">
                <a:pos x="78" y="228"/>
              </a:cxn>
              <a:cxn ang="0">
                <a:pos x="212" y="100"/>
              </a:cxn>
              <a:cxn ang="0">
                <a:pos x="222" y="88"/>
              </a:cxn>
              <a:cxn ang="0">
                <a:pos x="224" y="64"/>
              </a:cxn>
              <a:cxn ang="0">
                <a:pos x="212" y="44"/>
              </a:cxn>
              <a:cxn ang="0">
                <a:pos x="200" y="34"/>
              </a:cxn>
              <a:cxn ang="0">
                <a:pos x="176" y="32"/>
              </a:cxn>
              <a:cxn ang="0">
                <a:pos x="156" y="44"/>
              </a:cxn>
              <a:cxn ang="0">
                <a:pos x="66" y="134"/>
              </a:cxn>
              <a:cxn ang="0">
                <a:pos x="68" y="142"/>
              </a:cxn>
              <a:cxn ang="0">
                <a:pos x="74" y="146"/>
              </a:cxn>
              <a:cxn ang="0">
                <a:pos x="168" y="56"/>
              </a:cxn>
              <a:cxn ang="0">
                <a:pos x="184" y="48"/>
              </a:cxn>
              <a:cxn ang="0">
                <a:pos x="200" y="56"/>
              </a:cxn>
              <a:cxn ang="0">
                <a:pos x="206" y="82"/>
              </a:cxn>
              <a:cxn ang="0">
                <a:pos x="84" y="204"/>
              </a:cxn>
              <a:cxn ang="0">
                <a:pos x="64" y="216"/>
              </a:cxn>
              <a:cxn ang="0">
                <a:pos x="40" y="214"/>
              </a:cxn>
              <a:cxn ang="0">
                <a:pos x="28" y="204"/>
              </a:cxn>
              <a:cxn ang="0">
                <a:pos x="16" y="184"/>
              </a:cxn>
              <a:cxn ang="0">
                <a:pos x="18" y="160"/>
              </a:cxn>
              <a:cxn ang="0">
                <a:pos x="144" y="34"/>
              </a:cxn>
              <a:cxn ang="0">
                <a:pos x="162" y="22"/>
              </a:cxn>
              <a:cxn ang="0">
                <a:pos x="194" y="18"/>
              </a:cxn>
              <a:cxn ang="0">
                <a:pos x="222" y="34"/>
              </a:cxn>
              <a:cxn ang="0">
                <a:pos x="234" y="52"/>
              </a:cxn>
              <a:cxn ang="0">
                <a:pos x="238" y="84"/>
              </a:cxn>
              <a:cxn ang="0">
                <a:pos x="222" y="112"/>
              </a:cxn>
              <a:cxn ang="0">
                <a:pos x="134" y="202"/>
              </a:cxn>
              <a:cxn ang="0">
                <a:pos x="136" y="210"/>
              </a:cxn>
              <a:cxn ang="0">
                <a:pos x="142" y="214"/>
              </a:cxn>
              <a:cxn ang="0">
                <a:pos x="234" y="122"/>
              </a:cxn>
              <a:cxn ang="0">
                <a:pos x="250" y="100"/>
              </a:cxn>
              <a:cxn ang="0">
                <a:pos x="254" y="58"/>
              </a:cxn>
              <a:cxn ang="0">
                <a:pos x="234" y="22"/>
              </a:cxn>
            </a:cxnLst>
            <a:rect l="0" t="0" r="r" b="b"/>
            <a:pathLst>
              <a:path w="256" h="232">
                <a:moveTo>
                  <a:pt x="234" y="22"/>
                </a:moveTo>
                <a:lnTo>
                  <a:pt x="234" y="22"/>
                </a:lnTo>
                <a:lnTo>
                  <a:pt x="224" y="12"/>
                </a:lnTo>
                <a:lnTo>
                  <a:pt x="212" y="6"/>
                </a:lnTo>
                <a:lnTo>
                  <a:pt x="198" y="2"/>
                </a:lnTo>
                <a:lnTo>
                  <a:pt x="184" y="0"/>
                </a:lnTo>
                <a:lnTo>
                  <a:pt x="170" y="2"/>
                </a:lnTo>
                <a:lnTo>
                  <a:pt x="156" y="6"/>
                </a:lnTo>
                <a:lnTo>
                  <a:pt x="144" y="12"/>
                </a:lnTo>
                <a:lnTo>
                  <a:pt x="134" y="22"/>
                </a:lnTo>
                <a:lnTo>
                  <a:pt x="16" y="136"/>
                </a:lnTo>
                <a:lnTo>
                  <a:pt x="16" y="136"/>
                </a:lnTo>
                <a:lnTo>
                  <a:pt x="10" y="146"/>
                </a:lnTo>
                <a:lnTo>
                  <a:pt x="4" y="154"/>
                </a:lnTo>
                <a:lnTo>
                  <a:pt x="2" y="166"/>
                </a:lnTo>
                <a:lnTo>
                  <a:pt x="0" y="176"/>
                </a:lnTo>
                <a:lnTo>
                  <a:pt x="2" y="186"/>
                </a:lnTo>
                <a:lnTo>
                  <a:pt x="4" y="198"/>
                </a:lnTo>
                <a:lnTo>
                  <a:pt x="10" y="206"/>
                </a:lnTo>
                <a:lnTo>
                  <a:pt x="16" y="216"/>
                </a:lnTo>
                <a:lnTo>
                  <a:pt x="16" y="216"/>
                </a:lnTo>
                <a:lnTo>
                  <a:pt x="26" y="222"/>
                </a:lnTo>
                <a:lnTo>
                  <a:pt x="34" y="228"/>
                </a:lnTo>
                <a:lnTo>
                  <a:pt x="46" y="230"/>
                </a:lnTo>
                <a:lnTo>
                  <a:pt x="56" y="232"/>
                </a:lnTo>
                <a:lnTo>
                  <a:pt x="66" y="230"/>
                </a:lnTo>
                <a:lnTo>
                  <a:pt x="78" y="228"/>
                </a:lnTo>
                <a:lnTo>
                  <a:pt x="86" y="222"/>
                </a:lnTo>
                <a:lnTo>
                  <a:pt x="96" y="216"/>
                </a:lnTo>
                <a:lnTo>
                  <a:pt x="212" y="100"/>
                </a:lnTo>
                <a:lnTo>
                  <a:pt x="212" y="100"/>
                </a:lnTo>
                <a:lnTo>
                  <a:pt x="218" y="94"/>
                </a:lnTo>
                <a:lnTo>
                  <a:pt x="222" y="88"/>
                </a:lnTo>
                <a:lnTo>
                  <a:pt x="224" y="80"/>
                </a:lnTo>
                <a:lnTo>
                  <a:pt x="224" y="72"/>
                </a:lnTo>
                <a:lnTo>
                  <a:pt x="224" y="64"/>
                </a:lnTo>
                <a:lnTo>
                  <a:pt x="222" y="56"/>
                </a:lnTo>
                <a:lnTo>
                  <a:pt x="218" y="50"/>
                </a:lnTo>
                <a:lnTo>
                  <a:pt x="212" y="44"/>
                </a:lnTo>
                <a:lnTo>
                  <a:pt x="212" y="44"/>
                </a:lnTo>
                <a:lnTo>
                  <a:pt x="206" y="38"/>
                </a:lnTo>
                <a:lnTo>
                  <a:pt x="200" y="34"/>
                </a:lnTo>
                <a:lnTo>
                  <a:pt x="192" y="32"/>
                </a:lnTo>
                <a:lnTo>
                  <a:pt x="184" y="32"/>
                </a:lnTo>
                <a:lnTo>
                  <a:pt x="176" y="32"/>
                </a:lnTo>
                <a:lnTo>
                  <a:pt x="168" y="34"/>
                </a:lnTo>
                <a:lnTo>
                  <a:pt x="162" y="38"/>
                </a:lnTo>
                <a:lnTo>
                  <a:pt x="156" y="44"/>
                </a:lnTo>
                <a:lnTo>
                  <a:pt x="68" y="132"/>
                </a:lnTo>
                <a:lnTo>
                  <a:pt x="68" y="132"/>
                </a:lnTo>
                <a:lnTo>
                  <a:pt x="66" y="134"/>
                </a:lnTo>
                <a:lnTo>
                  <a:pt x="66" y="138"/>
                </a:lnTo>
                <a:lnTo>
                  <a:pt x="66" y="140"/>
                </a:lnTo>
                <a:lnTo>
                  <a:pt x="68" y="142"/>
                </a:lnTo>
                <a:lnTo>
                  <a:pt x="68" y="142"/>
                </a:lnTo>
                <a:lnTo>
                  <a:pt x="70" y="144"/>
                </a:lnTo>
                <a:lnTo>
                  <a:pt x="74" y="146"/>
                </a:lnTo>
                <a:lnTo>
                  <a:pt x="76" y="144"/>
                </a:lnTo>
                <a:lnTo>
                  <a:pt x="80" y="142"/>
                </a:lnTo>
                <a:lnTo>
                  <a:pt x="168" y="56"/>
                </a:lnTo>
                <a:lnTo>
                  <a:pt x="168" y="56"/>
                </a:lnTo>
                <a:lnTo>
                  <a:pt x="174" y="50"/>
                </a:lnTo>
                <a:lnTo>
                  <a:pt x="184" y="48"/>
                </a:lnTo>
                <a:lnTo>
                  <a:pt x="194" y="50"/>
                </a:lnTo>
                <a:lnTo>
                  <a:pt x="200" y="56"/>
                </a:lnTo>
                <a:lnTo>
                  <a:pt x="200" y="56"/>
                </a:lnTo>
                <a:lnTo>
                  <a:pt x="206" y="62"/>
                </a:lnTo>
                <a:lnTo>
                  <a:pt x="208" y="72"/>
                </a:lnTo>
                <a:lnTo>
                  <a:pt x="206" y="82"/>
                </a:lnTo>
                <a:lnTo>
                  <a:pt x="200" y="88"/>
                </a:lnTo>
                <a:lnTo>
                  <a:pt x="84" y="204"/>
                </a:lnTo>
                <a:lnTo>
                  <a:pt x="84" y="204"/>
                </a:lnTo>
                <a:lnTo>
                  <a:pt x="78" y="210"/>
                </a:lnTo>
                <a:lnTo>
                  <a:pt x="72" y="214"/>
                </a:lnTo>
                <a:lnTo>
                  <a:pt x="64" y="216"/>
                </a:lnTo>
                <a:lnTo>
                  <a:pt x="56" y="216"/>
                </a:lnTo>
                <a:lnTo>
                  <a:pt x="48" y="216"/>
                </a:lnTo>
                <a:lnTo>
                  <a:pt x="40" y="214"/>
                </a:lnTo>
                <a:lnTo>
                  <a:pt x="34" y="210"/>
                </a:lnTo>
                <a:lnTo>
                  <a:pt x="28" y="204"/>
                </a:lnTo>
                <a:lnTo>
                  <a:pt x="28" y="204"/>
                </a:lnTo>
                <a:lnTo>
                  <a:pt x="22" y="198"/>
                </a:lnTo>
                <a:lnTo>
                  <a:pt x="18" y="192"/>
                </a:lnTo>
                <a:lnTo>
                  <a:pt x="16" y="184"/>
                </a:lnTo>
                <a:lnTo>
                  <a:pt x="16" y="176"/>
                </a:lnTo>
                <a:lnTo>
                  <a:pt x="16" y="168"/>
                </a:lnTo>
                <a:lnTo>
                  <a:pt x="18" y="160"/>
                </a:lnTo>
                <a:lnTo>
                  <a:pt x="22" y="154"/>
                </a:lnTo>
                <a:lnTo>
                  <a:pt x="28" y="148"/>
                </a:lnTo>
                <a:lnTo>
                  <a:pt x="144" y="34"/>
                </a:lnTo>
                <a:lnTo>
                  <a:pt x="144" y="34"/>
                </a:lnTo>
                <a:lnTo>
                  <a:pt x="152" y="26"/>
                </a:lnTo>
                <a:lnTo>
                  <a:pt x="162" y="22"/>
                </a:lnTo>
                <a:lnTo>
                  <a:pt x="172" y="18"/>
                </a:lnTo>
                <a:lnTo>
                  <a:pt x="182" y="18"/>
                </a:lnTo>
                <a:lnTo>
                  <a:pt x="194" y="18"/>
                </a:lnTo>
                <a:lnTo>
                  <a:pt x="204" y="22"/>
                </a:lnTo>
                <a:lnTo>
                  <a:pt x="214" y="26"/>
                </a:lnTo>
                <a:lnTo>
                  <a:pt x="222" y="34"/>
                </a:lnTo>
                <a:lnTo>
                  <a:pt x="222" y="34"/>
                </a:lnTo>
                <a:lnTo>
                  <a:pt x="230" y="42"/>
                </a:lnTo>
                <a:lnTo>
                  <a:pt x="234" y="52"/>
                </a:lnTo>
                <a:lnTo>
                  <a:pt x="238" y="62"/>
                </a:lnTo>
                <a:lnTo>
                  <a:pt x="238" y="74"/>
                </a:lnTo>
                <a:lnTo>
                  <a:pt x="238" y="84"/>
                </a:lnTo>
                <a:lnTo>
                  <a:pt x="234" y="94"/>
                </a:lnTo>
                <a:lnTo>
                  <a:pt x="230" y="104"/>
                </a:lnTo>
                <a:lnTo>
                  <a:pt x="222" y="112"/>
                </a:lnTo>
                <a:lnTo>
                  <a:pt x="136" y="200"/>
                </a:lnTo>
                <a:lnTo>
                  <a:pt x="136" y="200"/>
                </a:lnTo>
                <a:lnTo>
                  <a:pt x="134" y="202"/>
                </a:lnTo>
                <a:lnTo>
                  <a:pt x="134" y="206"/>
                </a:lnTo>
                <a:lnTo>
                  <a:pt x="134" y="208"/>
                </a:lnTo>
                <a:lnTo>
                  <a:pt x="136" y="210"/>
                </a:lnTo>
                <a:lnTo>
                  <a:pt x="136" y="210"/>
                </a:lnTo>
                <a:lnTo>
                  <a:pt x="138" y="212"/>
                </a:lnTo>
                <a:lnTo>
                  <a:pt x="142" y="214"/>
                </a:lnTo>
                <a:lnTo>
                  <a:pt x="144" y="212"/>
                </a:lnTo>
                <a:lnTo>
                  <a:pt x="148" y="210"/>
                </a:lnTo>
                <a:lnTo>
                  <a:pt x="234" y="122"/>
                </a:lnTo>
                <a:lnTo>
                  <a:pt x="234" y="122"/>
                </a:lnTo>
                <a:lnTo>
                  <a:pt x="244" y="112"/>
                </a:lnTo>
                <a:lnTo>
                  <a:pt x="250" y="100"/>
                </a:lnTo>
                <a:lnTo>
                  <a:pt x="254" y="86"/>
                </a:lnTo>
                <a:lnTo>
                  <a:pt x="256" y="72"/>
                </a:lnTo>
                <a:lnTo>
                  <a:pt x="254" y="58"/>
                </a:lnTo>
                <a:lnTo>
                  <a:pt x="250" y="44"/>
                </a:lnTo>
                <a:lnTo>
                  <a:pt x="244" y="32"/>
                </a:lnTo>
                <a:lnTo>
                  <a:pt x="234" y="2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7" name="Freeform 83"/>
          <p:cNvSpPr>
            <a:spLocks/>
          </p:cNvSpPr>
          <p:nvPr/>
        </p:nvSpPr>
        <p:spPr bwMode="auto">
          <a:xfrm>
            <a:off x="8198276" y="2651134"/>
            <a:ext cx="348824" cy="316122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4" y="0"/>
              </a:cxn>
              <a:cxn ang="0">
                <a:pos x="144" y="12"/>
              </a:cxn>
              <a:cxn ang="0">
                <a:pos x="16" y="136"/>
              </a:cxn>
              <a:cxn ang="0">
                <a:pos x="2" y="166"/>
              </a:cxn>
              <a:cxn ang="0">
                <a:pos x="4" y="198"/>
              </a:cxn>
              <a:cxn ang="0">
                <a:pos x="16" y="216"/>
              </a:cxn>
              <a:cxn ang="0">
                <a:pos x="46" y="230"/>
              </a:cxn>
              <a:cxn ang="0">
                <a:pos x="78" y="228"/>
              </a:cxn>
              <a:cxn ang="0">
                <a:pos x="212" y="100"/>
              </a:cxn>
              <a:cxn ang="0">
                <a:pos x="222" y="88"/>
              </a:cxn>
              <a:cxn ang="0">
                <a:pos x="224" y="64"/>
              </a:cxn>
              <a:cxn ang="0">
                <a:pos x="212" y="44"/>
              </a:cxn>
              <a:cxn ang="0">
                <a:pos x="200" y="34"/>
              </a:cxn>
              <a:cxn ang="0">
                <a:pos x="176" y="32"/>
              </a:cxn>
              <a:cxn ang="0">
                <a:pos x="156" y="44"/>
              </a:cxn>
              <a:cxn ang="0">
                <a:pos x="66" y="134"/>
              </a:cxn>
              <a:cxn ang="0">
                <a:pos x="68" y="142"/>
              </a:cxn>
              <a:cxn ang="0">
                <a:pos x="74" y="146"/>
              </a:cxn>
              <a:cxn ang="0">
                <a:pos x="168" y="56"/>
              </a:cxn>
              <a:cxn ang="0">
                <a:pos x="184" y="48"/>
              </a:cxn>
              <a:cxn ang="0">
                <a:pos x="200" y="56"/>
              </a:cxn>
              <a:cxn ang="0">
                <a:pos x="206" y="82"/>
              </a:cxn>
              <a:cxn ang="0">
                <a:pos x="84" y="204"/>
              </a:cxn>
              <a:cxn ang="0">
                <a:pos x="64" y="216"/>
              </a:cxn>
              <a:cxn ang="0">
                <a:pos x="40" y="214"/>
              </a:cxn>
              <a:cxn ang="0">
                <a:pos x="28" y="204"/>
              </a:cxn>
              <a:cxn ang="0">
                <a:pos x="16" y="184"/>
              </a:cxn>
              <a:cxn ang="0">
                <a:pos x="18" y="160"/>
              </a:cxn>
              <a:cxn ang="0">
                <a:pos x="144" y="34"/>
              </a:cxn>
              <a:cxn ang="0">
                <a:pos x="162" y="22"/>
              </a:cxn>
              <a:cxn ang="0">
                <a:pos x="194" y="18"/>
              </a:cxn>
              <a:cxn ang="0">
                <a:pos x="222" y="34"/>
              </a:cxn>
              <a:cxn ang="0">
                <a:pos x="234" y="52"/>
              </a:cxn>
              <a:cxn ang="0">
                <a:pos x="238" y="84"/>
              </a:cxn>
              <a:cxn ang="0">
                <a:pos x="222" y="112"/>
              </a:cxn>
              <a:cxn ang="0">
                <a:pos x="134" y="202"/>
              </a:cxn>
              <a:cxn ang="0">
                <a:pos x="136" y="210"/>
              </a:cxn>
              <a:cxn ang="0">
                <a:pos x="142" y="214"/>
              </a:cxn>
              <a:cxn ang="0">
                <a:pos x="234" y="122"/>
              </a:cxn>
              <a:cxn ang="0">
                <a:pos x="250" y="100"/>
              </a:cxn>
              <a:cxn ang="0">
                <a:pos x="254" y="58"/>
              </a:cxn>
              <a:cxn ang="0">
                <a:pos x="234" y="22"/>
              </a:cxn>
            </a:cxnLst>
            <a:rect l="0" t="0" r="r" b="b"/>
            <a:pathLst>
              <a:path w="256" h="232">
                <a:moveTo>
                  <a:pt x="234" y="22"/>
                </a:moveTo>
                <a:lnTo>
                  <a:pt x="234" y="22"/>
                </a:lnTo>
                <a:lnTo>
                  <a:pt x="224" y="12"/>
                </a:lnTo>
                <a:lnTo>
                  <a:pt x="212" y="6"/>
                </a:lnTo>
                <a:lnTo>
                  <a:pt x="198" y="2"/>
                </a:lnTo>
                <a:lnTo>
                  <a:pt x="184" y="0"/>
                </a:lnTo>
                <a:lnTo>
                  <a:pt x="170" y="2"/>
                </a:lnTo>
                <a:lnTo>
                  <a:pt x="156" y="6"/>
                </a:lnTo>
                <a:lnTo>
                  <a:pt x="144" y="12"/>
                </a:lnTo>
                <a:lnTo>
                  <a:pt x="134" y="22"/>
                </a:lnTo>
                <a:lnTo>
                  <a:pt x="16" y="136"/>
                </a:lnTo>
                <a:lnTo>
                  <a:pt x="16" y="136"/>
                </a:lnTo>
                <a:lnTo>
                  <a:pt x="10" y="146"/>
                </a:lnTo>
                <a:lnTo>
                  <a:pt x="4" y="154"/>
                </a:lnTo>
                <a:lnTo>
                  <a:pt x="2" y="166"/>
                </a:lnTo>
                <a:lnTo>
                  <a:pt x="0" y="176"/>
                </a:lnTo>
                <a:lnTo>
                  <a:pt x="2" y="186"/>
                </a:lnTo>
                <a:lnTo>
                  <a:pt x="4" y="198"/>
                </a:lnTo>
                <a:lnTo>
                  <a:pt x="10" y="206"/>
                </a:lnTo>
                <a:lnTo>
                  <a:pt x="16" y="216"/>
                </a:lnTo>
                <a:lnTo>
                  <a:pt x="16" y="216"/>
                </a:lnTo>
                <a:lnTo>
                  <a:pt x="26" y="222"/>
                </a:lnTo>
                <a:lnTo>
                  <a:pt x="34" y="228"/>
                </a:lnTo>
                <a:lnTo>
                  <a:pt x="46" y="230"/>
                </a:lnTo>
                <a:lnTo>
                  <a:pt x="56" y="232"/>
                </a:lnTo>
                <a:lnTo>
                  <a:pt x="66" y="230"/>
                </a:lnTo>
                <a:lnTo>
                  <a:pt x="78" y="228"/>
                </a:lnTo>
                <a:lnTo>
                  <a:pt x="86" y="222"/>
                </a:lnTo>
                <a:lnTo>
                  <a:pt x="96" y="216"/>
                </a:lnTo>
                <a:lnTo>
                  <a:pt x="212" y="100"/>
                </a:lnTo>
                <a:lnTo>
                  <a:pt x="212" y="100"/>
                </a:lnTo>
                <a:lnTo>
                  <a:pt x="218" y="94"/>
                </a:lnTo>
                <a:lnTo>
                  <a:pt x="222" y="88"/>
                </a:lnTo>
                <a:lnTo>
                  <a:pt x="224" y="80"/>
                </a:lnTo>
                <a:lnTo>
                  <a:pt x="224" y="72"/>
                </a:lnTo>
                <a:lnTo>
                  <a:pt x="224" y="64"/>
                </a:lnTo>
                <a:lnTo>
                  <a:pt x="222" y="56"/>
                </a:lnTo>
                <a:lnTo>
                  <a:pt x="218" y="50"/>
                </a:lnTo>
                <a:lnTo>
                  <a:pt x="212" y="44"/>
                </a:lnTo>
                <a:lnTo>
                  <a:pt x="212" y="44"/>
                </a:lnTo>
                <a:lnTo>
                  <a:pt x="206" y="38"/>
                </a:lnTo>
                <a:lnTo>
                  <a:pt x="200" y="34"/>
                </a:lnTo>
                <a:lnTo>
                  <a:pt x="192" y="32"/>
                </a:lnTo>
                <a:lnTo>
                  <a:pt x="184" y="32"/>
                </a:lnTo>
                <a:lnTo>
                  <a:pt x="176" y="32"/>
                </a:lnTo>
                <a:lnTo>
                  <a:pt x="168" y="34"/>
                </a:lnTo>
                <a:lnTo>
                  <a:pt x="162" y="38"/>
                </a:lnTo>
                <a:lnTo>
                  <a:pt x="156" y="44"/>
                </a:lnTo>
                <a:lnTo>
                  <a:pt x="68" y="132"/>
                </a:lnTo>
                <a:lnTo>
                  <a:pt x="68" y="132"/>
                </a:lnTo>
                <a:lnTo>
                  <a:pt x="66" y="134"/>
                </a:lnTo>
                <a:lnTo>
                  <a:pt x="66" y="138"/>
                </a:lnTo>
                <a:lnTo>
                  <a:pt x="66" y="140"/>
                </a:lnTo>
                <a:lnTo>
                  <a:pt x="68" y="142"/>
                </a:lnTo>
                <a:lnTo>
                  <a:pt x="68" y="142"/>
                </a:lnTo>
                <a:lnTo>
                  <a:pt x="70" y="144"/>
                </a:lnTo>
                <a:lnTo>
                  <a:pt x="74" y="146"/>
                </a:lnTo>
                <a:lnTo>
                  <a:pt x="76" y="144"/>
                </a:lnTo>
                <a:lnTo>
                  <a:pt x="80" y="142"/>
                </a:lnTo>
                <a:lnTo>
                  <a:pt x="168" y="56"/>
                </a:lnTo>
                <a:lnTo>
                  <a:pt x="168" y="56"/>
                </a:lnTo>
                <a:lnTo>
                  <a:pt x="174" y="50"/>
                </a:lnTo>
                <a:lnTo>
                  <a:pt x="184" y="48"/>
                </a:lnTo>
                <a:lnTo>
                  <a:pt x="194" y="50"/>
                </a:lnTo>
                <a:lnTo>
                  <a:pt x="200" y="56"/>
                </a:lnTo>
                <a:lnTo>
                  <a:pt x="200" y="56"/>
                </a:lnTo>
                <a:lnTo>
                  <a:pt x="206" y="62"/>
                </a:lnTo>
                <a:lnTo>
                  <a:pt x="208" y="72"/>
                </a:lnTo>
                <a:lnTo>
                  <a:pt x="206" y="82"/>
                </a:lnTo>
                <a:lnTo>
                  <a:pt x="200" y="88"/>
                </a:lnTo>
                <a:lnTo>
                  <a:pt x="84" y="204"/>
                </a:lnTo>
                <a:lnTo>
                  <a:pt x="84" y="204"/>
                </a:lnTo>
                <a:lnTo>
                  <a:pt x="78" y="210"/>
                </a:lnTo>
                <a:lnTo>
                  <a:pt x="72" y="214"/>
                </a:lnTo>
                <a:lnTo>
                  <a:pt x="64" y="216"/>
                </a:lnTo>
                <a:lnTo>
                  <a:pt x="56" y="216"/>
                </a:lnTo>
                <a:lnTo>
                  <a:pt x="48" y="216"/>
                </a:lnTo>
                <a:lnTo>
                  <a:pt x="40" y="214"/>
                </a:lnTo>
                <a:lnTo>
                  <a:pt x="34" y="210"/>
                </a:lnTo>
                <a:lnTo>
                  <a:pt x="28" y="204"/>
                </a:lnTo>
                <a:lnTo>
                  <a:pt x="28" y="204"/>
                </a:lnTo>
                <a:lnTo>
                  <a:pt x="22" y="198"/>
                </a:lnTo>
                <a:lnTo>
                  <a:pt x="18" y="192"/>
                </a:lnTo>
                <a:lnTo>
                  <a:pt x="16" y="184"/>
                </a:lnTo>
                <a:lnTo>
                  <a:pt x="16" y="176"/>
                </a:lnTo>
                <a:lnTo>
                  <a:pt x="16" y="168"/>
                </a:lnTo>
                <a:lnTo>
                  <a:pt x="18" y="160"/>
                </a:lnTo>
                <a:lnTo>
                  <a:pt x="22" y="154"/>
                </a:lnTo>
                <a:lnTo>
                  <a:pt x="28" y="148"/>
                </a:lnTo>
                <a:lnTo>
                  <a:pt x="144" y="34"/>
                </a:lnTo>
                <a:lnTo>
                  <a:pt x="144" y="34"/>
                </a:lnTo>
                <a:lnTo>
                  <a:pt x="152" y="26"/>
                </a:lnTo>
                <a:lnTo>
                  <a:pt x="162" y="22"/>
                </a:lnTo>
                <a:lnTo>
                  <a:pt x="172" y="18"/>
                </a:lnTo>
                <a:lnTo>
                  <a:pt x="182" y="18"/>
                </a:lnTo>
                <a:lnTo>
                  <a:pt x="194" y="18"/>
                </a:lnTo>
                <a:lnTo>
                  <a:pt x="204" y="22"/>
                </a:lnTo>
                <a:lnTo>
                  <a:pt x="214" y="26"/>
                </a:lnTo>
                <a:lnTo>
                  <a:pt x="222" y="34"/>
                </a:lnTo>
                <a:lnTo>
                  <a:pt x="222" y="34"/>
                </a:lnTo>
                <a:lnTo>
                  <a:pt x="230" y="42"/>
                </a:lnTo>
                <a:lnTo>
                  <a:pt x="234" y="52"/>
                </a:lnTo>
                <a:lnTo>
                  <a:pt x="238" y="62"/>
                </a:lnTo>
                <a:lnTo>
                  <a:pt x="238" y="74"/>
                </a:lnTo>
                <a:lnTo>
                  <a:pt x="238" y="84"/>
                </a:lnTo>
                <a:lnTo>
                  <a:pt x="234" y="94"/>
                </a:lnTo>
                <a:lnTo>
                  <a:pt x="230" y="104"/>
                </a:lnTo>
                <a:lnTo>
                  <a:pt x="222" y="112"/>
                </a:lnTo>
                <a:lnTo>
                  <a:pt x="136" y="200"/>
                </a:lnTo>
                <a:lnTo>
                  <a:pt x="136" y="200"/>
                </a:lnTo>
                <a:lnTo>
                  <a:pt x="134" y="202"/>
                </a:lnTo>
                <a:lnTo>
                  <a:pt x="134" y="206"/>
                </a:lnTo>
                <a:lnTo>
                  <a:pt x="134" y="208"/>
                </a:lnTo>
                <a:lnTo>
                  <a:pt x="136" y="210"/>
                </a:lnTo>
                <a:lnTo>
                  <a:pt x="136" y="210"/>
                </a:lnTo>
                <a:lnTo>
                  <a:pt x="138" y="212"/>
                </a:lnTo>
                <a:lnTo>
                  <a:pt x="142" y="214"/>
                </a:lnTo>
                <a:lnTo>
                  <a:pt x="144" y="212"/>
                </a:lnTo>
                <a:lnTo>
                  <a:pt x="148" y="210"/>
                </a:lnTo>
                <a:lnTo>
                  <a:pt x="234" y="122"/>
                </a:lnTo>
                <a:lnTo>
                  <a:pt x="234" y="122"/>
                </a:lnTo>
                <a:lnTo>
                  <a:pt x="244" y="112"/>
                </a:lnTo>
                <a:lnTo>
                  <a:pt x="250" y="100"/>
                </a:lnTo>
                <a:lnTo>
                  <a:pt x="254" y="86"/>
                </a:lnTo>
                <a:lnTo>
                  <a:pt x="256" y="72"/>
                </a:lnTo>
                <a:lnTo>
                  <a:pt x="254" y="58"/>
                </a:lnTo>
                <a:lnTo>
                  <a:pt x="250" y="44"/>
                </a:lnTo>
                <a:lnTo>
                  <a:pt x="244" y="32"/>
                </a:lnTo>
                <a:lnTo>
                  <a:pt x="234" y="22"/>
                </a:lnTo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8" name="Group 7"/>
          <p:cNvGrpSpPr/>
          <p:nvPr/>
        </p:nvGrpSpPr>
        <p:grpSpPr>
          <a:xfrm>
            <a:off x="7555131" y="2640233"/>
            <a:ext cx="239817" cy="348824"/>
            <a:chOff x="5651500" y="2774950"/>
            <a:chExt cx="279400" cy="406400"/>
          </a:xfrm>
          <a:solidFill>
            <a:schemeClr val="bg1">
              <a:lumMod val="50000"/>
            </a:schemeClr>
          </a:solidFill>
        </p:grpSpPr>
        <p:sp>
          <p:nvSpPr>
            <p:cNvPr id="185" name="Freeform 84"/>
            <p:cNvSpPr>
              <a:spLocks noEditPoints="1"/>
            </p:cNvSpPr>
            <p:nvPr/>
          </p:nvSpPr>
          <p:spPr bwMode="auto">
            <a:xfrm>
              <a:off x="5651500" y="2774950"/>
              <a:ext cx="279400" cy="406400"/>
            </a:xfrm>
            <a:custGeom>
              <a:avLst/>
              <a:gdLst/>
              <a:ahLst/>
              <a:cxnLst>
                <a:cxn ang="0">
                  <a:pos x="136" y="72"/>
                </a:cxn>
                <a:cxn ang="0">
                  <a:pos x="134" y="88"/>
                </a:cxn>
                <a:cxn ang="0">
                  <a:pos x="120" y="112"/>
                </a:cxn>
                <a:cxn ang="0">
                  <a:pos x="118" y="96"/>
                </a:cxn>
                <a:cxn ang="0">
                  <a:pos x="110" y="72"/>
                </a:cxn>
                <a:cxn ang="0">
                  <a:pos x="92" y="46"/>
                </a:cxn>
                <a:cxn ang="0">
                  <a:pos x="88" y="40"/>
                </a:cxn>
                <a:cxn ang="0">
                  <a:pos x="80" y="70"/>
                </a:cxn>
                <a:cxn ang="0">
                  <a:pos x="72" y="88"/>
                </a:cxn>
                <a:cxn ang="0">
                  <a:pos x="54" y="50"/>
                </a:cxn>
                <a:cxn ang="0">
                  <a:pos x="34" y="22"/>
                </a:cxn>
                <a:cxn ang="0">
                  <a:pos x="8" y="0"/>
                </a:cxn>
                <a:cxn ang="0">
                  <a:pos x="14" y="30"/>
                </a:cxn>
                <a:cxn ang="0">
                  <a:pos x="16" y="80"/>
                </a:cxn>
                <a:cxn ang="0">
                  <a:pos x="4" y="140"/>
                </a:cxn>
                <a:cxn ang="0">
                  <a:pos x="0" y="184"/>
                </a:cxn>
                <a:cxn ang="0">
                  <a:pos x="2" y="196"/>
                </a:cxn>
                <a:cxn ang="0">
                  <a:pos x="12" y="222"/>
                </a:cxn>
                <a:cxn ang="0">
                  <a:pos x="34" y="242"/>
                </a:cxn>
                <a:cxn ang="0">
                  <a:pos x="62" y="254"/>
                </a:cxn>
                <a:cxn ang="0">
                  <a:pos x="80" y="256"/>
                </a:cxn>
                <a:cxn ang="0">
                  <a:pos x="124" y="252"/>
                </a:cxn>
                <a:cxn ang="0">
                  <a:pos x="150" y="240"/>
                </a:cxn>
                <a:cxn ang="0">
                  <a:pos x="166" y="222"/>
                </a:cxn>
                <a:cxn ang="0">
                  <a:pos x="172" y="200"/>
                </a:cxn>
                <a:cxn ang="0">
                  <a:pos x="176" y="184"/>
                </a:cxn>
                <a:cxn ang="0">
                  <a:pos x="174" y="152"/>
                </a:cxn>
                <a:cxn ang="0">
                  <a:pos x="164" y="120"/>
                </a:cxn>
                <a:cxn ang="0">
                  <a:pos x="148" y="88"/>
                </a:cxn>
                <a:cxn ang="0">
                  <a:pos x="158" y="196"/>
                </a:cxn>
                <a:cxn ang="0">
                  <a:pos x="152" y="212"/>
                </a:cxn>
                <a:cxn ang="0">
                  <a:pos x="142" y="226"/>
                </a:cxn>
                <a:cxn ang="0">
                  <a:pos x="120" y="236"/>
                </a:cxn>
                <a:cxn ang="0">
                  <a:pos x="80" y="240"/>
                </a:cxn>
                <a:cxn ang="0">
                  <a:pos x="66" y="238"/>
                </a:cxn>
                <a:cxn ang="0">
                  <a:pos x="42" y="230"/>
                </a:cxn>
                <a:cxn ang="0">
                  <a:pos x="26" y="214"/>
                </a:cxn>
                <a:cxn ang="0">
                  <a:pos x="18" y="194"/>
                </a:cxn>
                <a:cxn ang="0">
                  <a:pos x="16" y="184"/>
                </a:cxn>
                <a:cxn ang="0">
                  <a:pos x="18" y="154"/>
                </a:cxn>
                <a:cxn ang="0">
                  <a:pos x="24" y="126"/>
                </a:cxn>
                <a:cxn ang="0">
                  <a:pos x="32" y="68"/>
                </a:cxn>
                <a:cxn ang="0">
                  <a:pos x="32" y="46"/>
                </a:cxn>
                <a:cxn ang="0">
                  <a:pos x="48" y="72"/>
                </a:cxn>
                <a:cxn ang="0">
                  <a:pos x="64" y="118"/>
                </a:cxn>
                <a:cxn ang="0">
                  <a:pos x="66" y="126"/>
                </a:cxn>
                <a:cxn ang="0">
                  <a:pos x="88" y="92"/>
                </a:cxn>
                <a:cxn ang="0">
                  <a:pos x="94" y="78"/>
                </a:cxn>
                <a:cxn ang="0">
                  <a:pos x="102" y="106"/>
                </a:cxn>
                <a:cxn ang="0">
                  <a:pos x="104" y="152"/>
                </a:cxn>
                <a:cxn ang="0">
                  <a:pos x="116" y="140"/>
                </a:cxn>
                <a:cxn ang="0">
                  <a:pos x="142" y="108"/>
                </a:cxn>
                <a:cxn ang="0">
                  <a:pos x="152" y="130"/>
                </a:cxn>
                <a:cxn ang="0">
                  <a:pos x="160" y="176"/>
                </a:cxn>
                <a:cxn ang="0">
                  <a:pos x="158" y="196"/>
                </a:cxn>
              </a:cxnLst>
              <a:rect l="0" t="0" r="r" b="b"/>
              <a:pathLst>
                <a:path w="176" h="256">
                  <a:moveTo>
                    <a:pt x="136" y="72"/>
                  </a:moveTo>
                  <a:lnTo>
                    <a:pt x="136" y="72"/>
                  </a:lnTo>
                  <a:lnTo>
                    <a:pt x="136" y="80"/>
                  </a:lnTo>
                  <a:lnTo>
                    <a:pt x="134" y="88"/>
                  </a:lnTo>
                  <a:lnTo>
                    <a:pt x="128" y="100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6"/>
                  </a:lnTo>
                  <a:lnTo>
                    <a:pt x="114" y="84"/>
                  </a:lnTo>
                  <a:lnTo>
                    <a:pt x="110" y="72"/>
                  </a:lnTo>
                  <a:lnTo>
                    <a:pt x="104" y="60"/>
                  </a:lnTo>
                  <a:lnTo>
                    <a:pt x="92" y="46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6" y="54"/>
                  </a:lnTo>
                  <a:lnTo>
                    <a:pt x="80" y="70"/>
                  </a:lnTo>
                  <a:lnTo>
                    <a:pt x="72" y="88"/>
                  </a:lnTo>
                  <a:lnTo>
                    <a:pt x="72" y="88"/>
                  </a:lnTo>
                  <a:lnTo>
                    <a:pt x="64" y="68"/>
                  </a:lnTo>
                  <a:lnTo>
                    <a:pt x="54" y="50"/>
                  </a:lnTo>
                  <a:lnTo>
                    <a:pt x="44" y="36"/>
                  </a:lnTo>
                  <a:lnTo>
                    <a:pt x="34" y="22"/>
                  </a:lnTo>
                  <a:lnTo>
                    <a:pt x="1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30"/>
                  </a:lnTo>
                  <a:lnTo>
                    <a:pt x="16" y="56"/>
                  </a:lnTo>
                  <a:lnTo>
                    <a:pt x="16" y="80"/>
                  </a:lnTo>
                  <a:lnTo>
                    <a:pt x="12" y="100"/>
                  </a:lnTo>
                  <a:lnTo>
                    <a:pt x="4" y="140"/>
                  </a:lnTo>
                  <a:lnTo>
                    <a:pt x="2" y="16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6"/>
                  </a:lnTo>
                  <a:lnTo>
                    <a:pt x="6" y="210"/>
                  </a:lnTo>
                  <a:lnTo>
                    <a:pt x="12" y="222"/>
                  </a:lnTo>
                  <a:lnTo>
                    <a:pt x="22" y="234"/>
                  </a:lnTo>
                  <a:lnTo>
                    <a:pt x="34" y="242"/>
                  </a:lnTo>
                  <a:lnTo>
                    <a:pt x="48" y="250"/>
                  </a:lnTo>
                  <a:lnTo>
                    <a:pt x="62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104" y="254"/>
                  </a:lnTo>
                  <a:lnTo>
                    <a:pt x="124" y="252"/>
                  </a:lnTo>
                  <a:lnTo>
                    <a:pt x="138" y="246"/>
                  </a:lnTo>
                  <a:lnTo>
                    <a:pt x="150" y="240"/>
                  </a:lnTo>
                  <a:lnTo>
                    <a:pt x="160" y="230"/>
                  </a:lnTo>
                  <a:lnTo>
                    <a:pt x="166" y="222"/>
                  </a:lnTo>
                  <a:lnTo>
                    <a:pt x="170" y="210"/>
                  </a:lnTo>
                  <a:lnTo>
                    <a:pt x="172" y="200"/>
                  </a:lnTo>
                  <a:lnTo>
                    <a:pt x="172" y="200"/>
                  </a:lnTo>
                  <a:lnTo>
                    <a:pt x="176" y="184"/>
                  </a:lnTo>
                  <a:lnTo>
                    <a:pt x="176" y="168"/>
                  </a:lnTo>
                  <a:lnTo>
                    <a:pt x="174" y="152"/>
                  </a:lnTo>
                  <a:lnTo>
                    <a:pt x="170" y="136"/>
                  </a:lnTo>
                  <a:lnTo>
                    <a:pt x="164" y="120"/>
                  </a:lnTo>
                  <a:lnTo>
                    <a:pt x="156" y="104"/>
                  </a:lnTo>
                  <a:lnTo>
                    <a:pt x="148" y="88"/>
                  </a:lnTo>
                  <a:lnTo>
                    <a:pt x="136" y="72"/>
                  </a:lnTo>
                  <a:close/>
                  <a:moveTo>
                    <a:pt x="158" y="196"/>
                  </a:moveTo>
                  <a:lnTo>
                    <a:pt x="158" y="196"/>
                  </a:lnTo>
                  <a:lnTo>
                    <a:pt x="152" y="212"/>
                  </a:lnTo>
                  <a:lnTo>
                    <a:pt x="148" y="220"/>
                  </a:lnTo>
                  <a:lnTo>
                    <a:pt x="142" y="226"/>
                  </a:lnTo>
                  <a:lnTo>
                    <a:pt x="132" y="232"/>
                  </a:lnTo>
                  <a:lnTo>
                    <a:pt x="120" y="236"/>
                  </a:lnTo>
                  <a:lnTo>
                    <a:pt x="102" y="238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66" y="238"/>
                  </a:lnTo>
                  <a:lnTo>
                    <a:pt x="54" y="236"/>
                  </a:lnTo>
                  <a:lnTo>
                    <a:pt x="42" y="230"/>
                  </a:lnTo>
                  <a:lnTo>
                    <a:pt x="32" y="222"/>
                  </a:lnTo>
                  <a:lnTo>
                    <a:pt x="26" y="214"/>
                  </a:lnTo>
                  <a:lnTo>
                    <a:pt x="20" y="204"/>
                  </a:lnTo>
                  <a:lnTo>
                    <a:pt x="18" y="194"/>
                  </a:lnTo>
                  <a:lnTo>
                    <a:pt x="16" y="184"/>
                  </a:lnTo>
                  <a:lnTo>
                    <a:pt x="16" y="184"/>
                  </a:lnTo>
                  <a:lnTo>
                    <a:pt x="16" y="168"/>
                  </a:lnTo>
                  <a:lnTo>
                    <a:pt x="18" y="154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32" y="88"/>
                  </a:lnTo>
                  <a:lnTo>
                    <a:pt x="32" y="68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0" y="60"/>
                  </a:lnTo>
                  <a:lnTo>
                    <a:pt x="48" y="72"/>
                  </a:lnTo>
                  <a:lnTo>
                    <a:pt x="58" y="98"/>
                  </a:lnTo>
                  <a:lnTo>
                    <a:pt x="64" y="118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78" y="108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94" y="78"/>
                  </a:lnTo>
                  <a:lnTo>
                    <a:pt x="98" y="90"/>
                  </a:lnTo>
                  <a:lnTo>
                    <a:pt x="102" y="106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16" y="140"/>
                  </a:lnTo>
                  <a:lnTo>
                    <a:pt x="128" y="126"/>
                  </a:lnTo>
                  <a:lnTo>
                    <a:pt x="142" y="108"/>
                  </a:lnTo>
                  <a:lnTo>
                    <a:pt x="142" y="108"/>
                  </a:lnTo>
                  <a:lnTo>
                    <a:pt x="152" y="130"/>
                  </a:lnTo>
                  <a:lnTo>
                    <a:pt x="158" y="154"/>
                  </a:lnTo>
                  <a:lnTo>
                    <a:pt x="160" y="176"/>
                  </a:lnTo>
                  <a:lnTo>
                    <a:pt x="160" y="186"/>
                  </a:lnTo>
                  <a:lnTo>
                    <a:pt x="158" y="1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6" name="Freeform 87"/>
            <p:cNvSpPr>
              <a:spLocks/>
            </p:cNvSpPr>
            <p:nvPr/>
          </p:nvSpPr>
          <p:spPr bwMode="auto">
            <a:xfrm>
              <a:off x="5699125" y="2949575"/>
              <a:ext cx="177800" cy="142875"/>
            </a:xfrm>
            <a:custGeom>
              <a:avLst/>
              <a:gdLst/>
              <a:ahLst/>
              <a:cxnLst>
                <a:cxn ang="0">
                  <a:pos x="102" y="32"/>
                </a:cxn>
                <a:cxn ang="0">
                  <a:pos x="88" y="46"/>
                </a:cxn>
                <a:cxn ang="0">
                  <a:pos x="64" y="62"/>
                </a:cxn>
                <a:cxn ang="0">
                  <a:pos x="60" y="48"/>
                </a:cxn>
                <a:cxn ang="0">
                  <a:pos x="60" y="14"/>
                </a:cxn>
                <a:cxn ang="0">
                  <a:pos x="48" y="32"/>
                </a:cxn>
                <a:cxn ang="0">
                  <a:pos x="34" y="52"/>
                </a:cxn>
                <a:cxn ang="0">
                  <a:pos x="14" y="0"/>
                </a:cxn>
                <a:cxn ang="0">
                  <a:pos x="10" y="12"/>
                </a:cxn>
                <a:cxn ang="0">
                  <a:pos x="2" y="36"/>
                </a:cxn>
                <a:cxn ang="0">
                  <a:pos x="0" y="78"/>
                </a:cxn>
                <a:cxn ang="0">
                  <a:pos x="0" y="82"/>
                </a:cxn>
                <a:cxn ang="0">
                  <a:pos x="4" y="82"/>
                </a:cxn>
                <a:cxn ang="0">
                  <a:pos x="8" y="78"/>
                </a:cxn>
                <a:cxn ang="0">
                  <a:pos x="8" y="60"/>
                </a:cxn>
                <a:cxn ang="0">
                  <a:pos x="14" y="24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52" y="40"/>
                </a:cxn>
                <a:cxn ang="0">
                  <a:pos x="54" y="56"/>
                </a:cxn>
                <a:cxn ang="0">
                  <a:pos x="60" y="74"/>
                </a:cxn>
                <a:cxn ang="0">
                  <a:pos x="64" y="72"/>
                </a:cxn>
                <a:cxn ang="0">
                  <a:pos x="90" y="56"/>
                </a:cxn>
                <a:cxn ang="0">
                  <a:pos x="104" y="42"/>
                </a:cxn>
                <a:cxn ang="0">
                  <a:pos x="102" y="76"/>
                </a:cxn>
                <a:cxn ang="0">
                  <a:pos x="98" y="86"/>
                </a:cxn>
                <a:cxn ang="0">
                  <a:pos x="102" y="90"/>
                </a:cxn>
                <a:cxn ang="0">
                  <a:pos x="102" y="90"/>
                </a:cxn>
                <a:cxn ang="0">
                  <a:pos x="104" y="90"/>
                </a:cxn>
                <a:cxn ang="0">
                  <a:pos x="106" y="88"/>
                </a:cxn>
                <a:cxn ang="0">
                  <a:pos x="112" y="62"/>
                </a:cxn>
                <a:cxn ang="0">
                  <a:pos x="110" y="32"/>
                </a:cxn>
              </a:cxnLst>
              <a:rect l="0" t="0" r="r" b="b"/>
              <a:pathLst>
                <a:path w="112" h="90">
                  <a:moveTo>
                    <a:pt x="110" y="24"/>
                  </a:moveTo>
                  <a:lnTo>
                    <a:pt x="102" y="32"/>
                  </a:lnTo>
                  <a:lnTo>
                    <a:pt x="102" y="32"/>
                  </a:lnTo>
                  <a:lnTo>
                    <a:pt x="88" y="46"/>
                  </a:lnTo>
                  <a:lnTo>
                    <a:pt x="78" y="54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48"/>
                  </a:lnTo>
                  <a:lnTo>
                    <a:pt x="60" y="28"/>
                  </a:lnTo>
                  <a:lnTo>
                    <a:pt x="60" y="1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18" y="10"/>
                  </a:lnTo>
                  <a:lnTo>
                    <a:pt x="14" y="0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24"/>
                  </a:lnTo>
                  <a:lnTo>
                    <a:pt x="2" y="36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60"/>
                  </a:lnTo>
                  <a:lnTo>
                    <a:pt x="8" y="4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30" y="62"/>
                  </a:lnTo>
                  <a:lnTo>
                    <a:pt x="32" y="68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56"/>
                  </a:lnTo>
                  <a:lnTo>
                    <a:pt x="58" y="68"/>
                  </a:lnTo>
                  <a:lnTo>
                    <a:pt x="60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8" y="64"/>
                  </a:lnTo>
                  <a:lnTo>
                    <a:pt x="90" y="56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8" y="86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10" y="76"/>
                  </a:lnTo>
                  <a:lnTo>
                    <a:pt x="112" y="62"/>
                  </a:lnTo>
                  <a:lnTo>
                    <a:pt x="112" y="48"/>
                  </a:lnTo>
                  <a:lnTo>
                    <a:pt x="110" y="32"/>
                  </a:lnTo>
                  <a:lnTo>
                    <a:pt x="11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9" name="Freeform 131"/>
          <p:cNvSpPr>
            <a:spLocks noEditPoints="1"/>
          </p:cNvSpPr>
          <p:nvPr/>
        </p:nvSpPr>
        <p:spPr bwMode="auto">
          <a:xfrm>
            <a:off x="8198276" y="1942584"/>
            <a:ext cx="348824" cy="348824"/>
          </a:xfrm>
          <a:custGeom>
            <a:avLst/>
            <a:gdLst/>
            <a:ahLst/>
            <a:cxnLst>
              <a:cxn ang="0">
                <a:pos x="178" y="8"/>
              </a:cxn>
              <a:cxn ang="0">
                <a:pos x="162" y="28"/>
              </a:cxn>
              <a:cxn ang="0">
                <a:pos x="122" y="68"/>
              </a:cxn>
              <a:cxn ang="0">
                <a:pos x="66" y="72"/>
              </a:cxn>
              <a:cxn ang="0">
                <a:pos x="20" y="76"/>
              </a:cxn>
              <a:cxn ang="0">
                <a:pos x="2" y="96"/>
              </a:cxn>
              <a:cxn ang="0">
                <a:pos x="0" y="120"/>
              </a:cxn>
              <a:cxn ang="0">
                <a:pos x="14" y="146"/>
              </a:cxn>
              <a:cxn ang="0">
                <a:pos x="32" y="152"/>
              </a:cxn>
              <a:cxn ang="0">
                <a:pos x="48" y="168"/>
              </a:cxn>
              <a:cxn ang="0">
                <a:pos x="52" y="252"/>
              </a:cxn>
              <a:cxn ang="0">
                <a:pos x="96" y="256"/>
              </a:cxn>
              <a:cxn ang="0">
                <a:pos x="112" y="240"/>
              </a:cxn>
              <a:cxn ang="0">
                <a:pos x="108" y="222"/>
              </a:cxn>
              <a:cxn ang="0">
                <a:pos x="104" y="160"/>
              </a:cxn>
              <a:cxn ang="0">
                <a:pos x="106" y="156"/>
              </a:cxn>
              <a:cxn ang="0">
                <a:pos x="108" y="154"/>
              </a:cxn>
              <a:cxn ang="0">
                <a:pos x="108" y="154"/>
              </a:cxn>
              <a:cxn ang="0">
                <a:pos x="124" y="156"/>
              </a:cxn>
              <a:cxn ang="0">
                <a:pos x="162" y="196"/>
              </a:cxn>
              <a:cxn ang="0">
                <a:pos x="188" y="222"/>
              </a:cxn>
              <a:cxn ang="0">
                <a:pos x="212" y="222"/>
              </a:cxn>
              <a:cxn ang="0">
                <a:pos x="248" y="172"/>
              </a:cxn>
              <a:cxn ang="0">
                <a:pos x="256" y="112"/>
              </a:cxn>
              <a:cxn ang="0">
                <a:pos x="242" y="36"/>
              </a:cxn>
              <a:cxn ang="0">
                <a:pos x="206" y="0"/>
              </a:cxn>
              <a:cxn ang="0">
                <a:pos x="162" y="88"/>
              </a:cxn>
              <a:cxn ang="0">
                <a:pos x="196" y="96"/>
              </a:cxn>
              <a:cxn ang="0">
                <a:pos x="198" y="122"/>
              </a:cxn>
              <a:cxn ang="0">
                <a:pos x="162" y="136"/>
              </a:cxn>
              <a:cxn ang="0">
                <a:pos x="16" y="112"/>
              </a:cxn>
              <a:cxn ang="0">
                <a:pos x="32" y="88"/>
              </a:cxn>
              <a:cxn ang="0">
                <a:pos x="80" y="112"/>
              </a:cxn>
              <a:cxn ang="0">
                <a:pos x="32" y="136"/>
              </a:cxn>
              <a:cxn ang="0">
                <a:pos x="18" y="122"/>
              </a:cxn>
              <a:cxn ang="0">
                <a:pos x="64" y="168"/>
              </a:cxn>
              <a:cxn ang="0">
                <a:pos x="66" y="152"/>
              </a:cxn>
              <a:cxn ang="0">
                <a:pos x="88" y="160"/>
              </a:cxn>
              <a:cxn ang="0">
                <a:pos x="90" y="226"/>
              </a:cxn>
              <a:cxn ang="0">
                <a:pos x="96" y="240"/>
              </a:cxn>
              <a:cxn ang="0">
                <a:pos x="104" y="136"/>
              </a:cxn>
              <a:cxn ang="0">
                <a:pos x="88" y="112"/>
              </a:cxn>
              <a:cxn ang="0">
                <a:pos x="98" y="90"/>
              </a:cxn>
              <a:cxn ang="0">
                <a:pos x="116" y="86"/>
              </a:cxn>
              <a:cxn ang="0">
                <a:pos x="148" y="72"/>
              </a:cxn>
              <a:cxn ang="0">
                <a:pos x="144" y="132"/>
              </a:cxn>
              <a:cxn ang="0">
                <a:pos x="128" y="140"/>
              </a:cxn>
              <a:cxn ang="0">
                <a:pos x="200" y="208"/>
              </a:cxn>
              <a:cxn ang="0">
                <a:pos x="178" y="192"/>
              </a:cxn>
              <a:cxn ang="0">
                <a:pos x="184" y="152"/>
              </a:cxn>
              <a:cxn ang="0">
                <a:pos x="206" y="140"/>
              </a:cxn>
              <a:cxn ang="0">
                <a:pos x="216" y="112"/>
              </a:cxn>
              <a:cxn ang="0">
                <a:pos x="210" y="90"/>
              </a:cxn>
              <a:cxn ang="0">
                <a:pos x="190" y="72"/>
              </a:cxn>
              <a:cxn ang="0">
                <a:pos x="170" y="50"/>
              </a:cxn>
              <a:cxn ang="0">
                <a:pos x="194" y="18"/>
              </a:cxn>
              <a:cxn ang="0">
                <a:pos x="216" y="24"/>
              </a:cxn>
              <a:cxn ang="0">
                <a:pos x="236" y="74"/>
              </a:cxn>
              <a:cxn ang="0">
                <a:pos x="240" y="132"/>
              </a:cxn>
              <a:cxn ang="0">
                <a:pos x="222" y="192"/>
              </a:cxn>
            </a:cxnLst>
            <a:rect l="0" t="0" r="r" b="b"/>
            <a:pathLst>
              <a:path w="256" h="256">
                <a:moveTo>
                  <a:pt x="200" y="0"/>
                </a:moveTo>
                <a:lnTo>
                  <a:pt x="200" y="0"/>
                </a:lnTo>
                <a:lnTo>
                  <a:pt x="188" y="2"/>
                </a:lnTo>
                <a:lnTo>
                  <a:pt x="178" y="8"/>
                </a:lnTo>
                <a:lnTo>
                  <a:pt x="170" y="16"/>
                </a:lnTo>
                <a:lnTo>
                  <a:pt x="162" y="28"/>
                </a:lnTo>
                <a:lnTo>
                  <a:pt x="162" y="28"/>
                </a:lnTo>
                <a:lnTo>
                  <a:pt x="162" y="28"/>
                </a:lnTo>
                <a:lnTo>
                  <a:pt x="150" y="46"/>
                </a:lnTo>
                <a:lnTo>
                  <a:pt x="136" y="60"/>
                </a:lnTo>
                <a:lnTo>
                  <a:pt x="130" y="66"/>
                </a:lnTo>
                <a:lnTo>
                  <a:pt x="122" y="68"/>
                </a:lnTo>
                <a:lnTo>
                  <a:pt x="114" y="72"/>
                </a:lnTo>
                <a:lnTo>
                  <a:pt x="106" y="72"/>
                </a:lnTo>
                <a:lnTo>
                  <a:pt x="100" y="72"/>
                </a:lnTo>
                <a:lnTo>
                  <a:pt x="66" y="72"/>
                </a:lnTo>
                <a:lnTo>
                  <a:pt x="32" y="72"/>
                </a:lnTo>
                <a:lnTo>
                  <a:pt x="32" y="72"/>
                </a:lnTo>
                <a:lnTo>
                  <a:pt x="26" y="72"/>
                </a:lnTo>
                <a:lnTo>
                  <a:pt x="20" y="76"/>
                </a:lnTo>
                <a:lnTo>
                  <a:pt x="14" y="78"/>
                </a:lnTo>
                <a:lnTo>
                  <a:pt x="10" y="84"/>
                </a:lnTo>
                <a:lnTo>
                  <a:pt x="6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0" y="120"/>
                </a:lnTo>
                <a:lnTo>
                  <a:pt x="2" y="128"/>
                </a:lnTo>
                <a:lnTo>
                  <a:pt x="6" y="134"/>
                </a:lnTo>
                <a:lnTo>
                  <a:pt x="10" y="140"/>
                </a:lnTo>
                <a:lnTo>
                  <a:pt x="14" y="146"/>
                </a:lnTo>
                <a:lnTo>
                  <a:pt x="20" y="148"/>
                </a:lnTo>
                <a:lnTo>
                  <a:pt x="26" y="152"/>
                </a:lnTo>
                <a:lnTo>
                  <a:pt x="32" y="152"/>
                </a:lnTo>
                <a:lnTo>
                  <a:pt x="32" y="152"/>
                </a:lnTo>
                <a:lnTo>
                  <a:pt x="38" y="154"/>
                </a:lnTo>
                <a:lnTo>
                  <a:pt x="44" y="156"/>
                </a:lnTo>
                <a:lnTo>
                  <a:pt x="46" y="162"/>
                </a:lnTo>
                <a:lnTo>
                  <a:pt x="48" y="168"/>
                </a:lnTo>
                <a:lnTo>
                  <a:pt x="48" y="240"/>
                </a:lnTo>
                <a:lnTo>
                  <a:pt x="48" y="240"/>
                </a:lnTo>
                <a:lnTo>
                  <a:pt x="50" y="246"/>
                </a:lnTo>
                <a:lnTo>
                  <a:pt x="52" y="252"/>
                </a:lnTo>
                <a:lnTo>
                  <a:pt x="58" y="254"/>
                </a:lnTo>
                <a:lnTo>
                  <a:pt x="64" y="256"/>
                </a:lnTo>
                <a:lnTo>
                  <a:pt x="96" y="256"/>
                </a:lnTo>
                <a:lnTo>
                  <a:pt x="96" y="256"/>
                </a:lnTo>
                <a:lnTo>
                  <a:pt x="102" y="254"/>
                </a:lnTo>
                <a:lnTo>
                  <a:pt x="108" y="252"/>
                </a:lnTo>
                <a:lnTo>
                  <a:pt x="110" y="246"/>
                </a:lnTo>
                <a:lnTo>
                  <a:pt x="112" y="240"/>
                </a:lnTo>
                <a:lnTo>
                  <a:pt x="112" y="232"/>
                </a:lnTo>
                <a:lnTo>
                  <a:pt x="112" y="232"/>
                </a:lnTo>
                <a:lnTo>
                  <a:pt x="110" y="226"/>
                </a:lnTo>
                <a:lnTo>
                  <a:pt x="108" y="222"/>
                </a:lnTo>
                <a:lnTo>
                  <a:pt x="106" y="220"/>
                </a:lnTo>
                <a:lnTo>
                  <a:pt x="104" y="216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6" y="156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08" y="154"/>
                </a:lnTo>
                <a:lnTo>
                  <a:pt x="110" y="152"/>
                </a:lnTo>
                <a:lnTo>
                  <a:pt x="110" y="152"/>
                </a:lnTo>
                <a:lnTo>
                  <a:pt x="118" y="154"/>
                </a:lnTo>
                <a:lnTo>
                  <a:pt x="124" y="156"/>
                </a:lnTo>
                <a:lnTo>
                  <a:pt x="138" y="166"/>
                </a:lnTo>
                <a:lnTo>
                  <a:pt x="150" y="178"/>
                </a:lnTo>
                <a:lnTo>
                  <a:pt x="162" y="196"/>
                </a:lnTo>
                <a:lnTo>
                  <a:pt x="162" y="196"/>
                </a:lnTo>
                <a:lnTo>
                  <a:pt x="162" y="196"/>
                </a:lnTo>
                <a:lnTo>
                  <a:pt x="170" y="208"/>
                </a:lnTo>
                <a:lnTo>
                  <a:pt x="178" y="216"/>
                </a:lnTo>
                <a:lnTo>
                  <a:pt x="188" y="222"/>
                </a:lnTo>
                <a:lnTo>
                  <a:pt x="200" y="224"/>
                </a:lnTo>
                <a:lnTo>
                  <a:pt x="200" y="224"/>
                </a:lnTo>
                <a:lnTo>
                  <a:pt x="206" y="224"/>
                </a:lnTo>
                <a:lnTo>
                  <a:pt x="212" y="222"/>
                </a:lnTo>
                <a:lnTo>
                  <a:pt x="224" y="214"/>
                </a:lnTo>
                <a:lnTo>
                  <a:pt x="234" y="204"/>
                </a:lnTo>
                <a:lnTo>
                  <a:pt x="242" y="188"/>
                </a:lnTo>
                <a:lnTo>
                  <a:pt x="248" y="172"/>
                </a:lnTo>
                <a:lnTo>
                  <a:pt x="252" y="152"/>
                </a:lnTo>
                <a:lnTo>
                  <a:pt x="256" y="132"/>
                </a:lnTo>
                <a:lnTo>
                  <a:pt x="256" y="112"/>
                </a:lnTo>
                <a:lnTo>
                  <a:pt x="256" y="112"/>
                </a:lnTo>
                <a:lnTo>
                  <a:pt x="256" y="92"/>
                </a:lnTo>
                <a:lnTo>
                  <a:pt x="252" y="72"/>
                </a:lnTo>
                <a:lnTo>
                  <a:pt x="248" y="52"/>
                </a:lnTo>
                <a:lnTo>
                  <a:pt x="242" y="36"/>
                </a:lnTo>
                <a:lnTo>
                  <a:pt x="234" y="20"/>
                </a:lnTo>
                <a:lnTo>
                  <a:pt x="224" y="10"/>
                </a:lnTo>
                <a:lnTo>
                  <a:pt x="212" y="2"/>
                </a:lnTo>
                <a:lnTo>
                  <a:pt x="206" y="0"/>
                </a:lnTo>
                <a:lnTo>
                  <a:pt x="200" y="0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2" y="88"/>
                </a:lnTo>
                <a:lnTo>
                  <a:pt x="184" y="88"/>
                </a:lnTo>
                <a:lnTo>
                  <a:pt x="184" y="88"/>
                </a:lnTo>
                <a:lnTo>
                  <a:pt x="190" y="90"/>
                </a:lnTo>
                <a:lnTo>
                  <a:pt x="196" y="96"/>
                </a:lnTo>
                <a:lnTo>
                  <a:pt x="198" y="102"/>
                </a:lnTo>
                <a:lnTo>
                  <a:pt x="200" y="112"/>
                </a:lnTo>
                <a:lnTo>
                  <a:pt x="200" y="112"/>
                </a:lnTo>
                <a:lnTo>
                  <a:pt x="198" y="122"/>
                </a:lnTo>
                <a:lnTo>
                  <a:pt x="196" y="128"/>
                </a:lnTo>
                <a:lnTo>
                  <a:pt x="190" y="134"/>
                </a:lnTo>
                <a:lnTo>
                  <a:pt x="184" y="136"/>
                </a:lnTo>
                <a:lnTo>
                  <a:pt x="162" y="136"/>
                </a:lnTo>
                <a:lnTo>
                  <a:pt x="162" y="136"/>
                </a:lnTo>
                <a:lnTo>
                  <a:pt x="160" y="112"/>
                </a:lnTo>
                <a:close/>
                <a:moveTo>
                  <a:pt x="16" y="112"/>
                </a:moveTo>
                <a:lnTo>
                  <a:pt x="16" y="112"/>
                </a:lnTo>
                <a:lnTo>
                  <a:pt x="18" y="102"/>
                </a:lnTo>
                <a:lnTo>
                  <a:pt x="20" y="96"/>
                </a:lnTo>
                <a:lnTo>
                  <a:pt x="26" y="90"/>
                </a:lnTo>
                <a:lnTo>
                  <a:pt x="32" y="88"/>
                </a:lnTo>
                <a:lnTo>
                  <a:pt x="88" y="88"/>
                </a:lnTo>
                <a:lnTo>
                  <a:pt x="88" y="88"/>
                </a:lnTo>
                <a:lnTo>
                  <a:pt x="82" y="98"/>
                </a:lnTo>
                <a:lnTo>
                  <a:pt x="80" y="112"/>
                </a:lnTo>
                <a:lnTo>
                  <a:pt x="80" y="112"/>
                </a:lnTo>
                <a:lnTo>
                  <a:pt x="82" y="126"/>
                </a:lnTo>
                <a:lnTo>
                  <a:pt x="88" y="136"/>
                </a:lnTo>
                <a:lnTo>
                  <a:pt x="32" y="136"/>
                </a:lnTo>
                <a:lnTo>
                  <a:pt x="32" y="136"/>
                </a:lnTo>
                <a:lnTo>
                  <a:pt x="26" y="134"/>
                </a:lnTo>
                <a:lnTo>
                  <a:pt x="20" y="128"/>
                </a:lnTo>
                <a:lnTo>
                  <a:pt x="18" y="122"/>
                </a:lnTo>
                <a:lnTo>
                  <a:pt x="16" y="112"/>
                </a:lnTo>
                <a:close/>
                <a:moveTo>
                  <a:pt x="96" y="240"/>
                </a:moveTo>
                <a:lnTo>
                  <a:pt x="64" y="240"/>
                </a:lnTo>
                <a:lnTo>
                  <a:pt x="64" y="168"/>
                </a:lnTo>
                <a:lnTo>
                  <a:pt x="64" y="168"/>
                </a:lnTo>
                <a:lnTo>
                  <a:pt x="62" y="160"/>
                </a:lnTo>
                <a:lnTo>
                  <a:pt x="60" y="152"/>
                </a:lnTo>
                <a:lnTo>
                  <a:pt x="66" y="152"/>
                </a:lnTo>
                <a:lnTo>
                  <a:pt x="66" y="152"/>
                </a:lnTo>
                <a:lnTo>
                  <a:pt x="90" y="152"/>
                </a:lnTo>
                <a:lnTo>
                  <a:pt x="90" y="152"/>
                </a:lnTo>
                <a:lnTo>
                  <a:pt x="88" y="160"/>
                </a:lnTo>
                <a:lnTo>
                  <a:pt x="88" y="216"/>
                </a:lnTo>
                <a:lnTo>
                  <a:pt x="88" y="216"/>
                </a:lnTo>
                <a:lnTo>
                  <a:pt x="88" y="222"/>
                </a:lnTo>
                <a:lnTo>
                  <a:pt x="90" y="226"/>
                </a:lnTo>
                <a:lnTo>
                  <a:pt x="94" y="232"/>
                </a:lnTo>
                <a:lnTo>
                  <a:pt x="94" y="232"/>
                </a:lnTo>
                <a:lnTo>
                  <a:pt x="96" y="234"/>
                </a:lnTo>
                <a:lnTo>
                  <a:pt x="96" y="240"/>
                </a:lnTo>
                <a:close/>
                <a:moveTo>
                  <a:pt x="106" y="136"/>
                </a:moveTo>
                <a:lnTo>
                  <a:pt x="104" y="136"/>
                </a:lnTo>
                <a:lnTo>
                  <a:pt x="104" y="136"/>
                </a:lnTo>
                <a:lnTo>
                  <a:pt x="104" y="136"/>
                </a:lnTo>
                <a:lnTo>
                  <a:pt x="98" y="134"/>
                </a:lnTo>
                <a:lnTo>
                  <a:pt x="92" y="128"/>
                </a:lnTo>
                <a:lnTo>
                  <a:pt x="90" y="122"/>
                </a:lnTo>
                <a:lnTo>
                  <a:pt x="88" y="112"/>
                </a:lnTo>
                <a:lnTo>
                  <a:pt x="88" y="112"/>
                </a:lnTo>
                <a:lnTo>
                  <a:pt x="90" y="102"/>
                </a:lnTo>
                <a:lnTo>
                  <a:pt x="92" y="96"/>
                </a:lnTo>
                <a:lnTo>
                  <a:pt x="98" y="90"/>
                </a:lnTo>
                <a:lnTo>
                  <a:pt x="104" y="88"/>
                </a:lnTo>
                <a:lnTo>
                  <a:pt x="106" y="88"/>
                </a:lnTo>
                <a:lnTo>
                  <a:pt x="106" y="88"/>
                </a:lnTo>
                <a:lnTo>
                  <a:pt x="116" y="86"/>
                </a:lnTo>
                <a:lnTo>
                  <a:pt x="128" y="84"/>
                </a:lnTo>
                <a:lnTo>
                  <a:pt x="138" y="78"/>
                </a:lnTo>
                <a:lnTo>
                  <a:pt x="148" y="72"/>
                </a:lnTo>
                <a:lnTo>
                  <a:pt x="148" y="72"/>
                </a:lnTo>
                <a:lnTo>
                  <a:pt x="144" y="92"/>
                </a:lnTo>
                <a:lnTo>
                  <a:pt x="144" y="112"/>
                </a:lnTo>
                <a:lnTo>
                  <a:pt x="144" y="112"/>
                </a:lnTo>
                <a:lnTo>
                  <a:pt x="144" y="132"/>
                </a:lnTo>
                <a:lnTo>
                  <a:pt x="148" y="152"/>
                </a:lnTo>
                <a:lnTo>
                  <a:pt x="148" y="152"/>
                </a:lnTo>
                <a:lnTo>
                  <a:pt x="138" y="146"/>
                </a:lnTo>
                <a:lnTo>
                  <a:pt x="128" y="140"/>
                </a:lnTo>
                <a:lnTo>
                  <a:pt x="116" y="138"/>
                </a:lnTo>
                <a:lnTo>
                  <a:pt x="106" y="136"/>
                </a:lnTo>
                <a:close/>
                <a:moveTo>
                  <a:pt x="200" y="208"/>
                </a:moveTo>
                <a:lnTo>
                  <a:pt x="200" y="208"/>
                </a:lnTo>
                <a:lnTo>
                  <a:pt x="194" y="206"/>
                </a:lnTo>
                <a:lnTo>
                  <a:pt x="188" y="204"/>
                </a:lnTo>
                <a:lnTo>
                  <a:pt x="184" y="198"/>
                </a:lnTo>
                <a:lnTo>
                  <a:pt x="178" y="192"/>
                </a:lnTo>
                <a:lnTo>
                  <a:pt x="170" y="174"/>
                </a:lnTo>
                <a:lnTo>
                  <a:pt x="164" y="152"/>
                </a:lnTo>
                <a:lnTo>
                  <a:pt x="184" y="152"/>
                </a:lnTo>
                <a:lnTo>
                  <a:pt x="184" y="152"/>
                </a:lnTo>
                <a:lnTo>
                  <a:pt x="190" y="152"/>
                </a:lnTo>
                <a:lnTo>
                  <a:pt x="196" y="148"/>
                </a:lnTo>
                <a:lnTo>
                  <a:pt x="202" y="146"/>
                </a:lnTo>
                <a:lnTo>
                  <a:pt x="206" y="140"/>
                </a:lnTo>
                <a:lnTo>
                  <a:pt x="210" y="134"/>
                </a:lnTo>
                <a:lnTo>
                  <a:pt x="214" y="128"/>
                </a:lnTo>
                <a:lnTo>
                  <a:pt x="216" y="120"/>
                </a:lnTo>
                <a:lnTo>
                  <a:pt x="216" y="112"/>
                </a:lnTo>
                <a:lnTo>
                  <a:pt x="216" y="112"/>
                </a:lnTo>
                <a:lnTo>
                  <a:pt x="216" y="104"/>
                </a:lnTo>
                <a:lnTo>
                  <a:pt x="214" y="96"/>
                </a:lnTo>
                <a:lnTo>
                  <a:pt x="210" y="90"/>
                </a:lnTo>
                <a:lnTo>
                  <a:pt x="206" y="84"/>
                </a:lnTo>
                <a:lnTo>
                  <a:pt x="202" y="78"/>
                </a:lnTo>
                <a:lnTo>
                  <a:pt x="196" y="76"/>
                </a:lnTo>
                <a:lnTo>
                  <a:pt x="190" y="72"/>
                </a:lnTo>
                <a:lnTo>
                  <a:pt x="184" y="72"/>
                </a:lnTo>
                <a:lnTo>
                  <a:pt x="164" y="72"/>
                </a:lnTo>
                <a:lnTo>
                  <a:pt x="164" y="72"/>
                </a:lnTo>
                <a:lnTo>
                  <a:pt x="170" y="50"/>
                </a:lnTo>
                <a:lnTo>
                  <a:pt x="178" y="32"/>
                </a:lnTo>
                <a:lnTo>
                  <a:pt x="184" y="26"/>
                </a:lnTo>
                <a:lnTo>
                  <a:pt x="188" y="20"/>
                </a:lnTo>
                <a:lnTo>
                  <a:pt x="194" y="18"/>
                </a:lnTo>
                <a:lnTo>
                  <a:pt x="200" y="16"/>
                </a:lnTo>
                <a:lnTo>
                  <a:pt x="200" y="16"/>
                </a:lnTo>
                <a:lnTo>
                  <a:pt x="208" y="18"/>
                </a:lnTo>
                <a:lnTo>
                  <a:pt x="216" y="24"/>
                </a:lnTo>
                <a:lnTo>
                  <a:pt x="222" y="32"/>
                </a:lnTo>
                <a:lnTo>
                  <a:pt x="228" y="44"/>
                </a:lnTo>
                <a:lnTo>
                  <a:pt x="234" y="58"/>
                </a:lnTo>
                <a:lnTo>
                  <a:pt x="236" y="74"/>
                </a:lnTo>
                <a:lnTo>
                  <a:pt x="240" y="92"/>
                </a:lnTo>
                <a:lnTo>
                  <a:pt x="240" y="112"/>
                </a:lnTo>
                <a:lnTo>
                  <a:pt x="240" y="112"/>
                </a:lnTo>
                <a:lnTo>
                  <a:pt x="240" y="132"/>
                </a:lnTo>
                <a:lnTo>
                  <a:pt x="236" y="150"/>
                </a:lnTo>
                <a:lnTo>
                  <a:pt x="234" y="166"/>
                </a:lnTo>
                <a:lnTo>
                  <a:pt x="228" y="180"/>
                </a:lnTo>
                <a:lnTo>
                  <a:pt x="222" y="192"/>
                </a:lnTo>
                <a:lnTo>
                  <a:pt x="216" y="200"/>
                </a:lnTo>
                <a:lnTo>
                  <a:pt x="208" y="206"/>
                </a:lnTo>
                <a:lnTo>
                  <a:pt x="200" y="2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10" name="Group 9"/>
          <p:cNvGrpSpPr/>
          <p:nvPr/>
        </p:nvGrpSpPr>
        <p:grpSpPr>
          <a:xfrm>
            <a:off x="6105331" y="1942584"/>
            <a:ext cx="348824" cy="348824"/>
            <a:chOff x="3962400" y="19621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76" name="Freeform 155"/>
            <p:cNvSpPr>
              <a:spLocks noEditPoints="1"/>
            </p:cNvSpPr>
            <p:nvPr/>
          </p:nvSpPr>
          <p:spPr bwMode="auto">
            <a:xfrm>
              <a:off x="3962400" y="1962150"/>
              <a:ext cx="406400" cy="406400"/>
            </a:xfrm>
            <a:custGeom>
              <a:avLst/>
              <a:gdLst/>
              <a:ahLst/>
              <a:cxnLst>
                <a:cxn ang="0">
                  <a:pos x="172" y="4"/>
                </a:cxn>
                <a:cxn ang="0">
                  <a:pos x="164" y="0"/>
                </a:cxn>
                <a:cxn ang="0">
                  <a:pos x="156" y="0"/>
                </a:cxn>
                <a:cxn ang="0">
                  <a:pos x="148" y="4"/>
                </a:cxn>
                <a:cxn ang="0">
                  <a:pos x="144" y="12"/>
                </a:cxn>
                <a:cxn ang="0">
                  <a:pos x="138" y="28"/>
                </a:cxn>
                <a:cxn ang="0">
                  <a:pos x="126" y="42"/>
                </a:cxn>
                <a:cxn ang="0">
                  <a:pos x="104" y="60"/>
                </a:cxn>
                <a:cxn ang="0">
                  <a:pos x="80" y="74"/>
                </a:cxn>
                <a:cxn ang="0">
                  <a:pos x="40" y="100"/>
                </a:cxn>
                <a:cxn ang="0">
                  <a:pos x="28" y="110"/>
                </a:cxn>
                <a:cxn ang="0">
                  <a:pos x="12" y="132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84" y="252"/>
                </a:cxn>
                <a:cxn ang="0">
                  <a:pos x="92" y="256"/>
                </a:cxn>
                <a:cxn ang="0">
                  <a:pos x="100" y="256"/>
                </a:cxn>
                <a:cxn ang="0">
                  <a:pos x="108" y="252"/>
                </a:cxn>
                <a:cxn ang="0">
                  <a:pos x="112" y="244"/>
                </a:cxn>
                <a:cxn ang="0">
                  <a:pos x="130" y="214"/>
                </a:cxn>
                <a:cxn ang="0">
                  <a:pos x="140" y="204"/>
                </a:cxn>
                <a:cxn ang="0">
                  <a:pos x="176" y="182"/>
                </a:cxn>
                <a:cxn ang="0">
                  <a:pos x="204" y="166"/>
                </a:cxn>
                <a:cxn ang="0">
                  <a:pos x="228" y="146"/>
                </a:cxn>
                <a:cxn ang="0">
                  <a:pos x="238" y="136"/>
                </a:cxn>
                <a:cxn ang="0">
                  <a:pos x="250" y="112"/>
                </a:cxn>
                <a:cxn ang="0">
                  <a:pos x="256" y="100"/>
                </a:cxn>
                <a:cxn ang="0">
                  <a:pos x="252" y="84"/>
                </a:cxn>
                <a:cxn ang="0">
                  <a:pos x="96" y="240"/>
                </a:cxn>
                <a:cxn ang="0">
                  <a:pos x="16" y="160"/>
                </a:cxn>
                <a:cxn ang="0">
                  <a:pos x="28" y="136"/>
                </a:cxn>
                <a:cxn ang="0">
                  <a:pos x="44" y="116"/>
                </a:cxn>
                <a:cxn ang="0">
                  <a:pos x="88" y="88"/>
                </a:cxn>
                <a:cxn ang="0">
                  <a:pos x="132" y="60"/>
                </a:cxn>
                <a:cxn ang="0">
                  <a:pos x="148" y="40"/>
                </a:cxn>
                <a:cxn ang="0">
                  <a:pos x="160" y="16"/>
                </a:cxn>
                <a:cxn ang="0">
                  <a:pos x="240" y="96"/>
                </a:cxn>
                <a:cxn ang="0">
                  <a:pos x="234" y="108"/>
                </a:cxn>
                <a:cxn ang="0">
                  <a:pos x="220" y="130"/>
                </a:cxn>
                <a:cxn ang="0">
                  <a:pos x="190" y="154"/>
                </a:cxn>
                <a:cxn ang="0">
                  <a:pos x="146" y="182"/>
                </a:cxn>
                <a:cxn ang="0">
                  <a:pos x="116" y="206"/>
                </a:cxn>
                <a:cxn ang="0">
                  <a:pos x="102" y="228"/>
                </a:cxn>
              </a:cxnLst>
              <a:rect l="0" t="0" r="r" b="b"/>
              <a:pathLst>
                <a:path w="256" h="256">
                  <a:moveTo>
                    <a:pt x="252" y="84"/>
                  </a:moveTo>
                  <a:lnTo>
                    <a:pt x="172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52" y="2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8" y="28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16" y="52"/>
                  </a:lnTo>
                  <a:lnTo>
                    <a:pt x="104" y="60"/>
                  </a:lnTo>
                  <a:lnTo>
                    <a:pt x="80" y="74"/>
                  </a:lnTo>
                  <a:lnTo>
                    <a:pt x="80" y="74"/>
                  </a:lnTo>
                  <a:lnTo>
                    <a:pt x="52" y="90"/>
                  </a:lnTo>
                  <a:lnTo>
                    <a:pt x="40" y="10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18" y="120"/>
                  </a:lnTo>
                  <a:lnTo>
                    <a:pt x="12" y="132"/>
                  </a:lnTo>
                  <a:lnTo>
                    <a:pt x="6" y="144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4" y="172"/>
                  </a:lnTo>
                  <a:lnTo>
                    <a:pt x="84" y="252"/>
                  </a:lnTo>
                  <a:lnTo>
                    <a:pt x="84" y="252"/>
                  </a:lnTo>
                  <a:lnTo>
                    <a:pt x="92" y="256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108" y="252"/>
                  </a:lnTo>
                  <a:lnTo>
                    <a:pt x="108" y="252"/>
                  </a:lnTo>
                  <a:lnTo>
                    <a:pt x="112" y="244"/>
                  </a:lnTo>
                  <a:lnTo>
                    <a:pt x="112" y="244"/>
                  </a:lnTo>
                  <a:lnTo>
                    <a:pt x="118" y="228"/>
                  </a:lnTo>
                  <a:lnTo>
                    <a:pt x="130" y="214"/>
                  </a:lnTo>
                  <a:lnTo>
                    <a:pt x="130" y="214"/>
                  </a:lnTo>
                  <a:lnTo>
                    <a:pt x="140" y="204"/>
                  </a:lnTo>
                  <a:lnTo>
                    <a:pt x="152" y="196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204" y="166"/>
                  </a:lnTo>
                  <a:lnTo>
                    <a:pt x="216" y="15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38" y="136"/>
                  </a:lnTo>
                  <a:lnTo>
                    <a:pt x="244" y="124"/>
                  </a:lnTo>
                  <a:lnTo>
                    <a:pt x="250" y="112"/>
                  </a:lnTo>
                  <a:lnTo>
                    <a:pt x="256" y="100"/>
                  </a:lnTo>
                  <a:lnTo>
                    <a:pt x="256" y="100"/>
                  </a:lnTo>
                  <a:lnTo>
                    <a:pt x="256" y="92"/>
                  </a:lnTo>
                  <a:lnTo>
                    <a:pt x="252" y="84"/>
                  </a:lnTo>
                  <a:close/>
                  <a:moveTo>
                    <a:pt x="96" y="240"/>
                  </a:moveTo>
                  <a:lnTo>
                    <a:pt x="96" y="240"/>
                  </a:lnTo>
                  <a:lnTo>
                    <a:pt x="16" y="160"/>
                  </a:lnTo>
                  <a:lnTo>
                    <a:pt x="16" y="160"/>
                  </a:lnTo>
                  <a:lnTo>
                    <a:pt x="22" y="148"/>
                  </a:lnTo>
                  <a:lnTo>
                    <a:pt x="28" y="136"/>
                  </a:lnTo>
                  <a:lnTo>
                    <a:pt x="36" y="126"/>
                  </a:lnTo>
                  <a:lnTo>
                    <a:pt x="44" y="116"/>
                  </a:lnTo>
                  <a:lnTo>
                    <a:pt x="66" y="102"/>
                  </a:lnTo>
                  <a:lnTo>
                    <a:pt x="88" y="88"/>
                  </a:lnTo>
                  <a:lnTo>
                    <a:pt x="110" y="74"/>
                  </a:lnTo>
                  <a:lnTo>
                    <a:pt x="132" y="60"/>
                  </a:lnTo>
                  <a:lnTo>
                    <a:pt x="140" y="50"/>
                  </a:lnTo>
                  <a:lnTo>
                    <a:pt x="148" y="40"/>
                  </a:lnTo>
                  <a:lnTo>
                    <a:pt x="154" y="2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4" y="108"/>
                  </a:lnTo>
                  <a:lnTo>
                    <a:pt x="228" y="120"/>
                  </a:lnTo>
                  <a:lnTo>
                    <a:pt x="220" y="130"/>
                  </a:lnTo>
                  <a:lnTo>
                    <a:pt x="212" y="140"/>
                  </a:lnTo>
                  <a:lnTo>
                    <a:pt x="190" y="154"/>
                  </a:lnTo>
                  <a:lnTo>
                    <a:pt x="168" y="168"/>
                  </a:lnTo>
                  <a:lnTo>
                    <a:pt x="146" y="182"/>
                  </a:lnTo>
                  <a:lnTo>
                    <a:pt x="124" y="196"/>
                  </a:lnTo>
                  <a:lnTo>
                    <a:pt x="116" y="206"/>
                  </a:lnTo>
                  <a:lnTo>
                    <a:pt x="108" y="216"/>
                  </a:lnTo>
                  <a:lnTo>
                    <a:pt x="102" y="228"/>
                  </a:lnTo>
                  <a:lnTo>
                    <a:pt x="96" y="2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7" name="Freeform 158"/>
            <p:cNvSpPr>
              <a:spLocks noEditPoints="1"/>
            </p:cNvSpPr>
            <p:nvPr/>
          </p:nvSpPr>
          <p:spPr bwMode="auto">
            <a:xfrm>
              <a:off x="4111625" y="2105025"/>
              <a:ext cx="107950" cy="114300"/>
            </a:xfrm>
            <a:custGeom>
              <a:avLst/>
              <a:gdLst/>
              <a:ahLst/>
              <a:cxnLst>
                <a:cxn ang="0">
                  <a:pos x="54" y="24"/>
                </a:cxn>
                <a:cxn ang="0">
                  <a:pos x="46" y="24"/>
                </a:cxn>
                <a:cxn ang="0">
                  <a:pos x="30" y="30"/>
                </a:cxn>
                <a:cxn ang="0">
                  <a:pos x="18" y="14"/>
                </a:cxn>
                <a:cxn ang="0">
                  <a:pos x="28" y="12"/>
                </a:cxn>
                <a:cxn ang="0">
                  <a:pos x="34" y="14"/>
                </a:cxn>
                <a:cxn ang="0">
                  <a:pos x="38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16" y="4"/>
                </a:cxn>
                <a:cxn ang="0">
                  <a:pos x="10" y="8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0" y="28"/>
                </a:cxn>
                <a:cxn ang="0">
                  <a:pos x="0" y="36"/>
                </a:cxn>
                <a:cxn ang="0">
                  <a:pos x="10" y="46"/>
                </a:cxn>
                <a:cxn ang="0">
                  <a:pos x="26" y="46"/>
                </a:cxn>
                <a:cxn ang="0">
                  <a:pos x="48" y="58"/>
                </a:cxn>
                <a:cxn ang="0">
                  <a:pos x="44" y="62"/>
                </a:cxn>
                <a:cxn ang="0">
                  <a:pos x="36" y="60"/>
                </a:cxn>
                <a:cxn ang="0">
                  <a:pos x="32" y="58"/>
                </a:cxn>
                <a:cxn ang="0">
                  <a:pos x="26" y="58"/>
                </a:cxn>
                <a:cxn ang="0">
                  <a:pos x="24" y="62"/>
                </a:cxn>
                <a:cxn ang="0">
                  <a:pos x="32" y="70"/>
                </a:cxn>
                <a:cxn ang="0">
                  <a:pos x="38" y="72"/>
                </a:cxn>
                <a:cxn ang="0">
                  <a:pos x="56" y="66"/>
                </a:cxn>
                <a:cxn ang="0">
                  <a:pos x="60" y="70"/>
                </a:cxn>
                <a:cxn ang="0">
                  <a:pos x="64" y="68"/>
                </a:cxn>
                <a:cxn ang="0">
                  <a:pos x="66" y="66"/>
                </a:cxn>
                <a:cxn ang="0">
                  <a:pos x="60" y="60"/>
                </a:cxn>
                <a:cxn ang="0">
                  <a:pos x="66" y="52"/>
                </a:cxn>
                <a:cxn ang="0">
                  <a:pos x="68" y="36"/>
                </a:cxn>
                <a:cxn ang="0">
                  <a:pos x="18" y="34"/>
                </a:cxn>
                <a:cxn ang="0">
                  <a:pos x="12" y="32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14" y="18"/>
                </a:cxn>
                <a:cxn ang="0">
                  <a:pos x="18" y="34"/>
                </a:cxn>
                <a:cxn ang="0">
                  <a:pos x="52" y="54"/>
                </a:cxn>
                <a:cxn ang="0">
                  <a:pos x="40" y="40"/>
                </a:cxn>
                <a:cxn ang="0">
                  <a:pos x="48" y="36"/>
                </a:cxn>
                <a:cxn ang="0">
                  <a:pos x="52" y="38"/>
                </a:cxn>
                <a:cxn ang="0">
                  <a:pos x="56" y="42"/>
                </a:cxn>
                <a:cxn ang="0">
                  <a:pos x="56" y="46"/>
                </a:cxn>
              </a:cxnLst>
              <a:rect l="0" t="0" r="r" b="b"/>
              <a:pathLst>
                <a:path w="68" h="72">
                  <a:moveTo>
                    <a:pt x="62" y="30"/>
                  </a:moveTo>
                  <a:lnTo>
                    <a:pt x="62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6" y="46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2" y="30"/>
                  </a:lnTo>
                  <a:close/>
                  <a:moveTo>
                    <a:pt x="18" y="34"/>
                  </a:moveTo>
                  <a:lnTo>
                    <a:pt x="18" y="34"/>
                  </a:lnTo>
                  <a:lnTo>
                    <a:pt x="14" y="3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18" y="34"/>
                  </a:lnTo>
                  <a:close/>
                  <a:moveTo>
                    <a:pt x="56" y="50"/>
                  </a:moveTo>
                  <a:lnTo>
                    <a:pt x="56" y="50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8" name="Freeform 159"/>
            <p:cNvSpPr>
              <a:spLocks/>
            </p:cNvSpPr>
            <p:nvPr/>
          </p:nvSpPr>
          <p:spPr bwMode="auto">
            <a:xfrm>
              <a:off x="4111625" y="2105025"/>
              <a:ext cx="107950" cy="114300"/>
            </a:xfrm>
            <a:custGeom>
              <a:avLst/>
              <a:gdLst/>
              <a:ahLst/>
              <a:cxnLst>
                <a:cxn ang="0">
                  <a:pos x="62" y="30"/>
                </a:cxn>
                <a:cxn ang="0">
                  <a:pos x="54" y="24"/>
                </a:cxn>
                <a:cxn ang="0">
                  <a:pos x="46" y="24"/>
                </a:cxn>
                <a:cxn ang="0">
                  <a:pos x="38" y="26"/>
                </a:cxn>
                <a:cxn ang="0">
                  <a:pos x="30" y="30"/>
                </a:cxn>
                <a:cxn ang="0">
                  <a:pos x="18" y="14"/>
                </a:cxn>
                <a:cxn ang="0">
                  <a:pos x="24" y="12"/>
                </a:cxn>
                <a:cxn ang="0">
                  <a:pos x="28" y="12"/>
                </a:cxn>
                <a:cxn ang="0">
                  <a:pos x="34" y="14"/>
                </a:cxn>
                <a:cxn ang="0">
                  <a:pos x="36" y="12"/>
                </a:cxn>
                <a:cxn ang="0">
                  <a:pos x="38" y="10"/>
                </a:cxn>
                <a:cxn ang="0">
                  <a:pos x="38" y="4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4"/>
                </a:cxn>
                <a:cxn ang="0">
                  <a:pos x="10" y="8"/>
                </a:cxn>
                <a:cxn ang="0">
                  <a:pos x="10" y="6"/>
                </a:cxn>
                <a:cxn ang="0">
                  <a:pos x="8" y="6"/>
                </a:cxn>
                <a:cxn ang="0">
                  <a:pos x="4" y="6"/>
                </a:cxn>
                <a:cxn ang="0">
                  <a:pos x="4" y="10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2" y="20"/>
                </a:cxn>
                <a:cxn ang="0">
                  <a:pos x="0" y="28"/>
                </a:cxn>
                <a:cxn ang="0">
                  <a:pos x="0" y="36"/>
                </a:cxn>
                <a:cxn ang="0">
                  <a:pos x="4" y="44"/>
                </a:cxn>
                <a:cxn ang="0">
                  <a:pos x="10" y="46"/>
                </a:cxn>
                <a:cxn ang="0">
                  <a:pos x="18" y="48"/>
                </a:cxn>
                <a:cxn ang="0">
                  <a:pos x="34" y="42"/>
                </a:cxn>
                <a:cxn ang="0">
                  <a:pos x="48" y="58"/>
                </a:cxn>
                <a:cxn ang="0">
                  <a:pos x="44" y="62"/>
                </a:cxn>
                <a:cxn ang="0">
                  <a:pos x="40" y="60"/>
                </a:cxn>
                <a:cxn ang="0">
                  <a:pos x="36" y="60"/>
                </a:cxn>
                <a:cxn ang="0">
                  <a:pos x="32" y="58"/>
                </a:cxn>
                <a:cxn ang="0">
                  <a:pos x="30" y="56"/>
                </a:cxn>
                <a:cxn ang="0">
                  <a:pos x="26" y="58"/>
                </a:cxn>
                <a:cxn ang="0">
                  <a:pos x="24" y="62"/>
                </a:cxn>
                <a:cxn ang="0">
                  <a:pos x="26" y="66"/>
                </a:cxn>
                <a:cxn ang="0">
                  <a:pos x="32" y="70"/>
                </a:cxn>
                <a:cxn ang="0">
                  <a:pos x="38" y="72"/>
                </a:cxn>
                <a:cxn ang="0">
                  <a:pos x="48" y="72"/>
                </a:cxn>
                <a:cxn ang="0">
                  <a:pos x="56" y="66"/>
                </a:cxn>
                <a:cxn ang="0">
                  <a:pos x="60" y="70"/>
                </a:cxn>
                <a:cxn ang="0">
                  <a:pos x="62" y="70"/>
                </a:cxn>
                <a:cxn ang="0">
                  <a:pos x="64" y="68"/>
                </a:cxn>
                <a:cxn ang="0">
                  <a:pos x="66" y="66"/>
                </a:cxn>
                <a:cxn ang="0">
                  <a:pos x="64" y="64"/>
                </a:cxn>
                <a:cxn ang="0">
                  <a:pos x="60" y="60"/>
                </a:cxn>
                <a:cxn ang="0">
                  <a:pos x="66" y="52"/>
                </a:cxn>
                <a:cxn ang="0">
                  <a:pos x="68" y="42"/>
                </a:cxn>
                <a:cxn ang="0">
                  <a:pos x="68" y="36"/>
                </a:cxn>
                <a:cxn ang="0">
                  <a:pos x="62" y="30"/>
                </a:cxn>
              </a:cxnLst>
              <a:rect l="0" t="0" r="r" b="b"/>
              <a:pathLst>
                <a:path w="68" h="72">
                  <a:moveTo>
                    <a:pt x="62" y="30"/>
                  </a:moveTo>
                  <a:lnTo>
                    <a:pt x="62" y="3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6" y="46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60" y="70"/>
                  </a:lnTo>
                  <a:lnTo>
                    <a:pt x="60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64" y="64"/>
                  </a:lnTo>
                  <a:lnTo>
                    <a:pt x="64" y="64"/>
                  </a:lnTo>
                  <a:lnTo>
                    <a:pt x="60" y="60"/>
                  </a:lnTo>
                  <a:lnTo>
                    <a:pt x="60" y="60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2" y="3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9" name="Freeform 160"/>
            <p:cNvSpPr>
              <a:spLocks/>
            </p:cNvSpPr>
            <p:nvPr/>
          </p:nvSpPr>
          <p:spPr bwMode="auto">
            <a:xfrm>
              <a:off x="4127500" y="213360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8" y="1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0" name="Freeform 161"/>
            <p:cNvSpPr>
              <a:spLocks/>
            </p:cNvSpPr>
            <p:nvPr/>
          </p:nvSpPr>
          <p:spPr bwMode="auto">
            <a:xfrm>
              <a:off x="4175125" y="2162175"/>
              <a:ext cx="25400" cy="28575"/>
            </a:xfrm>
            <a:custGeom>
              <a:avLst/>
              <a:gdLst/>
              <a:ahLst/>
              <a:cxnLst>
                <a:cxn ang="0">
                  <a:pos x="16" y="14"/>
                </a:cxn>
                <a:cxn ang="0">
                  <a:pos x="16" y="14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14" y="4"/>
                </a:cxn>
                <a:cxn ang="0">
                  <a:pos x="14" y="4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10"/>
                </a:cxn>
                <a:cxn ang="0">
                  <a:pos x="16" y="10"/>
                </a:cxn>
                <a:cxn ang="0">
                  <a:pos x="16" y="14"/>
                </a:cxn>
              </a:cxnLst>
              <a:rect l="0" t="0" r="r" b="b"/>
              <a:pathLst>
                <a:path w="16" h="18">
                  <a:moveTo>
                    <a:pt x="16" y="14"/>
                  </a:moveTo>
                  <a:lnTo>
                    <a:pt x="16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1" name="Freeform 162"/>
            <p:cNvSpPr>
              <a:spLocks/>
            </p:cNvSpPr>
            <p:nvPr/>
          </p:nvSpPr>
          <p:spPr bwMode="auto">
            <a:xfrm>
              <a:off x="4098925" y="2241550"/>
              <a:ext cx="60325" cy="66675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6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4" y="42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2" y="2"/>
                </a:cxn>
              </a:cxnLst>
              <a:rect l="0" t="0" r="r" b="b"/>
              <a:pathLst>
                <a:path w="38" h="42">
                  <a:moveTo>
                    <a:pt x="32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6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2" name="Freeform 163"/>
            <p:cNvSpPr>
              <a:spLocks/>
            </p:cNvSpPr>
            <p:nvPr/>
          </p:nvSpPr>
          <p:spPr bwMode="auto">
            <a:xfrm>
              <a:off x="4098925" y="2241550"/>
              <a:ext cx="60325" cy="66675"/>
            </a:xfrm>
            <a:custGeom>
              <a:avLst/>
              <a:gdLst/>
              <a:ahLst/>
              <a:cxnLst>
                <a:cxn ang="0">
                  <a:pos x="32" y="2"/>
                </a:cxn>
                <a:cxn ang="0">
                  <a:pos x="32" y="2"/>
                </a:cxn>
                <a:cxn ang="0">
                  <a:pos x="32" y="2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6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4" y="42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22" y="20"/>
                </a:cxn>
                <a:cxn ang="0">
                  <a:pos x="22" y="20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6" y="8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8" y="4"/>
                </a:cxn>
                <a:cxn ang="0">
                  <a:pos x="38" y="2"/>
                </a:cxn>
                <a:cxn ang="0">
                  <a:pos x="38" y="2"/>
                </a:cxn>
                <a:cxn ang="0">
                  <a:pos x="34" y="0"/>
                </a:cxn>
                <a:cxn ang="0">
                  <a:pos x="32" y="2"/>
                </a:cxn>
              </a:cxnLst>
              <a:rect l="0" t="0" r="r" b="b"/>
              <a:pathLst>
                <a:path w="38" h="42">
                  <a:moveTo>
                    <a:pt x="32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6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3" name="Freeform 164"/>
            <p:cNvSpPr>
              <a:spLocks/>
            </p:cNvSpPr>
            <p:nvPr/>
          </p:nvSpPr>
          <p:spPr bwMode="auto">
            <a:xfrm>
              <a:off x="4171950" y="2025650"/>
              <a:ext cx="60325" cy="63500"/>
            </a:xfrm>
            <a:custGeom>
              <a:avLst/>
              <a:gdLst/>
              <a:ahLst/>
              <a:cxnLst>
                <a:cxn ang="0">
                  <a:pos x="16" y="22"/>
                </a:cxn>
                <a:cxn ang="0">
                  <a:pos x="16" y="22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32" y="1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2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6" y="22"/>
                </a:cxn>
              </a:cxnLst>
              <a:rect l="0" t="0" r="r" b="b"/>
              <a:pathLst>
                <a:path w="38" h="40">
                  <a:moveTo>
                    <a:pt x="16" y="22"/>
                  </a:moveTo>
                  <a:lnTo>
                    <a:pt x="16" y="2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2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6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84" name="Freeform 165"/>
            <p:cNvSpPr>
              <a:spLocks/>
            </p:cNvSpPr>
            <p:nvPr/>
          </p:nvSpPr>
          <p:spPr bwMode="auto">
            <a:xfrm>
              <a:off x="4171950" y="2025650"/>
              <a:ext cx="60325" cy="63500"/>
            </a:xfrm>
            <a:custGeom>
              <a:avLst/>
              <a:gdLst/>
              <a:ahLst/>
              <a:cxnLst>
                <a:cxn ang="0">
                  <a:pos x="16" y="22"/>
                </a:cxn>
                <a:cxn ang="0">
                  <a:pos x="16" y="22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6" y="40"/>
                </a:cxn>
                <a:cxn ang="0">
                  <a:pos x="20" y="28"/>
                </a:cxn>
                <a:cxn ang="0">
                  <a:pos x="20" y="28"/>
                </a:cxn>
                <a:cxn ang="0">
                  <a:pos x="32" y="14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8" y="4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2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6" y="22"/>
                </a:cxn>
              </a:cxnLst>
              <a:rect l="0" t="0" r="r" b="b"/>
              <a:pathLst>
                <a:path w="38" h="40">
                  <a:moveTo>
                    <a:pt x="16" y="22"/>
                  </a:moveTo>
                  <a:lnTo>
                    <a:pt x="16" y="2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2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6" y="2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11" name="Freeform 181"/>
          <p:cNvSpPr>
            <a:spLocks noEditPoints="1"/>
          </p:cNvSpPr>
          <p:nvPr/>
        </p:nvSpPr>
        <p:spPr bwMode="auto">
          <a:xfrm>
            <a:off x="4710034" y="1942584"/>
            <a:ext cx="348824" cy="348824"/>
          </a:xfrm>
          <a:custGeom>
            <a:avLst/>
            <a:gdLst/>
            <a:ahLst/>
            <a:cxnLst>
              <a:cxn ang="0">
                <a:pos x="252" y="2"/>
              </a:cxn>
              <a:cxn ang="0">
                <a:pos x="252" y="2"/>
              </a:cxn>
              <a:cxn ang="0">
                <a:pos x="248" y="0"/>
              </a:cxn>
              <a:cxn ang="0">
                <a:pos x="248" y="0"/>
              </a:cxn>
              <a:cxn ang="0">
                <a:pos x="244" y="2"/>
              </a:cxn>
              <a:cxn ang="0">
                <a:pos x="4" y="162"/>
              </a:cxn>
              <a:cxn ang="0">
                <a:pos x="4" y="162"/>
              </a:cxn>
              <a:cxn ang="0">
                <a:pos x="0" y="164"/>
              </a:cxn>
              <a:cxn ang="0">
                <a:pos x="0" y="168"/>
              </a:cxn>
              <a:cxn ang="0">
                <a:pos x="0" y="168"/>
              </a:cxn>
              <a:cxn ang="0">
                <a:pos x="2" y="172"/>
              </a:cxn>
              <a:cxn ang="0">
                <a:pos x="6" y="176"/>
              </a:cxn>
              <a:cxn ang="0">
                <a:pos x="68" y="200"/>
              </a:cxn>
              <a:cxn ang="0">
                <a:pos x="98" y="252"/>
              </a:cxn>
              <a:cxn ang="0">
                <a:pos x="98" y="252"/>
              </a:cxn>
              <a:cxn ang="0">
                <a:pos x="100" y="254"/>
              </a:cxn>
              <a:cxn ang="0">
                <a:pos x="104" y="256"/>
              </a:cxn>
              <a:cxn ang="0">
                <a:pos x="104" y="256"/>
              </a:cxn>
              <a:cxn ang="0">
                <a:pos x="104" y="256"/>
              </a:cxn>
              <a:cxn ang="0">
                <a:pos x="108" y="254"/>
              </a:cxn>
              <a:cxn ang="0">
                <a:pos x="110" y="252"/>
              </a:cxn>
              <a:cxn ang="0">
                <a:pos x="128" y="224"/>
              </a:cxn>
              <a:cxn ang="0">
                <a:pos x="206" y="256"/>
              </a:cxn>
              <a:cxn ang="0">
                <a:pos x="206" y="256"/>
              </a:cxn>
              <a:cxn ang="0">
                <a:pos x="208" y="256"/>
              </a:cxn>
              <a:cxn ang="0">
                <a:pos x="208" y="256"/>
              </a:cxn>
              <a:cxn ang="0">
                <a:pos x="212" y="254"/>
              </a:cxn>
              <a:cxn ang="0">
                <a:pos x="212" y="254"/>
              </a:cxn>
              <a:cxn ang="0">
                <a:pos x="214" y="252"/>
              </a:cxn>
              <a:cxn ang="0">
                <a:pos x="216" y="250"/>
              </a:cxn>
              <a:cxn ang="0">
                <a:pos x="256" y="10"/>
              </a:cxn>
              <a:cxn ang="0">
                <a:pos x="256" y="10"/>
              </a:cxn>
              <a:cxn ang="0">
                <a:pos x="256" y="4"/>
              </a:cxn>
              <a:cxn ang="0">
                <a:pos x="252" y="2"/>
              </a:cxn>
              <a:cxn ang="0">
                <a:pos x="26" y="166"/>
              </a:cxn>
              <a:cxn ang="0">
                <a:pos x="210" y="42"/>
              </a:cxn>
              <a:cxn ang="0">
                <a:pos x="76" y="186"/>
              </a:cxn>
              <a:cxn ang="0">
                <a:pos x="76" y="186"/>
              </a:cxn>
              <a:cxn ang="0">
                <a:pos x="74" y="186"/>
              </a:cxn>
              <a:cxn ang="0">
                <a:pos x="26" y="166"/>
              </a:cxn>
              <a:cxn ang="0">
                <a:pos x="82" y="192"/>
              </a:cxn>
              <a:cxn ang="0">
                <a:pos x="82" y="192"/>
              </a:cxn>
              <a:cxn ang="0">
                <a:pos x="82" y="192"/>
              </a:cxn>
              <a:cxn ang="0">
                <a:pos x="234" y="30"/>
              </a:cxn>
              <a:cxn ang="0">
                <a:pos x="104" y="232"/>
              </a:cxn>
              <a:cxn ang="0">
                <a:pos x="82" y="192"/>
              </a:cxn>
              <a:cxn ang="0">
                <a:pos x="202" y="236"/>
              </a:cxn>
              <a:cxn ang="0">
                <a:pos x="134" y="210"/>
              </a:cxn>
              <a:cxn ang="0">
                <a:pos x="134" y="210"/>
              </a:cxn>
              <a:cxn ang="0">
                <a:pos x="128" y="208"/>
              </a:cxn>
              <a:cxn ang="0">
                <a:pos x="234" y="46"/>
              </a:cxn>
              <a:cxn ang="0">
                <a:pos x="202" y="236"/>
              </a:cxn>
            </a:cxnLst>
            <a:rect l="0" t="0" r="r" b="b"/>
            <a:pathLst>
              <a:path w="256" h="256">
                <a:moveTo>
                  <a:pt x="252" y="2"/>
                </a:moveTo>
                <a:lnTo>
                  <a:pt x="252" y="2"/>
                </a:lnTo>
                <a:lnTo>
                  <a:pt x="248" y="0"/>
                </a:lnTo>
                <a:lnTo>
                  <a:pt x="248" y="0"/>
                </a:lnTo>
                <a:lnTo>
                  <a:pt x="244" y="2"/>
                </a:lnTo>
                <a:lnTo>
                  <a:pt x="4" y="162"/>
                </a:lnTo>
                <a:lnTo>
                  <a:pt x="4" y="162"/>
                </a:lnTo>
                <a:lnTo>
                  <a:pt x="0" y="164"/>
                </a:lnTo>
                <a:lnTo>
                  <a:pt x="0" y="168"/>
                </a:lnTo>
                <a:lnTo>
                  <a:pt x="0" y="168"/>
                </a:lnTo>
                <a:lnTo>
                  <a:pt x="2" y="172"/>
                </a:lnTo>
                <a:lnTo>
                  <a:pt x="6" y="176"/>
                </a:lnTo>
                <a:lnTo>
                  <a:pt x="68" y="200"/>
                </a:lnTo>
                <a:lnTo>
                  <a:pt x="98" y="252"/>
                </a:lnTo>
                <a:lnTo>
                  <a:pt x="98" y="252"/>
                </a:lnTo>
                <a:lnTo>
                  <a:pt x="100" y="254"/>
                </a:lnTo>
                <a:lnTo>
                  <a:pt x="104" y="256"/>
                </a:lnTo>
                <a:lnTo>
                  <a:pt x="104" y="256"/>
                </a:lnTo>
                <a:lnTo>
                  <a:pt x="104" y="256"/>
                </a:lnTo>
                <a:lnTo>
                  <a:pt x="108" y="254"/>
                </a:lnTo>
                <a:lnTo>
                  <a:pt x="110" y="252"/>
                </a:lnTo>
                <a:lnTo>
                  <a:pt x="128" y="224"/>
                </a:lnTo>
                <a:lnTo>
                  <a:pt x="206" y="256"/>
                </a:lnTo>
                <a:lnTo>
                  <a:pt x="206" y="256"/>
                </a:lnTo>
                <a:lnTo>
                  <a:pt x="208" y="256"/>
                </a:lnTo>
                <a:lnTo>
                  <a:pt x="208" y="256"/>
                </a:lnTo>
                <a:lnTo>
                  <a:pt x="212" y="254"/>
                </a:lnTo>
                <a:lnTo>
                  <a:pt x="212" y="254"/>
                </a:lnTo>
                <a:lnTo>
                  <a:pt x="214" y="252"/>
                </a:lnTo>
                <a:lnTo>
                  <a:pt x="216" y="250"/>
                </a:lnTo>
                <a:lnTo>
                  <a:pt x="256" y="10"/>
                </a:lnTo>
                <a:lnTo>
                  <a:pt x="256" y="10"/>
                </a:lnTo>
                <a:lnTo>
                  <a:pt x="256" y="4"/>
                </a:lnTo>
                <a:lnTo>
                  <a:pt x="252" y="2"/>
                </a:lnTo>
                <a:close/>
                <a:moveTo>
                  <a:pt x="26" y="166"/>
                </a:moveTo>
                <a:lnTo>
                  <a:pt x="210" y="42"/>
                </a:lnTo>
                <a:lnTo>
                  <a:pt x="76" y="186"/>
                </a:lnTo>
                <a:lnTo>
                  <a:pt x="76" y="186"/>
                </a:lnTo>
                <a:lnTo>
                  <a:pt x="74" y="186"/>
                </a:lnTo>
                <a:lnTo>
                  <a:pt x="26" y="166"/>
                </a:lnTo>
                <a:close/>
                <a:moveTo>
                  <a:pt x="82" y="192"/>
                </a:moveTo>
                <a:lnTo>
                  <a:pt x="82" y="192"/>
                </a:lnTo>
                <a:lnTo>
                  <a:pt x="82" y="192"/>
                </a:lnTo>
                <a:lnTo>
                  <a:pt x="234" y="30"/>
                </a:lnTo>
                <a:lnTo>
                  <a:pt x="104" y="232"/>
                </a:lnTo>
                <a:lnTo>
                  <a:pt x="82" y="192"/>
                </a:lnTo>
                <a:close/>
                <a:moveTo>
                  <a:pt x="202" y="236"/>
                </a:moveTo>
                <a:lnTo>
                  <a:pt x="134" y="210"/>
                </a:lnTo>
                <a:lnTo>
                  <a:pt x="134" y="210"/>
                </a:lnTo>
                <a:lnTo>
                  <a:pt x="128" y="208"/>
                </a:lnTo>
                <a:lnTo>
                  <a:pt x="234" y="46"/>
                </a:lnTo>
                <a:lnTo>
                  <a:pt x="202" y="2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12" name="Group 11"/>
          <p:cNvGrpSpPr/>
          <p:nvPr/>
        </p:nvGrpSpPr>
        <p:grpSpPr>
          <a:xfrm>
            <a:off x="7500628" y="1244936"/>
            <a:ext cx="348824" cy="327022"/>
            <a:chOff x="5588000" y="1149350"/>
            <a:chExt cx="406400" cy="381000"/>
          </a:xfrm>
          <a:solidFill>
            <a:schemeClr val="bg1">
              <a:lumMod val="50000"/>
            </a:schemeClr>
          </a:solidFill>
        </p:grpSpPr>
        <p:sp>
          <p:nvSpPr>
            <p:cNvPr id="160" name="Freeform 208"/>
            <p:cNvSpPr>
              <a:spLocks noEditPoints="1"/>
            </p:cNvSpPr>
            <p:nvPr/>
          </p:nvSpPr>
          <p:spPr bwMode="auto">
            <a:xfrm>
              <a:off x="5588000" y="1149350"/>
              <a:ext cx="406400" cy="381000"/>
            </a:xfrm>
            <a:custGeom>
              <a:avLst/>
              <a:gdLst/>
              <a:ahLst/>
              <a:cxnLst>
                <a:cxn ang="0">
                  <a:pos x="204" y="4"/>
                </a:cxn>
                <a:cxn ang="0">
                  <a:pos x="198" y="2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216"/>
                </a:cxn>
                <a:cxn ang="0">
                  <a:pos x="2" y="226"/>
                </a:cxn>
                <a:cxn ang="0">
                  <a:pos x="14" y="238"/>
                </a:cxn>
                <a:cxn ang="0">
                  <a:pos x="232" y="240"/>
                </a:cxn>
                <a:cxn ang="0">
                  <a:pos x="242" y="238"/>
                </a:cxn>
                <a:cxn ang="0">
                  <a:pos x="254" y="226"/>
                </a:cxn>
                <a:cxn ang="0">
                  <a:pos x="256" y="64"/>
                </a:cxn>
                <a:cxn ang="0">
                  <a:pos x="254" y="58"/>
                </a:cxn>
                <a:cxn ang="0">
                  <a:pos x="240" y="216"/>
                </a:cxn>
                <a:cxn ang="0">
                  <a:pos x="240" y="220"/>
                </a:cxn>
                <a:cxn ang="0">
                  <a:pos x="236" y="224"/>
                </a:cxn>
                <a:cxn ang="0">
                  <a:pos x="24" y="224"/>
                </a:cxn>
                <a:cxn ang="0">
                  <a:pos x="20" y="224"/>
                </a:cxn>
                <a:cxn ang="0">
                  <a:pos x="16" y="220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184" y="16"/>
                </a:cxn>
                <a:cxn ang="0">
                  <a:pos x="184" y="48"/>
                </a:cxn>
                <a:cxn ang="0">
                  <a:pos x="186" y="58"/>
                </a:cxn>
                <a:cxn ang="0">
                  <a:pos x="198" y="70"/>
                </a:cxn>
                <a:cxn ang="0">
                  <a:pos x="216" y="72"/>
                </a:cxn>
                <a:cxn ang="0">
                  <a:pos x="240" y="216"/>
                </a:cxn>
                <a:cxn ang="0">
                  <a:pos x="208" y="64"/>
                </a:cxn>
                <a:cxn ang="0">
                  <a:pos x="202" y="62"/>
                </a:cxn>
                <a:cxn ang="0">
                  <a:pos x="194" y="54"/>
                </a:cxn>
                <a:cxn ang="0">
                  <a:pos x="192" y="48"/>
                </a:cxn>
                <a:cxn ang="0">
                  <a:pos x="240" y="64"/>
                </a:cxn>
              </a:cxnLst>
              <a:rect l="0" t="0" r="r" b="b"/>
              <a:pathLst>
                <a:path w="256" h="240">
                  <a:moveTo>
                    <a:pt x="252" y="52"/>
                  </a:moveTo>
                  <a:lnTo>
                    <a:pt x="204" y="4"/>
                  </a:lnTo>
                  <a:lnTo>
                    <a:pt x="204" y="4"/>
                  </a:lnTo>
                  <a:lnTo>
                    <a:pt x="198" y="2"/>
                  </a:lnTo>
                  <a:lnTo>
                    <a:pt x="19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26"/>
                  </a:lnTo>
                  <a:lnTo>
                    <a:pt x="8" y="232"/>
                  </a:lnTo>
                  <a:lnTo>
                    <a:pt x="14" y="238"/>
                  </a:lnTo>
                  <a:lnTo>
                    <a:pt x="24" y="240"/>
                  </a:lnTo>
                  <a:lnTo>
                    <a:pt x="232" y="240"/>
                  </a:lnTo>
                  <a:lnTo>
                    <a:pt x="232" y="240"/>
                  </a:lnTo>
                  <a:lnTo>
                    <a:pt x="242" y="238"/>
                  </a:lnTo>
                  <a:lnTo>
                    <a:pt x="248" y="232"/>
                  </a:lnTo>
                  <a:lnTo>
                    <a:pt x="254" y="226"/>
                  </a:lnTo>
                  <a:lnTo>
                    <a:pt x="256" y="216"/>
                  </a:lnTo>
                  <a:lnTo>
                    <a:pt x="256" y="64"/>
                  </a:lnTo>
                  <a:lnTo>
                    <a:pt x="256" y="64"/>
                  </a:lnTo>
                  <a:lnTo>
                    <a:pt x="254" y="58"/>
                  </a:lnTo>
                  <a:lnTo>
                    <a:pt x="252" y="52"/>
                  </a:lnTo>
                  <a:close/>
                  <a:moveTo>
                    <a:pt x="240" y="216"/>
                  </a:moveTo>
                  <a:lnTo>
                    <a:pt x="240" y="216"/>
                  </a:lnTo>
                  <a:lnTo>
                    <a:pt x="240" y="220"/>
                  </a:lnTo>
                  <a:lnTo>
                    <a:pt x="238" y="222"/>
                  </a:lnTo>
                  <a:lnTo>
                    <a:pt x="236" y="224"/>
                  </a:lnTo>
                  <a:lnTo>
                    <a:pt x="232" y="224"/>
                  </a:lnTo>
                  <a:lnTo>
                    <a:pt x="24" y="224"/>
                  </a:lnTo>
                  <a:lnTo>
                    <a:pt x="24" y="224"/>
                  </a:lnTo>
                  <a:lnTo>
                    <a:pt x="20" y="224"/>
                  </a:lnTo>
                  <a:lnTo>
                    <a:pt x="18" y="222"/>
                  </a:lnTo>
                  <a:lnTo>
                    <a:pt x="16" y="220"/>
                  </a:lnTo>
                  <a:lnTo>
                    <a:pt x="16" y="21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84" y="16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4" y="48"/>
                  </a:lnTo>
                  <a:lnTo>
                    <a:pt x="186" y="58"/>
                  </a:lnTo>
                  <a:lnTo>
                    <a:pt x="192" y="64"/>
                  </a:lnTo>
                  <a:lnTo>
                    <a:pt x="198" y="70"/>
                  </a:lnTo>
                  <a:lnTo>
                    <a:pt x="208" y="72"/>
                  </a:lnTo>
                  <a:lnTo>
                    <a:pt x="216" y="72"/>
                  </a:lnTo>
                  <a:lnTo>
                    <a:pt x="240" y="72"/>
                  </a:lnTo>
                  <a:lnTo>
                    <a:pt x="240" y="216"/>
                  </a:lnTo>
                  <a:close/>
                  <a:moveTo>
                    <a:pt x="216" y="64"/>
                  </a:moveTo>
                  <a:lnTo>
                    <a:pt x="208" y="64"/>
                  </a:lnTo>
                  <a:lnTo>
                    <a:pt x="208" y="64"/>
                  </a:lnTo>
                  <a:lnTo>
                    <a:pt x="202" y="62"/>
                  </a:lnTo>
                  <a:lnTo>
                    <a:pt x="196" y="60"/>
                  </a:lnTo>
                  <a:lnTo>
                    <a:pt x="194" y="54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16"/>
                  </a:lnTo>
                  <a:lnTo>
                    <a:pt x="240" y="64"/>
                  </a:lnTo>
                  <a:lnTo>
                    <a:pt x="216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1" name="Freeform 212"/>
            <p:cNvSpPr>
              <a:spLocks/>
            </p:cNvSpPr>
            <p:nvPr/>
          </p:nvSpPr>
          <p:spPr bwMode="auto">
            <a:xfrm>
              <a:off x="5778500" y="1225550"/>
              <a:ext cx="762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48" h="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2" name="Freeform 213"/>
            <p:cNvSpPr>
              <a:spLocks/>
            </p:cNvSpPr>
            <p:nvPr/>
          </p:nvSpPr>
          <p:spPr bwMode="auto">
            <a:xfrm>
              <a:off x="5778500" y="1225550"/>
              <a:ext cx="762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48" h="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3" name="Freeform 214"/>
            <p:cNvSpPr>
              <a:spLocks/>
            </p:cNvSpPr>
            <p:nvPr/>
          </p:nvSpPr>
          <p:spPr bwMode="auto">
            <a:xfrm>
              <a:off x="5778500" y="1263650"/>
              <a:ext cx="762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48" h="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4" name="Freeform 215"/>
            <p:cNvSpPr>
              <a:spLocks/>
            </p:cNvSpPr>
            <p:nvPr/>
          </p:nvSpPr>
          <p:spPr bwMode="auto">
            <a:xfrm>
              <a:off x="5778500" y="1263650"/>
              <a:ext cx="762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48" h="8">
                  <a:moveTo>
                    <a:pt x="4" y="8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5" name="Freeform 216"/>
            <p:cNvSpPr>
              <a:spLocks/>
            </p:cNvSpPr>
            <p:nvPr/>
          </p:nvSpPr>
          <p:spPr bwMode="auto">
            <a:xfrm>
              <a:off x="5778500" y="1301750"/>
              <a:ext cx="165100" cy="127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00" y="8"/>
                </a:cxn>
                <a:cxn ang="0">
                  <a:pos x="100" y="8"/>
                </a:cxn>
                <a:cxn ang="0">
                  <a:pos x="102" y="6"/>
                </a:cxn>
                <a:cxn ang="0">
                  <a:pos x="104" y="4"/>
                </a:cxn>
                <a:cxn ang="0">
                  <a:pos x="104" y="4"/>
                </a:cxn>
                <a:cxn ang="0">
                  <a:pos x="102" y="2"/>
                </a:cxn>
                <a:cxn ang="0">
                  <a:pos x="10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</a:cxnLst>
              <a:rect l="0" t="0" r="r" b="b"/>
              <a:pathLst>
                <a:path w="104" h="8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2"/>
                  </a:lnTo>
                  <a:lnTo>
                    <a:pt x="10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6" name="Freeform 217"/>
            <p:cNvSpPr>
              <a:spLocks/>
            </p:cNvSpPr>
            <p:nvPr/>
          </p:nvSpPr>
          <p:spPr bwMode="auto">
            <a:xfrm>
              <a:off x="5778500" y="1301750"/>
              <a:ext cx="165100" cy="1270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00" y="8"/>
                </a:cxn>
                <a:cxn ang="0">
                  <a:pos x="100" y="8"/>
                </a:cxn>
                <a:cxn ang="0">
                  <a:pos x="102" y="6"/>
                </a:cxn>
                <a:cxn ang="0">
                  <a:pos x="104" y="4"/>
                </a:cxn>
                <a:cxn ang="0">
                  <a:pos x="104" y="4"/>
                </a:cxn>
                <a:cxn ang="0">
                  <a:pos x="102" y="2"/>
                </a:cxn>
                <a:cxn ang="0">
                  <a:pos x="100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</a:cxnLst>
              <a:rect l="0" t="0" r="r" b="b"/>
              <a:pathLst>
                <a:path w="104" h="8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4" y="4"/>
                  </a:lnTo>
                  <a:lnTo>
                    <a:pt x="104" y="4"/>
                  </a:lnTo>
                  <a:lnTo>
                    <a:pt x="102" y="2"/>
                  </a:lnTo>
                  <a:lnTo>
                    <a:pt x="10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7" name="Freeform 218"/>
            <p:cNvSpPr>
              <a:spLocks/>
            </p:cNvSpPr>
            <p:nvPr/>
          </p:nvSpPr>
          <p:spPr bwMode="auto">
            <a:xfrm>
              <a:off x="5638800" y="13779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8" name="Freeform 219"/>
            <p:cNvSpPr>
              <a:spLocks/>
            </p:cNvSpPr>
            <p:nvPr/>
          </p:nvSpPr>
          <p:spPr bwMode="auto">
            <a:xfrm>
              <a:off x="5638800" y="13779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69" name="Freeform 220"/>
            <p:cNvSpPr>
              <a:spLocks/>
            </p:cNvSpPr>
            <p:nvPr/>
          </p:nvSpPr>
          <p:spPr bwMode="auto">
            <a:xfrm>
              <a:off x="5638800" y="14160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0" name="Freeform 221"/>
            <p:cNvSpPr>
              <a:spLocks/>
            </p:cNvSpPr>
            <p:nvPr/>
          </p:nvSpPr>
          <p:spPr bwMode="auto">
            <a:xfrm>
              <a:off x="5638800" y="14160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1" name="Freeform 222"/>
            <p:cNvSpPr>
              <a:spLocks/>
            </p:cNvSpPr>
            <p:nvPr/>
          </p:nvSpPr>
          <p:spPr bwMode="auto">
            <a:xfrm>
              <a:off x="5638800" y="14541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2" name="Freeform 223"/>
            <p:cNvSpPr>
              <a:spLocks/>
            </p:cNvSpPr>
            <p:nvPr/>
          </p:nvSpPr>
          <p:spPr bwMode="auto">
            <a:xfrm>
              <a:off x="5638800" y="14541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3" name="Freeform 224"/>
            <p:cNvSpPr>
              <a:spLocks/>
            </p:cNvSpPr>
            <p:nvPr/>
          </p:nvSpPr>
          <p:spPr bwMode="auto">
            <a:xfrm>
              <a:off x="5638800" y="13398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4" name="Freeform 225"/>
            <p:cNvSpPr>
              <a:spLocks/>
            </p:cNvSpPr>
            <p:nvPr/>
          </p:nvSpPr>
          <p:spPr bwMode="auto">
            <a:xfrm>
              <a:off x="5638800" y="1339850"/>
              <a:ext cx="304800" cy="1270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88" y="8"/>
                </a:cxn>
                <a:cxn ang="0">
                  <a:pos x="188" y="8"/>
                </a:cxn>
                <a:cxn ang="0">
                  <a:pos x="190" y="6"/>
                </a:cxn>
                <a:cxn ang="0">
                  <a:pos x="192" y="4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</a:cxnLst>
              <a:rect l="0" t="0" r="r" b="b"/>
              <a:pathLst>
                <a:path w="192" h="8">
                  <a:moveTo>
                    <a:pt x="18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88" y="8"/>
                  </a:lnTo>
                  <a:lnTo>
                    <a:pt x="188" y="8"/>
                  </a:lnTo>
                  <a:lnTo>
                    <a:pt x="190" y="6"/>
                  </a:lnTo>
                  <a:lnTo>
                    <a:pt x="192" y="4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75" name="Freeform 226"/>
            <p:cNvSpPr>
              <a:spLocks noEditPoints="1"/>
            </p:cNvSpPr>
            <p:nvPr/>
          </p:nvSpPr>
          <p:spPr bwMode="auto">
            <a:xfrm>
              <a:off x="5638800" y="1212850"/>
              <a:ext cx="114300" cy="101600"/>
            </a:xfrm>
            <a:custGeom>
              <a:avLst/>
              <a:gdLst/>
              <a:ahLst/>
              <a:cxnLst>
                <a:cxn ang="0">
                  <a:pos x="8" y="64"/>
                </a:cxn>
                <a:cxn ang="0">
                  <a:pos x="64" y="64"/>
                </a:cxn>
                <a:cxn ang="0">
                  <a:pos x="64" y="64"/>
                </a:cxn>
                <a:cxn ang="0">
                  <a:pos x="68" y="64"/>
                </a:cxn>
                <a:cxn ang="0">
                  <a:pos x="70" y="62"/>
                </a:cxn>
                <a:cxn ang="0">
                  <a:pos x="72" y="60"/>
                </a:cxn>
                <a:cxn ang="0">
                  <a:pos x="72" y="5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16" y="16"/>
                </a:cxn>
                <a:cxn ang="0">
                  <a:pos x="56" y="16"/>
                </a:cxn>
                <a:cxn ang="0">
                  <a:pos x="56" y="48"/>
                </a:cxn>
                <a:cxn ang="0">
                  <a:pos x="16" y="48"/>
                </a:cxn>
                <a:cxn ang="0">
                  <a:pos x="16" y="16"/>
                </a:cxn>
              </a:cxnLst>
              <a:rect l="0" t="0" r="r" b="b"/>
              <a:pathLst>
                <a:path w="72" h="64">
                  <a:moveTo>
                    <a:pt x="8" y="64"/>
                  </a:moveTo>
                  <a:lnTo>
                    <a:pt x="64" y="64"/>
                  </a:lnTo>
                  <a:lnTo>
                    <a:pt x="64" y="64"/>
                  </a:lnTo>
                  <a:lnTo>
                    <a:pt x="68" y="64"/>
                  </a:lnTo>
                  <a:lnTo>
                    <a:pt x="70" y="62"/>
                  </a:lnTo>
                  <a:lnTo>
                    <a:pt x="72" y="60"/>
                  </a:lnTo>
                  <a:lnTo>
                    <a:pt x="72" y="5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close/>
                  <a:moveTo>
                    <a:pt x="16" y="16"/>
                  </a:moveTo>
                  <a:lnTo>
                    <a:pt x="56" y="16"/>
                  </a:lnTo>
                  <a:lnTo>
                    <a:pt x="56" y="48"/>
                  </a:lnTo>
                  <a:lnTo>
                    <a:pt x="16" y="48"/>
                  </a:ln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13880" y="1244936"/>
            <a:ext cx="327022" cy="348824"/>
            <a:chOff x="4787900" y="1149350"/>
            <a:chExt cx="381000" cy="406400"/>
          </a:xfrm>
          <a:solidFill>
            <a:schemeClr val="bg1">
              <a:lumMod val="50000"/>
            </a:schemeClr>
          </a:solidFill>
        </p:grpSpPr>
        <p:sp>
          <p:nvSpPr>
            <p:cNvPr id="157" name="Freeform 229"/>
            <p:cNvSpPr>
              <a:spLocks noEditPoints="1"/>
            </p:cNvSpPr>
            <p:nvPr/>
          </p:nvSpPr>
          <p:spPr bwMode="auto">
            <a:xfrm>
              <a:off x="4787900" y="1149350"/>
              <a:ext cx="381000" cy="406400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224"/>
                </a:cxn>
                <a:cxn ang="0">
                  <a:pos x="0" y="224"/>
                </a:cxn>
                <a:cxn ang="0">
                  <a:pos x="0" y="230"/>
                </a:cxn>
                <a:cxn ang="0">
                  <a:pos x="2" y="236"/>
                </a:cxn>
                <a:cxn ang="0">
                  <a:pos x="10" y="246"/>
                </a:cxn>
                <a:cxn ang="0">
                  <a:pos x="20" y="254"/>
                </a:cxn>
                <a:cxn ang="0">
                  <a:pos x="26" y="256"/>
                </a:cxn>
                <a:cxn ang="0">
                  <a:pos x="32" y="256"/>
                </a:cxn>
                <a:cxn ang="0">
                  <a:pos x="208" y="256"/>
                </a:cxn>
                <a:cxn ang="0">
                  <a:pos x="208" y="256"/>
                </a:cxn>
                <a:cxn ang="0">
                  <a:pos x="214" y="256"/>
                </a:cxn>
                <a:cxn ang="0">
                  <a:pos x="220" y="254"/>
                </a:cxn>
                <a:cxn ang="0">
                  <a:pos x="230" y="246"/>
                </a:cxn>
                <a:cxn ang="0">
                  <a:pos x="238" y="236"/>
                </a:cxn>
                <a:cxn ang="0">
                  <a:pos x="240" y="230"/>
                </a:cxn>
                <a:cxn ang="0">
                  <a:pos x="240" y="224"/>
                </a:cxn>
                <a:cxn ang="0">
                  <a:pos x="240" y="32"/>
                </a:cxn>
                <a:cxn ang="0">
                  <a:pos x="240" y="32"/>
                </a:cxn>
                <a:cxn ang="0">
                  <a:pos x="240" y="26"/>
                </a:cxn>
                <a:cxn ang="0">
                  <a:pos x="238" y="20"/>
                </a:cxn>
                <a:cxn ang="0">
                  <a:pos x="230" y="10"/>
                </a:cxn>
                <a:cxn ang="0">
                  <a:pos x="220" y="2"/>
                </a:cxn>
                <a:cxn ang="0">
                  <a:pos x="214" y="0"/>
                </a:cxn>
                <a:cxn ang="0">
                  <a:pos x="208" y="0"/>
                </a:cxn>
                <a:cxn ang="0">
                  <a:pos x="224" y="224"/>
                </a:cxn>
                <a:cxn ang="0">
                  <a:pos x="224" y="224"/>
                </a:cxn>
                <a:cxn ang="0">
                  <a:pos x="222" y="230"/>
                </a:cxn>
                <a:cxn ang="0">
                  <a:pos x="220" y="236"/>
                </a:cxn>
                <a:cxn ang="0">
                  <a:pos x="214" y="238"/>
                </a:cxn>
                <a:cxn ang="0">
                  <a:pos x="208" y="240"/>
                </a:cxn>
                <a:cxn ang="0">
                  <a:pos x="32" y="240"/>
                </a:cxn>
                <a:cxn ang="0">
                  <a:pos x="32" y="240"/>
                </a:cxn>
                <a:cxn ang="0">
                  <a:pos x="26" y="238"/>
                </a:cxn>
                <a:cxn ang="0">
                  <a:pos x="20" y="236"/>
                </a:cxn>
                <a:cxn ang="0">
                  <a:pos x="18" y="230"/>
                </a:cxn>
                <a:cxn ang="0">
                  <a:pos x="16" y="224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18" y="26"/>
                </a:cxn>
                <a:cxn ang="0">
                  <a:pos x="20" y="20"/>
                </a:cxn>
                <a:cxn ang="0">
                  <a:pos x="26" y="18"/>
                </a:cxn>
                <a:cxn ang="0">
                  <a:pos x="32" y="16"/>
                </a:cxn>
                <a:cxn ang="0">
                  <a:pos x="208" y="16"/>
                </a:cxn>
                <a:cxn ang="0">
                  <a:pos x="208" y="16"/>
                </a:cxn>
                <a:cxn ang="0">
                  <a:pos x="214" y="18"/>
                </a:cxn>
                <a:cxn ang="0">
                  <a:pos x="220" y="20"/>
                </a:cxn>
                <a:cxn ang="0">
                  <a:pos x="222" y="26"/>
                </a:cxn>
                <a:cxn ang="0">
                  <a:pos x="224" y="32"/>
                </a:cxn>
                <a:cxn ang="0">
                  <a:pos x="224" y="224"/>
                </a:cxn>
              </a:cxnLst>
              <a:rect l="0" t="0" r="r" b="b"/>
              <a:pathLst>
                <a:path w="240" h="256">
                  <a:moveTo>
                    <a:pt x="208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10" y="246"/>
                  </a:lnTo>
                  <a:lnTo>
                    <a:pt x="20" y="254"/>
                  </a:lnTo>
                  <a:lnTo>
                    <a:pt x="26" y="256"/>
                  </a:lnTo>
                  <a:lnTo>
                    <a:pt x="32" y="256"/>
                  </a:lnTo>
                  <a:lnTo>
                    <a:pt x="208" y="256"/>
                  </a:lnTo>
                  <a:lnTo>
                    <a:pt x="208" y="256"/>
                  </a:lnTo>
                  <a:lnTo>
                    <a:pt x="214" y="256"/>
                  </a:lnTo>
                  <a:lnTo>
                    <a:pt x="220" y="254"/>
                  </a:lnTo>
                  <a:lnTo>
                    <a:pt x="230" y="246"/>
                  </a:lnTo>
                  <a:lnTo>
                    <a:pt x="238" y="236"/>
                  </a:lnTo>
                  <a:lnTo>
                    <a:pt x="240" y="230"/>
                  </a:lnTo>
                  <a:lnTo>
                    <a:pt x="240" y="224"/>
                  </a:lnTo>
                  <a:lnTo>
                    <a:pt x="240" y="32"/>
                  </a:lnTo>
                  <a:lnTo>
                    <a:pt x="240" y="32"/>
                  </a:lnTo>
                  <a:lnTo>
                    <a:pt x="240" y="26"/>
                  </a:lnTo>
                  <a:lnTo>
                    <a:pt x="238" y="20"/>
                  </a:lnTo>
                  <a:lnTo>
                    <a:pt x="230" y="10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0"/>
                  </a:lnTo>
                  <a:close/>
                  <a:moveTo>
                    <a:pt x="224" y="224"/>
                  </a:moveTo>
                  <a:lnTo>
                    <a:pt x="224" y="224"/>
                  </a:lnTo>
                  <a:lnTo>
                    <a:pt x="222" y="230"/>
                  </a:lnTo>
                  <a:lnTo>
                    <a:pt x="220" y="236"/>
                  </a:lnTo>
                  <a:lnTo>
                    <a:pt x="214" y="238"/>
                  </a:lnTo>
                  <a:lnTo>
                    <a:pt x="208" y="240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6" y="238"/>
                  </a:lnTo>
                  <a:lnTo>
                    <a:pt x="20" y="236"/>
                  </a:lnTo>
                  <a:lnTo>
                    <a:pt x="18" y="230"/>
                  </a:lnTo>
                  <a:lnTo>
                    <a:pt x="16" y="224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8" y="26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32" y="16"/>
                  </a:lnTo>
                  <a:lnTo>
                    <a:pt x="208" y="16"/>
                  </a:lnTo>
                  <a:lnTo>
                    <a:pt x="208" y="16"/>
                  </a:lnTo>
                  <a:lnTo>
                    <a:pt x="214" y="18"/>
                  </a:lnTo>
                  <a:lnTo>
                    <a:pt x="220" y="20"/>
                  </a:lnTo>
                  <a:lnTo>
                    <a:pt x="222" y="26"/>
                  </a:lnTo>
                  <a:lnTo>
                    <a:pt x="224" y="32"/>
                  </a:lnTo>
                  <a:lnTo>
                    <a:pt x="224" y="2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8" name="Freeform 232"/>
            <p:cNvSpPr>
              <a:spLocks noEditPoints="1"/>
            </p:cNvSpPr>
            <p:nvPr/>
          </p:nvSpPr>
          <p:spPr bwMode="auto">
            <a:xfrm>
              <a:off x="4838700" y="1200150"/>
              <a:ext cx="279400" cy="254000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52"/>
                </a:cxn>
                <a:cxn ang="0">
                  <a:pos x="0" y="152"/>
                </a:cxn>
                <a:cxn ang="0">
                  <a:pos x="0" y="156"/>
                </a:cxn>
                <a:cxn ang="0">
                  <a:pos x="2" y="158"/>
                </a:cxn>
                <a:cxn ang="0">
                  <a:pos x="4" y="160"/>
                </a:cxn>
                <a:cxn ang="0">
                  <a:pos x="8" y="160"/>
                </a:cxn>
                <a:cxn ang="0">
                  <a:pos x="168" y="160"/>
                </a:cxn>
                <a:cxn ang="0">
                  <a:pos x="168" y="160"/>
                </a:cxn>
                <a:cxn ang="0">
                  <a:pos x="172" y="160"/>
                </a:cxn>
                <a:cxn ang="0">
                  <a:pos x="174" y="158"/>
                </a:cxn>
                <a:cxn ang="0">
                  <a:pos x="176" y="156"/>
                </a:cxn>
                <a:cxn ang="0">
                  <a:pos x="176" y="152"/>
                </a:cxn>
                <a:cxn ang="0">
                  <a:pos x="176" y="8"/>
                </a:cxn>
                <a:cxn ang="0">
                  <a:pos x="176" y="8"/>
                </a:cxn>
                <a:cxn ang="0">
                  <a:pos x="176" y="4"/>
                </a:cxn>
                <a:cxn ang="0">
                  <a:pos x="174" y="2"/>
                </a:cxn>
                <a:cxn ang="0">
                  <a:pos x="172" y="0"/>
                </a:cxn>
                <a:cxn ang="0">
                  <a:pos x="168" y="0"/>
                </a:cxn>
                <a:cxn ang="0">
                  <a:pos x="168" y="8"/>
                </a:cxn>
                <a:cxn ang="0">
                  <a:pos x="168" y="118"/>
                </a:cxn>
                <a:cxn ang="0">
                  <a:pos x="142" y="90"/>
                </a:cxn>
                <a:cxn ang="0">
                  <a:pos x="142" y="90"/>
                </a:cxn>
                <a:cxn ang="0">
                  <a:pos x="140" y="88"/>
                </a:cxn>
                <a:cxn ang="0">
                  <a:pos x="136" y="88"/>
                </a:cxn>
                <a:cxn ang="0">
                  <a:pos x="136" y="88"/>
                </a:cxn>
                <a:cxn ang="0">
                  <a:pos x="132" y="88"/>
                </a:cxn>
                <a:cxn ang="0">
                  <a:pos x="130" y="90"/>
                </a:cxn>
                <a:cxn ang="0">
                  <a:pos x="110" y="114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44" y="40"/>
                </a:cxn>
                <a:cxn ang="0">
                  <a:pos x="40" y="40"/>
                </a:cxn>
                <a:cxn ang="0">
                  <a:pos x="40" y="40"/>
                </a:cxn>
                <a:cxn ang="0">
                  <a:pos x="36" y="40"/>
                </a:cxn>
                <a:cxn ang="0">
                  <a:pos x="34" y="42"/>
                </a:cxn>
                <a:cxn ang="0">
                  <a:pos x="8" y="72"/>
                </a:cxn>
                <a:cxn ang="0">
                  <a:pos x="8" y="8"/>
                </a:cxn>
                <a:cxn ang="0">
                  <a:pos x="168" y="8"/>
                </a:cxn>
                <a:cxn ang="0">
                  <a:pos x="8" y="84"/>
                </a:cxn>
                <a:cxn ang="0">
                  <a:pos x="40" y="48"/>
                </a:cxn>
                <a:cxn ang="0">
                  <a:pos x="104" y="122"/>
                </a:cxn>
                <a:cxn ang="0">
                  <a:pos x="110" y="126"/>
                </a:cxn>
                <a:cxn ang="0">
                  <a:pos x="132" y="152"/>
                </a:cxn>
                <a:cxn ang="0">
                  <a:pos x="8" y="152"/>
                </a:cxn>
                <a:cxn ang="0">
                  <a:pos x="8" y="84"/>
                </a:cxn>
                <a:cxn ang="0">
                  <a:pos x="142" y="152"/>
                </a:cxn>
                <a:cxn ang="0">
                  <a:pos x="114" y="120"/>
                </a:cxn>
                <a:cxn ang="0">
                  <a:pos x="136" y="96"/>
                </a:cxn>
                <a:cxn ang="0">
                  <a:pos x="168" y="132"/>
                </a:cxn>
                <a:cxn ang="0">
                  <a:pos x="168" y="152"/>
                </a:cxn>
                <a:cxn ang="0">
                  <a:pos x="142" y="152"/>
                </a:cxn>
              </a:cxnLst>
              <a:rect l="0" t="0" r="r" b="b"/>
              <a:pathLst>
                <a:path w="176" h="160">
                  <a:moveTo>
                    <a:pt x="168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" y="158"/>
                  </a:lnTo>
                  <a:lnTo>
                    <a:pt x="4" y="160"/>
                  </a:lnTo>
                  <a:lnTo>
                    <a:pt x="8" y="160"/>
                  </a:lnTo>
                  <a:lnTo>
                    <a:pt x="168" y="160"/>
                  </a:lnTo>
                  <a:lnTo>
                    <a:pt x="168" y="160"/>
                  </a:lnTo>
                  <a:lnTo>
                    <a:pt x="172" y="160"/>
                  </a:lnTo>
                  <a:lnTo>
                    <a:pt x="174" y="158"/>
                  </a:lnTo>
                  <a:lnTo>
                    <a:pt x="176" y="156"/>
                  </a:lnTo>
                  <a:lnTo>
                    <a:pt x="176" y="152"/>
                  </a:lnTo>
                  <a:lnTo>
                    <a:pt x="176" y="8"/>
                  </a:lnTo>
                  <a:lnTo>
                    <a:pt x="176" y="8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0"/>
                  </a:lnTo>
                  <a:lnTo>
                    <a:pt x="168" y="0"/>
                  </a:lnTo>
                  <a:close/>
                  <a:moveTo>
                    <a:pt x="168" y="8"/>
                  </a:moveTo>
                  <a:lnTo>
                    <a:pt x="168" y="118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0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2" y="88"/>
                  </a:lnTo>
                  <a:lnTo>
                    <a:pt x="130" y="90"/>
                  </a:lnTo>
                  <a:lnTo>
                    <a:pt x="110" y="114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6" y="40"/>
                  </a:lnTo>
                  <a:lnTo>
                    <a:pt x="34" y="42"/>
                  </a:lnTo>
                  <a:lnTo>
                    <a:pt x="8" y="72"/>
                  </a:lnTo>
                  <a:lnTo>
                    <a:pt x="8" y="8"/>
                  </a:lnTo>
                  <a:lnTo>
                    <a:pt x="168" y="8"/>
                  </a:lnTo>
                  <a:close/>
                  <a:moveTo>
                    <a:pt x="8" y="84"/>
                  </a:moveTo>
                  <a:lnTo>
                    <a:pt x="40" y="48"/>
                  </a:lnTo>
                  <a:lnTo>
                    <a:pt x="104" y="122"/>
                  </a:lnTo>
                  <a:lnTo>
                    <a:pt x="110" y="126"/>
                  </a:lnTo>
                  <a:lnTo>
                    <a:pt x="132" y="152"/>
                  </a:lnTo>
                  <a:lnTo>
                    <a:pt x="8" y="152"/>
                  </a:lnTo>
                  <a:lnTo>
                    <a:pt x="8" y="84"/>
                  </a:lnTo>
                  <a:close/>
                  <a:moveTo>
                    <a:pt x="142" y="152"/>
                  </a:moveTo>
                  <a:lnTo>
                    <a:pt x="114" y="120"/>
                  </a:lnTo>
                  <a:lnTo>
                    <a:pt x="136" y="96"/>
                  </a:lnTo>
                  <a:lnTo>
                    <a:pt x="168" y="132"/>
                  </a:lnTo>
                  <a:lnTo>
                    <a:pt x="168" y="152"/>
                  </a:lnTo>
                  <a:lnTo>
                    <a:pt x="142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9" name="Freeform 237"/>
            <p:cNvSpPr>
              <a:spLocks noEditPoints="1"/>
            </p:cNvSpPr>
            <p:nvPr/>
          </p:nvSpPr>
          <p:spPr bwMode="auto">
            <a:xfrm>
              <a:off x="4991100" y="1238250"/>
              <a:ext cx="76200" cy="76200"/>
            </a:xfrm>
            <a:custGeom>
              <a:avLst/>
              <a:gdLst/>
              <a:ahLst/>
              <a:cxnLst>
                <a:cxn ang="0">
                  <a:pos x="24" y="48"/>
                </a:cxn>
                <a:cxn ang="0">
                  <a:pos x="24" y="48"/>
                </a:cxn>
                <a:cxn ang="0">
                  <a:pos x="34" y="46"/>
                </a:cxn>
                <a:cxn ang="0">
                  <a:pos x="40" y="40"/>
                </a:cxn>
                <a:cxn ang="0">
                  <a:pos x="46" y="3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14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34"/>
                </a:cxn>
                <a:cxn ang="0">
                  <a:pos x="8" y="40"/>
                </a:cxn>
                <a:cxn ang="0">
                  <a:pos x="14" y="46"/>
                </a:cxn>
                <a:cxn ang="0">
                  <a:pos x="24" y="48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30" y="10"/>
                </a:cxn>
                <a:cxn ang="0">
                  <a:pos x="36" y="12"/>
                </a:cxn>
                <a:cxn ang="0">
                  <a:pos x="38" y="18"/>
                </a:cxn>
                <a:cxn ang="0">
                  <a:pos x="40" y="24"/>
                </a:cxn>
                <a:cxn ang="0">
                  <a:pos x="40" y="24"/>
                </a:cxn>
                <a:cxn ang="0">
                  <a:pos x="38" y="30"/>
                </a:cxn>
                <a:cxn ang="0">
                  <a:pos x="36" y="36"/>
                </a:cxn>
                <a:cxn ang="0">
                  <a:pos x="30" y="38"/>
                </a:cxn>
                <a:cxn ang="0">
                  <a:pos x="24" y="40"/>
                </a:cxn>
                <a:cxn ang="0">
                  <a:pos x="24" y="40"/>
                </a:cxn>
                <a:cxn ang="0">
                  <a:pos x="18" y="38"/>
                </a:cxn>
                <a:cxn ang="0">
                  <a:pos x="12" y="36"/>
                </a:cxn>
                <a:cxn ang="0">
                  <a:pos x="10" y="30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18"/>
                </a:cxn>
                <a:cxn ang="0">
                  <a:pos x="12" y="12"/>
                </a:cxn>
                <a:cxn ang="0">
                  <a:pos x="18" y="10"/>
                </a:cxn>
                <a:cxn ang="0">
                  <a:pos x="24" y="8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lnTo>
                    <a:pt x="24" y="48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14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8" y="40"/>
                  </a:lnTo>
                  <a:lnTo>
                    <a:pt x="14" y="46"/>
                  </a:lnTo>
                  <a:lnTo>
                    <a:pt x="24" y="48"/>
                  </a:lnTo>
                  <a:close/>
                  <a:moveTo>
                    <a:pt x="24" y="8"/>
                  </a:moveTo>
                  <a:lnTo>
                    <a:pt x="24" y="8"/>
                  </a:lnTo>
                  <a:lnTo>
                    <a:pt x="30" y="10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30"/>
                  </a:lnTo>
                  <a:lnTo>
                    <a:pt x="36" y="36"/>
                  </a:lnTo>
                  <a:lnTo>
                    <a:pt x="30" y="38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10" y="3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8" y="10"/>
                  </a:lnTo>
                  <a:lnTo>
                    <a:pt x="2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105331" y="1244936"/>
            <a:ext cx="348824" cy="348824"/>
            <a:chOff x="3962400" y="11493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53" name="Freeform 240"/>
            <p:cNvSpPr>
              <a:spLocks noEditPoints="1"/>
            </p:cNvSpPr>
            <p:nvPr/>
          </p:nvSpPr>
          <p:spPr bwMode="auto">
            <a:xfrm>
              <a:off x="3962400" y="1149350"/>
              <a:ext cx="406400" cy="406400"/>
            </a:xfrm>
            <a:custGeom>
              <a:avLst/>
              <a:gdLst/>
              <a:ahLst/>
              <a:cxnLst>
                <a:cxn ang="0">
                  <a:pos x="208" y="82"/>
                </a:cxn>
                <a:cxn ang="0">
                  <a:pos x="168" y="54"/>
                </a:cxn>
                <a:cxn ang="0">
                  <a:pos x="160" y="24"/>
                </a:cxn>
                <a:cxn ang="0">
                  <a:pos x="136" y="2"/>
                </a:cxn>
                <a:cxn ang="0">
                  <a:pos x="112" y="6"/>
                </a:cxn>
                <a:cxn ang="0">
                  <a:pos x="102" y="38"/>
                </a:cxn>
                <a:cxn ang="0">
                  <a:pos x="82" y="76"/>
                </a:cxn>
                <a:cxn ang="0">
                  <a:pos x="64" y="86"/>
                </a:cxn>
                <a:cxn ang="0">
                  <a:pos x="24" y="80"/>
                </a:cxn>
                <a:cxn ang="0">
                  <a:pos x="2" y="94"/>
                </a:cxn>
                <a:cxn ang="0">
                  <a:pos x="2" y="242"/>
                </a:cxn>
                <a:cxn ang="0">
                  <a:pos x="48" y="256"/>
                </a:cxn>
                <a:cxn ang="0">
                  <a:pos x="66" y="248"/>
                </a:cxn>
                <a:cxn ang="0">
                  <a:pos x="70" y="242"/>
                </a:cxn>
                <a:cxn ang="0">
                  <a:pos x="72" y="242"/>
                </a:cxn>
                <a:cxn ang="0">
                  <a:pos x="136" y="256"/>
                </a:cxn>
                <a:cxn ang="0">
                  <a:pos x="206" y="256"/>
                </a:cxn>
                <a:cxn ang="0">
                  <a:pos x="224" y="240"/>
                </a:cxn>
                <a:cxn ang="0">
                  <a:pos x="228" y="218"/>
                </a:cxn>
                <a:cxn ang="0">
                  <a:pos x="242" y="198"/>
                </a:cxn>
                <a:cxn ang="0">
                  <a:pos x="242" y="176"/>
                </a:cxn>
                <a:cxn ang="0">
                  <a:pos x="252" y="144"/>
                </a:cxn>
                <a:cxn ang="0">
                  <a:pos x="256" y="116"/>
                </a:cxn>
                <a:cxn ang="0">
                  <a:pos x="256" y="112"/>
                </a:cxn>
                <a:cxn ang="0">
                  <a:pos x="234" y="84"/>
                </a:cxn>
                <a:cxn ang="0">
                  <a:pos x="54" y="238"/>
                </a:cxn>
                <a:cxn ang="0">
                  <a:pos x="24" y="240"/>
                </a:cxn>
                <a:cxn ang="0">
                  <a:pos x="16" y="232"/>
                </a:cxn>
                <a:cxn ang="0">
                  <a:pos x="18" y="98"/>
                </a:cxn>
                <a:cxn ang="0">
                  <a:pos x="48" y="96"/>
                </a:cxn>
                <a:cxn ang="0">
                  <a:pos x="56" y="104"/>
                </a:cxn>
                <a:cxn ang="0">
                  <a:pos x="240" y="120"/>
                </a:cxn>
                <a:cxn ang="0">
                  <a:pos x="208" y="128"/>
                </a:cxn>
                <a:cxn ang="0">
                  <a:pos x="204" y="132"/>
                </a:cxn>
                <a:cxn ang="0">
                  <a:pos x="224" y="136"/>
                </a:cxn>
                <a:cxn ang="0">
                  <a:pos x="236" y="150"/>
                </a:cxn>
                <a:cxn ang="0">
                  <a:pos x="228" y="166"/>
                </a:cxn>
                <a:cxn ang="0">
                  <a:pos x="198" y="170"/>
                </a:cxn>
                <a:cxn ang="0">
                  <a:pos x="200" y="176"/>
                </a:cxn>
                <a:cxn ang="0">
                  <a:pos x="226" y="182"/>
                </a:cxn>
                <a:cxn ang="0">
                  <a:pos x="224" y="198"/>
                </a:cxn>
                <a:cxn ang="0">
                  <a:pos x="192" y="208"/>
                </a:cxn>
                <a:cxn ang="0">
                  <a:pos x="188" y="212"/>
                </a:cxn>
                <a:cxn ang="0">
                  <a:pos x="204" y="216"/>
                </a:cxn>
                <a:cxn ang="0">
                  <a:pos x="212" y="228"/>
                </a:cxn>
                <a:cxn ang="0">
                  <a:pos x="206" y="238"/>
                </a:cxn>
                <a:cxn ang="0">
                  <a:pos x="136" y="240"/>
                </a:cxn>
                <a:cxn ang="0">
                  <a:pos x="70" y="226"/>
                </a:cxn>
                <a:cxn ang="0">
                  <a:pos x="64" y="218"/>
                </a:cxn>
                <a:cxn ang="0">
                  <a:pos x="70" y="100"/>
                </a:cxn>
                <a:cxn ang="0">
                  <a:pos x="84" y="94"/>
                </a:cxn>
                <a:cxn ang="0">
                  <a:pos x="114" y="56"/>
                </a:cxn>
                <a:cxn ang="0">
                  <a:pos x="120" y="24"/>
                </a:cxn>
                <a:cxn ang="0">
                  <a:pos x="128" y="16"/>
                </a:cxn>
                <a:cxn ang="0">
                  <a:pos x="148" y="40"/>
                </a:cxn>
                <a:cxn ang="0">
                  <a:pos x="150" y="74"/>
                </a:cxn>
                <a:cxn ang="0">
                  <a:pos x="226" y="98"/>
                </a:cxn>
                <a:cxn ang="0">
                  <a:pos x="238" y="106"/>
                </a:cxn>
              </a:cxnLst>
              <a:rect l="0" t="0" r="r" b="b"/>
              <a:pathLst>
                <a:path w="256" h="256">
                  <a:moveTo>
                    <a:pt x="234" y="84"/>
                  </a:moveTo>
                  <a:lnTo>
                    <a:pt x="234" y="84"/>
                  </a:lnTo>
                  <a:lnTo>
                    <a:pt x="224" y="82"/>
                  </a:lnTo>
                  <a:lnTo>
                    <a:pt x="208" y="82"/>
                  </a:lnTo>
                  <a:lnTo>
                    <a:pt x="166" y="80"/>
                  </a:lnTo>
                  <a:lnTo>
                    <a:pt x="166" y="80"/>
                  </a:lnTo>
                  <a:lnTo>
                    <a:pt x="168" y="68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6" y="44"/>
                  </a:lnTo>
                  <a:lnTo>
                    <a:pt x="164" y="34"/>
                  </a:lnTo>
                  <a:lnTo>
                    <a:pt x="160" y="24"/>
                  </a:lnTo>
                  <a:lnTo>
                    <a:pt x="154" y="16"/>
                  </a:lnTo>
                  <a:lnTo>
                    <a:pt x="148" y="10"/>
                  </a:lnTo>
                  <a:lnTo>
                    <a:pt x="142" y="4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8" y="2"/>
                  </a:lnTo>
                  <a:lnTo>
                    <a:pt x="112" y="6"/>
                  </a:lnTo>
                  <a:lnTo>
                    <a:pt x="106" y="1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2" y="38"/>
                  </a:lnTo>
                  <a:lnTo>
                    <a:pt x="98" y="54"/>
                  </a:lnTo>
                  <a:lnTo>
                    <a:pt x="94" y="62"/>
                  </a:lnTo>
                  <a:lnTo>
                    <a:pt x="88" y="70"/>
                  </a:lnTo>
                  <a:lnTo>
                    <a:pt x="82" y="76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56" y="82"/>
                  </a:lnTo>
                  <a:lnTo>
                    <a:pt x="48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14" y="82"/>
                  </a:lnTo>
                  <a:lnTo>
                    <a:pt x="8" y="88"/>
                  </a:lnTo>
                  <a:lnTo>
                    <a:pt x="2" y="94"/>
                  </a:lnTo>
                  <a:lnTo>
                    <a:pt x="0" y="10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2"/>
                  </a:lnTo>
                  <a:lnTo>
                    <a:pt x="8" y="248"/>
                  </a:lnTo>
                  <a:lnTo>
                    <a:pt x="14" y="254"/>
                  </a:lnTo>
                  <a:lnTo>
                    <a:pt x="24" y="256"/>
                  </a:lnTo>
                  <a:lnTo>
                    <a:pt x="48" y="256"/>
                  </a:lnTo>
                  <a:lnTo>
                    <a:pt x="48" y="256"/>
                  </a:lnTo>
                  <a:lnTo>
                    <a:pt x="54" y="254"/>
                  </a:lnTo>
                  <a:lnTo>
                    <a:pt x="60" y="252"/>
                  </a:lnTo>
                  <a:lnTo>
                    <a:pt x="66" y="248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72" y="242"/>
                  </a:lnTo>
                  <a:lnTo>
                    <a:pt x="104" y="250"/>
                  </a:lnTo>
                  <a:lnTo>
                    <a:pt x="104" y="250"/>
                  </a:lnTo>
                  <a:lnTo>
                    <a:pt x="122" y="254"/>
                  </a:lnTo>
                  <a:lnTo>
                    <a:pt x="136" y="256"/>
                  </a:lnTo>
                  <a:lnTo>
                    <a:pt x="152" y="256"/>
                  </a:lnTo>
                  <a:lnTo>
                    <a:pt x="196" y="256"/>
                  </a:lnTo>
                  <a:lnTo>
                    <a:pt x="196" y="256"/>
                  </a:lnTo>
                  <a:lnTo>
                    <a:pt x="206" y="256"/>
                  </a:lnTo>
                  <a:lnTo>
                    <a:pt x="214" y="252"/>
                  </a:lnTo>
                  <a:lnTo>
                    <a:pt x="220" y="248"/>
                  </a:lnTo>
                  <a:lnTo>
                    <a:pt x="224" y="240"/>
                  </a:lnTo>
                  <a:lnTo>
                    <a:pt x="224" y="240"/>
                  </a:lnTo>
                  <a:lnTo>
                    <a:pt x="228" y="232"/>
                  </a:lnTo>
                  <a:lnTo>
                    <a:pt x="228" y="232"/>
                  </a:lnTo>
                  <a:lnTo>
                    <a:pt x="230" y="226"/>
                  </a:lnTo>
                  <a:lnTo>
                    <a:pt x="228" y="218"/>
                  </a:lnTo>
                  <a:lnTo>
                    <a:pt x="228" y="218"/>
                  </a:lnTo>
                  <a:lnTo>
                    <a:pt x="234" y="212"/>
                  </a:lnTo>
                  <a:lnTo>
                    <a:pt x="238" y="208"/>
                  </a:lnTo>
                  <a:lnTo>
                    <a:pt x="242" y="198"/>
                  </a:lnTo>
                  <a:lnTo>
                    <a:pt x="242" y="198"/>
                  </a:lnTo>
                  <a:lnTo>
                    <a:pt x="244" y="184"/>
                  </a:lnTo>
                  <a:lnTo>
                    <a:pt x="242" y="176"/>
                  </a:lnTo>
                  <a:lnTo>
                    <a:pt x="242" y="176"/>
                  </a:lnTo>
                  <a:lnTo>
                    <a:pt x="248" y="166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44"/>
                  </a:lnTo>
                  <a:lnTo>
                    <a:pt x="248" y="134"/>
                  </a:lnTo>
                  <a:lnTo>
                    <a:pt x="248" y="134"/>
                  </a:lnTo>
                  <a:lnTo>
                    <a:pt x="254" y="12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6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4"/>
                  </a:lnTo>
                  <a:lnTo>
                    <a:pt x="250" y="96"/>
                  </a:lnTo>
                  <a:lnTo>
                    <a:pt x="244" y="88"/>
                  </a:lnTo>
                  <a:lnTo>
                    <a:pt x="234" y="84"/>
                  </a:lnTo>
                  <a:close/>
                  <a:moveTo>
                    <a:pt x="56" y="232"/>
                  </a:moveTo>
                  <a:lnTo>
                    <a:pt x="56" y="232"/>
                  </a:lnTo>
                  <a:lnTo>
                    <a:pt x="56" y="236"/>
                  </a:lnTo>
                  <a:lnTo>
                    <a:pt x="54" y="238"/>
                  </a:lnTo>
                  <a:lnTo>
                    <a:pt x="52" y="240"/>
                  </a:lnTo>
                  <a:lnTo>
                    <a:pt x="48" y="240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0" y="240"/>
                  </a:lnTo>
                  <a:lnTo>
                    <a:pt x="18" y="238"/>
                  </a:lnTo>
                  <a:lnTo>
                    <a:pt x="16" y="236"/>
                  </a:lnTo>
                  <a:lnTo>
                    <a:pt x="16" y="232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00"/>
                  </a:lnTo>
                  <a:lnTo>
                    <a:pt x="18" y="98"/>
                  </a:lnTo>
                  <a:lnTo>
                    <a:pt x="20" y="96"/>
                  </a:lnTo>
                  <a:lnTo>
                    <a:pt x="24" y="96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4" y="98"/>
                  </a:lnTo>
                  <a:lnTo>
                    <a:pt x="56" y="100"/>
                  </a:lnTo>
                  <a:lnTo>
                    <a:pt x="56" y="104"/>
                  </a:lnTo>
                  <a:lnTo>
                    <a:pt x="56" y="232"/>
                  </a:lnTo>
                  <a:close/>
                  <a:moveTo>
                    <a:pt x="240" y="116"/>
                  </a:moveTo>
                  <a:lnTo>
                    <a:pt x="240" y="116"/>
                  </a:lnTo>
                  <a:lnTo>
                    <a:pt x="240" y="120"/>
                  </a:lnTo>
                  <a:lnTo>
                    <a:pt x="238" y="124"/>
                  </a:lnTo>
                  <a:lnTo>
                    <a:pt x="232" y="126"/>
                  </a:lnTo>
                  <a:lnTo>
                    <a:pt x="224" y="128"/>
                  </a:lnTo>
                  <a:lnTo>
                    <a:pt x="208" y="128"/>
                  </a:lnTo>
                  <a:lnTo>
                    <a:pt x="208" y="128"/>
                  </a:lnTo>
                  <a:lnTo>
                    <a:pt x="206" y="130"/>
                  </a:lnTo>
                  <a:lnTo>
                    <a:pt x="204" y="132"/>
                  </a:lnTo>
                  <a:lnTo>
                    <a:pt x="204" y="132"/>
                  </a:lnTo>
                  <a:lnTo>
                    <a:pt x="206" y="134"/>
                  </a:lnTo>
                  <a:lnTo>
                    <a:pt x="208" y="136"/>
                  </a:lnTo>
                  <a:lnTo>
                    <a:pt x="224" y="136"/>
                  </a:lnTo>
                  <a:lnTo>
                    <a:pt x="224" y="136"/>
                  </a:lnTo>
                  <a:lnTo>
                    <a:pt x="230" y="138"/>
                  </a:lnTo>
                  <a:lnTo>
                    <a:pt x="234" y="142"/>
                  </a:lnTo>
                  <a:lnTo>
                    <a:pt x="236" y="146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56"/>
                  </a:lnTo>
                  <a:lnTo>
                    <a:pt x="232" y="162"/>
                  </a:lnTo>
                  <a:lnTo>
                    <a:pt x="228" y="166"/>
                  </a:lnTo>
                  <a:lnTo>
                    <a:pt x="22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198" y="170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198" y="174"/>
                  </a:lnTo>
                  <a:lnTo>
                    <a:pt x="200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24" y="178"/>
                  </a:lnTo>
                  <a:lnTo>
                    <a:pt x="226" y="182"/>
                  </a:lnTo>
                  <a:lnTo>
                    <a:pt x="228" y="188"/>
                  </a:lnTo>
                  <a:lnTo>
                    <a:pt x="226" y="192"/>
                  </a:lnTo>
                  <a:lnTo>
                    <a:pt x="226" y="192"/>
                  </a:lnTo>
                  <a:lnTo>
                    <a:pt x="224" y="198"/>
                  </a:lnTo>
                  <a:lnTo>
                    <a:pt x="220" y="204"/>
                  </a:lnTo>
                  <a:lnTo>
                    <a:pt x="216" y="206"/>
                  </a:lnTo>
                  <a:lnTo>
                    <a:pt x="206" y="208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190" y="210"/>
                  </a:lnTo>
                  <a:lnTo>
                    <a:pt x="188" y="212"/>
                  </a:lnTo>
                  <a:lnTo>
                    <a:pt x="188" y="212"/>
                  </a:lnTo>
                  <a:lnTo>
                    <a:pt x="190" y="214"/>
                  </a:lnTo>
                  <a:lnTo>
                    <a:pt x="192" y="216"/>
                  </a:lnTo>
                  <a:lnTo>
                    <a:pt x="204" y="216"/>
                  </a:lnTo>
                  <a:lnTo>
                    <a:pt x="204" y="216"/>
                  </a:lnTo>
                  <a:lnTo>
                    <a:pt x="210" y="218"/>
                  </a:lnTo>
                  <a:lnTo>
                    <a:pt x="212" y="220"/>
                  </a:lnTo>
                  <a:lnTo>
                    <a:pt x="214" y="224"/>
                  </a:lnTo>
                  <a:lnTo>
                    <a:pt x="212" y="228"/>
                  </a:lnTo>
                  <a:lnTo>
                    <a:pt x="212" y="228"/>
                  </a:lnTo>
                  <a:lnTo>
                    <a:pt x="210" y="234"/>
                  </a:lnTo>
                  <a:lnTo>
                    <a:pt x="210" y="234"/>
                  </a:lnTo>
                  <a:lnTo>
                    <a:pt x="206" y="238"/>
                  </a:lnTo>
                  <a:lnTo>
                    <a:pt x="196" y="240"/>
                  </a:lnTo>
                  <a:lnTo>
                    <a:pt x="152" y="240"/>
                  </a:lnTo>
                  <a:lnTo>
                    <a:pt x="152" y="240"/>
                  </a:lnTo>
                  <a:lnTo>
                    <a:pt x="136" y="240"/>
                  </a:lnTo>
                  <a:lnTo>
                    <a:pt x="122" y="238"/>
                  </a:lnTo>
                  <a:lnTo>
                    <a:pt x="108" y="234"/>
                  </a:lnTo>
                  <a:lnTo>
                    <a:pt x="108" y="234"/>
                  </a:lnTo>
                  <a:lnTo>
                    <a:pt x="70" y="226"/>
                  </a:lnTo>
                  <a:lnTo>
                    <a:pt x="70" y="226"/>
                  </a:lnTo>
                  <a:lnTo>
                    <a:pt x="68" y="224"/>
                  </a:lnTo>
                  <a:lnTo>
                    <a:pt x="66" y="222"/>
                  </a:lnTo>
                  <a:lnTo>
                    <a:pt x="64" y="218"/>
                  </a:lnTo>
                  <a:lnTo>
                    <a:pt x="64" y="108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70" y="100"/>
                  </a:lnTo>
                  <a:lnTo>
                    <a:pt x="70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84" y="94"/>
                  </a:lnTo>
                  <a:lnTo>
                    <a:pt x="94" y="86"/>
                  </a:lnTo>
                  <a:lnTo>
                    <a:pt x="104" y="76"/>
                  </a:lnTo>
                  <a:lnTo>
                    <a:pt x="110" y="66"/>
                  </a:lnTo>
                  <a:lnTo>
                    <a:pt x="114" y="56"/>
                  </a:lnTo>
                  <a:lnTo>
                    <a:pt x="118" y="46"/>
                  </a:lnTo>
                  <a:lnTo>
                    <a:pt x="120" y="3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2" y="18"/>
                  </a:lnTo>
                  <a:lnTo>
                    <a:pt x="124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36" y="18"/>
                  </a:lnTo>
                  <a:lnTo>
                    <a:pt x="142" y="28"/>
                  </a:lnTo>
                  <a:lnTo>
                    <a:pt x="148" y="40"/>
                  </a:lnTo>
                  <a:lnTo>
                    <a:pt x="150" y="46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50" y="74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214" y="96"/>
                  </a:lnTo>
                  <a:lnTo>
                    <a:pt x="226" y="98"/>
                  </a:lnTo>
                  <a:lnTo>
                    <a:pt x="230" y="98"/>
                  </a:lnTo>
                  <a:lnTo>
                    <a:pt x="230" y="98"/>
                  </a:lnTo>
                  <a:lnTo>
                    <a:pt x="236" y="102"/>
                  </a:lnTo>
                  <a:lnTo>
                    <a:pt x="238" y="106"/>
                  </a:lnTo>
                  <a:lnTo>
                    <a:pt x="240" y="112"/>
                  </a:lnTo>
                  <a:lnTo>
                    <a:pt x="240" y="112"/>
                  </a:lnTo>
                  <a:lnTo>
                    <a:pt x="240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4" name="Freeform 244"/>
            <p:cNvSpPr>
              <a:spLocks noEditPoints="1"/>
            </p:cNvSpPr>
            <p:nvPr/>
          </p:nvSpPr>
          <p:spPr bwMode="auto">
            <a:xfrm>
              <a:off x="4000500" y="1479550"/>
              <a:ext cx="3810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close/>
                  <a:moveTo>
                    <a:pt x="12" y="16"/>
                  </a:move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5" name="Freeform 245"/>
            <p:cNvSpPr>
              <a:spLocks/>
            </p:cNvSpPr>
            <p:nvPr/>
          </p:nvSpPr>
          <p:spPr bwMode="auto">
            <a:xfrm>
              <a:off x="4000500" y="1479550"/>
              <a:ext cx="3810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6" name="Freeform 246"/>
            <p:cNvSpPr>
              <a:spLocks/>
            </p:cNvSpPr>
            <p:nvPr/>
          </p:nvSpPr>
          <p:spPr bwMode="auto">
            <a:xfrm>
              <a:off x="4013200" y="1492250"/>
              <a:ext cx="127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4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6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8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24781" y="1942584"/>
            <a:ext cx="305221" cy="348824"/>
            <a:chOff x="4800600" y="1962150"/>
            <a:chExt cx="355600" cy="406400"/>
          </a:xfrm>
          <a:solidFill>
            <a:schemeClr val="bg1">
              <a:lumMod val="50000"/>
            </a:schemeClr>
          </a:solidFill>
        </p:grpSpPr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5080000" y="22796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5080000" y="22796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5080000" y="22034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5080000" y="22034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0" name="Freeform 149"/>
            <p:cNvSpPr>
              <a:spLocks/>
            </p:cNvSpPr>
            <p:nvPr/>
          </p:nvSpPr>
          <p:spPr bwMode="auto">
            <a:xfrm>
              <a:off x="5080000" y="21272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5080000" y="21272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4800600" y="1962150"/>
              <a:ext cx="355600" cy="406400"/>
            </a:xfrm>
            <a:custGeom>
              <a:avLst/>
              <a:gdLst/>
              <a:ahLst/>
              <a:cxnLst>
                <a:cxn ang="0">
                  <a:pos x="72" y="4"/>
                </a:cxn>
                <a:cxn ang="0">
                  <a:pos x="10" y="28"/>
                </a:cxn>
                <a:cxn ang="0">
                  <a:pos x="0" y="204"/>
                </a:cxn>
                <a:cxn ang="0">
                  <a:pos x="10" y="228"/>
                </a:cxn>
                <a:cxn ang="0">
                  <a:pos x="72" y="252"/>
                </a:cxn>
                <a:cxn ang="0">
                  <a:pos x="132" y="256"/>
                </a:cxn>
                <a:cxn ang="0">
                  <a:pos x="202" y="236"/>
                </a:cxn>
                <a:cxn ang="0">
                  <a:pos x="224" y="204"/>
                </a:cxn>
                <a:cxn ang="0">
                  <a:pos x="222" y="40"/>
                </a:cxn>
                <a:cxn ang="0">
                  <a:pos x="172" y="8"/>
                </a:cxn>
                <a:cxn ang="0">
                  <a:pos x="208" y="204"/>
                </a:cxn>
                <a:cxn ang="0">
                  <a:pos x="192" y="224"/>
                </a:cxn>
                <a:cxn ang="0">
                  <a:pos x="132" y="240"/>
                </a:cxn>
                <a:cxn ang="0">
                  <a:pos x="74" y="238"/>
                </a:cxn>
                <a:cxn ang="0">
                  <a:pos x="24" y="218"/>
                </a:cxn>
                <a:cxn ang="0">
                  <a:pos x="16" y="174"/>
                </a:cxn>
                <a:cxn ang="0">
                  <a:pos x="56" y="194"/>
                </a:cxn>
                <a:cxn ang="0">
                  <a:pos x="142" y="198"/>
                </a:cxn>
                <a:cxn ang="0">
                  <a:pos x="200" y="180"/>
                </a:cxn>
                <a:cxn ang="0">
                  <a:pos x="208" y="156"/>
                </a:cxn>
                <a:cxn ang="0">
                  <a:pos x="206" y="164"/>
                </a:cxn>
                <a:cxn ang="0">
                  <a:pos x="166" y="186"/>
                </a:cxn>
                <a:cxn ang="0">
                  <a:pos x="112" y="192"/>
                </a:cxn>
                <a:cxn ang="0">
                  <a:pos x="44" y="182"/>
                </a:cxn>
                <a:cxn ang="0">
                  <a:pos x="16" y="156"/>
                </a:cxn>
                <a:cxn ang="0">
                  <a:pos x="16" y="126"/>
                </a:cxn>
                <a:cxn ang="0">
                  <a:pos x="44" y="142"/>
                </a:cxn>
                <a:cxn ang="0">
                  <a:pos x="112" y="152"/>
                </a:cxn>
                <a:cxn ang="0">
                  <a:pos x="192" y="138"/>
                </a:cxn>
                <a:cxn ang="0">
                  <a:pos x="208" y="108"/>
                </a:cxn>
                <a:cxn ang="0">
                  <a:pos x="208" y="108"/>
                </a:cxn>
                <a:cxn ang="0">
                  <a:pos x="180" y="134"/>
                </a:cxn>
                <a:cxn ang="0">
                  <a:pos x="112" y="144"/>
                </a:cxn>
                <a:cxn ang="0">
                  <a:pos x="58" y="138"/>
                </a:cxn>
                <a:cxn ang="0">
                  <a:pos x="18" y="116"/>
                </a:cxn>
                <a:cxn ang="0">
                  <a:pos x="16" y="108"/>
                </a:cxn>
                <a:cxn ang="0">
                  <a:pos x="34" y="90"/>
                </a:cxn>
                <a:cxn ang="0">
                  <a:pos x="112" y="104"/>
                </a:cxn>
                <a:cxn ang="0">
                  <a:pos x="200" y="86"/>
                </a:cxn>
                <a:cxn ang="0">
                  <a:pos x="112" y="88"/>
                </a:cxn>
                <a:cxn ang="0">
                  <a:pos x="44" y="78"/>
                </a:cxn>
                <a:cxn ang="0">
                  <a:pos x="16" y="52"/>
                </a:cxn>
                <a:cxn ang="0">
                  <a:pos x="32" y="32"/>
                </a:cxn>
                <a:cxn ang="0">
                  <a:pos x="92" y="16"/>
                </a:cxn>
                <a:cxn ang="0">
                  <a:pos x="150" y="18"/>
                </a:cxn>
                <a:cxn ang="0">
                  <a:pos x="200" y="38"/>
                </a:cxn>
                <a:cxn ang="0">
                  <a:pos x="206" y="60"/>
                </a:cxn>
                <a:cxn ang="0">
                  <a:pos x="166" y="82"/>
                </a:cxn>
              </a:cxnLst>
              <a:rect l="0" t="0" r="r" b="b"/>
              <a:pathLst>
                <a:path w="224" h="256">
                  <a:moveTo>
                    <a:pt x="112" y="0"/>
                  </a:moveTo>
                  <a:lnTo>
                    <a:pt x="112" y="0"/>
                  </a:lnTo>
                  <a:lnTo>
                    <a:pt x="92" y="0"/>
                  </a:lnTo>
                  <a:lnTo>
                    <a:pt x="72" y="4"/>
                  </a:lnTo>
                  <a:lnTo>
                    <a:pt x="52" y="8"/>
                  </a:lnTo>
                  <a:lnTo>
                    <a:pt x="36" y="12"/>
                  </a:lnTo>
                  <a:lnTo>
                    <a:pt x="22" y="20"/>
                  </a:lnTo>
                  <a:lnTo>
                    <a:pt x="10" y="28"/>
                  </a:lnTo>
                  <a:lnTo>
                    <a:pt x="2" y="40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10"/>
                  </a:lnTo>
                  <a:lnTo>
                    <a:pt x="2" y="216"/>
                  </a:lnTo>
                  <a:lnTo>
                    <a:pt x="10" y="228"/>
                  </a:lnTo>
                  <a:lnTo>
                    <a:pt x="22" y="236"/>
                  </a:lnTo>
                  <a:lnTo>
                    <a:pt x="36" y="244"/>
                  </a:lnTo>
                  <a:lnTo>
                    <a:pt x="52" y="248"/>
                  </a:lnTo>
                  <a:lnTo>
                    <a:pt x="72" y="252"/>
                  </a:lnTo>
                  <a:lnTo>
                    <a:pt x="92" y="256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32" y="256"/>
                  </a:lnTo>
                  <a:lnTo>
                    <a:pt x="152" y="252"/>
                  </a:lnTo>
                  <a:lnTo>
                    <a:pt x="172" y="248"/>
                  </a:lnTo>
                  <a:lnTo>
                    <a:pt x="188" y="244"/>
                  </a:lnTo>
                  <a:lnTo>
                    <a:pt x="202" y="236"/>
                  </a:lnTo>
                  <a:lnTo>
                    <a:pt x="214" y="228"/>
                  </a:lnTo>
                  <a:lnTo>
                    <a:pt x="222" y="216"/>
                  </a:lnTo>
                  <a:lnTo>
                    <a:pt x="224" y="210"/>
                  </a:lnTo>
                  <a:lnTo>
                    <a:pt x="224" y="204"/>
                  </a:lnTo>
                  <a:lnTo>
                    <a:pt x="224" y="52"/>
                  </a:lnTo>
                  <a:lnTo>
                    <a:pt x="224" y="52"/>
                  </a:lnTo>
                  <a:lnTo>
                    <a:pt x="224" y="46"/>
                  </a:lnTo>
                  <a:lnTo>
                    <a:pt x="222" y="40"/>
                  </a:lnTo>
                  <a:lnTo>
                    <a:pt x="214" y="28"/>
                  </a:lnTo>
                  <a:lnTo>
                    <a:pt x="202" y="20"/>
                  </a:lnTo>
                  <a:lnTo>
                    <a:pt x="188" y="12"/>
                  </a:lnTo>
                  <a:lnTo>
                    <a:pt x="172" y="8"/>
                  </a:lnTo>
                  <a:lnTo>
                    <a:pt x="152" y="4"/>
                  </a:lnTo>
                  <a:lnTo>
                    <a:pt x="132" y="0"/>
                  </a:lnTo>
                  <a:lnTo>
                    <a:pt x="112" y="0"/>
                  </a:lnTo>
                  <a:close/>
                  <a:moveTo>
                    <a:pt x="208" y="204"/>
                  </a:moveTo>
                  <a:lnTo>
                    <a:pt x="208" y="204"/>
                  </a:lnTo>
                  <a:lnTo>
                    <a:pt x="206" y="212"/>
                  </a:lnTo>
                  <a:lnTo>
                    <a:pt x="200" y="218"/>
                  </a:lnTo>
                  <a:lnTo>
                    <a:pt x="192" y="224"/>
                  </a:lnTo>
                  <a:lnTo>
                    <a:pt x="180" y="230"/>
                  </a:lnTo>
                  <a:lnTo>
                    <a:pt x="166" y="234"/>
                  </a:lnTo>
                  <a:lnTo>
                    <a:pt x="150" y="238"/>
                  </a:lnTo>
                  <a:lnTo>
                    <a:pt x="132" y="240"/>
                  </a:lnTo>
                  <a:lnTo>
                    <a:pt x="112" y="240"/>
                  </a:lnTo>
                  <a:lnTo>
                    <a:pt x="112" y="240"/>
                  </a:lnTo>
                  <a:lnTo>
                    <a:pt x="92" y="240"/>
                  </a:lnTo>
                  <a:lnTo>
                    <a:pt x="74" y="238"/>
                  </a:lnTo>
                  <a:lnTo>
                    <a:pt x="58" y="234"/>
                  </a:lnTo>
                  <a:lnTo>
                    <a:pt x="44" y="230"/>
                  </a:lnTo>
                  <a:lnTo>
                    <a:pt x="32" y="224"/>
                  </a:lnTo>
                  <a:lnTo>
                    <a:pt x="24" y="218"/>
                  </a:lnTo>
                  <a:lnTo>
                    <a:pt x="18" y="212"/>
                  </a:lnTo>
                  <a:lnTo>
                    <a:pt x="16" y="204"/>
                  </a:lnTo>
                  <a:lnTo>
                    <a:pt x="16" y="174"/>
                  </a:lnTo>
                  <a:lnTo>
                    <a:pt x="16" y="174"/>
                  </a:lnTo>
                  <a:lnTo>
                    <a:pt x="24" y="180"/>
                  </a:lnTo>
                  <a:lnTo>
                    <a:pt x="32" y="186"/>
                  </a:lnTo>
                  <a:lnTo>
                    <a:pt x="44" y="190"/>
                  </a:lnTo>
                  <a:lnTo>
                    <a:pt x="56" y="194"/>
                  </a:lnTo>
                  <a:lnTo>
                    <a:pt x="82" y="198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42" y="198"/>
                  </a:lnTo>
                  <a:lnTo>
                    <a:pt x="168" y="194"/>
                  </a:lnTo>
                  <a:lnTo>
                    <a:pt x="180" y="190"/>
                  </a:lnTo>
                  <a:lnTo>
                    <a:pt x="192" y="186"/>
                  </a:lnTo>
                  <a:lnTo>
                    <a:pt x="200" y="180"/>
                  </a:lnTo>
                  <a:lnTo>
                    <a:pt x="208" y="174"/>
                  </a:lnTo>
                  <a:lnTo>
                    <a:pt x="208" y="204"/>
                  </a:lnTo>
                  <a:close/>
                  <a:moveTo>
                    <a:pt x="208" y="156"/>
                  </a:moveTo>
                  <a:lnTo>
                    <a:pt x="208" y="156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6" y="164"/>
                  </a:lnTo>
                  <a:lnTo>
                    <a:pt x="200" y="170"/>
                  </a:lnTo>
                  <a:lnTo>
                    <a:pt x="192" y="176"/>
                  </a:lnTo>
                  <a:lnTo>
                    <a:pt x="180" y="182"/>
                  </a:lnTo>
                  <a:lnTo>
                    <a:pt x="166" y="186"/>
                  </a:lnTo>
                  <a:lnTo>
                    <a:pt x="150" y="190"/>
                  </a:lnTo>
                  <a:lnTo>
                    <a:pt x="132" y="192"/>
                  </a:lnTo>
                  <a:lnTo>
                    <a:pt x="112" y="192"/>
                  </a:lnTo>
                  <a:lnTo>
                    <a:pt x="112" y="192"/>
                  </a:lnTo>
                  <a:lnTo>
                    <a:pt x="92" y="192"/>
                  </a:lnTo>
                  <a:lnTo>
                    <a:pt x="74" y="190"/>
                  </a:lnTo>
                  <a:lnTo>
                    <a:pt x="58" y="186"/>
                  </a:lnTo>
                  <a:lnTo>
                    <a:pt x="44" y="182"/>
                  </a:lnTo>
                  <a:lnTo>
                    <a:pt x="32" y="176"/>
                  </a:lnTo>
                  <a:lnTo>
                    <a:pt x="24" y="170"/>
                  </a:lnTo>
                  <a:lnTo>
                    <a:pt x="18" y="164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56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24" y="132"/>
                  </a:lnTo>
                  <a:lnTo>
                    <a:pt x="32" y="138"/>
                  </a:lnTo>
                  <a:lnTo>
                    <a:pt x="44" y="142"/>
                  </a:lnTo>
                  <a:lnTo>
                    <a:pt x="56" y="146"/>
                  </a:lnTo>
                  <a:lnTo>
                    <a:pt x="82" y="150"/>
                  </a:lnTo>
                  <a:lnTo>
                    <a:pt x="112" y="152"/>
                  </a:lnTo>
                  <a:lnTo>
                    <a:pt x="112" y="152"/>
                  </a:lnTo>
                  <a:lnTo>
                    <a:pt x="142" y="150"/>
                  </a:lnTo>
                  <a:lnTo>
                    <a:pt x="168" y="146"/>
                  </a:lnTo>
                  <a:lnTo>
                    <a:pt x="180" y="142"/>
                  </a:lnTo>
                  <a:lnTo>
                    <a:pt x="192" y="138"/>
                  </a:lnTo>
                  <a:lnTo>
                    <a:pt x="200" y="132"/>
                  </a:lnTo>
                  <a:lnTo>
                    <a:pt x="208" y="126"/>
                  </a:lnTo>
                  <a:lnTo>
                    <a:pt x="208" y="156"/>
                  </a:lnTo>
                  <a:close/>
                  <a:moveTo>
                    <a:pt x="208" y="108"/>
                  </a:moveTo>
                  <a:lnTo>
                    <a:pt x="208" y="108"/>
                  </a:lnTo>
                  <a:lnTo>
                    <a:pt x="208" y="108"/>
                  </a:lnTo>
                  <a:lnTo>
                    <a:pt x="208" y="108"/>
                  </a:lnTo>
                  <a:lnTo>
                    <a:pt x="208" y="108"/>
                  </a:lnTo>
                  <a:lnTo>
                    <a:pt x="206" y="116"/>
                  </a:lnTo>
                  <a:lnTo>
                    <a:pt x="200" y="122"/>
                  </a:lnTo>
                  <a:lnTo>
                    <a:pt x="192" y="128"/>
                  </a:lnTo>
                  <a:lnTo>
                    <a:pt x="180" y="134"/>
                  </a:lnTo>
                  <a:lnTo>
                    <a:pt x="166" y="138"/>
                  </a:lnTo>
                  <a:lnTo>
                    <a:pt x="150" y="142"/>
                  </a:lnTo>
                  <a:lnTo>
                    <a:pt x="132" y="144"/>
                  </a:lnTo>
                  <a:lnTo>
                    <a:pt x="112" y="144"/>
                  </a:lnTo>
                  <a:lnTo>
                    <a:pt x="112" y="144"/>
                  </a:lnTo>
                  <a:lnTo>
                    <a:pt x="92" y="144"/>
                  </a:lnTo>
                  <a:lnTo>
                    <a:pt x="74" y="142"/>
                  </a:lnTo>
                  <a:lnTo>
                    <a:pt x="58" y="138"/>
                  </a:lnTo>
                  <a:lnTo>
                    <a:pt x="44" y="134"/>
                  </a:lnTo>
                  <a:lnTo>
                    <a:pt x="32" y="128"/>
                  </a:lnTo>
                  <a:lnTo>
                    <a:pt x="24" y="122"/>
                  </a:lnTo>
                  <a:lnTo>
                    <a:pt x="18" y="116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24" y="86"/>
                  </a:lnTo>
                  <a:lnTo>
                    <a:pt x="34" y="90"/>
                  </a:lnTo>
                  <a:lnTo>
                    <a:pt x="58" y="98"/>
                  </a:lnTo>
                  <a:lnTo>
                    <a:pt x="84" y="102"/>
                  </a:lnTo>
                  <a:lnTo>
                    <a:pt x="112" y="104"/>
                  </a:lnTo>
                  <a:lnTo>
                    <a:pt x="112" y="104"/>
                  </a:lnTo>
                  <a:lnTo>
                    <a:pt x="140" y="102"/>
                  </a:lnTo>
                  <a:lnTo>
                    <a:pt x="166" y="98"/>
                  </a:lnTo>
                  <a:lnTo>
                    <a:pt x="190" y="90"/>
                  </a:lnTo>
                  <a:lnTo>
                    <a:pt x="200" y="86"/>
                  </a:lnTo>
                  <a:lnTo>
                    <a:pt x="208" y="80"/>
                  </a:lnTo>
                  <a:lnTo>
                    <a:pt x="208" y="108"/>
                  </a:lnTo>
                  <a:close/>
                  <a:moveTo>
                    <a:pt x="112" y="88"/>
                  </a:moveTo>
                  <a:lnTo>
                    <a:pt x="112" y="88"/>
                  </a:lnTo>
                  <a:lnTo>
                    <a:pt x="92" y="88"/>
                  </a:lnTo>
                  <a:lnTo>
                    <a:pt x="74" y="86"/>
                  </a:lnTo>
                  <a:lnTo>
                    <a:pt x="58" y="82"/>
                  </a:lnTo>
                  <a:lnTo>
                    <a:pt x="44" y="78"/>
                  </a:lnTo>
                  <a:lnTo>
                    <a:pt x="32" y="72"/>
                  </a:lnTo>
                  <a:lnTo>
                    <a:pt x="24" y="66"/>
                  </a:lnTo>
                  <a:lnTo>
                    <a:pt x="18" y="60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8" y="44"/>
                  </a:lnTo>
                  <a:lnTo>
                    <a:pt x="24" y="38"/>
                  </a:lnTo>
                  <a:lnTo>
                    <a:pt x="32" y="32"/>
                  </a:lnTo>
                  <a:lnTo>
                    <a:pt x="44" y="26"/>
                  </a:lnTo>
                  <a:lnTo>
                    <a:pt x="58" y="22"/>
                  </a:lnTo>
                  <a:lnTo>
                    <a:pt x="74" y="18"/>
                  </a:lnTo>
                  <a:lnTo>
                    <a:pt x="92" y="16"/>
                  </a:lnTo>
                  <a:lnTo>
                    <a:pt x="112" y="16"/>
                  </a:lnTo>
                  <a:lnTo>
                    <a:pt x="112" y="16"/>
                  </a:lnTo>
                  <a:lnTo>
                    <a:pt x="132" y="16"/>
                  </a:lnTo>
                  <a:lnTo>
                    <a:pt x="150" y="18"/>
                  </a:lnTo>
                  <a:lnTo>
                    <a:pt x="166" y="22"/>
                  </a:lnTo>
                  <a:lnTo>
                    <a:pt x="180" y="26"/>
                  </a:lnTo>
                  <a:lnTo>
                    <a:pt x="192" y="32"/>
                  </a:lnTo>
                  <a:lnTo>
                    <a:pt x="200" y="38"/>
                  </a:lnTo>
                  <a:lnTo>
                    <a:pt x="206" y="44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6" y="60"/>
                  </a:lnTo>
                  <a:lnTo>
                    <a:pt x="200" y="66"/>
                  </a:lnTo>
                  <a:lnTo>
                    <a:pt x="192" y="72"/>
                  </a:lnTo>
                  <a:lnTo>
                    <a:pt x="180" y="78"/>
                  </a:lnTo>
                  <a:lnTo>
                    <a:pt x="166" y="82"/>
                  </a:lnTo>
                  <a:lnTo>
                    <a:pt x="150" y="86"/>
                  </a:lnTo>
                  <a:lnTo>
                    <a:pt x="132" y="88"/>
                  </a:lnTo>
                  <a:lnTo>
                    <a:pt x="112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07682" y="2640233"/>
            <a:ext cx="348824" cy="348824"/>
            <a:chOff x="3149600" y="27749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40" name="Freeform 110"/>
            <p:cNvSpPr>
              <a:spLocks noEditPoints="1"/>
            </p:cNvSpPr>
            <p:nvPr/>
          </p:nvSpPr>
          <p:spPr bwMode="auto">
            <a:xfrm>
              <a:off x="3327400" y="2978150"/>
              <a:ext cx="63500" cy="63500"/>
            </a:xfrm>
            <a:custGeom>
              <a:avLst/>
              <a:gdLst/>
              <a:ahLst/>
              <a:cxnLst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close/>
                  <a:moveTo>
                    <a:pt x="20" y="8"/>
                  </a:move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1" name="Freeform 113"/>
            <p:cNvSpPr>
              <a:spLocks noEditPoints="1"/>
            </p:cNvSpPr>
            <p:nvPr/>
          </p:nvSpPr>
          <p:spPr bwMode="auto">
            <a:xfrm>
              <a:off x="3492500" y="2774950"/>
              <a:ext cx="63500" cy="635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8"/>
                </a:cxn>
                <a:cxn ang="0">
                  <a:pos x="6" y="34"/>
                </a:cxn>
                <a:cxn ang="0">
                  <a:pos x="12" y="38"/>
                </a:cxn>
                <a:cxn ang="0">
                  <a:pos x="20" y="40"/>
                </a:cxn>
                <a:cxn ang="0">
                  <a:pos x="20" y="40"/>
                </a:cxn>
                <a:cxn ang="0">
                  <a:pos x="28" y="38"/>
                </a:cxn>
                <a:cxn ang="0">
                  <a:pos x="34" y="34"/>
                </a:cxn>
                <a:cxn ang="0">
                  <a:pos x="38" y="28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8" y="12"/>
                </a:cxn>
                <a:cxn ang="0">
                  <a:pos x="34" y="6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8" y="24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4" y="8"/>
                </a:cxn>
                <a:cxn ang="0">
                  <a:pos x="28" y="12"/>
                </a:cxn>
                <a:cxn ang="0">
                  <a:pos x="32" y="16"/>
                </a:cxn>
                <a:cxn ang="0">
                  <a:pos x="32" y="20"/>
                </a:cxn>
                <a:cxn ang="0">
                  <a:pos x="32" y="20"/>
                </a:cxn>
                <a:cxn ang="0">
                  <a:pos x="32" y="24"/>
                </a:cxn>
                <a:cxn ang="0">
                  <a:pos x="28" y="28"/>
                </a:cxn>
                <a:cxn ang="0">
                  <a:pos x="24" y="32"/>
                </a:cxn>
                <a:cxn ang="0">
                  <a:pos x="20" y="32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8"/>
                  </a:lnTo>
                  <a:lnTo>
                    <a:pt x="6" y="34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8" y="38"/>
                  </a:lnTo>
                  <a:lnTo>
                    <a:pt x="34" y="34"/>
                  </a:lnTo>
                  <a:lnTo>
                    <a:pt x="38" y="2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8" y="12"/>
                  </a:lnTo>
                  <a:lnTo>
                    <a:pt x="34" y="6"/>
                  </a:lnTo>
                  <a:lnTo>
                    <a:pt x="28" y="2"/>
                  </a:lnTo>
                  <a:lnTo>
                    <a:pt x="20" y="0"/>
                  </a:lnTo>
                  <a:close/>
                  <a:moveTo>
                    <a:pt x="20" y="32"/>
                  </a:moveTo>
                  <a:lnTo>
                    <a:pt x="20" y="32"/>
                  </a:lnTo>
                  <a:lnTo>
                    <a:pt x="16" y="32"/>
                  </a:lnTo>
                  <a:lnTo>
                    <a:pt x="12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4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2" name="Freeform 116"/>
            <p:cNvSpPr>
              <a:spLocks noEditPoints="1"/>
            </p:cNvSpPr>
            <p:nvPr/>
          </p:nvSpPr>
          <p:spPr bwMode="auto">
            <a:xfrm>
              <a:off x="3251200" y="2965450"/>
              <a:ext cx="50800" cy="5080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20" y="8"/>
                </a:cxn>
                <a:cxn ang="0">
                  <a:pos x="22" y="10"/>
                </a:cxn>
                <a:cxn ang="0">
                  <a:pos x="24" y="12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4" y="20"/>
                </a:cxn>
                <a:cxn ang="0">
                  <a:pos x="22" y="22"/>
                </a:cxn>
                <a:cxn ang="0">
                  <a:pos x="20" y="24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4"/>
                </a:cxn>
                <a:cxn ang="0">
                  <a:pos x="10" y="22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  <a:cxn ang="0">
                  <a:pos x="16" y="8"/>
                </a:cxn>
              </a:cxnLst>
              <a:rect l="0" t="0" r="r" b="b"/>
              <a:pathLst>
                <a:path w="32" h="32">
                  <a:moveTo>
                    <a:pt x="0" y="16"/>
                  </a:move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20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302000" y="30543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4" name="Freeform 121"/>
            <p:cNvSpPr>
              <a:spLocks/>
            </p:cNvSpPr>
            <p:nvPr/>
          </p:nvSpPr>
          <p:spPr bwMode="auto">
            <a:xfrm>
              <a:off x="3505200" y="2863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45" name="Freeform 106"/>
            <p:cNvSpPr>
              <a:spLocks noEditPoints="1"/>
            </p:cNvSpPr>
            <p:nvPr/>
          </p:nvSpPr>
          <p:spPr bwMode="auto">
            <a:xfrm>
              <a:off x="3149600" y="2813050"/>
              <a:ext cx="371475" cy="368300"/>
            </a:xfrm>
            <a:custGeom>
              <a:avLst/>
              <a:gdLst/>
              <a:ahLst/>
              <a:cxnLst>
                <a:cxn ang="0">
                  <a:pos x="166" y="6"/>
                </a:cxn>
                <a:cxn ang="0">
                  <a:pos x="152" y="0"/>
                </a:cxn>
                <a:cxn ang="0">
                  <a:pos x="144" y="2"/>
                </a:cxn>
                <a:cxn ang="0">
                  <a:pos x="126" y="18"/>
                </a:cxn>
                <a:cxn ang="0">
                  <a:pos x="122" y="24"/>
                </a:cxn>
                <a:cxn ang="0">
                  <a:pos x="120" y="32"/>
                </a:cxn>
                <a:cxn ang="0">
                  <a:pos x="122" y="42"/>
                </a:cxn>
                <a:cxn ang="0">
                  <a:pos x="14" y="86"/>
                </a:cxn>
                <a:cxn ang="0">
                  <a:pos x="6" y="92"/>
                </a:cxn>
                <a:cxn ang="0">
                  <a:pos x="0" y="102"/>
                </a:cxn>
                <a:cxn ang="0">
                  <a:pos x="0" y="108"/>
                </a:cxn>
                <a:cxn ang="0">
                  <a:pos x="4" y="120"/>
                </a:cxn>
                <a:cxn ang="0">
                  <a:pos x="108" y="224"/>
                </a:cxn>
                <a:cxn ang="0">
                  <a:pos x="116" y="230"/>
                </a:cxn>
                <a:cxn ang="0">
                  <a:pos x="126" y="232"/>
                </a:cxn>
                <a:cxn ang="0">
                  <a:pos x="126" y="232"/>
                </a:cxn>
                <a:cxn ang="0">
                  <a:pos x="130" y="232"/>
                </a:cxn>
                <a:cxn ang="0">
                  <a:pos x="142" y="226"/>
                </a:cxn>
                <a:cxn ang="0">
                  <a:pos x="148" y="216"/>
                </a:cxn>
                <a:cxn ang="0">
                  <a:pos x="190" y="110"/>
                </a:cxn>
                <a:cxn ang="0">
                  <a:pos x="202" y="114"/>
                </a:cxn>
                <a:cxn ang="0">
                  <a:pos x="210" y="112"/>
                </a:cxn>
                <a:cxn ang="0">
                  <a:pos x="228" y="96"/>
                </a:cxn>
                <a:cxn ang="0">
                  <a:pos x="232" y="90"/>
                </a:cxn>
                <a:cxn ang="0">
                  <a:pos x="234" y="82"/>
                </a:cxn>
                <a:cxn ang="0">
                  <a:pos x="228" y="68"/>
                </a:cxn>
                <a:cxn ang="0">
                  <a:pos x="134" y="210"/>
                </a:cxn>
                <a:cxn ang="0">
                  <a:pos x="130" y="214"/>
                </a:cxn>
                <a:cxn ang="0">
                  <a:pos x="128" y="216"/>
                </a:cxn>
                <a:cxn ang="0">
                  <a:pos x="126" y="216"/>
                </a:cxn>
                <a:cxn ang="0">
                  <a:pos x="18" y="112"/>
                </a:cxn>
                <a:cxn ang="0">
                  <a:pos x="16" y="110"/>
                </a:cxn>
                <a:cxn ang="0">
                  <a:pos x="16" y="106"/>
                </a:cxn>
                <a:cxn ang="0">
                  <a:pos x="20" y="100"/>
                </a:cxn>
                <a:cxn ang="0">
                  <a:pos x="70" y="80"/>
                </a:cxn>
                <a:cxn ang="0">
                  <a:pos x="96" y="86"/>
                </a:cxn>
                <a:cxn ang="0">
                  <a:pos x="134" y="92"/>
                </a:cxn>
                <a:cxn ang="0">
                  <a:pos x="158" y="104"/>
                </a:cxn>
                <a:cxn ang="0">
                  <a:pos x="134" y="210"/>
                </a:cxn>
                <a:cxn ang="0">
                  <a:pos x="204" y="96"/>
                </a:cxn>
                <a:cxn ang="0">
                  <a:pos x="202" y="98"/>
                </a:cxn>
                <a:cxn ang="0">
                  <a:pos x="184" y="82"/>
                </a:cxn>
                <a:cxn ang="0">
                  <a:pos x="174" y="108"/>
                </a:cxn>
                <a:cxn ang="0">
                  <a:pos x="166" y="100"/>
                </a:cxn>
                <a:cxn ang="0">
                  <a:pos x="138" y="86"/>
                </a:cxn>
                <a:cxn ang="0">
                  <a:pos x="104" y="78"/>
                </a:cxn>
                <a:cxn ang="0">
                  <a:pos x="82" y="76"/>
                </a:cxn>
                <a:cxn ang="0">
                  <a:pos x="138" y="34"/>
                </a:cxn>
                <a:cxn ang="0">
                  <a:pos x="136" y="32"/>
                </a:cxn>
                <a:cxn ang="0">
                  <a:pos x="148" y="18"/>
                </a:cxn>
                <a:cxn ang="0">
                  <a:pos x="152" y="16"/>
                </a:cxn>
                <a:cxn ang="0">
                  <a:pos x="216" y="78"/>
                </a:cxn>
                <a:cxn ang="0">
                  <a:pos x="218" y="82"/>
                </a:cxn>
              </a:cxnLst>
              <a:rect l="0" t="0" r="r" b="b"/>
              <a:pathLst>
                <a:path w="234" h="232">
                  <a:moveTo>
                    <a:pt x="166" y="6"/>
                  </a:moveTo>
                  <a:lnTo>
                    <a:pt x="166" y="6"/>
                  </a:lnTo>
                  <a:lnTo>
                    <a:pt x="158" y="2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2"/>
                  </a:lnTo>
                  <a:lnTo>
                    <a:pt x="138" y="6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2" y="24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6"/>
                  </a:lnTo>
                  <a:lnTo>
                    <a:pt x="122" y="42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6" y="92"/>
                  </a:lnTo>
                  <a:lnTo>
                    <a:pt x="2" y="9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2" y="114"/>
                  </a:lnTo>
                  <a:lnTo>
                    <a:pt x="4" y="120"/>
                  </a:lnTo>
                  <a:lnTo>
                    <a:pt x="8" y="124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16" y="230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26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6" y="230"/>
                  </a:lnTo>
                  <a:lnTo>
                    <a:pt x="142" y="226"/>
                  </a:lnTo>
                  <a:lnTo>
                    <a:pt x="146" y="222"/>
                  </a:lnTo>
                  <a:lnTo>
                    <a:pt x="148" y="216"/>
                  </a:lnTo>
                  <a:lnTo>
                    <a:pt x="190" y="110"/>
                  </a:lnTo>
                  <a:lnTo>
                    <a:pt x="190" y="110"/>
                  </a:lnTo>
                  <a:lnTo>
                    <a:pt x="196" y="112"/>
                  </a:lnTo>
                  <a:lnTo>
                    <a:pt x="202" y="114"/>
                  </a:lnTo>
                  <a:lnTo>
                    <a:pt x="202" y="114"/>
                  </a:lnTo>
                  <a:lnTo>
                    <a:pt x="210" y="112"/>
                  </a:lnTo>
                  <a:lnTo>
                    <a:pt x="216" y="108"/>
                  </a:lnTo>
                  <a:lnTo>
                    <a:pt x="228" y="96"/>
                  </a:lnTo>
                  <a:lnTo>
                    <a:pt x="228" y="96"/>
                  </a:lnTo>
                  <a:lnTo>
                    <a:pt x="232" y="90"/>
                  </a:lnTo>
                  <a:lnTo>
                    <a:pt x="234" y="82"/>
                  </a:lnTo>
                  <a:lnTo>
                    <a:pt x="234" y="82"/>
                  </a:lnTo>
                  <a:lnTo>
                    <a:pt x="232" y="74"/>
                  </a:lnTo>
                  <a:lnTo>
                    <a:pt x="228" y="68"/>
                  </a:lnTo>
                  <a:lnTo>
                    <a:pt x="166" y="6"/>
                  </a:lnTo>
                  <a:close/>
                  <a:moveTo>
                    <a:pt x="134" y="210"/>
                  </a:moveTo>
                  <a:lnTo>
                    <a:pt x="134" y="210"/>
                  </a:lnTo>
                  <a:lnTo>
                    <a:pt x="130" y="214"/>
                  </a:lnTo>
                  <a:lnTo>
                    <a:pt x="128" y="216"/>
                  </a:lnTo>
                  <a:lnTo>
                    <a:pt x="128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0" y="214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8" y="102"/>
                  </a:lnTo>
                  <a:lnTo>
                    <a:pt x="20" y="100"/>
                  </a:lnTo>
                  <a:lnTo>
                    <a:pt x="70" y="80"/>
                  </a:lnTo>
                  <a:lnTo>
                    <a:pt x="70" y="80"/>
                  </a:lnTo>
                  <a:lnTo>
                    <a:pt x="84" y="84"/>
                  </a:lnTo>
                  <a:lnTo>
                    <a:pt x="96" y="86"/>
                  </a:lnTo>
                  <a:lnTo>
                    <a:pt x="120" y="88"/>
                  </a:lnTo>
                  <a:lnTo>
                    <a:pt x="134" y="92"/>
                  </a:lnTo>
                  <a:lnTo>
                    <a:pt x="146" y="98"/>
                  </a:lnTo>
                  <a:lnTo>
                    <a:pt x="158" y="104"/>
                  </a:lnTo>
                  <a:lnTo>
                    <a:pt x="172" y="116"/>
                  </a:lnTo>
                  <a:lnTo>
                    <a:pt x="134" y="210"/>
                  </a:lnTo>
                  <a:close/>
                  <a:moveTo>
                    <a:pt x="216" y="84"/>
                  </a:moveTo>
                  <a:lnTo>
                    <a:pt x="204" y="96"/>
                  </a:lnTo>
                  <a:lnTo>
                    <a:pt x="204" y="96"/>
                  </a:lnTo>
                  <a:lnTo>
                    <a:pt x="202" y="98"/>
                  </a:lnTo>
                  <a:lnTo>
                    <a:pt x="198" y="96"/>
                  </a:lnTo>
                  <a:lnTo>
                    <a:pt x="184" y="82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4" y="108"/>
                  </a:lnTo>
                  <a:lnTo>
                    <a:pt x="166" y="100"/>
                  </a:lnTo>
                  <a:lnTo>
                    <a:pt x="156" y="94"/>
                  </a:lnTo>
                  <a:lnTo>
                    <a:pt x="138" y="86"/>
                  </a:lnTo>
                  <a:lnTo>
                    <a:pt x="120" y="80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82" y="76"/>
                  </a:lnTo>
                  <a:lnTo>
                    <a:pt x="150" y="48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36" y="32"/>
                  </a:lnTo>
                  <a:lnTo>
                    <a:pt x="138" y="2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2" y="16"/>
                  </a:lnTo>
                  <a:lnTo>
                    <a:pt x="154" y="18"/>
                  </a:lnTo>
                  <a:lnTo>
                    <a:pt x="216" y="78"/>
                  </a:lnTo>
                  <a:lnTo>
                    <a:pt x="216" y="78"/>
                  </a:lnTo>
                  <a:lnTo>
                    <a:pt x="218" y="82"/>
                  </a:lnTo>
                  <a:lnTo>
                    <a:pt x="216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8209177" y="3348782"/>
            <a:ext cx="337923" cy="337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18" name="Group 17"/>
          <p:cNvGrpSpPr/>
          <p:nvPr/>
        </p:nvGrpSpPr>
        <p:grpSpPr>
          <a:xfrm>
            <a:off x="7500628" y="3370583"/>
            <a:ext cx="348824" cy="283419"/>
            <a:chOff x="5588000" y="3625850"/>
            <a:chExt cx="406400" cy="330200"/>
          </a:xfrm>
          <a:solidFill>
            <a:schemeClr val="bg1">
              <a:lumMod val="50000"/>
            </a:schemeClr>
          </a:solidFill>
        </p:grpSpPr>
        <p:sp>
          <p:nvSpPr>
            <p:cNvPr id="138" name="Freeform 23"/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9" name="Freeform 24"/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10034" y="2662034"/>
            <a:ext cx="348824" cy="305221"/>
            <a:chOff x="2336800" y="2800350"/>
            <a:chExt cx="406400" cy="355600"/>
          </a:xfrm>
          <a:solidFill>
            <a:schemeClr val="bg1">
              <a:lumMod val="50000"/>
            </a:schemeClr>
          </a:solidFill>
        </p:grpSpPr>
        <p:sp>
          <p:nvSpPr>
            <p:cNvPr id="135" name="Freeform 123"/>
            <p:cNvSpPr>
              <a:spLocks noEditPoints="1"/>
            </p:cNvSpPr>
            <p:nvPr/>
          </p:nvSpPr>
          <p:spPr bwMode="auto">
            <a:xfrm>
              <a:off x="2336800" y="2800350"/>
              <a:ext cx="406400" cy="292100"/>
            </a:xfrm>
            <a:custGeom>
              <a:avLst/>
              <a:gdLst/>
              <a:ahLst/>
              <a:cxnLst>
                <a:cxn ang="0">
                  <a:pos x="256" y="48"/>
                </a:cxn>
                <a:cxn ang="0">
                  <a:pos x="250" y="34"/>
                </a:cxn>
                <a:cxn ang="0">
                  <a:pos x="238" y="24"/>
                </a:cxn>
                <a:cxn ang="0">
                  <a:pos x="134" y="0"/>
                </a:cxn>
                <a:cxn ang="0">
                  <a:pos x="128" y="0"/>
                </a:cxn>
                <a:cxn ang="0">
                  <a:pos x="18" y="24"/>
                </a:cxn>
                <a:cxn ang="0">
                  <a:pos x="12" y="28"/>
                </a:cxn>
                <a:cxn ang="0">
                  <a:pos x="2" y="40"/>
                </a:cxn>
                <a:cxn ang="0">
                  <a:pos x="0" y="48"/>
                </a:cxn>
                <a:cxn ang="0">
                  <a:pos x="6" y="62"/>
                </a:cxn>
                <a:cxn ang="0">
                  <a:pos x="18" y="72"/>
                </a:cxn>
                <a:cxn ang="0">
                  <a:pos x="40" y="144"/>
                </a:cxn>
                <a:cxn ang="0">
                  <a:pos x="42" y="152"/>
                </a:cxn>
                <a:cxn ang="0">
                  <a:pos x="52" y="166"/>
                </a:cxn>
                <a:cxn ang="0">
                  <a:pos x="72" y="176"/>
                </a:cxn>
                <a:cxn ang="0">
                  <a:pos x="106" y="184"/>
                </a:cxn>
                <a:cxn ang="0">
                  <a:pos x="128" y="184"/>
                </a:cxn>
                <a:cxn ang="0">
                  <a:pos x="168" y="180"/>
                </a:cxn>
                <a:cxn ang="0">
                  <a:pos x="196" y="172"/>
                </a:cxn>
                <a:cxn ang="0">
                  <a:pos x="212" y="160"/>
                </a:cxn>
                <a:cxn ang="0">
                  <a:pos x="216" y="144"/>
                </a:cxn>
                <a:cxn ang="0">
                  <a:pos x="238" y="72"/>
                </a:cxn>
                <a:cxn ang="0">
                  <a:pos x="244" y="68"/>
                </a:cxn>
                <a:cxn ang="0">
                  <a:pos x="254" y="56"/>
                </a:cxn>
                <a:cxn ang="0">
                  <a:pos x="200" y="144"/>
                </a:cxn>
                <a:cxn ang="0">
                  <a:pos x="198" y="148"/>
                </a:cxn>
                <a:cxn ang="0">
                  <a:pos x="190" y="156"/>
                </a:cxn>
                <a:cxn ang="0">
                  <a:pos x="172" y="162"/>
                </a:cxn>
                <a:cxn ang="0">
                  <a:pos x="144" y="168"/>
                </a:cxn>
                <a:cxn ang="0">
                  <a:pos x="128" y="168"/>
                </a:cxn>
                <a:cxn ang="0">
                  <a:pos x="96" y="166"/>
                </a:cxn>
                <a:cxn ang="0">
                  <a:pos x="74" y="160"/>
                </a:cxn>
                <a:cxn ang="0">
                  <a:pos x="60" y="152"/>
                </a:cxn>
                <a:cxn ang="0">
                  <a:pos x="56" y="144"/>
                </a:cxn>
                <a:cxn ang="0">
                  <a:pos x="122" y="96"/>
                </a:cxn>
                <a:cxn ang="0">
                  <a:pos x="128" y="96"/>
                </a:cxn>
                <a:cxn ang="0">
                  <a:pos x="134" y="96"/>
                </a:cxn>
                <a:cxn ang="0">
                  <a:pos x="200" y="144"/>
                </a:cxn>
                <a:cxn ang="0">
                  <a:pos x="130" y="80"/>
                </a:cxn>
                <a:cxn ang="0">
                  <a:pos x="128" y="80"/>
                </a:cxn>
                <a:cxn ang="0">
                  <a:pos x="22" y="56"/>
                </a:cxn>
                <a:cxn ang="0">
                  <a:pos x="18" y="52"/>
                </a:cxn>
                <a:cxn ang="0">
                  <a:pos x="16" y="48"/>
                </a:cxn>
                <a:cxn ang="0">
                  <a:pos x="22" y="40"/>
                </a:cxn>
                <a:cxn ang="0">
                  <a:pos x="126" y="16"/>
                </a:cxn>
                <a:cxn ang="0">
                  <a:pos x="128" y="16"/>
                </a:cxn>
                <a:cxn ang="0">
                  <a:pos x="234" y="40"/>
                </a:cxn>
                <a:cxn ang="0">
                  <a:pos x="238" y="44"/>
                </a:cxn>
                <a:cxn ang="0">
                  <a:pos x="240" y="48"/>
                </a:cxn>
                <a:cxn ang="0">
                  <a:pos x="234" y="56"/>
                </a:cxn>
              </a:cxnLst>
              <a:rect l="0" t="0" r="r" b="b"/>
              <a:pathLst>
                <a:path w="256" h="184">
                  <a:moveTo>
                    <a:pt x="256" y="48"/>
                  </a:moveTo>
                  <a:lnTo>
                    <a:pt x="256" y="48"/>
                  </a:lnTo>
                  <a:lnTo>
                    <a:pt x="254" y="40"/>
                  </a:lnTo>
                  <a:lnTo>
                    <a:pt x="250" y="34"/>
                  </a:lnTo>
                  <a:lnTo>
                    <a:pt x="244" y="28"/>
                  </a:lnTo>
                  <a:lnTo>
                    <a:pt x="238" y="24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2" y="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2" y="4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6" y="62"/>
                  </a:lnTo>
                  <a:lnTo>
                    <a:pt x="12" y="68"/>
                  </a:lnTo>
                  <a:lnTo>
                    <a:pt x="18" y="72"/>
                  </a:lnTo>
                  <a:lnTo>
                    <a:pt x="40" y="76"/>
                  </a:lnTo>
                  <a:lnTo>
                    <a:pt x="40" y="144"/>
                  </a:lnTo>
                  <a:lnTo>
                    <a:pt x="40" y="144"/>
                  </a:lnTo>
                  <a:lnTo>
                    <a:pt x="42" y="152"/>
                  </a:lnTo>
                  <a:lnTo>
                    <a:pt x="44" y="160"/>
                  </a:lnTo>
                  <a:lnTo>
                    <a:pt x="52" y="166"/>
                  </a:lnTo>
                  <a:lnTo>
                    <a:pt x="60" y="172"/>
                  </a:lnTo>
                  <a:lnTo>
                    <a:pt x="72" y="176"/>
                  </a:lnTo>
                  <a:lnTo>
                    <a:pt x="88" y="180"/>
                  </a:lnTo>
                  <a:lnTo>
                    <a:pt x="106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50" y="184"/>
                  </a:lnTo>
                  <a:lnTo>
                    <a:pt x="168" y="180"/>
                  </a:lnTo>
                  <a:lnTo>
                    <a:pt x="184" y="176"/>
                  </a:lnTo>
                  <a:lnTo>
                    <a:pt x="196" y="172"/>
                  </a:lnTo>
                  <a:lnTo>
                    <a:pt x="204" y="166"/>
                  </a:lnTo>
                  <a:lnTo>
                    <a:pt x="212" y="160"/>
                  </a:lnTo>
                  <a:lnTo>
                    <a:pt x="214" y="152"/>
                  </a:lnTo>
                  <a:lnTo>
                    <a:pt x="216" y="144"/>
                  </a:lnTo>
                  <a:lnTo>
                    <a:pt x="216" y="76"/>
                  </a:lnTo>
                  <a:lnTo>
                    <a:pt x="238" y="72"/>
                  </a:lnTo>
                  <a:lnTo>
                    <a:pt x="238" y="72"/>
                  </a:lnTo>
                  <a:lnTo>
                    <a:pt x="244" y="68"/>
                  </a:lnTo>
                  <a:lnTo>
                    <a:pt x="250" y="62"/>
                  </a:lnTo>
                  <a:lnTo>
                    <a:pt x="254" y="56"/>
                  </a:lnTo>
                  <a:lnTo>
                    <a:pt x="256" y="48"/>
                  </a:lnTo>
                  <a:close/>
                  <a:moveTo>
                    <a:pt x="200" y="144"/>
                  </a:moveTo>
                  <a:lnTo>
                    <a:pt x="200" y="144"/>
                  </a:lnTo>
                  <a:lnTo>
                    <a:pt x="198" y="148"/>
                  </a:lnTo>
                  <a:lnTo>
                    <a:pt x="196" y="152"/>
                  </a:lnTo>
                  <a:lnTo>
                    <a:pt x="190" y="156"/>
                  </a:lnTo>
                  <a:lnTo>
                    <a:pt x="182" y="160"/>
                  </a:lnTo>
                  <a:lnTo>
                    <a:pt x="172" y="162"/>
                  </a:lnTo>
                  <a:lnTo>
                    <a:pt x="160" y="166"/>
                  </a:lnTo>
                  <a:lnTo>
                    <a:pt x="144" y="168"/>
                  </a:lnTo>
                  <a:lnTo>
                    <a:pt x="128" y="168"/>
                  </a:lnTo>
                  <a:lnTo>
                    <a:pt x="128" y="168"/>
                  </a:lnTo>
                  <a:lnTo>
                    <a:pt x="112" y="168"/>
                  </a:lnTo>
                  <a:lnTo>
                    <a:pt x="96" y="166"/>
                  </a:lnTo>
                  <a:lnTo>
                    <a:pt x="84" y="162"/>
                  </a:lnTo>
                  <a:lnTo>
                    <a:pt x="74" y="160"/>
                  </a:lnTo>
                  <a:lnTo>
                    <a:pt x="66" y="156"/>
                  </a:lnTo>
                  <a:lnTo>
                    <a:pt x="60" y="152"/>
                  </a:lnTo>
                  <a:lnTo>
                    <a:pt x="58" y="148"/>
                  </a:lnTo>
                  <a:lnTo>
                    <a:pt x="56" y="144"/>
                  </a:lnTo>
                  <a:lnTo>
                    <a:pt x="56" y="80"/>
                  </a:lnTo>
                  <a:lnTo>
                    <a:pt x="122" y="96"/>
                  </a:lnTo>
                  <a:lnTo>
                    <a:pt x="122" y="96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34" y="96"/>
                  </a:lnTo>
                  <a:lnTo>
                    <a:pt x="200" y="80"/>
                  </a:lnTo>
                  <a:lnTo>
                    <a:pt x="200" y="144"/>
                  </a:lnTo>
                  <a:close/>
                  <a:moveTo>
                    <a:pt x="130" y="80"/>
                  </a:moveTo>
                  <a:lnTo>
                    <a:pt x="130" y="80"/>
                  </a:lnTo>
                  <a:lnTo>
                    <a:pt x="128" y="80"/>
                  </a:lnTo>
                  <a:lnTo>
                    <a:pt x="128" y="80"/>
                  </a:lnTo>
                  <a:lnTo>
                    <a:pt x="126" y="80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18" y="52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8" y="44"/>
                  </a:lnTo>
                  <a:lnTo>
                    <a:pt x="22" y="40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30" y="16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8" y="44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38" y="52"/>
                  </a:lnTo>
                  <a:lnTo>
                    <a:pt x="234" y="56"/>
                  </a:lnTo>
                  <a:lnTo>
                    <a:pt x="13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2705100" y="2927350"/>
              <a:ext cx="25400" cy="1397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4"/>
                </a:cxn>
                <a:cxn ang="0">
                  <a:pos x="2" y="86"/>
                </a:cxn>
                <a:cxn ang="0">
                  <a:pos x="4" y="88"/>
                </a:cxn>
                <a:cxn ang="0">
                  <a:pos x="8" y="88"/>
                </a:cxn>
                <a:cxn ang="0">
                  <a:pos x="8" y="88"/>
                </a:cxn>
                <a:cxn ang="0">
                  <a:pos x="12" y="88"/>
                </a:cxn>
                <a:cxn ang="0">
                  <a:pos x="14" y="86"/>
                </a:cxn>
                <a:cxn ang="0">
                  <a:pos x="16" y="84"/>
                </a:cxn>
                <a:cxn ang="0">
                  <a:pos x="16" y="80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</a:cxnLst>
              <a:rect l="0" t="0" r="r" b="b"/>
              <a:pathLst>
                <a:path w="16" h="88">
                  <a:moveTo>
                    <a:pt x="0" y="8"/>
                  </a:moveTo>
                  <a:lnTo>
                    <a:pt x="0" y="80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4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6" y="8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7" name="Freeform 129"/>
            <p:cNvSpPr>
              <a:spLocks/>
            </p:cNvSpPr>
            <p:nvPr/>
          </p:nvSpPr>
          <p:spPr bwMode="auto">
            <a:xfrm>
              <a:off x="2692400" y="3079750"/>
              <a:ext cx="50800" cy="762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2" y="2"/>
                </a:cxn>
                <a:cxn ang="0">
                  <a:pos x="10" y="4"/>
                </a:cxn>
                <a:cxn ang="0">
                  <a:pos x="4" y="12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46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22" y="46"/>
                </a:cxn>
                <a:cxn ang="0">
                  <a:pos x="28" y="44"/>
                </a:cxn>
                <a:cxn ang="0">
                  <a:pos x="30" y="38"/>
                </a:cxn>
                <a:cxn ang="0">
                  <a:pos x="32" y="32"/>
                </a:cxn>
                <a:cxn ang="0">
                  <a:pos x="32" y="32"/>
                </a:cxn>
                <a:cxn ang="0">
                  <a:pos x="30" y="24"/>
                </a:cxn>
                <a:cxn ang="0">
                  <a:pos x="28" y="12"/>
                </a:cxn>
                <a:cxn ang="0">
                  <a:pos x="22" y="4"/>
                </a:cxn>
                <a:cxn ang="0">
                  <a:pos x="20" y="2"/>
                </a:cxn>
                <a:cxn ang="0">
                  <a:pos x="16" y="0"/>
                </a:cxn>
              </a:cxnLst>
              <a:rect l="0" t="0" r="r" b="b"/>
              <a:pathLst>
                <a:path w="32" h="48">
                  <a:moveTo>
                    <a:pt x="16" y="0"/>
                  </a:moveTo>
                  <a:lnTo>
                    <a:pt x="16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4" y="12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2" y="46"/>
                  </a:lnTo>
                  <a:lnTo>
                    <a:pt x="28" y="44"/>
                  </a:lnTo>
                  <a:lnTo>
                    <a:pt x="30" y="3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0" y="24"/>
                  </a:lnTo>
                  <a:lnTo>
                    <a:pt x="28" y="12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10034" y="1244936"/>
            <a:ext cx="348824" cy="348824"/>
            <a:chOff x="2336800" y="11493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22" name="Freeform 253"/>
            <p:cNvSpPr>
              <a:spLocks noEditPoints="1"/>
            </p:cNvSpPr>
            <p:nvPr/>
          </p:nvSpPr>
          <p:spPr bwMode="auto">
            <a:xfrm>
              <a:off x="2336800" y="1149350"/>
              <a:ext cx="406400" cy="4064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46" y="2"/>
                </a:cxn>
                <a:cxn ang="0">
                  <a:pos x="34" y="14"/>
                </a:cxn>
                <a:cxn ang="0">
                  <a:pos x="32" y="40"/>
                </a:cxn>
                <a:cxn ang="0">
                  <a:pos x="24" y="40"/>
                </a:cxn>
                <a:cxn ang="0">
                  <a:pos x="8" y="48"/>
                </a:cxn>
                <a:cxn ang="0">
                  <a:pos x="0" y="64"/>
                </a:cxn>
                <a:cxn ang="0">
                  <a:pos x="0" y="224"/>
                </a:cxn>
                <a:cxn ang="0">
                  <a:pos x="2" y="236"/>
                </a:cxn>
                <a:cxn ang="0">
                  <a:pos x="20" y="254"/>
                </a:cxn>
                <a:cxn ang="0">
                  <a:pos x="32" y="256"/>
                </a:cxn>
                <a:cxn ang="0">
                  <a:pos x="224" y="256"/>
                </a:cxn>
                <a:cxn ang="0">
                  <a:pos x="236" y="254"/>
                </a:cxn>
                <a:cxn ang="0">
                  <a:pos x="254" y="236"/>
                </a:cxn>
                <a:cxn ang="0">
                  <a:pos x="256" y="224"/>
                </a:cxn>
                <a:cxn ang="0">
                  <a:pos x="256" y="24"/>
                </a:cxn>
                <a:cxn ang="0">
                  <a:pos x="248" y="8"/>
                </a:cxn>
                <a:cxn ang="0">
                  <a:pos x="232" y="0"/>
                </a:cxn>
                <a:cxn ang="0">
                  <a:pos x="240" y="224"/>
                </a:cxn>
                <a:cxn ang="0">
                  <a:pos x="236" y="236"/>
                </a:cxn>
                <a:cxn ang="0">
                  <a:pos x="224" y="240"/>
                </a:cxn>
                <a:cxn ang="0">
                  <a:pos x="32" y="240"/>
                </a:cxn>
                <a:cxn ang="0">
                  <a:pos x="20" y="236"/>
                </a:cxn>
                <a:cxn ang="0">
                  <a:pos x="16" y="224"/>
                </a:cxn>
                <a:cxn ang="0">
                  <a:pos x="16" y="64"/>
                </a:cxn>
                <a:cxn ang="0">
                  <a:pos x="18" y="58"/>
                </a:cxn>
                <a:cxn ang="0">
                  <a:pos x="24" y="56"/>
                </a:cxn>
                <a:cxn ang="0">
                  <a:pos x="32" y="216"/>
                </a:cxn>
                <a:cxn ang="0">
                  <a:pos x="32" y="220"/>
                </a:cxn>
                <a:cxn ang="0">
                  <a:pos x="36" y="224"/>
                </a:cxn>
                <a:cxn ang="0">
                  <a:pos x="40" y="224"/>
                </a:cxn>
                <a:cxn ang="0">
                  <a:pos x="46" y="222"/>
                </a:cxn>
                <a:cxn ang="0">
                  <a:pos x="48" y="216"/>
                </a:cxn>
                <a:cxn ang="0">
                  <a:pos x="48" y="24"/>
                </a:cxn>
                <a:cxn ang="0">
                  <a:pos x="50" y="18"/>
                </a:cxn>
                <a:cxn ang="0">
                  <a:pos x="56" y="16"/>
                </a:cxn>
                <a:cxn ang="0">
                  <a:pos x="232" y="16"/>
                </a:cxn>
                <a:cxn ang="0">
                  <a:pos x="238" y="18"/>
                </a:cxn>
                <a:cxn ang="0">
                  <a:pos x="240" y="24"/>
                </a:cxn>
              </a:cxnLst>
              <a:rect l="0" t="0" r="r" b="b"/>
              <a:pathLst>
                <a:path w="256" h="256">
                  <a:moveTo>
                    <a:pt x="232" y="0"/>
                  </a:moveTo>
                  <a:lnTo>
                    <a:pt x="5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40" y="8"/>
                  </a:lnTo>
                  <a:lnTo>
                    <a:pt x="34" y="14"/>
                  </a:lnTo>
                  <a:lnTo>
                    <a:pt x="32" y="24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4" y="42"/>
                  </a:lnTo>
                  <a:lnTo>
                    <a:pt x="8" y="48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10" y="246"/>
                  </a:lnTo>
                  <a:lnTo>
                    <a:pt x="20" y="254"/>
                  </a:lnTo>
                  <a:lnTo>
                    <a:pt x="26" y="256"/>
                  </a:lnTo>
                  <a:lnTo>
                    <a:pt x="32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30" y="256"/>
                  </a:lnTo>
                  <a:lnTo>
                    <a:pt x="236" y="254"/>
                  </a:lnTo>
                  <a:lnTo>
                    <a:pt x="246" y="246"/>
                  </a:lnTo>
                  <a:lnTo>
                    <a:pt x="254" y="236"/>
                  </a:lnTo>
                  <a:lnTo>
                    <a:pt x="256" y="230"/>
                  </a:lnTo>
                  <a:lnTo>
                    <a:pt x="256" y="22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224"/>
                  </a:moveTo>
                  <a:lnTo>
                    <a:pt x="240" y="224"/>
                  </a:lnTo>
                  <a:lnTo>
                    <a:pt x="238" y="230"/>
                  </a:lnTo>
                  <a:lnTo>
                    <a:pt x="236" y="236"/>
                  </a:lnTo>
                  <a:lnTo>
                    <a:pt x="230" y="238"/>
                  </a:lnTo>
                  <a:lnTo>
                    <a:pt x="224" y="240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6" y="238"/>
                  </a:lnTo>
                  <a:lnTo>
                    <a:pt x="20" y="236"/>
                  </a:lnTo>
                  <a:lnTo>
                    <a:pt x="18" y="230"/>
                  </a:lnTo>
                  <a:lnTo>
                    <a:pt x="16" y="22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0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32" y="216"/>
                  </a:lnTo>
                  <a:lnTo>
                    <a:pt x="32" y="216"/>
                  </a:lnTo>
                  <a:lnTo>
                    <a:pt x="32" y="220"/>
                  </a:lnTo>
                  <a:lnTo>
                    <a:pt x="34" y="222"/>
                  </a:lnTo>
                  <a:lnTo>
                    <a:pt x="36" y="224"/>
                  </a:lnTo>
                  <a:lnTo>
                    <a:pt x="40" y="224"/>
                  </a:lnTo>
                  <a:lnTo>
                    <a:pt x="40" y="224"/>
                  </a:lnTo>
                  <a:lnTo>
                    <a:pt x="44" y="224"/>
                  </a:lnTo>
                  <a:lnTo>
                    <a:pt x="46" y="222"/>
                  </a:lnTo>
                  <a:lnTo>
                    <a:pt x="48" y="220"/>
                  </a:lnTo>
                  <a:lnTo>
                    <a:pt x="48" y="216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50" y="18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2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3" name="Freeform 256"/>
            <p:cNvSpPr>
              <a:spLocks/>
            </p:cNvSpPr>
            <p:nvPr/>
          </p:nvSpPr>
          <p:spPr bwMode="auto">
            <a:xfrm>
              <a:off x="2578100" y="1301750"/>
              <a:ext cx="1143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72" h="8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4" name="Freeform 258"/>
            <p:cNvSpPr>
              <a:spLocks/>
            </p:cNvSpPr>
            <p:nvPr/>
          </p:nvSpPr>
          <p:spPr bwMode="auto">
            <a:xfrm>
              <a:off x="2578100" y="1263650"/>
              <a:ext cx="1143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72" h="8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5" name="Freeform 260"/>
            <p:cNvSpPr>
              <a:spLocks/>
            </p:cNvSpPr>
            <p:nvPr/>
          </p:nvSpPr>
          <p:spPr bwMode="auto">
            <a:xfrm>
              <a:off x="2578100" y="1225550"/>
              <a:ext cx="114300" cy="12700"/>
            </a:xfrm>
            <a:custGeom>
              <a:avLst/>
              <a:gdLst/>
              <a:ahLst/>
              <a:cxnLst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</a:cxnLst>
              <a:rect l="0" t="0" r="r" b="b"/>
              <a:pathLst>
                <a:path w="72" h="8">
                  <a:moveTo>
                    <a:pt x="4" y="8"/>
                  </a:move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6" name="Freeform 262"/>
            <p:cNvSpPr>
              <a:spLocks/>
            </p:cNvSpPr>
            <p:nvPr/>
          </p:nvSpPr>
          <p:spPr bwMode="auto">
            <a:xfrm>
              <a:off x="2438400" y="14922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7" name="Freeform 264"/>
            <p:cNvSpPr>
              <a:spLocks/>
            </p:cNvSpPr>
            <p:nvPr/>
          </p:nvSpPr>
          <p:spPr bwMode="auto">
            <a:xfrm>
              <a:off x="2438400" y="14541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8" name="Freeform 266"/>
            <p:cNvSpPr>
              <a:spLocks/>
            </p:cNvSpPr>
            <p:nvPr/>
          </p:nvSpPr>
          <p:spPr bwMode="auto">
            <a:xfrm>
              <a:off x="2438400" y="14160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9" name="Freeform 268"/>
            <p:cNvSpPr>
              <a:spLocks/>
            </p:cNvSpPr>
            <p:nvPr/>
          </p:nvSpPr>
          <p:spPr bwMode="auto">
            <a:xfrm>
              <a:off x="2578100" y="14922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0" name="Freeform 270"/>
            <p:cNvSpPr>
              <a:spLocks/>
            </p:cNvSpPr>
            <p:nvPr/>
          </p:nvSpPr>
          <p:spPr bwMode="auto">
            <a:xfrm>
              <a:off x="2578100" y="14541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1" name="Freeform 272"/>
            <p:cNvSpPr>
              <a:spLocks/>
            </p:cNvSpPr>
            <p:nvPr/>
          </p:nvSpPr>
          <p:spPr bwMode="auto">
            <a:xfrm>
              <a:off x="2578100" y="1416050"/>
              <a:ext cx="114300" cy="1270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68" y="8"/>
                </a:cxn>
                <a:cxn ang="0">
                  <a:pos x="68" y="8"/>
                </a:cxn>
                <a:cxn ang="0">
                  <a:pos x="70" y="6"/>
                </a:cxn>
                <a:cxn ang="0">
                  <a:pos x="72" y="4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</a:cxnLst>
              <a:rect l="0" t="0" r="r" b="b"/>
              <a:pathLst>
                <a:path w="72" h="8">
                  <a:moveTo>
                    <a:pt x="6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6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2" name="Freeform 274"/>
            <p:cNvSpPr>
              <a:spLocks/>
            </p:cNvSpPr>
            <p:nvPr/>
          </p:nvSpPr>
          <p:spPr bwMode="auto">
            <a:xfrm>
              <a:off x="2438400" y="1339850"/>
              <a:ext cx="254000" cy="12700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56" y="8"/>
                </a:cxn>
                <a:cxn ang="0">
                  <a:pos x="156" y="8"/>
                </a:cxn>
                <a:cxn ang="0">
                  <a:pos x="158" y="6"/>
                </a:cxn>
                <a:cxn ang="0">
                  <a:pos x="160" y="4"/>
                </a:cxn>
                <a:cxn ang="0">
                  <a:pos x="160" y="4"/>
                </a:cxn>
                <a:cxn ang="0">
                  <a:pos x="158" y="2"/>
                </a:cxn>
                <a:cxn ang="0">
                  <a:pos x="156" y="0"/>
                </a:cxn>
              </a:cxnLst>
              <a:rect l="0" t="0" r="r" b="b"/>
              <a:pathLst>
                <a:path w="160" h="8">
                  <a:moveTo>
                    <a:pt x="15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8" y="6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3" name="Freeform 276"/>
            <p:cNvSpPr>
              <a:spLocks/>
            </p:cNvSpPr>
            <p:nvPr/>
          </p:nvSpPr>
          <p:spPr bwMode="auto">
            <a:xfrm>
              <a:off x="2438400" y="1377950"/>
              <a:ext cx="254000" cy="12700"/>
            </a:xfrm>
            <a:custGeom>
              <a:avLst/>
              <a:gdLst/>
              <a:ahLst/>
              <a:cxnLst>
                <a:cxn ang="0">
                  <a:pos x="15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156" y="8"/>
                </a:cxn>
                <a:cxn ang="0">
                  <a:pos x="156" y="8"/>
                </a:cxn>
                <a:cxn ang="0">
                  <a:pos x="158" y="6"/>
                </a:cxn>
                <a:cxn ang="0">
                  <a:pos x="160" y="4"/>
                </a:cxn>
                <a:cxn ang="0">
                  <a:pos x="160" y="4"/>
                </a:cxn>
                <a:cxn ang="0">
                  <a:pos x="158" y="2"/>
                </a:cxn>
                <a:cxn ang="0">
                  <a:pos x="156" y="0"/>
                </a:cxn>
              </a:cxnLst>
              <a:rect l="0" t="0" r="r" b="b"/>
              <a:pathLst>
                <a:path w="160" h="8">
                  <a:moveTo>
                    <a:pt x="156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8" y="6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34" name="Freeform 278"/>
            <p:cNvSpPr>
              <a:spLocks noEditPoints="1"/>
            </p:cNvSpPr>
            <p:nvPr/>
          </p:nvSpPr>
          <p:spPr bwMode="auto">
            <a:xfrm>
              <a:off x="2438400" y="1200150"/>
              <a:ext cx="114300" cy="114300"/>
            </a:xfrm>
            <a:custGeom>
              <a:avLst/>
              <a:gdLst/>
              <a:ahLst/>
              <a:cxnLst>
                <a:cxn ang="0">
                  <a:pos x="8" y="72"/>
                </a:cxn>
                <a:cxn ang="0">
                  <a:pos x="64" y="72"/>
                </a:cxn>
                <a:cxn ang="0">
                  <a:pos x="64" y="72"/>
                </a:cxn>
                <a:cxn ang="0">
                  <a:pos x="68" y="72"/>
                </a:cxn>
                <a:cxn ang="0">
                  <a:pos x="70" y="70"/>
                </a:cxn>
                <a:cxn ang="0">
                  <a:pos x="72" y="68"/>
                </a:cxn>
                <a:cxn ang="0">
                  <a:pos x="72" y="64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2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6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64"/>
                </a:cxn>
                <a:cxn ang="0">
                  <a:pos x="0" y="64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4" y="72"/>
                </a:cxn>
                <a:cxn ang="0">
                  <a:pos x="8" y="72"/>
                </a:cxn>
                <a:cxn ang="0">
                  <a:pos x="16" y="16"/>
                </a:cxn>
                <a:cxn ang="0">
                  <a:pos x="56" y="16"/>
                </a:cxn>
                <a:cxn ang="0">
                  <a:pos x="56" y="56"/>
                </a:cxn>
                <a:cxn ang="0">
                  <a:pos x="16" y="56"/>
                </a:cxn>
                <a:cxn ang="0">
                  <a:pos x="16" y="16"/>
                </a:cxn>
              </a:cxnLst>
              <a:rect l="0" t="0" r="r" b="b"/>
              <a:pathLst>
                <a:path w="72" h="72">
                  <a:moveTo>
                    <a:pt x="8" y="72"/>
                  </a:moveTo>
                  <a:lnTo>
                    <a:pt x="64" y="72"/>
                  </a:lnTo>
                  <a:lnTo>
                    <a:pt x="64" y="72"/>
                  </a:lnTo>
                  <a:lnTo>
                    <a:pt x="68" y="72"/>
                  </a:lnTo>
                  <a:lnTo>
                    <a:pt x="70" y="70"/>
                  </a:lnTo>
                  <a:lnTo>
                    <a:pt x="72" y="68"/>
                  </a:lnTo>
                  <a:lnTo>
                    <a:pt x="72" y="6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8" y="72"/>
                  </a:lnTo>
                  <a:close/>
                  <a:moveTo>
                    <a:pt x="16" y="16"/>
                  </a:moveTo>
                  <a:lnTo>
                    <a:pt x="56" y="16"/>
                  </a:lnTo>
                  <a:lnTo>
                    <a:pt x="56" y="56"/>
                  </a:lnTo>
                  <a:lnTo>
                    <a:pt x="16" y="56"/>
                  </a:lnTo>
                  <a:lnTo>
                    <a:pt x="1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21" name="Freeform 247"/>
          <p:cNvSpPr>
            <a:spLocks noEditPoints="1"/>
          </p:cNvSpPr>
          <p:nvPr/>
        </p:nvSpPr>
        <p:spPr bwMode="auto">
          <a:xfrm>
            <a:off x="5407682" y="1299440"/>
            <a:ext cx="348824" cy="228916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26" y="0"/>
              </a:cxn>
              <a:cxn ang="0">
                <a:pos x="10" y="10"/>
              </a:cxn>
              <a:cxn ang="0">
                <a:pos x="0" y="26"/>
              </a:cxn>
              <a:cxn ang="0">
                <a:pos x="0" y="136"/>
              </a:cxn>
              <a:cxn ang="0">
                <a:pos x="0" y="142"/>
              </a:cxn>
              <a:cxn ang="0">
                <a:pos x="10" y="158"/>
              </a:cxn>
              <a:cxn ang="0">
                <a:pos x="26" y="168"/>
              </a:cxn>
              <a:cxn ang="0">
                <a:pos x="224" y="168"/>
              </a:cxn>
              <a:cxn ang="0">
                <a:pos x="230" y="168"/>
              </a:cxn>
              <a:cxn ang="0">
                <a:pos x="246" y="158"/>
              </a:cxn>
              <a:cxn ang="0">
                <a:pos x="256" y="142"/>
              </a:cxn>
              <a:cxn ang="0">
                <a:pos x="256" y="32"/>
              </a:cxn>
              <a:cxn ang="0">
                <a:pos x="256" y="26"/>
              </a:cxn>
              <a:cxn ang="0">
                <a:pos x="246" y="10"/>
              </a:cxn>
              <a:cxn ang="0">
                <a:pos x="230" y="0"/>
              </a:cxn>
              <a:cxn ang="0">
                <a:pos x="16" y="42"/>
              </a:cxn>
              <a:cxn ang="0">
                <a:pos x="16" y="126"/>
              </a:cxn>
              <a:cxn ang="0">
                <a:pos x="240" y="136"/>
              </a:cxn>
              <a:cxn ang="0">
                <a:pos x="238" y="142"/>
              </a:cxn>
              <a:cxn ang="0">
                <a:pos x="230" y="150"/>
              </a:cxn>
              <a:cxn ang="0">
                <a:pos x="32" y="152"/>
              </a:cxn>
              <a:cxn ang="0">
                <a:pos x="26" y="150"/>
              </a:cxn>
              <a:cxn ang="0">
                <a:pos x="18" y="142"/>
              </a:cxn>
              <a:cxn ang="0">
                <a:pos x="78" y="88"/>
              </a:cxn>
              <a:cxn ang="0">
                <a:pos x="114" y="116"/>
              </a:cxn>
              <a:cxn ang="0">
                <a:pos x="128" y="120"/>
              </a:cxn>
              <a:cxn ang="0">
                <a:pos x="136" y="118"/>
              </a:cxn>
              <a:cxn ang="0">
                <a:pos x="178" y="88"/>
              </a:cxn>
              <a:cxn ang="0">
                <a:pos x="240" y="126"/>
              </a:cxn>
              <a:cxn ang="0">
                <a:pos x="240" y="42"/>
              </a:cxn>
              <a:cxn ang="0">
                <a:pos x="138" y="108"/>
              </a:cxn>
              <a:cxn ang="0">
                <a:pos x="134" y="112"/>
              </a:cxn>
              <a:cxn ang="0">
                <a:pos x="128" y="112"/>
              </a:cxn>
              <a:cxn ang="0">
                <a:pos x="118" y="108"/>
              </a:cxn>
              <a:cxn ang="0">
                <a:pos x="78" y="78"/>
              </a:cxn>
              <a:cxn ang="0">
                <a:pos x="16" y="32"/>
              </a:cxn>
              <a:cxn ang="0">
                <a:pos x="18" y="26"/>
              </a:cxn>
              <a:cxn ang="0">
                <a:pos x="26" y="18"/>
              </a:cxn>
              <a:cxn ang="0">
                <a:pos x="224" y="16"/>
              </a:cxn>
              <a:cxn ang="0">
                <a:pos x="230" y="18"/>
              </a:cxn>
              <a:cxn ang="0">
                <a:pos x="238" y="26"/>
              </a:cxn>
              <a:cxn ang="0">
                <a:pos x="138" y="108"/>
              </a:cxn>
            </a:cxnLst>
            <a:rect l="0" t="0" r="r" b="b"/>
            <a:pathLst>
              <a:path w="256" h="168">
                <a:moveTo>
                  <a:pt x="224" y="0"/>
                </a:moveTo>
                <a:lnTo>
                  <a:pt x="32" y="0"/>
                </a:ln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136"/>
                </a:lnTo>
                <a:lnTo>
                  <a:pt x="0" y="136"/>
                </a:lnTo>
                <a:lnTo>
                  <a:pt x="0" y="142"/>
                </a:lnTo>
                <a:lnTo>
                  <a:pt x="2" y="148"/>
                </a:lnTo>
                <a:lnTo>
                  <a:pt x="10" y="158"/>
                </a:lnTo>
                <a:lnTo>
                  <a:pt x="20" y="166"/>
                </a:lnTo>
                <a:lnTo>
                  <a:pt x="26" y="168"/>
                </a:lnTo>
                <a:lnTo>
                  <a:pt x="32" y="168"/>
                </a:lnTo>
                <a:lnTo>
                  <a:pt x="224" y="168"/>
                </a:lnTo>
                <a:lnTo>
                  <a:pt x="224" y="168"/>
                </a:lnTo>
                <a:lnTo>
                  <a:pt x="230" y="168"/>
                </a:lnTo>
                <a:lnTo>
                  <a:pt x="236" y="166"/>
                </a:lnTo>
                <a:lnTo>
                  <a:pt x="246" y="158"/>
                </a:lnTo>
                <a:lnTo>
                  <a:pt x="254" y="148"/>
                </a:lnTo>
                <a:lnTo>
                  <a:pt x="256" y="142"/>
                </a:lnTo>
                <a:lnTo>
                  <a:pt x="256" y="136"/>
                </a:lnTo>
                <a:lnTo>
                  <a:pt x="256" y="32"/>
                </a:lnTo>
                <a:lnTo>
                  <a:pt x="256" y="32"/>
                </a:lnTo>
                <a:lnTo>
                  <a:pt x="256" y="26"/>
                </a:lnTo>
                <a:lnTo>
                  <a:pt x="254" y="20"/>
                </a:lnTo>
                <a:lnTo>
                  <a:pt x="246" y="10"/>
                </a:lnTo>
                <a:lnTo>
                  <a:pt x="236" y="2"/>
                </a:lnTo>
                <a:lnTo>
                  <a:pt x="230" y="0"/>
                </a:lnTo>
                <a:lnTo>
                  <a:pt x="224" y="0"/>
                </a:lnTo>
                <a:close/>
                <a:moveTo>
                  <a:pt x="16" y="42"/>
                </a:moveTo>
                <a:lnTo>
                  <a:pt x="72" y="84"/>
                </a:lnTo>
                <a:lnTo>
                  <a:pt x="16" y="126"/>
                </a:lnTo>
                <a:lnTo>
                  <a:pt x="16" y="42"/>
                </a:lnTo>
                <a:close/>
                <a:moveTo>
                  <a:pt x="240" y="136"/>
                </a:moveTo>
                <a:lnTo>
                  <a:pt x="240" y="136"/>
                </a:lnTo>
                <a:lnTo>
                  <a:pt x="238" y="142"/>
                </a:lnTo>
                <a:lnTo>
                  <a:pt x="236" y="148"/>
                </a:lnTo>
                <a:lnTo>
                  <a:pt x="230" y="150"/>
                </a:lnTo>
                <a:lnTo>
                  <a:pt x="224" y="152"/>
                </a:lnTo>
                <a:lnTo>
                  <a:pt x="32" y="152"/>
                </a:lnTo>
                <a:lnTo>
                  <a:pt x="32" y="152"/>
                </a:lnTo>
                <a:lnTo>
                  <a:pt x="26" y="150"/>
                </a:lnTo>
                <a:lnTo>
                  <a:pt x="20" y="148"/>
                </a:lnTo>
                <a:lnTo>
                  <a:pt x="18" y="142"/>
                </a:lnTo>
                <a:lnTo>
                  <a:pt x="16" y="136"/>
                </a:lnTo>
                <a:lnTo>
                  <a:pt x="78" y="88"/>
                </a:lnTo>
                <a:lnTo>
                  <a:pt x="114" y="116"/>
                </a:lnTo>
                <a:lnTo>
                  <a:pt x="114" y="116"/>
                </a:lnTo>
                <a:lnTo>
                  <a:pt x="120" y="118"/>
                </a:lnTo>
                <a:lnTo>
                  <a:pt x="128" y="120"/>
                </a:lnTo>
                <a:lnTo>
                  <a:pt x="128" y="120"/>
                </a:lnTo>
                <a:lnTo>
                  <a:pt x="136" y="118"/>
                </a:lnTo>
                <a:lnTo>
                  <a:pt x="142" y="116"/>
                </a:lnTo>
                <a:lnTo>
                  <a:pt x="178" y="88"/>
                </a:lnTo>
                <a:lnTo>
                  <a:pt x="240" y="136"/>
                </a:lnTo>
                <a:close/>
                <a:moveTo>
                  <a:pt x="240" y="126"/>
                </a:moveTo>
                <a:lnTo>
                  <a:pt x="184" y="84"/>
                </a:lnTo>
                <a:lnTo>
                  <a:pt x="240" y="42"/>
                </a:lnTo>
                <a:lnTo>
                  <a:pt x="240" y="126"/>
                </a:lnTo>
                <a:close/>
                <a:moveTo>
                  <a:pt x="138" y="108"/>
                </a:moveTo>
                <a:lnTo>
                  <a:pt x="138" y="108"/>
                </a:lnTo>
                <a:lnTo>
                  <a:pt x="134" y="112"/>
                </a:lnTo>
                <a:lnTo>
                  <a:pt x="128" y="112"/>
                </a:lnTo>
                <a:lnTo>
                  <a:pt x="128" y="112"/>
                </a:lnTo>
                <a:lnTo>
                  <a:pt x="122" y="112"/>
                </a:lnTo>
                <a:lnTo>
                  <a:pt x="118" y="108"/>
                </a:lnTo>
                <a:lnTo>
                  <a:pt x="86" y="84"/>
                </a:lnTo>
                <a:lnTo>
                  <a:pt x="78" y="78"/>
                </a:lnTo>
                <a:lnTo>
                  <a:pt x="16" y="32"/>
                </a:lnTo>
                <a:lnTo>
                  <a:pt x="16" y="32"/>
                </a:lnTo>
                <a:lnTo>
                  <a:pt x="16" y="32"/>
                </a:lnTo>
                <a:lnTo>
                  <a:pt x="18" y="26"/>
                </a:lnTo>
                <a:lnTo>
                  <a:pt x="20" y="20"/>
                </a:lnTo>
                <a:lnTo>
                  <a:pt x="26" y="18"/>
                </a:lnTo>
                <a:lnTo>
                  <a:pt x="32" y="16"/>
                </a:lnTo>
                <a:lnTo>
                  <a:pt x="224" y="16"/>
                </a:lnTo>
                <a:lnTo>
                  <a:pt x="224" y="16"/>
                </a:lnTo>
                <a:lnTo>
                  <a:pt x="230" y="18"/>
                </a:lnTo>
                <a:lnTo>
                  <a:pt x="236" y="20"/>
                </a:lnTo>
                <a:lnTo>
                  <a:pt x="238" y="26"/>
                </a:lnTo>
                <a:lnTo>
                  <a:pt x="240" y="32"/>
                </a:lnTo>
                <a:lnTo>
                  <a:pt x="138" y="1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22" name="Freeform 138"/>
          <p:cNvSpPr>
            <a:spLocks noEditPoints="1"/>
          </p:cNvSpPr>
          <p:nvPr/>
        </p:nvSpPr>
        <p:spPr bwMode="auto">
          <a:xfrm>
            <a:off x="7500628" y="1942584"/>
            <a:ext cx="348824" cy="348824"/>
          </a:xfrm>
          <a:custGeom>
            <a:avLst/>
            <a:gdLst/>
            <a:ahLst/>
            <a:cxnLst>
              <a:cxn ang="0">
                <a:pos x="246" y="0"/>
              </a:cxn>
              <a:cxn ang="0">
                <a:pos x="238" y="0"/>
              </a:cxn>
              <a:cxn ang="0">
                <a:pos x="96" y="26"/>
              </a:cxn>
              <a:cxn ang="0">
                <a:pos x="88" y="40"/>
              </a:cxn>
              <a:cxn ang="0">
                <a:pos x="88" y="178"/>
              </a:cxn>
              <a:cxn ang="0">
                <a:pos x="74" y="170"/>
              </a:cxn>
              <a:cxn ang="0">
                <a:pos x="58" y="168"/>
              </a:cxn>
              <a:cxn ang="0">
                <a:pos x="38" y="172"/>
              </a:cxn>
              <a:cxn ang="0">
                <a:pos x="10" y="190"/>
              </a:cxn>
              <a:cxn ang="0">
                <a:pos x="2" y="206"/>
              </a:cxn>
              <a:cxn ang="0">
                <a:pos x="2" y="230"/>
              </a:cxn>
              <a:cxn ang="0">
                <a:pos x="18" y="248"/>
              </a:cxn>
              <a:cxn ang="0">
                <a:pos x="46" y="256"/>
              </a:cxn>
              <a:cxn ang="0">
                <a:pos x="66" y="252"/>
              </a:cxn>
              <a:cxn ang="0">
                <a:pos x="94" y="234"/>
              </a:cxn>
              <a:cxn ang="0">
                <a:pos x="102" y="216"/>
              </a:cxn>
              <a:cxn ang="0">
                <a:pos x="104" y="80"/>
              </a:cxn>
              <a:cxn ang="0">
                <a:pos x="240" y="56"/>
              </a:cxn>
              <a:cxn ang="0">
                <a:pos x="234" y="150"/>
              </a:cxn>
              <a:cxn ang="0">
                <a:pos x="210" y="144"/>
              </a:cxn>
              <a:cxn ang="0">
                <a:pos x="190" y="148"/>
              </a:cxn>
              <a:cxn ang="0">
                <a:pos x="170" y="158"/>
              </a:cxn>
              <a:cxn ang="0">
                <a:pos x="156" y="176"/>
              </a:cxn>
              <a:cxn ang="0">
                <a:pos x="152" y="198"/>
              </a:cxn>
              <a:cxn ang="0">
                <a:pos x="160" y="216"/>
              </a:cxn>
              <a:cxn ang="0">
                <a:pos x="198" y="232"/>
              </a:cxn>
              <a:cxn ang="0">
                <a:pos x="218" y="228"/>
              </a:cxn>
              <a:cxn ang="0">
                <a:pos x="238" y="218"/>
              </a:cxn>
              <a:cxn ang="0">
                <a:pos x="252" y="200"/>
              </a:cxn>
              <a:cxn ang="0">
                <a:pos x="256" y="184"/>
              </a:cxn>
              <a:cxn ang="0">
                <a:pos x="256" y="16"/>
              </a:cxn>
              <a:cxn ang="0">
                <a:pos x="250" y="4"/>
              </a:cxn>
              <a:cxn ang="0">
                <a:pos x="48" y="240"/>
              </a:cxn>
              <a:cxn ang="0">
                <a:pos x="20" y="228"/>
              </a:cxn>
              <a:cxn ang="0">
                <a:pos x="16" y="218"/>
              </a:cxn>
              <a:cxn ang="0">
                <a:pos x="20" y="202"/>
              </a:cxn>
              <a:cxn ang="0">
                <a:pos x="42" y="186"/>
              </a:cxn>
              <a:cxn ang="0">
                <a:pos x="76" y="188"/>
              </a:cxn>
              <a:cxn ang="0">
                <a:pos x="86" y="200"/>
              </a:cxn>
              <a:cxn ang="0">
                <a:pos x="88" y="212"/>
              </a:cxn>
              <a:cxn ang="0">
                <a:pos x="74" y="230"/>
              </a:cxn>
              <a:cxn ang="0">
                <a:pos x="214" y="214"/>
              </a:cxn>
              <a:cxn ang="0">
                <a:pos x="176" y="208"/>
              </a:cxn>
              <a:cxn ang="0">
                <a:pos x="168" y="200"/>
              </a:cxn>
              <a:cxn ang="0">
                <a:pos x="170" y="184"/>
              </a:cxn>
              <a:cxn ang="0">
                <a:pos x="194" y="162"/>
              </a:cxn>
              <a:cxn ang="0">
                <a:pos x="222" y="162"/>
              </a:cxn>
              <a:cxn ang="0">
                <a:pos x="236" y="172"/>
              </a:cxn>
              <a:cxn ang="0">
                <a:pos x="240" y="182"/>
              </a:cxn>
              <a:cxn ang="0">
                <a:pos x="234" y="198"/>
              </a:cxn>
              <a:cxn ang="0">
                <a:pos x="240" y="40"/>
              </a:cxn>
              <a:cxn ang="0">
                <a:pos x="104" y="40"/>
              </a:cxn>
              <a:cxn ang="0">
                <a:pos x="240" y="40"/>
              </a:cxn>
            </a:cxnLst>
            <a:rect l="0" t="0" r="r" b="b"/>
            <a:pathLst>
              <a:path w="256" h="256">
                <a:moveTo>
                  <a:pt x="250" y="4"/>
                </a:moveTo>
                <a:lnTo>
                  <a:pt x="250" y="4"/>
                </a:lnTo>
                <a:lnTo>
                  <a:pt x="246" y="0"/>
                </a:lnTo>
                <a:lnTo>
                  <a:pt x="240" y="0"/>
                </a:lnTo>
                <a:lnTo>
                  <a:pt x="240" y="0"/>
                </a:lnTo>
                <a:lnTo>
                  <a:pt x="238" y="0"/>
                </a:lnTo>
                <a:lnTo>
                  <a:pt x="102" y="24"/>
                </a:lnTo>
                <a:lnTo>
                  <a:pt x="102" y="24"/>
                </a:lnTo>
                <a:lnTo>
                  <a:pt x="96" y="26"/>
                </a:lnTo>
                <a:lnTo>
                  <a:pt x="92" y="30"/>
                </a:lnTo>
                <a:lnTo>
                  <a:pt x="88" y="34"/>
                </a:lnTo>
                <a:lnTo>
                  <a:pt x="88" y="40"/>
                </a:lnTo>
                <a:lnTo>
                  <a:pt x="88" y="56"/>
                </a:lnTo>
                <a:lnTo>
                  <a:pt x="88" y="64"/>
                </a:lnTo>
                <a:lnTo>
                  <a:pt x="88" y="178"/>
                </a:lnTo>
                <a:lnTo>
                  <a:pt x="88" y="178"/>
                </a:lnTo>
                <a:lnTo>
                  <a:pt x="82" y="174"/>
                </a:lnTo>
                <a:lnTo>
                  <a:pt x="74" y="170"/>
                </a:lnTo>
                <a:lnTo>
                  <a:pt x="66" y="168"/>
                </a:lnTo>
                <a:lnTo>
                  <a:pt x="58" y="168"/>
                </a:lnTo>
                <a:lnTo>
                  <a:pt x="58" y="168"/>
                </a:lnTo>
                <a:lnTo>
                  <a:pt x="48" y="168"/>
                </a:lnTo>
                <a:lnTo>
                  <a:pt x="38" y="172"/>
                </a:lnTo>
                <a:lnTo>
                  <a:pt x="38" y="172"/>
                </a:lnTo>
                <a:lnTo>
                  <a:pt x="26" y="176"/>
                </a:lnTo>
                <a:lnTo>
                  <a:pt x="18" y="182"/>
                </a:lnTo>
                <a:lnTo>
                  <a:pt x="10" y="190"/>
                </a:lnTo>
                <a:lnTo>
                  <a:pt x="4" y="200"/>
                </a:lnTo>
                <a:lnTo>
                  <a:pt x="4" y="200"/>
                </a:lnTo>
                <a:lnTo>
                  <a:pt x="2" y="206"/>
                </a:lnTo>
                <a:lnTo>
                  <a:pt x="0" y="214"/>
                </a:lnTo>
                <a:lnTo>
                  <a:pt x="0" y="222"/>
                </a:lnTo>
                <a:lnTo>
                  <a:pt x="2" y="230"/>
                </a:lnTo>
                <a:lnTo>
                  <a:pt x="2" y="230"/>
                </a:lnTo>
                <a:lnTo>
                  <a:pt x="8" y="240"/>
                </a:lnTo>
                <a:lnTo>
                  <a:pt x="18" y="248"/>
                </a:lnTo>
                <a:lnTo>
                  <a:pt x="32" y="254"/>
                </a:lnTo>
                <a:lnTo>
                  <a:pt x="46" y="256"/>
                </a:lnTo>
                <a:lnTo>
                  <a:pt x="46" y="256"/>
                </a:lnTo>
                <a:lnTo>
                  <a:pt x="56" y="256"/>
                </a:lnTo>
                <a:lnTo>
                  <a:pt x="66" y="252"/>
                </a:lnTo>
                <a:lnTo>
                  <a:pt x="66" y="252"/>
                </a:lnTo>
                <a:lnTo>
                  <a:pt x="78" y="248"/>
                </a:lnTo>
                <a:lnTo>
                  <a:pt x="86" y="242"/>
                </a:lnTo>
                <a:lnTo>
                  <a:pt x="94" y="234"/>
                </a:lnTo>
                <a:lnTo>
                  <a:pt x="100" y="224"/>
                </a:lnTo>
                <a:lnTo>
                  <a:pt x="100" y="224"/>
                </a:lnTo>
                <a:lnTo>
                  <a:pt x="102" y="216"/>
                </a:lnTo>
                <a:lnTo>
                  <a:pt x="104" y="208"/>
                </a:lnTo>
                <a:lnTo>
                  <a:pt x="104" y="208"/>
                </a:lnTo>
                <a:lnTo>
                  <a:pt x="104" y="80"/>
                </a:lnTo>
                <a:lnTo>
                  <a:pt x="104" y="80"/>
                </a:lnTo>
                <a:lnTo>
                  <a:pt x="106" y="80"/>
                </a:lnTo>
                <a:lnTo>
                  <a:pt x="240" y="56"/>
                </a:lnTo>
                <a:lnTo>
                  <a:pt x="240" y="154"/>
                </a:lnTo>
                <a:lnTo>
                  <a:pt x="240" y="154"/>
                </a:lnTo>
                <a:lnTo>
                  <a:pt x="234" y="150"/>
                </a:lnTo>
                <a:lnTo>
                  <a:pt x="226" y="146"/>
                </a:lnTo>
                <a:lnTo>
                  <a:pt x="218" y="144"/>
                </a:lnTo>
                <a:lnTo>
                  <a:pt x="210" y="144"/>
                </a:lnTo>
                <a:lnTo>
                  <a:pt x="210" y="144"/>
                </a:lnTo>
                <a:lnTo>
                  <a:pt x="200" y="144"/>
                </a:lnTo>
                <a:lnTo>
                  <a:pt x="190" y="148"/>
                </a:lnTo>
                <a:lnTo>
                  <a:pt x="190" y="148"/>
                </a:lnTo>
                <a:lnTo>
                  <a:pt x="178" y="152"/>
                </a:lnTo>
                <a:lnTo>
                  <a:pt x="170" y="158"/>
                </a:lnTo>
                <a:lnTo>
                  <a:pt x="162" y="166"/>
                </a:lnTo>
                <a:lnTo>
                  <a:pt x="156" y="176"/>
                </a:lnTo>
                <a:lnTo>
                  <a:pt x="156" y="176"/>
                </a:lnTo>
                <a:lnTo>
                  <a:pt x="154" y="182"/>
                </a:lnTo>
                <a:lnTo>
                  <a:pt x="152" y="190"/>
                </a:lnTo>
                <a:lnTo>
                  <a:pt x="152" y="198"/>
                </a:lnTo>
                <a:lnTo>
                  <a:pt x="154" y="206"/>
                </a:lnTo>
                <a:lnTo>
                  <a:pt x="154" y="206"/>
                </a:lnTo>
                <a:lnTo>
                  <a:pt x="160" y="216"/>
                </a:lnTo>
                <a:lnTo>
                  <a:pt x="170" y="224"/>
                </a:lnTo>
                <a:lnTo>
                  <a:pt x="184" y="230"/>
                </a:lnTo>
                <a:lnTo>
                  <a:pt x="198" y="232"/>
                </a:lnTo>
                <a:lnTo>
                  <a:pt x="198" y="232"/>
                </a:lnTo>
                <a:lnTo>
                  <a:pt x="208" y="232"/>
                </a:lnTo>
                <a:lnTo>
                  <a:pt x="218" y="228"/>
                </a:lnTo>
                <a:lnTo>
                  <a:pt x="218" y="228"/>
                </a:lnTo>
                <a:lnTo>
                  <a:pt x="230" y="224"/>
                </a:lnTo>
                <a:lnTo>
                  <a:pt x="238" y="218"/>
                </a:lnTo>
                <a:lnTo>
                  <a:pt x="246" y="210"/>
                </a:lnTo>
                <a:lnTo>
                  <a:pt x="252" y="200"/>
                </a:lnTo>
                <a:lnTo>
                  <a:pt x="252" y="200"/>
                </a:lnTo>
                <a:lnTo>
                  <a:pt x="254" y="192"/>
                </a:lnTo>
                <a:lnTo>
                  <a:pt x="256" y="184"/>
                </a:lnTo>
                <a:lnTo>
                  <a:pt x="256" y="184"/>
                </a:lnTo>
                <a:lnTo>
                  <a:pt x="256" y="40"/>
                </a:lnTo>
                <a:lnTo>
                  <a:pt x="256" y="32"/>
                </a:lnTo>
                <a:lnTo>
                  <a:pt x="256" y="16"/>
                </a:lnTo>
                <a:lnTo>
                  <a:pt x="256" y="16"/>
                </a:lnTo>
                <a:lnTo>
                  <a:pt x="254" y="10"/>
                </a:lnTo>
                <a:lnTo>
                  <a:pt x="250" y="4"/>
                </a:lnTo>
                <a:close/>
                <a:moveTo>
                  <a:pt x="62" y="238"/>
                </a:moveTo>
                <a:lnTo>
                  <a:pt x="62" y="238"/>
                </a:lnTo>
                <a:lnTo>
                  <a:pt x="48" y="240"/>
                </a:lnTo>
                <a:lnTo>
                  <a:pt x="34" y="238"/>
                </a:lnTo>
                <a:lnTo>
                  <a:pt x="24" y="232"/>
                </a:lnTo>
                <a:lnTo>
                  <a:pt x="20" y="228"/>
                </a:lnTo>
                <a:lnTo>
                  <a:pt x="18" y="224"/>
                </a:lnTo>
                <a:lnTo>
                  <a:pt x="18" y="224"/>
                </a:lnTo>
                <a:lnTo>
                  <a:pt x="16" y="218"/>
                </a:lnTo>
                <a:lnTo>
                  <a:pt x="16" y="212"/>
                </a:lnTo>
                <a:lnTo>
                  <a:pt x="18" y="208"/>
                </a:lnTo>
                <a:lnTo>
                  <a:pt x="20" y="202"/>
                </a:lnTo>
                <a:lnTo>
                  <a:pt x="30" y="194"/>
                </a:lnTo>
                <a:lnTo>
                  <a:pt x="42" y="186"/>
                </a:lnTo>
                <a:lnTo>
                  <a:pt x="42" y="186"/>
                </a:lnTo>
                <a:lnTo>
                  <a:pt x="56" y="184"/>
                </a:lnTo>
                <a:lnTo>
                  <a:pt x="70" y="186"/>
                </a:lnTo>
                <a:lnTo>
                  <a:pt x="76" y="188"/>
                </a:lnTo>
                <a:lnTo>
                  <a:pt x="80" y="192"/>
                </a:lnTo>
                <a:lnTo>
                  <a:pt x="84" y="196"/>
                </a:lnTo>
                <a:lnTo>
                  <a:pt x="86" y="200"/>
                </a:lnTo>
                <a:lnTo>
                  <a:pt x="86" y="200"/>
                </a:lnTo>
                <a:lnTo>
                  <a:pt x="88" y="206"/>
                </a:lnTo>
                <a:lnTo>
                  <a:pt x="88" y="212"/>
                </a:lnTo>
                <a:lnTo>
                  <a:pt x="86" y="216"/>
                </a:lnTo>
                <a:lnTo>
                  <a:pt x="84" y="222"/>
                </a:lnTo>
                <a:lnTo>
                  <a:pt x="74" y="230"/>
                </a:lnTo>
                <a:lnTo>
                  <a:pt x="62" y="238"/>
                </a:lnTo>
                <a:close/>
                <a:moveTo>
                  <a:pt x="214" y="214"/>
                </a:moveTo>
                <a:lnTo>
                  <a:pt x="214" y="214"/>
                </a:lnTo>
                <a:lnTo>
                  <a:pt x="198" y="216"/>
                </a:lnTo>
                <a:lnTo>
                  <a:pt x="186" y="214"/>
                </a:lnTo>
                <a:lnTo>
                  <a:pt x="176" y="208"/>
                </a:lnTo>
                <a:lnTo>
                  <a:pt x="172" y="204"/>
                </a:lnTo>
                <a:lnTo>
                  <a:pt x="168" y="200"/>
                </a:lnTo>
                <a:lnTo>
                  <a:pt x="168" y="200"/>
                </a:lnTo>
                <a:lnTo>
                  <a:pt x="168" y="194"/>
                </a:lnTo>
                <a:lnTo>
                  <a:pt x="168" y="188"/>
                </a:lnTo>
                <a:lnTo>
                  <a:pt x="170" y="184"/>
                </a:lnTo>
                <a:lnTo>
                  <a:pt x="172" y="178"/>
                </a:lnTo>
                <a:lnTo>
                  <a:pt x="182" y="170"/>
                </a:lnTo>
                <a:lnTo>
                  <a:pt x="194" y="162"/>
                </a:lnTo>
                <a:lnTo>
                  <a:pt x="194" y="162"/>
                </a:lnTo>
                <a:lnTo>
                  <a:pt x="208" y="160"/>
                </a:lnTo>
                <a:lnTo>
                  <a:pt x="222" y="162"/>
                </a:lnTo>
                <a:lnTo>
                  <a:pt x="228" y="164"/>
                </a:lnTo>
                <a:lnTo>
                  <a:pt x="232" y="168"/>
                </a:lnTo>
                <a:lnTo>
                  <a:pt x="236" y="172"/>
                </a:lnTo>
                <a:lnTo>
                  <a:pt x="238" y="176"/>
                </a:lnTo>
                <a:lnTo>
                  <a:pt x="238" y="176"/>
                </a:lnTo>
                <a:lnTo>
                  <a:pt x="240" y="182"/>
                </a:lnTo>
                <a:lnTo>
                  <a:pt x="240" y="188"/>
                </a:lnTo>
                <a:lnTo>
                  <a:pt x="238" y="192"/>
                </a:lnTo>
                <a:lnTo>
                  <a:pt x="234" y="198"/>
                </a:lnTo>
                <a:lnTo>
                  <a:pt x="226" y="206"/>
                </a:lnTo>
                <a:lnTo>
                  <a:pt x="214" y="214"/>
                </a:lnTo>
                <a:close/>
                <a:moveTo>
                  <a:pt x="240" y="40"/>
                </a:moveTo>
                <a:lnTo>
                  <a:pt x="104" y="64"/>
                </a:lnTo>
                <a:lnTo>
                  <a:pt x="104" y="56"/>
                </a:lnTo>
                <a:lnTo>
                  <a:pt x="104" y="40"/>
                </a:lnTo>
                <a:lnTo>
                  <a:pt x="240" y="16"/>
                </a:lnTo>
                <a:lnTo>
                  <a:pt x="240" y="32"/>
                </a:lnTo>
                <a:lnTo>
                  <a:pt x="240" y="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23" name="Freeform 88"/>
          <p:cNvSpPr>
            <a:spLocks noEditPoints="1"/>
          </p:cNvSpPr>
          <p:nvPr/>
        </p:nvSpPr>
        <p:spPr bwMode="auto">
          <a:xfrm>
            <a:off x="6802979" y="2662034"/>
            <a:ext cx="348824" cy="305221"/>
          </a:xfrm>
          <a:custGeom>
            <a:avLst/>
            <a:gdLst/>
            <a:ahLst/>
            <a:cxnLst>
              <a:cxn ang="0">
                <a:pos x="210" y="4"/>
              </a:cxn>
              <a:cxn ang="0">
                <a:pos x="206" y="0"/>
              </a:cxn>
              <a:cxn ang="0">
                <a:pos x="56" y="0"/>
              </a:cxn>
              <a:cxn ang="0">
                <a:pos x="50" y="0"/>
              </a:cxn>
              <a:cxn ang="0">
                <a:pos x="6" y="36"/>
              </a:cxn>
              <a:cxn ang="0">
                <a:pos x="2" y="40"/>
              </a:cxn>
              <a:cxn ang="0">
                <a:pos x="0" y="48"/>
              </a:cxn>
              <a:cxn ang="0">
                <a:pos x="16" y="102"/>
              </a:cxn>
              <a:cxn ang="0">
                <a:pos x="20" y="108"/>
              </a:cxn>
              <a:cxn ang="0">
                <a:pos x="26" y="112"/>
              </a:cxn>
              <a:cxn ang="0">
                <a:pos x="32" y="112"/>
              </a:cxn>
              <a:cxn ang="0">
                <a:pos x="40" y="208"/>
              </a:cxn>
              <a:cxn ang="0">
                <a:pos x="42" y="214"/>
              </a:cxn>
              <a:cxn ang="0">
                <a:pos x="50" y="222"/>
              </a:cxn>
              <a:cxn ang="0">
                <a:pos x="200" y="224"/>
              </a:cxn>
              <a:cxn ang="0">
                <a:pos x="206" y="222"/>
              </a:cxn>
              <a:cxn ang="0">
                <a:pos x="214" y="214"/>
              </a:cxn>
              <a:cxn ang="0">
                <a:pos x="216" y="110"/>
              </a:cxn>
              <a:cxn ang="0">
                <a:pos x="224" y="112"/>
              </a:cxn>
              <a:cxn ang="0">
                <a:pos x="230" y="112"/>
              </a:cxn>
              <a:cxn ang="0">
                <a:pos x="236" y="108"/>
              </a:cxn>
              <a:cxn ang="0">
                <a:pos x="256" y="54"/>
              </a:cxn>
              <a:cxn ang="0">
                <a:pos x="256" y="48"/>
              </a:cxn>
              <a:cxn ang="0">
                <a:pos x="254" y="40"/>
              </a:cxn>
              <a:cxn ang="0">
                <a:pos x="158" y="16"/>
              </a:cxn>
              <a:cxn ang="0">
                <a:pos x="154" y="22"/>
              </a:cxn>
              <a:cxn ang="0">
                <a:pos x="138" y="30"/>
              </a:cxn>
              <a:cxn ang="0">
                <a:pos x="128" y="32"/>
              </a:cxn>
              <a:cxn ang="0">
                <a:pos x="110" y="28"/>
              </a:cxn>
              <a:cxn ang="0">
                <a:pos x="98" y="16"/>
              </a:cxn>
              <a:cxn ang="0">
                <a:pos x="224" y="96"/>
              </a:cxn>
              <a:cxn ang="0">
                <a:pos x="200" y="208"/>
              </a:cxn>
              <a:cxn ang="0">
                <a:pos x="56" y="80"/>
              </a:cxn>
              <a:cxn ang="0">
                <a:pos x="16" y="48"/>
              </a:cxn>
              <a:cxn ang="0">
                <a:pos x="90" y="16"/>
              </a:cxn>
              <a:cxn ang="0">
                <a:pos x="94" y="26"/>
              </a:cxn>
              <a:cxn ang="0">
                <a:pos x="114" y="38"/>
              </a:cxn>
              <a:cxn ang="0">
                <a:pos x="128" y="40"/>
              </a:cxn>
              <a:cxn ang="0">
                <a:pos x="152" y="34"/>
              </a:cxn>
              <a:cxn ang="0">
                <a:pos x="166" y="16"/>
              </a:cxn>
              <a:cxn ang="0">
                <a:pos x="240" y="48"/>
              </a:cxn>
            </a:cxnLst>
            <a:rect l="0" t="0" r="r" b="b"/>
            <a:pathLst>
              <a:path w="256" h="224">
                <a:moveTo>
                  <a:pt x="250" y="36"/>
                </a:moveTo>
                <a:lnTo>
                  <a:pt x="210" y="4"/>
                </a:lnTo>
                <a:lnTo>
                  <a:pt x="210" y="4"/>
                </a:lnTo>
                <a:lnTo>
                  <a:pt x="206" y="0"/>
                </a:lnTo>
                <a:lnTo>
                  <a:pt x="200" y="0"/>
                </a:lnTo>
                <a:lnTo>
                  <a:pt x="56" y="0"/>
                </a:lnTo>
                <a:lnTo>
                  <a:pt x="56" y="0"/>
                </a:lnTo>
                <a:lnTo>
                  <a:pt x="50" y="0"/>
                </a:lnTo>
                <a:lnTo>
                  <a:pt x="46" y="4"/>
                </a:lnTo>
                <a:lnTo>
                  <a:pt x="6" y="36"/>
                </a:lnTo>
                <a:lnTo>
                  <a:pt x="6" y="36"/>
                </a:lnTo>
                <a:lnTo>
                  <a:pt x="2" y="40"/>
                </a:lnTo>
                <a:lnTo>
                  <a:pt x="0" y="44"/>
                </a:lnTo>
                <a:lnTo>
                  <a:pt x="0" y="48"/>
                </a:lnTo>
                <a:lnTo>
                  <a:pt x="0" y="54"/>
                </a:lnTo>
                <a:lnTo>
                  <a:pt x="16" y="102"/>
                </a:lnTo>
                <a:lnTo>
                  <a:pt x="16" y="102"/>
                </a:lnTo>
                <a:lnTo>
                  <a:pt x="20" y="108"/>
                </a:lnTo>
                <a:lnTo>
                  <a:pt x="26" y="112"/>
                </a:lnTo>
                <a:lnTo>
                  <a:pt x="26" y="112"/>
                </a:lnTo>
                <a:lnTo>
                  <a:pt x="32" y="112"/>
                </a:lnTo>
                <a:lnTo>
                  <a:pt x="32" y="112"/>
                </a:lnTo>
                <a:lnTo>
                  <a:pt x="40" y="110"/>
                </a:lnTo>
                <a:lnTo>
                  <a:pt x="40" y="208"/>
                </a:lnTo>
                <a:lnTo>
                  <a:pt x="40" y="208"/>
                </a:lnTo>
                <a:lnTo>
                  <a:pt x="42" y="214"/>
                </a:lnTo>
                <a:lnTo>
                  <a:pt x="44" y="220"/>
                </a:lnTo>
                <a:lnTo>
                  <a:pt x="50" y="222"/>
                </a:lnTo>
                <a:lnTo>
                  <a:pt x="56" y="224"/>
                </a:lnTo>
                <a:lnTo>
                  <a:pt x="200" y="224"/>
                </a:lnTo>
                <a:lnTo>
                  <a:pt x="200" y="224"/>
                </a:lnTo>
                <a:lnTo>
                  <a:pt x="206" y="222"/>
                </a:lnTo>
                <a:lnTo>
                  <a:pt x="212" y="220"/>
                </a:lnTo>
                <a:lnTo>
                  <a:pt x="214" y="214"/>
                </a:lnTo>
                <a:lnTo>
                  <a:pt x="216" y="208"/>
                </a:lnTo>
                <a:lnTo>
                  <a:pt x="216" y="110"/>
                </a:lnTo>
                <a:lnTo>
                  <a:pt x="216" y="110"/>
                </a:lnTo>
                <a:lnTo>
                  <a:pt x="224" y="112"/>
                </a:lnTo>
                <a:lnTo>
                  <a:pt x="224" y="112"/>
                </a:lnTo>
                <a:lnTo>
                  <a:pt x="230" y="112"/>
                </a:lnTo>
                <a:lnTo>
                  <a:pt x="230" y="112"/>
                </a:lnTo>
                <a:lnTo>
                  <a:pt x="236" y="108"/>
                </a:lnTo>
                <a:lnTo>
                  <a:pt x="240" y="102"/>
                </a:lnTo>
                <a:lnTo>
                  <a:pt x="256" y="54"/>
                </a:lnTo>
                <a:lnTo>
                  <a:pt x="256" y="54"/>
                </a:lnTo>
                <a:lnTo>
                  <a:pt x="256" y="48"/>
                </a:lnTo>
                <a:lnTo>
                  <a:pt x="256" y="44"/>
                </a:lnTo>
                <a:lnTo>
                  <a:pt x="254" y="40"/>
                </a:lnTo>
                <a:lnTo>
                  <a:pt x="250" y="36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54" y="22"/>
                </a:lnTo>
                <a:lnTo>
                  <a:pt x="146" y="28"/>
                </a:lnTo>
                <a:lnTo>
                  <a:pt x="138" y="30"/>
                </a:lnTo>
                <a:lnTo>
                  <a:pt x="128" y="32"/>
                </a:lnTo>
                <a:lnTo>
                  <a:pt x="128" y="32"/>
                </a:lnTo>
                <a:lnTo>
                  <a:pt x="118" y="30"/>
                </a:lnTo>
                <a:lnTo>
                  <a:pt x="110" y="28"/>
                </a:lnTo>
                <a:lnTo>
                  <a:pt x="102" y="22"/>
                </a:lnTo>
                <a:lnTo>
                  <a:pt x="98" y="16"/>
                </a:lnTo>
                <a:lnTo>
                  <a:pt x="158" y="16"/>
                </a:lnTo>
                <a:close/>
                <a:moveTo>
                  <a:pt x="224" y="96"/>
                </a:moveTo>
                <a:lnTo>
                  <a:pt x="200" y="80"/>
                </a:lnTo>
                <a:lnTo>
                  <a:pt x="200" y="208"/>
                </a:lnTo>
                <a:lnTo>
                  <a:pt x="56" y="208"/>
                </a:lnTo>
                <a:lnTo>
                  <a:pt x="56" y="80"/>
                </a:lnTo>
                <a:lnTo>
                  <a:pt x="32" y="96"/>
                </a:lnTo>
                <a:lnTo>
                  <a:pt x="16" y="48"/>
                </a:lnTo>
                <a:lnTo>
                  <a:pt x="56" y="16"/>
                </a:lnTo>
                <a:lnTo>
                  <a:pt x="90" y="16"/>
                </a:lnTo>
                <a:lnTo>
                  <a:pt x="90" y="16"/>
                </a:lnTo>
                <a:lnTo>
                  <a:pt x="94" y="26"/>
                </a:lnTo>
                <a:lnTo>
                  <a:pt x="104" y="34"/>
                </a:lnTo>
                <a:lnTo>
                  <a:pt x="114" y="38"/>
                </a:lnTo>
                <a:lnTo>
                  <a:pt x="128" y="40"/>
                </a:lnTo>
                <a:lnTo>
                  <a:pt x="128" y="40"/>
                </a:lnTo>
                <a:lnTo>
                  <a:pt x="142" y="38"/>
                </a:lnTo>
                <a:lnTo>
                  <a:pt x="152" y="34"/>
                </a:lnTo>
                <a:lnTo>
                  <a:pt x="162" y="26"/>
                </a:lnTo>
                <a:lnTo>
                  <a:pt x="166" y="16"/>
                </a:lnTo>
                <a:lnTo>
                  <a:pt x="200" y="16"/>
                </a:lnTo>
                <a:lnTo>
                  <a:pt x="240" y="48"/>
                </a:lnTo>
                <a:lnTo>
                  <a:pt x="224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24" name="Group 23"/>
          <p:cNvGrpSpPr/>
          <p:nvPr/>
        </p:nvGrpSpPr>
        <p:grpSpPr>
          <a:xfrm>
            <a:off x="6105331" y="2640233"/>
            <a:ext cx="348824" cy="348824"/>
            <a:chOff x="3962400" y="27749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18" name="Freeform 92"/>
            <p:cNvSpPr>
              <a:spLocks noEditPoints="1"/>
            </p:cNvSpPr>
            <p:nvPr/>
          </p:nvSpPr>
          <p:spPr bwMode="auto">
            <a:xfrm>
              <a:off x="3962400" y="2927350"/>
              <a:ext cx="406400" cy="254000"/>
            </a:xfrm>
            <a:custGeom>
              <a:avLst/>
              <a:gdLst/>
              <a:ahLst/>
              <a:cxnLst>
                <a:cxn ang="0">
                  <a:pos x="214" y="66"/>
                </a:cxn>
                <a:cxn ang="0">
                  <a:pos x="256" y="42"/>
                </a:cxn>
                <a:cxn ang="0">
                  <a:pos x="254" y="34"/>
                </a:cxn>
                <a:cxn ang="0">
                  <a:pos x="208" y="52"/>
                </a:cxn>
                <a:cxn ang="0">
                  <a:pos x="186" y="22"/>
                </a:cxn>
                <a:cxn ang="0">
                  <a:pos x="142" y="0"/>
                </a:cxn>
                <a:cxn ang="0">
                  <a:pos x="98" y="6"/>
                </a:cxn>
                <a:cxn ang="0">
                  <a:pos x="52" y="44"/>
                </a:cxn>
                <a:cxn ang="0">
                  <a:pos x="20" y="72"/>
                </a:cxn>
                <a:cxn ang="0">
                  <a:pos x="0" y="92"/>
                </a:cxn>
                <a:cxn ang="0">
                  <a:pos x="32" y="134"/>
                </a:cxn>
                <a:cxn ang="0">
                  <a:pos x="38" y="154"/>
                </a:cxn>
                <a:cxn ang="0">
                  <a:pos x="204" y="160"/>
                </a:cxn>
                <a:cxn ang="0">
                  <a:pos x="224" y="140"/>
                </a:cxn>
                <a:cxn ang="0">
                  <a:pos x="254" y="98"/>
                </a:cxn>
                <a:cxn ang="0">
                  <a:pos x="250" y="78"/>
                </a:cxn>
                <a:cxn ang="0">
                  <a:pos x="202" y="72"/>
                </a:cxn>
                <a:cxn ang="0">
                  <a:pos x="128" y="8"/>
                </a:cxn>
                <a:cxn ang="0">
                  <a:pos x="162" y="16"/>
                </a:cxn>
                <a:cxn ang="0">
                  <a:pos x="196" y="44"/>
                </a:cxn>
                <a:cxn ang="0">
                  <a:pos x="188" y="50"/>
                </a:cxn>
                <a:cxn ang="0">
                  <a:pos x="158" y="22"/>
                </a:cxn>
                <a:cxn ang="0">
                  <a:pos x="128" y="16"/>
                </a:cxn>
                <a:cxn ang="0">
                  <a:pos x="82" y="32"/>
                </a:cxn>
                <a:cxn ang="0">
                  <a:pos x="58" y="72"/>
                </a:cxn>
                <a:cxn ang="0">
                  <a:pos x="60" y="46"/>
                </a:cxn>
                <a:cxn ang="0">
                  <a:pos x="100" y="12"/>
                </a:cxn>
                <a:cxn ang="0">
                  <a:pos x="164" y="72"/>
                </a:cxn>
                <a:cxn ang="0">
                  <a:pos x="128" y="48"/>
                </a:cxn>
                <a:cxn ang="0">
                  <a:pos x="98" y="62"/>
                </a:cxn>
                <a:cxn ang="0">
                  <a:pos x="90" y="60"/>
                </a:cxn>
                <a:cxn ang="0">
                  <a:pos x="128" y="40"/>
                </a:cxn>
                <a:cxn ang="0">
                  <a:pos x="164" y="58"/>
                </a:cxn>
                <a:cxn ang="0">
                  <a:pos x="128" y="64"/>
                </a:cxn>
                <a:cxn ang="0">
                  <a:pos x="100" y="72"/>
                </a:cxn>
                <a:cxn ang="0">
                  <a:pos x="120" y="58"/>
                </a:cxn>
                <a:cxn ang="0">
                  <a:pos x="144" y="60"/>
                </a:cxn>
                <a:cxn ang="0">
                  <a:pos x="146" y="72"/>
                </a:cxn>
                <a:cxn ang="0">
                  <a:pos x="128" y="32"/>
                </a:cxn>
                <a:cxn ang="0">
                  <a:pos x="94" y="44"/>
                </a:cxn>
                <a:cxn ang="0">
                  <a:pos x="74" y="72"/>
                </a:cxn>
                <a:cxn ang="0">
                  <a:pos x="74" y="52"/>
                </a:cxn>
                <a:cxn ang="0">
                  <a:pos x="106" y="28"/>
                </a:cxn>
                <a:cxn ang="0">
                  <a:pos x="138" y="24"/>
                </a:cxn>
                <a:cxn ang="0">
                  <a:pos x="170" y="40"/>
                </a:cxn>
                <a:cxn ang="0">
                  <a:pos x="180" y="66"/>
                </a:cxn>
                <a:cxn ang="0">
                  <a:pos x="144" y="34"/>
                </a:cxn>
                <a:cxn ang="0">
                  <a:pos x="208" y="140"/>
                </a:cxn>
                <a:cxn ang="0">
                  <a:pos x="52" y="144"/>
                </a:cxn>
                <a:cxn ang="0">
                  <a:pos x="48" y="128"/>
                </a:cxn>
                <a:cxn ang="0">
                  <a:pos x="20" y="88"/>
                </a:cxn>
                <a:cxn ang="0">
                  <a:pos x="64" y="88"/>
                </a:cxn>
                <a:cxn ang="0">
                  <a:pos x="96" y="88"/>
                </a:cxn>
                <a:cxn ang="0">
                  <a:pos x="168" y="88"/>
                </a:cxn>
                <a:cxn ang="0">
                  <a:pos x="200" y="88"/>
                </a:cxn>
                <a:cxn ang="0">
                  <a:pos x="236" y="88"/>
                </a:cxn>
              </a:cxnLst>
              <a:rect l="0" t="0" r="r" b="b"/>
              <a:pathLst>
                <a:path w="256" h="160">
                  <a:moveTo>
                    <a:pt x="236" y="72"/>
                  </a:moveTo>
                  <a:lnTo>
                    <a:pt x="214" y="72"/>
                  </a:lnTo>
                  <a:lnTo>
                    <a:pt x="214" y="72"/>
                  </a:lnTo>
                  <a:lnTo>
                    <a:pt x="214" y="66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54" y="46"/>
                  </a:lnTo>
                  <a:lnTo>
                    <a:pt x="256" y="42"/>
                  </a:lnTo>
                  <a:lnTo>
                    <a:pt x="256" y="40"/>
                  </a:lnTo>
                  <a:lnTo>
                    <a:pt x="256" y="36"/>
                  </a:lnTo>
                  <a:lnTo>
                    <a:pt x="256" y="36"/>
                  </a:lnTo>
                  <a:lnTo>
                    <a:pt x="254" y="34"/>
                  </a:lnTo>
                  <a:lnTo>
                    <a:pt x="250" y="32"/>
                  </a:lnTo>
                  <a:lnTo>
                    <a:pt x="248" y="32"/>
                  </a:lnTo>
                  <a:lnTo>
                    <a:pt x="244" y="32"/>
                  </a:lnTo>
                  <a:lnTo>
                    <a:pt x="208" y="52"/>
                  </a:lnTo>
                  <a:lnTo>
                    <a:pt x="208" y="52"/>
                  </a:lnTo>
                  <a:lnTo>
                    <a:pt x="202" y="40"/>
                  </a:lnTo>
                  <a:lnTo>
                    <a:pt x="194" y="30"/>
                  </a:lnTo>
                  <a:lnTo>
                    <a:pt x="186" y="22"/>
                  </a:lnTo>
                  <a:lnTo>
                    <a:pt x="176" y="14"/>
                  </a:lnTo>
                  <a:lnTo>
                    <a:pt x="166" y="8"/>
                  </a:lnTo>
                  <a:lnTo>
                    <a:pt x="154" y="4"/>
                  </a:lnTo>
                  <a:lnTo>
                    <a:pt x="142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2" y="2"/>
                  </a:lnTo>
                  <a:lnTo>
                    <a:pt x="98" y="6"/>
                  </a:lnTo>
                  <a:lnTo>
                    <a:pt x="84" y="12"/>
                  </a:lnTo>
                  <a:lnTo>
                    <a:pt x="72" y="20"/>
                  </a:lnTo>
                  <a:lnTo>
                    <a:pt x="60" y="32"/>
                  </a:lnTo>
                  <a:lnTo>
                    <a:pt x="52" y="44"/>
                  </a:lnTo>
                  <a:lnTo>
                    <a:pt x="46" y="58"/>
                  </a:lnTo>
                  <a:lnTo>
                    <a:pt x="42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2" y="74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98"/>
                  </a:lnTo>
                  <a:lnTo>
                    <a:pt x="4" y="102"/>
                  </a:lnTo>
                  <a:lnTo>
                    <a:pt x="32" y="134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4" y="148"/>
                  </a:lnTo>
                  <a:lnTo>
                    <a:pt x="38" y="154"/>
                  </a:lnTo>
                  <a:lnTo>
                    <a:pt x="44" y="158"/>
                  </a:lnTo>
                  <a:lnTo>
                    <a:pt x="52" y="160"/>
                  </a:lnTo>
                  <a:lnTo>
                    <a:pt x="204" y="160"/>
                  </a:lnTo>
                  <a:lnTo>
                    <a:pt x="204" y="160"/>
                  </a:lnTo>
                  <a:lnTo>
                    <a:pt x="212" y="158"/>
                  </a:lnTo>
                  <a:lnTo>
                    <a:pt x="218" y="154"/>
                  </a:lnTo>
                  <a:lnTo>
                    <a:pt x="222" y="148"/>
                  </a:lnTo>
                  <a:lnTo>
                    <a:pt x="224" y="140"/>
                  </a:lnTo>
                  <a:lnTo>
                    <a:pt x="224" y="134"/>
                  </a:lnTo>
                  <a:lnTo>
                    <a:pt x="252" y="102"/>
                  </a:lnTo>
                  <a:lnTo>
                    <a:pt x="252" y="102"/>
                  </a:lnTo>
                  <a:lnTo>
                    <a:pt x="254" y="98"/>
                  </a:lnTo>
                  <a:lnTo>
                    <a:pt x="256" y="92"/>
                  </a:lnTo>
                  <a:lnTo>
                    <a:pt x="256" y="92"/>
                  </a:lnTo>
                  <a:lnTo>
                    <a:pt x="254" y="84"/>
                  </a:lnTo>
                  <a:lnTo>
                    <a:pt x="250" y="78"/>
                  </a:lnTo>
                  <a:lnTo>
                    <a:pt x="244" y="74"/>
                  </a:lnTo>
                  <a:lnTo>
                    <a:pt x="236" y="72"/>
                  </a:lnTo>
                  <a:close/>
                  <a:moveTo>
                    <a:pt x="206" y="72"/>
                  </a:moveTo>
                  <a:lnTo>
                    <a:pt x="202" y="72"/>
                  </a:lnTo>
                  <a:lnTo>
                    <a:pt x="206" y="70"/>
                  </a:lnTo>
                  <a:lnTo>
                    <a:pt x="206" y="70"/>
                  </a:lnTo>
                  <a:lnTo>
                    <a:pt x="206" y="72"/>
                  </a:lnTo>
                  <a:close/>
                  <a:moveTo>
                    <a:pt x="128" y="8"/>
                  </a:moveTo>
                  <a:lnTo>
                    <a:pt x="128" y="8"/>
                  </a:lnTo>
                  <a:lnTo>
                    <a:pt x="140" y="8"/>
                  </a:lnTo>
                  <a:lnTo>
                    <a:pt x="152" y="12"/>
                  </a:lnTo>
                  <a:lnTo>
                    <a:pt x="162" y="16"/>
                  </a:lnTo>
                  <a:lnTo>
                    <a:pt x="172" y="22"/>
                  </a:lnTo>
                  <a:lnTo>
                    <a:pt x="180" y="28"/>
                  </a:lnTo>
                  <a:lnTo>
                    <a:pt x="188" y="36"/>
                  </a:lnTo>
                  <a:lnTo>
                    <a:pt x="196" y="44"/>
                  </a:lnTo>
                  <a:lnTo>
                    <a:pt x="200" y="54"/>
                  </a:lnTo>
                  <a:lnTo>
                    <a:pt x="194" y="58"/>
                  </a:lnTo>
                  <a:lnTo>
                    <a:pt x="194" y="58"/>
                  </a:lnTo>
                  <a:lnTo>
                    <a:pt x="188" y="50"/>
                  </a:lnTo>
                  <a:lnTo>
                    <a:pt x="182" y="42"/>
                  </a:lnTo>
                  <a:lnTo>
                    <a:pt x="176" y="34"/>
                  </a:lnTo>
                  <a:lnTo>
                    <a:pt x="168" y="28"/>
                  </a:lnTo>
                  <a:lnTo>
                    <a:pt x="158" y="22"/>
                  </a:lnTo>
                  <a:lnTo>
                    <a:pt x="148" y="20"/>
                  </a:lnTo>
                  <a:lnTo>
                    <a:pt x="13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16" y="18"/>
                  </a:lnTo>
                  <a:lnTo>
                    <a:pt x="104" y="20"/>
                  </a:lnTo>
                  <a:lnTo>
                    <a:pt x="92" y="26"/>
                  </a:lnTo>
                  <a:lnTo>
                    <a:pt x="82" y="32"/>
                  </a:lnTo>
                  <a:lnTo>
                    <a:pt x="74" y="40"/>
                  </a:lnTo>
                  <a:lnTo>
                    <a:pt x="68" y="50"/>
                  </a:lnTo>
                  <a:lnTo>
                    <a:pt x="62" y="60"/>
                  </a:lnTo>
                  <a:lnTo>
                    <a:pt x="58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4" y="58"/>
                  </a:lnTo>
                  <a:lnTo>
                    <a:pt x="60" y="46"/>
                  </a:lnTo>
                  <a:lnTo>
                    <a:pt x="68" y="36"/>
                  </a:lnTo>
                  <a:lnTo>
                    <a:pt x="78" y="26"/>
                  </a:lnTo>
                  <a:lnTo>
                    <a:pt x="88" y="18"/>
                  </a:lnTo>
                  <a:lnTo>
                    <a:pt x="100" y="12"/>
                  </a:lnTo>
                  <a:lnTo>
                    <a:pt x="114" y="10"/>
                  </a:lnTo>
                  <a:lnTo>
                    <a:pt x="128" y="8"/>
                  </a:lnTo>
                  <a:close/>
                  <a:moveTo>
                    <a:pt x="164" y="72"/>
                  </a:moveTo>
                  <a:lnTo>
                    <a:pt x="164" y="72"/>
                  </a:lnTo>
                  <a:lnTo>
                    <a:pt x="158" y="62"/>
                  </a:lnTo>
                  <a:lnTo>
                    <a:pt x="150" y="54"/>
                  </a:lnTo>
                  <a:lnTo>
                    <a:pt x="140" y="50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16" y="50"/>
                  </a:lnTo>
                  <a:lnTo>
                    <a:pt x="106" y="54"/>
                  </a:lnTo>
                  <a:lnTo>
                    <a:pt x="98" y="62"/>
                  </a:lnTo>
                  <a:lnTo>
                    <a:pt x="92" y="72"/>
                  </a:lnTo>
                  <a:lnTo>
                    <a:pt x="82" y="72"/>
                  </a:lnTo>
                  <a:lnTo>
                    <a:pt x="82" y="72"/>
                  </a:lnTo>
                  <a:lnTo>
                    <a:pt x="90" y="60"/>
                  </a:lnTo>
                  <a:lnTo>
                    <a:pt x="100" y="50"/>
                  </a:lnTo>
                  <a:lnTo>
                    <a:pt x="114" y="42"/>
                  </a:lnTo>
                  <a:lnTo>
                    <a:pt x="120" y="40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42" y="42"/>
                  </a:lnTo>
                  <a:lnTo>
                    <a:pt x="154" y="48"/>
                  </a:lnTo>
                  <a:lnTo>
                    <a:pt x="164" y="58"/>
                  </a:lnTo>
                  <a:lnTo>
                    <a:pt x="172" y="70"/>
                  </a:lnTo>
                  <a:lnTo>
                    <a:pt x="166" y="72"/>
                  </a:lnTo>
                  <a:lnTo>
                    <a:pt x="164" y="72"/>
                  </a:lnTo>
                  <a:close/>
                  <a:moveTo>
                    <a:pt x="128" y="64"/>
                  </a:moveTo>
                  <a:lnTo>
                    <a:pt x="128" y="64"/>
                  </a:lnTo>
                  <a:lnTo>
                    <a:pt x="118" y="66"/>
                  </a:lnTo>
                  <a:lnTo>
                    <a:pt x="11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6" y="66"/>
                  </a:lnTo>
                  <a:lnTo>
                    <a:pt x="112" y="60"/>
                  </a:lnTo>
                  <a:lnTo>
                    <a:pt x="120" y="58"/>
                  </a:lnTo>
                  <a:lnTo>
                    <a:pt x="128" y="56"/>
                  </a:lnTo>
                  <a:lnTo>
                    <a:pt x="128" y="56"/>
                  </a:lnTo>
                  <a:lnTo>
                    <a:pt x="136" y="58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6" y="72"/>
                  </a:lnTo>
                  <a:lnTo>
                    <a:pt x="146" y="72"/>
                  </a:lnTo>
                  <a:lnTo>
                    <a:pt x="146" y="72"/>
                  </a:lnTo>
                  <a:lnTo>
                    <a:pt x="138" y="66"/>
                  </a:lnTo>
                  <a:lnTo>
                    <a:pt x="128" y="64"/>
                  </a:lnTo>
                  <a:close/>
                  <a:moveTo>
                    <a:pt x="128" y="32"/>
                  </a:moveTo>
                  <a:lnTo>
                    <a:pt x="128" y="32"/>
                  </a:lnTo>
                  <a:lnTo>
                    <a:pt x="118" y="32"/>
                  </a:lnTo>
                  <a:lnTo>
                    <a:pt x="110" y="36"/>
                  </a:lnTo>
                  <a:lnTo>
                    <a:pt x="102" y="38"/>
                  </a:lnTo>
                  <a:lnTo>
                    <a:pt x="94" y="44"/>
                  </a:lnTo>
                  <a:lnTo>
                    <a:pt x="88" y="50"/>
                  </a:lnTo>
                  <a:lnTo>
                    <a:pt x="82" y="56"/>
                  </a:lnTo>
                  <a:lnTo>
                    <a:pt x="78" y="64"/>
                  </a:lnTo>
                  <a:lnTo>
                    <a:pt x="74" y="72"/>
                  </a:lnTo>
                  <a:lnTo>
                    <a:pt x="66" y="72"/>
                  </a:lnTo>
                  <a:lnTo>
                    <a:pt x="66" y="72"/>
                  </a:lnTo>
                  <a:lnTo>
                    <a:pt x="70" y="62"/>
                  </a:lnTo>
                  <a:lnTo>
                    <a:pt x="74" y="52"/>
                  </a:lnTo>
                  <a:lnTo>
                    <a:pt x="80" y="44"/>
                  </a:lnTo>
                  <a:lnTo>
                    <a:pt x="88" y="38"/>
                  </a:lnTo>
                  <a:lnTo>
                    <a:pt x="98" y="32"/>
                  </a:lnTo>
                  <a:lnTo>
                    <a:pt x="106" y="28"/>
                  </a:lnTo>
                  <a:lnTo>
                    <a:pt x="118" y="24"/>
                  </a:lnTo>
                  <a:lnTo>
                    <a:pt x="128" y="24"/>
                  </a:lnTo>
                  <a:lnTo>
                    <a:pt x="128" y="24"/>
                  </a:lnTo>
                  <a:lnTo>
                    <a:pt x="138" y="24"/>
                  </a:lnTo>
                  <a:lnTo>
                    <a:pt x="146" y="26"/>
                  </a:lnTo>
                  <a:lnTo>
                    <a:pt x="156" y="30"/>
                  </a:lnTo>
                  <a:lnTo>
                    <a:pt x="164" y="34"/>
                  </a:lnTo>
                  <a:lnTo>
                    <a:pt x="170" y="40"/>
                  </a:lnTo>
                  <a:lnTo>
                    <a:pt x="176" y="46"/>
                  </a:lnTo>
                  <a:lnTo>
                    <a:pt x="182" y="54"/>
                  </a:lnTo>
                  <a:lnTo>
                    <a:pt x="186" y="62"/>
                  </a:lnTo>
                  <a:lnTo>
                    <a:pt x="180" y="66"/>
                  </a:lnTo>
                  <a:lnTo>
                    <a:pt x="180" y="66"/>
                  </a:lnTo>
                  <a:lnTo>
                    <a:pt x="170" y="52"/>
                  </a:lnTo>
                  <a:lnTo>
                    <a:pt x="158" y="42"/>
                  </a:lnTo>
                  <a:lnTo>
                    <a:pt x="144" y="34"/>
                  </a:lnTo>
                  <a:lnTo>
                    <a:pt x="136" y="32"/>
                  </a:lnTo>
                  <a:lnTo>
                    <a:pt x="128" y="32"/>
                  </a:lnTo>
                  <a:close/>
                  <a:moveTo>
                    <a:pt x="208" y="128"/>
                  </a:moveTo>
                  <a:lnTo>
                    <a:pt x="208" y="140"/>
                  </a:lnTo>
                  <a:lnTo>
                    <a:pt x="208" y="140"/>
                  </a:lnTo>
                  <a:lnTo>
                    <a:pt x="206" y="142"/>
                  </a:lnTo>
                  <a:lnTo>
                    <a:pt x="204" y="144"/>
                  </a:lnTo>
                  <a:lnTo>
                    <a:pt x="52" y="144"/>
                  </a:lnTo>
                  <a:lnTo>
                    <a:pt x="52" y="144"/>
                  </a:lnTo>
                  <a:lnTo>
                    <a:pt x="50" y="142"/>
                  </a:lnTo>
                  <a:lnTo>
                    <a:pt x="48" y="140"/>
                  </a:lnTo>
                  <a:lnTo>
                    <a:pt x="48" y="128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8" y="90"/>
                  </a:lnTo>
                  <a:lnTo>
                    <a:pt x="20" y="88"/>
                  </a:lnTo>
                  <a:lnTo>
                    <a:pt x="40" y="88"/>
                  </a:lnTo>
                  <a:lnTo>
                    <a:pt x="48" y="88"/>
                  </a:lnTo>
                  <a:lnTo>
                    <a:pt x="56" y="88"/>
                  </a:lnTo>
                  <a:lnTo>
                    <a:pt x="64" y="88"/>
                  </a:lnTo>
                  <a:lnTo>
                    <a:pt x="72" y="88"/>
                  </a:lnTo>
                  <a:lnTo>
                    <a:pt x="80" y="88"/>
                  </a:lnTo>
                  <a:lnTo>
                    <a:pt x="88" y="88"/>
                  </a:lnTo>
                  <a:lnTo>
                    <a:pt x="96" y="88"/>
                  </a:lnTo>
                  <a:lnTo>
                    <a:pt x="104" y="88"/>
                  </a:lnTo>
                  <a:lnTo>
                    <a:pt x="152" y="88"/>
                  </a:lnTo>
                  <a:lnTo>
                    <a:pt x="160" y="88"/>
                  </a:lnTo>
                  <a:lnTo>
                    <a:pt x="168" y="88"/>
                  </a:lnTo>
                  <a:lnTo>
                    <a:pt x="176" y="88"/>
                  </a:lnTo>
                  <a:lnTo>
                    <a:pt x="184" y="88"/>
                  </a:lnTo>
                  <a:lnTo>
                    <a:pt x="192" y="88"/>
                  </a:lnTo>
                  <a:lnTo>
                    <a:pt x="200" y="88"/>
                  </a:lnTo>
                  <a:lnTo>
                    <a:pt x="208" y="88"/>
                  </a:lnTo>
                  <a:lnTo>
                    <a:pt x="216" y="88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8" y="90"/>
                  </a:lnTo>
                  <a:lnTo>
                    <a:pt x="240" y="92"/>
                  </a:lnTo>
                  <a:lnTo>
                    <a:pt x="20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9" name="Freeform 100"/>
            <p:cNvSpPr>
              <a:spLocks/>
            </p:cNvSpPr>
            <p:nvPr/>
          </p:nvSpPr>
          <p:spPr bwMode="auto">
            <a:xfrm>
              <a:off x="4060825" y="2832100"/>
              <a:ext cx="28575" cy="95250"/>
            </a:xfrm>
            <a:custGeom>
              <a:avLst/>
              <a:gdLst/>
              <a:ahLst/>
              <a:cxnLst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6" y="60"/>
                </a:cxn>
                <a:cxn ang="0">
                  <a:pos x="8" y="58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10" y="54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8" y="18"/>
                </a:cxn>
                <a:cxn ang="0">
                  <a:pos x="18" y="1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10"/>
                </a:cxn>
                <a:cxn ang="0">
                  <a:pos x="10" y="16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</a:cxnLst>
              <a:rect l="0" t="0" r="r" b="b"/>
              <a:pathLst>
                <a:path w="18" h="60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1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0" name="Freeform 102"/>
            <p:cNvSpPr>
              <a:spLocks/>
            </p:cNvSpPr>
            <p:nvPr/>
          </p:nvSpPr>
          <p:spPr bwMode="auto">
            <a:xfrm>
              <a:off x="4216400" y="2828925"/>
              <a:ext cx="28575" cy="95250"/>
            </a:xfrm>
            <a:custGeom>
              <a:avLst/>
              <a:gdLst/>
              <a:ahLst/>
              <a:cxnLst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60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8" y="60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6" y="18"/>
                </a:cxn>
                <a:cxn ang="0">
                  <a:pos x="18" y="10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12"/>
                </a:cxn>
                <a:cxn ang="0">
                  <a:pos x="10" y="18"/>
                </a:cxn>
                <a:cxn ang="0">
                  <a:pos x="4" y="30"/>
                </a:cxn>
                <a:cxn ang="0">
                  <a:pos x="4" y="30"/>
                </a:cxn>
                <a:cxn ang="0">
                  <a:pos x="0" y="44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</a:cxnLst>
              <a:rect l="0" t="0" r="r" b="b"/>
              <a:pathLst>
                <a:path w="18" h="60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6" y="18"/>
                  </a:lnTo>
                  <a:lnTo>
                    <a:pt x="18" y="1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0" y="1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44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auto">
            <a:xfrm>
              <a:off x="4149725" y="2774950"/>
              <a:ext cx="28575" cy="95250"/>
            </a:xfrm>
            <a:custGeom>
              <a:avLst/>
              <a:gdLst/>
              <a:ahLst/>
              <a:cxnLst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6" y="60"/>
                </a:cxn>
                <a:cxn ang="0">
                  <a:pos x="6" y="60"/>
                </a:cxn>
                <a:cxn ang="0">
                  <a:pos x="8" y="60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10" y="56"/>
                </a:cxn>
                <a:cxn ang="0">
                  <a:pos x="8" y="50"/>
                </a:cxn>
                <a:cxn ang="0">
                  <a:pos x="8" y="44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8" y="18"/>
                </a:cxn>
                <a:cxn ang="0">
                  <a:pos x="18" y="10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0" y="12"/>
                </a:cxn>
                <a:cxn ang="0">
                  <a:pos x="10" y="16"/>
                </a:cxn>
                <a:cxn ang="0">
                  <a:pos x="6" y="28"/>
                </a:cxn>
                <a:cxn ang="0">
                  <a:pos x="6" y="28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2" y="58"/>
                </a:cxn>
                <a:cxn ang="0">
                  <a:pos x="2" y="58"/>
                </a:cxn>
              </a:cxnLst>
              <a:rect l="0" t="0" r="r" b="b"/>
              <a:pathLst>
                <a:path w="18" h="60">
                  <a:moveTo>
                    <a:pt x="2" y="58"/>
                  </a:move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8" y="60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105331" y="3348782"/>
            <a:ext cx="348824" cy="337923"/>
            <a:chOff x="3962400" y="3600450"/>
            <a:chExt cx="406400" cy="393700"/>
          </a:xfrm>
          <a:solidFill>
            <a:schemeClr val="bg1">
              <a:lumMod val="50000"/>
            </a:schemeClr>
          </a:solidFill>
        </p:grpSpPr>
        <p:sp>
          <p:nvSpPr>
            <p:cNvPr id="116" name="Freeform 49"/>
            <p:cNvSpPr>
              <a:spLocks/>
            </p:cNvSpPr>
            <p:nvPr/>
          </p:nvSpPr>
          <p:spPr bwMode="auto">
            <a:xfrm>
              <a:off x="4165600" y="3816350"/>
              <a:ext cx="50800" cy="508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22" y="30"/>
                </a:cxn>
                <a:cxn ang="0">
                  <a:pos x="28" y="28"/>
                </a:cxn>
                <a:cxn ang="0">
                  <a:pos x="30" y="22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22" y="30"/>
                  </a:lnTo>
                  <a:lnTo>
                    <a:pt x="28" y="28"/>
                  </a:lnTo>
                  <a:lnTo>
                    <a:pt x="30" y="22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7" name="Freeform 51"/>
            <p:cNvSpPr>
              <a:spLocks noEditPoints="1"/>
            </p:cNvSpPr>
            <p:nvPr/>
          </p:nvSpPr>
          <p:spPr bwMode="auto">
            <a:xfrm>
              <a:off x="3962400" y="3600450"/>
              <a:ext cx="406400" cy="393700"/>
            </a:xfrm>
            <a:custGeom>
              <a:avLst/>
              <a:gdLst/>
              <a:ahLst/>
              <a:cxnLst>
                <a:cxn ang="0">
                  <a:pos x="232" y="48"/>
                </a:cxn>
                <a:cxn ang="0">
                  <a:pos x="232" y="24"/>
                </a:cxn>
                <a:cxn ang="0">
                  <a:pos x="218" y="2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8" y="20"/>
                </a:cxn>
                <a:cxn ang="0">
                  <a:pos x="0" y="44"/>
                </a:cxn>
                <a:cxn ang="0">
                  <a:pos x="0" y="212"/>
                </a:cxn>
                <a:cxn ang="0">
                  <a:pos x="12" y="236"/>
                </a:cxn>
                <a:cxn ang="0">
                  <a:pos x="36" y="248"/>
                </a:cxn>
                <a:cxn ang="0">
                  <a:pos x="188" y="248"/>
                </a:cxn>
                <a:cxn ang="0">
                  <a:pos x="212" y="240"/>
                </a:cxn>
                <a:cxn ang="0">
                  <a:pos x="228" y="222"/>
                </a:cxn>
                <a:cxn ang="0">
                  <a:pos x="232" y="192"/>
                </a:cxn>
                <a:cxn ang="0">
                  <a:pos x="242" y="182"/>
                </a:cxn>
                <a:cxn ang="0">
                  <a:pos x="256" y="144"/>
                </a:cxn>
                <a:cxn ang="0">
                  <a:pos x="242" y="106"/>
                </a:cxn>
                <a:cxn ang="0">
                  <a:pos x="176" y="16"/>
                </a:cxn>
                <a:cxn ang="0">
                  <a:pos x="212" y="16"/>
                </a:cxn>
                <a:cxn ang="0">
                  <a:pos x="216" y="24"/>
                </a:cxn>
                <a:cxn ang="0">
                  <a:pos x="216" y="74"/>
                </a:cxn>
                <a:cxn ang="0">
                  <a:pos x="208" y="72"/>
                </a:cxn>
                <a:cxn ang="0">
                  <a:pos x="208" y="32"/>
                </a:cxn>
                <a:cxn ang="0">
                  <a:pos x="206" y="26"/>
                </a:cxn>
                <a:cxn ang="0">
                  <a:pos x="32" y="24"/>
                </a:cxn>
                <a:cxn ang="0">
                  <a:pos x="26" y="26"/>
                </a:cxn>
                <a:cxn ang="0">
                  <a:pos x="24" y="48"/>
                </a:cxn>
                <a:cxn ang="0">
                  <a:pos x="18" y="54"/>
                </a:cxn>
                <a:cxn ang="0">
                  <a:pos x="18" y="34"/>
                </a:cxn>
                <a:cxn ang="0">
                  <a:pos x="44" y="16"/>
                </a:cxn>
                <a:cxn ang="0">
                  <a:pos x="32" y="32"/>
                </a:cxn>
                <a:cxn ang="0">
                  <a:pos x="200" y="56"/>
                </a:cxn>
                <a:cxn ang="0">
                  <a:pos x="200" y="48"/>
                </a:cxn>
                <a:cxn ang="0">
                  <a:pos x="200" y="72"/>
                </a:cxn>
                <a:cxn ang="0">
                  <a:pos x="44" y="72"/>
                </a:cxn>
                <a:cxn ang="0">
                  <a:pos x="32" y="64"/>
                </a:cxn>
                <a:cxn ang="0">
                  <a:pos x="216" y="204"/>
                </a:cxn>
                <a:cxn ang="0">
                  <a:pos x="198" y="230"/>
                </a:cxn>
                <a:cxn ang="0">
                  <a:pos x="44" y="232"/>
                </a:cxn>
                <a:cxn ang="0">
                  <a:pos x="18" y="214"/>
                </a:cxn>
                <a:cxn ang="0">
                  <a:pos x="16" y="78"/>
                </a:cxn>
                <a:cxn ang="0">
                  <a:pos x="36" y="88"/>
                </a:cxn>
                <a:cxn ang="0">
                  <a:pos x="208" y="88"/>
                </a:cxn>
                <a:cxn ang="0">
                  <a:pos x="214" y="90"/>
                </a:cxn>
                <a:cxn ang="0">
                  <a:pos x="216" y="112"/>
                </a:cxn>
                <a:cxn ang="0">
                  <a:pos x="136" y="112"/>
                </a:cxn>
                <a:cxn ang="0">
                  <a:pos x="116" y="124"/>
                </a:cxn>
                <a:cxn ang="0">
                  <a:pos x="104" y="144"/>
                </a:cxn>
                <a:cxn ang="0">
                  <a:pos x="104" y="160"/>
                </a:cxn>
                <a:cxn ang="0">
                  <a:pos x="116" y="180"/>
                </a:cxn>
                <a:cxn ang="0">
                  <a:pos x="136" y="192"/>
                </a:cxn>
                <a:cxn ang="0">
                  <a:pos x="216" y="204"/>
                </a:cxn>
                <a:cxn ang="0">
                  <a:pos x="144" y="176"/>
                </a:cxn>
                <a:cxn ang="0">
                  <a:pos x="122" y="162"/>
                </a:cxn>
                <a:cxn ang="0">
                  <a:pos x="122" y="142"/>
                </a:cxn>
                <a:cxn ang="0">
                  <a:pos x="144" y="128"/>
                </a:cxn>
                <a:cxn ang="0">
                  <a:pos x="224" y="126"/>
                </a:cxn>
                <a:cxn ang="0">
                  <a:pos x="230" y="118"/>
                </a:cxn>
                <a:cxn ang="0">
                  <a:pos x="232" y="118"/>
                </a:cxn>
                <a:cxn ang="0">
                  <a:pos x="240" y="144"/>
                </a:cxn>
                <a:cxn ang="0">
                  <a:pos x="232" y="170"/>
                </a:cxn>
              </a:cxnLst>
              <a:rect l="0" t="0" r="r" b="b"/>
              <a:pathLst>
                <a:path w="256" h="248">
                  <a:moveTo>
                    <a:pt x="232" y="96"/>
                  </a:moveTo>
                  <a:lnTo>
                    <a:pt x="232" y="96"/>
                  </a:lnTo>
                  <a:lnTo>
                    <a:pt x="232" y="48"/>
                  </a:lnTo>
                  <a:lnTo>
                    <a:pt x="232" y="44"/>
                  </a:lnTo>
                  <a:lnTo>
                    <a:pt x="232" y="24"/>
                  </a:lnTo>
                  <a:lnTo>
                    <a:pt x="232" y="24"/>
                  </a:lnTo>
                  <a:lnTo>
                    <a:pt x="230" y="14"/>
                  </a:lnTo>
                  <a:lnTo>
                    <a:pt x="224" y="8"/>
                  </a:lnTo>
                  <a:lnTo>
                    <a:pt x="218" y="2"/>
                  </a:lnTo>
                  <a:lnTo>
                    <a:pt x="208" y="0"/>
                  </a:lnTo>
                  <a:lnTo>
                    <a:pt x="176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212"/>
                  </a:lnTo>
                  <a:lnTo>
                    <a:pt x="4" y="222"/>
                  </a:lnTo>
                  <a:lnTo>
                    <a:pt x="8" y="228"/>
                  </a:lnTo>
                  <a:lnTo>
                    <a:pt x="12" y="236"/>
                  </a:lnTo>
                  <a:lnTo>
                    <a:pt x="20" y="240"/>
                  </a:lnTo>
                  <a:lnTo>
                    <a:pt x="26" y="244"/>
                  </a:lnTo>
                  <a:lnTo>
                    <a:pt x="36" y="248"/>
                  </a:lnTo>
                  <a:lnTo>
                    <a:pt x="44" y="248"/>
                  </a:lnTo>
                  <a:lnTo>
                    <a:pt x="188" y="248"/>
                  </a:lnTo>
                  <a:lnTo>
                    <a:pt x="188" y="248"/>
                  </a:lnTo>
                  <a:lnTo>
                    <a:pt x="196" y="248"/>
                  </a:lnTo>
                  <a:lnTo>
                    <a:pt x="206" y="244"/>
                  </a:lnTo>
                  <a:lnTo>
                    <a:pt x="212" y="240"/>
                  </a:lnTo>
                  <a:lnTo>
                    <a:pt x="220" y="236"/>
                  </a:lnTo>
                  <a:lnTo>
                    <a:pt x="224" y="228"/>
                  </a:lnTo>
                  <a:lnTo>
                    <a:pt x="228" y="222"/>
                  </a:lnTo>
                  <a:lnTo>
                    <a:pt x="232" y="212"/>
                  </a:lnTo>
                  <a:lnTo>
                    <a:pt x="232" y="204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32" y="192"/>
                  </a:lnTo>
                  <a:lnTo>
                    <a:pt x="242" y="182"/>
                  </a:lnTo>
                  <a:lnTo>
                    <a:pt x="250" y="170"/>
                  </a:lnTo>
                  <a:lnTo>
                    <a:pt x="254" y="158"/>
                  </a:lnTo>
                  <a:lnTo>
                    <a:pt x="256" y="144"/>
                  </a:lnTo>
                  <a:lnTo>
                    <a:pt x="254" y="130"/>
                  </a:lnTo>
                  <a:lnTo>
                    <a:pt x="250" y="118"/>
                  </a:lnTo>
                  <a:lnTo>
                    <a:pt x="242" y="106"/>
                  </a:lnTo>
                  <a:lnTo>
                    <a:pt x="232" y="96"/>
                  </a:lnTo>
                  <a:close/>
                  <a:moveTo>
                    <a:pt x="44" y="16"/>
                  </a:moveTo>
                  <a:lnTo>
                    <a:pt x="176" y="16"/>
                  </a:lnTo>
                  <a:lnTo>
                    <a:pt x="208" y="16"/>
                  </a:lnTo>
                  <a:lnTo>
                    <a:pt x="208" y="16"/>
                  </a:lnTo>
                  <a:lnTo>
                    <a:pt x="212" y="16"/>
                  </a:lnTo>
                  <a:lnTo>
                    <a:pt x="214" y="18"/>
                  </a:lnTo>
                  <a:lnTo>
                    <a:pt x="216" y="20"/>
                  </a:lnTo>
                  <a:lnTo>
                    <a:pt x="216" y="24"/>
                  </a:lnTo>
                  <a:lnTo>
                    <a:pt x="216" y="44"/>
                  </a:lnTo>
                  <a:lnTo>
                    <a:pt x="216" y="48"/>
                  </a:lnTo>
                  <a:lnTo>
                    <a:pt x="216" y="74"/>
                  </a:lnTo>
                  <a:lnTo>
                    <a:pt x="216" y="74"/>
                  </a:lnTo>
                  <a:lnTo>
                    <a:pt x="208" y="72"/>
                  </a:lnTo>
                  <a:lnTo>
                    <a:pt x="208" y="72"/>
                  </a:lnTo>
                  <a:lnTo>
                    <a:pt x="208" y="64"/>
                  </a:lnTo>
                  <a:lnTo>
                    <a:pt x="208" y="48"/>
                  </a:lnTo>
                  <a:lnTo>
                    <a:pt x="208" y="32"/>
                  </a:lnTo>
                  <a:lnTo>
                    <a:pt x="208" y="32"/>
                  </a:lnTo>
                  <a:lnTo>
                    <a:pt x="208" y="28"/>
                  </a:lnTo>
                  <a:lnTo>
                    <a:pt x="206" y="26"/>
                  </a:lnTo>
                  <a:lnTo>
                    <a:pt x="204" y="24"/>
                  </a:lnTo>
                  <a:lnTo>
                    <a:pt x="200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8" y="24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18" y="5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34"/>
                  </a:lnTo>
                  <a:lnTo>
                    <a:pt x="24" y="24"/>
                  </a:lnTo>
                  <a:lnTo>
                    <a:pt x="34" y="18"/>
                  </a:lnTo>
                  <a:lnTo>
                    <a:pt x="44" y="16"/>
                  </a:lnTo>
                  <a:close/>
                  <a:moveTo>
                    <a:pt x="200" y="40"/>
                  </a:moveTo>
                  <a:lnTo>
                    <a:pt x="32" y="40"/>
                  </a:lnTo>
                  <a:lnTo>
                    <a:pt x="32" y="32"/>
                  </a:lnTo>
                  <a:lnTo>
                    <a:pt x="200" y="32"/>
                  </a:lnTo>
                  <a:lnTo>
                    <a:pt x="200" y="40"/>
                  </a:lnTo>
                  <a:close/>
                  <a:moveTo>
                    <a:pt x="200" y="56"/>
                  </a:moveTo>
                  <a:lnTo>
                    <a:pt x="32" y="56"/>
                  </a:lnTo>
                  <a:lnTo>
                    <a:pt x="32" y="48"/>
                  </a:lnTo>
                  <a:lnTo>
                    <a:pt x="200" y="48"/>
                  </a:lnTo>
                  <a:lnTo>
                    <a:pt x="200" y="56"/>
                  </a:lnTo>
                  <a:close/>
                  <a:moveTo>
                    <a:pt x="200" y="64"/>
                  </a:moveTo>
                  <a:lnTo>
                    <a:pt x="200" y="72"/>
                  </a:lnTo>
                  <a:lnTo>
                    <a:pt x="176" y="72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2" y="70"/>
                  </a:lnTo>
                  <a:lnTo>
                    <a:pt x="32" y="64"/>
                  </a:lnTo>
                  <a:lnTo>
                    <a:pt x="200" y="64"/>
                  </a:lnTo>
                  <a:close/>
                  <a:moveTo>
                    <a:pt x="216" y="204"/>
                  </a:moveTo>
                  <a:lnTo>
                    <a:pt x="216" y="204"/>
                  </a:lnTo>
                  <a:lnTo>
                    <a:pt x="214" y="214"/>
                  </a:lnTo>
                  <a:lnTo>
                    <a:pt x="208" y="224"/>
                  </a:lnTo>
                  <a:lnTo>
                    <a:pt x="198" y="230"/>
                  </a:lnTo>
                  <a:lnTo>
                    <a:pt x="188" y="232"/>
                  </a:lnTo>
                  <a:lnTo>
                    <a:pt x="44" y="232"/>
                  </a:lnTo>
                  <a:lnTo>
                    <a:pt x="44" y="232"/>
                  </a:lnTo>
                  <a:lnTo>
                    <a:pt x="34" y="230"/>
                  </a:lnTo>
                  <a:lnTo>
                    <a:pt x="24" y="224"/>
                  </a:lnTo>
                  <a:lnTo>
                    <a:pt x="18" y="214"/>
                  </a:lnTo>
                  <a:lnTo>
                    <a:pt x="16" y="20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22" y="82"/>
                  </a:lnTo>
                  <a:lnTo>
                    <a:pt x="28" y="86"/>
                  </a:lnTo>
                  <a:lnTo>
                    <a:pt x="36" y="88"/>
                  </a:lnTo>
                  <a:lnTo>
                    <a:pt x="44" y="88"/>
                  </a:lnTo>
                  <a:lnTo>
                    <a:pt x="176" y="88"/>
                  </a:lnTo>
                  <a:lnTo>
                    <a:pt x="208" y="88"/>
                  </a:lnTo>
                  <a:lnTo>
                    <a:pt x="208" y="88"/>
                  </a:lnTo>
                  <a:lnTo>
                    <a:pt x="212" y="88"/>
                  </a:lnTo>
                  <a:lnTo>
                    <a:pt x="214" y="90"/>
                  </a:lnTo>
                  <a:lnTo>
                    <a:pt x="216" y="92"/>
                  </a:lnTo>
                  <a:lnTo>
                    <a:pt x="216" y="96"/>
                  </a:lnTo>
                  <a:lnTo>
                    <a:pt x="216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36" y="112"/>
                  </a:lnTo>
                  <a:lnTo>
                    <a:pt x="128" y="116"/>
                  </a:lnTo>
                  <a:lnTo>
                    <a:pt x="122" y="118"/>
                  </a:lnTo>
                  <a:lnTo>
                    <a:pt x="116" y="124"/>
                  </a:lnTo>
                  <a:lnTo>
                    <a:pt x="110" y="130"/>
                  </a:lnTo>
                  <a:lnTo>
                    <a:pt x="108" y="136"/>
                  </a:lnTo>
                  <a:lnTo>
                    <a:pt x="104" y="144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60"/>
                  </a:lnTo>
                  <a:lnTo>
                    <a:pt x="108" y="168"/>
                  </a:lnTo>
                  <a:lnTo>
                    <a:pt x="110" y="174"/>
                  </a:lnTo>
                  <a:lnTo>
                    <a:pt x="116" y="180"/>
                  </a:lnTo>
                  <a:lnTo>
                    <a:pt x="122" y="186"/>
                  </a:lnTo>
                  <a:lnTo>
                    <a:pt x="128" y="188"/>
                  </a:lnTo>
                  <a:lnTo>
                    <a:pt x="136" y="192"/>
                  </a:lnTo>
                  <a:lnTo>
                    <a:pt x="144" y="192"/>
                  </a:lnTo>
                  <a:lnTo>
                    <a:pt x="216" y="192"/>
                  </a:lnTo>
                  <a:lnTo>
                    <a:pt x="216" y="204"/>
                  </a:lnTo>
                  <a:close/>
                  <a:moveTo>
                    <a:pt x="226" y="176"/>
                  </a:moveTo>
                  <a:lnTo>
                    <a:pt x="144" y="176"/>
                  </a:lnTo>
                  <a:lnTo>
                    <a:pt x="144" y="176"/>
                  </a:lnTo>
                  <a:lnTo>
                    <a:pt x="134" y="174"/>
                  </a:lnTo>
                  <a:lnTo>
                    <a:pt x="128" y="168"/>
                  </a:lnTo>
                  <a:lnTo>
                    <a:pt x="122" y="16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2" y="142"/>
                  </a:lnTo>
                  <a:lnTo>
                    <a:pt x="128" y="136"/>
                  </a:lnTo>
                  <a:lnTo>
                    <a:pt x="134" y="130"/>
                  </a:lnTo>
                  <a:lnTo>
                    <a:pt x="144" y="128"/>
                  </a:lnTo>
                  <a:lnTo>
                    <a:pt x="216" y="128"/>
                  </a:lnTo>
                  <a:lnTo>
                    <a:pt x="216" y="128"/>
                  </a:lnTo>
                  <a:lnTo>
                    <a:pt x="224" y="126"/>
                  </a:lnTo>
                  <a:lnTo>
                    <a:pt x="228" y="122"/>
                  </a:lnTo>
                  <a:lnTo>
                    <a:pt x="228" y="122"/>
                  </a:lnTo>
                  <a:lnTo>
                    <a:pt x="230" y="118"/>
                  </a:lnTo>
                  <a:lnTo>
                    <a:pt x="230" y="118"/>
                  </a:lnTo>
                  <a:lnTo>
                    <a:pt x="232" y="118"/>
                  </a:lnTo>
                  <a:lnTo>
                    <a:pt x="232" y="118"/>
                  </a:lnTo>
                  <a:lnTo>
                    <a:pt x="238" y="130"/>
                  </a:lnTo>
                  <a:lnTo>
                    <a:pt x="240" y="144"/>
                  </a:lnTo>
                  <a:lnTo>
                    <a:pt x="240" y="144"/>
                  </a:lnTo>
                  <a:lnTo>
                    <a:pt x="240" y="154"/>
                  </a:lnTo>
                  <a:lnTo>
                    <a:pt x="236" y="162"/>
                  </a:lnTo>
                  <a:lnTo>
                    <a:pt x="232" y="170"/>
                  </a:lnTo>
                  <a:lnTo>
                    <a:pt x="226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263681" y="1244936"/>
            <a:ext cx="239817" cy="348824"/>
            <a:chOff x="6477000" y="1149350"/>
            <a:chExt cx="279400" cy="406400"/>
          </a:xfrm>
          <a:solidFill>
            <a:schemeClr val="bg1">
              <a:lumMod val="50000"/>
            </a:schemeClr>
          </a:solidFill>
        </p:grpSpPr>
        <p:sp>
          <p:nvSpPr>
            <p:cNvPr id="107" name="Freeform 186"/>
            <p:cNvSpPr>
              <a:spLocks/>
            </p:cNvSpPr>
            <p:nvPr/>
          </p:nvSpPr>
          <p:spPr bwMode="auto">
            <a:xfrm>
              <a:off x="6591300" y="1263650"/>
              <a:ext cx="25400" cy="254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8" name="Freeform 188"/>
            <p:cNvSpPr>
              <a:spLocks/>
            </p:cNvSpPr>
            <p:nvPr/>
          </p:nvSpPr>
          <p:spPr bwMode="auto">
            <a:xfrm>
              <a:off x="6591300" y="14160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9" name="Freeform 190"/>
            <p:cNvSpPr>
              <a:spLocks/>
            </p:cNvSpPr>
            <p:nvPr/>
          </p:nvSpPr>
          <p:spPr bwMode="auto">
            <a:xfrm>
              <a:off x="6515100" y="1339850"/>
              <a:ext cx="25400" cy="2540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0" name="Freeform 192"/>
            <p:cNvSpPr>
              <a:spLocks/>
            </p:cNvSpPr>
            <p:nvPr/>
          </p:nvSpPr>
          <p:spPr bwMode="auto">
            <a:xfrm>
              <a:off x="6667500" y="1339850"/>
              <a:ext cx="25400" cy="254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1" name="Freeform 194"/>
            <p:cNvSpPr>
              <a:spLocks/>
            </p:cNvSpPr>
            <p:nvPr/>
          </p:nvSpPr>
          <p:spPr bwMode="auto">
            <a:xfrm>
              <a:off x="6537325" y="1393825"/>
              <a:ext cx="25400" cy="2540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2" y="2"/>
                </a:cxn>
              </a:cxnLst>
              <a:rect l="0" t="0" r="r" b="b"/>
              <a:pathLst>
                <a:path w="16" h="16">
                  <a:moveTo>
                    <a:pt x="2" y="2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2" name="Freeform 196"/>
            <p:cNvSpPr>
              <a:spLocks/>
            </p:cNvSpPr>
            <p:nvPr/>
          </p:nvSpPr>
          <p:spPr bwMode="auto">
            <a:xfrm>
              <a:off x="6537325" y="1285875"/>
              <a:ext cx="25400" cy="2540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6" y="16"/>
                </a:cxn>
                <a:cxn ang="0">
                  <a:pos x="8" y="16"/>
                </a:cxn>
                <a:cxn ang="0">
                  <a:pos x="12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6" y="12"/>
                </a:cxn>
                <a:cxn ang="0">
                  <a:pos x="16" y="8"/>
                </a:cxn>
                <a:cxn ang="0">
                  <a:pos x="16" y="6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2" y="2"/>
                </a:cxn>
              </a:cxnLst>
              <a:rect l="0" t="0" r="r" b="b"/>
              <a:pathLst>
                <a:path w="16" h="16">
                  <a:moveTo>
                    <a:pt x="2" y="2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3" name="Freeform 198"/>
            <p:cNvSpPr>
              <a:spLocks/>
            </p:cNvSpPr>
            <p:nvPr/>
          </p:nvSpPr>
          <p:spPr bwMode="auto">
            <a:xfrm>
              <a:off x="6645275" y="1393825"/>
              <a:ext cx="25400" cy="25400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6" y="8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</a:cxnLst>
              <a:rect l="0" t="0" r="r" b="b"/>
              <a:pathLst>
                <a:path w="16" h="16">
                  <a:moveTo>
                    <a:pt x="2" y="2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4" name="Freeform 200"/>
            <p:cNvSpPr>
              <a:spLocks noEditPoints="1"/>
            </p:cNvSpPr>
            <p:nvPr/>
          </p:nvSpPr>
          <p:spPr bwMode="auto">
            <a:xfrm>
              <a:off x="6477000" y="1149350"/>
              <a:ext cx="279400" cy="406400"/>
            </a:xfrm>
            <a:custGeom>
              <a:avLst/>
              <a:gdLst/>
              <a:ahLst/>
              <a:cxnLst>
                <a:cxn ang="0">
                  <a:pos x="160" y="112"/>
                </a:cxn>
                <a:cxn ang="0">
                  <a:pos x="158" y="112"/>
                </a:cxn>
                <a:cxn ang="0">
                  <a:pos x="152" y="92"/>
                </a:cxn>
                <a:cxn ang="0">
                  <a:pos x="140" y="76"/>
                </a:cxn>
                <a:cxn ang="0">
                  <a:pos x="128" y="14"/>
                </a:cxn>
                <a:cxn ang="0">
                  <a:pos x="124" y="4"/>
                </a:cxn>
                <a:cxn ang="0">
                  <a:pos x="112" y="0"/>
                </a:cxn>
                <a:cxn ang="0">
                  <a:pos x="48" y="0"/>
                </a:cxn>
                <a:cxn ang="0">
                  <a:pos x="38" y="4"/>
                </a:cxn>
                <a:cxn ang="0">
                  <a:pos x="34" y="14"/>
                </a:cxn>
                <a:cxn ang="0">
                  <a:pos x="22" y="74"/>
                </a:cxn>
                <a:cxn ang="0">
                  <a:pos x="6" y="98"/>
                </a:cxn>
                <a:cxn ang="0">
                  <a:pos x="0" y="128"/>
                </a:cxn>
                <a:cxn ang="0">
                  <a:pos x="2" y="144"/>
                </a:cxn>
                <a:cxn ang="0">
                  <a:pos x="12" y="170"/>
                </a:cxn>
                <a:cxn ang="0">
                  <a:pos x="32" y="242"/>
                </a:cxn>
                <a:cxn ang="0">
                  <a:pos x="34" y="248"/>
                </a:cxn>
                <a:cxn ang="0">
                  <a:pos x="42" y="256"/>
                </a:cxn>
                <a:cxn ang="0">
                  <a:pos x="112" y="256"/>
                </a:cxn>
                <a:cxn ang="0">
                  <a:pos x="118" y="256"/>
                </a:cxn>
                <a:cxn ang="0">
                  <a:pos x="126" y="248"/>
                </a:cxn>
                <a:cxn ang="0">
                  <a:pos x="140" y="182"/>
                </a:cxn>
                <a:cxn ang="0">
                  <a:pos x="146" y="174"/>
                </a:cxn>
                <a:cxn ang="0">
                  <a:pos x="156" y="154"/>
                </a:cxn>
                <a:cxn ang="0">
                  <a:pos x="158" y="144"/>
                </a:cxn>
                <a:cxn ang="0">
                  <a:pos x="160" y="144"/>
                </a:cxn>
                <a:cxn ang="0">
                  <a:pos x="172" y="140"/>
                </a:cxn>
                <a:cxn ang="0">
                  <a:pos x="176" y="128"/>
                </a:cxn>
                <a:cxn ang="0">
                  <a:pos x="174" y="122"/>
                </a:cxn>
                <a:cxn ang="0">
                  <a:pos x="166" y="114"/>
                </a:cxn>
                <a:cxn ang="0">
                  <a:pos x="48" y="16"/>
                </a:cxn>
                <a:cxn ang="0">
                  <a:pos x="120" y="60"/>
                </a:cxn>
                <a:cxn ang="0">
                  <a:pos x="112" y="54"/>
                </a:cxn>
                <a:cxn ang="0">
                  <a:pos x="92" y="48"/>
                </a:cxn>
                <a:cxn ang="0">
                  <a:pos x="80" y="48"/>
                </a:cxn>
                <a:cxn ang="0">
                  <a:pos x="60" y="50"/>
                </a:cxn>
                <a:cxn ang="0">
                  <a:pos x="40" y="60"/>
                </a:cxn>
                <a:cxn ang="0">
                  <a:pos x="112" y="240"/>
                </a:cxn>
                <a:cxn ang="0">
                  <a:pos x="40" y="196"/>
                </a:cxn>
                <a:cxn ang="0">
                  <a:pos x="50" y="202"/>
                </a:cxn>
                <a:cxn ang="0">
                  <a:pos x="70" y="208"/>
                </a:cxn>
                <a:cxn ang="0">
                  <a:pos x="80" y="208"/>
                </a:cxn>
                <a:cxn ang="0">
                  <a:pos x="102" y="206"/>
                </a:cxn>
                <a:cxn ang="0">
                  <a:pos x="120" y="196"/>
                </a:cxn>
                <a:cxn ang="0">
                  <a:pos x="80" y="192"/>
                </a:cxn>
                <a:cxn ang="0">
                  <a:pos x="68" y="190"/>
                </a:cxn>
                <a:cxn ang="0">
                  <a:pos x="44" y="182"/>
                </a:cxn>
                <a:cxn ang="0">
                  <a:pos x="26" y="164"/>
                </a:cxn>
                <a:cxn ang="0">
                  <a:pos x="18" y="140"/>
                </a:cxn>
                <a:cxn ang="0">
                  <a:pos x="16" y="128"/>
                </a:cxn>
                <a:cxn ang="0">
                  <a:pos x="22" y="104"/>
                </a:cxn>
                <a:cxn ang="0">
                  <a:pos x="34" y="82"/>
                </a:cxn>
                <a:cxn ang="0">
                  <a:pos x="56" y="70"/>
                </a:cxn>
                <a:cxn ang="0">
                  <a:pos x="80" y="64"/>
                </a:cxn>
                <a:cxn ang="0">
                  <a:pos x="92" y="66"/>
                </a:cxn>
                <a:cxn ang="0">
                  <a:pos x="116" y="74"/>
                </a:cxn>
                <a:cxn ang="0">
                  <a:pos x="134" y="92"/>
                </a:cxn>
                <a:cxn ang="0">
                  <a:pos x="142" y="116"/>
                </a:cxn>
                <a:cxn ang="0">
                  <a:pos x="144" y="128"/>
                </a:cxn>
                <a:cxn ang="0">
                  <a:pos x="138" y="152"/>
                </a:cxn>
                <a:cxn ang="0">
                  <a:pos x="126" y="174"/>
                </a:cxn>
                <a:cxn ang="0">
                  <a:pos x="104" y="186"/>
                </a:cxn>
                <a:cxn ang="0">
                  <a:pos x="80" y="192"/>
                </a:cxn>
              </a:cxnLst>
              <a:rect l="0" t="0" r="r" b="b"/>
              <a:pathLst>
                <a:path w="176" h="256">
                  <a:moveTo>
                    <a:pt x="160" y="112"/>
                  </a:moveTo>
                  <a:lnTo>
                    <a:pt x="160" y="112"/>
                  </a:lnTo>
                  <a:lnTo>
                    <a:pt x="158" y="112"/>
                  </a:lnTo>
                  <a:lnTo>
                    <a:pt x="158" y="112"/>
                  </a:lnTo>
                  <a:lnTo>
                    <a:pt x="156" y="102"/>
                  </a:lnTo>
                  <a:lnTo>
                    <a:pt x="152" y="92"/>
                  </a:lnTo>
                  <a:lnTo>
                    <a:pt x="146" y="84"/>
                  </a:lnTo>
                  <a:lnTo>
                    <a:pt x="140" y="76"/>
                  </a:lnTo>
                  <a:lnTo>
                    <a:pt x="128" y="14"/>
                  </a:lnTo>
                  <a:lnTo>
                    <a:pt x="128" y="14"/>
                  </a:lnTo>
                  <a:lnTo>
                    <a:pt x="126" y="8"/>
                  </a:lnTo>
                  <a:lnTo>
                    <a:pt x="124" y="4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6" y="8"/>
                  </a:lnTo>
                  <a:lnTo>
                    <a:pt x="34" y="1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2" y="86"/>
                  </a:lnTo>
                  <a:lnTo>
                    <a:pt x="6" y="98"/>
                  </a:lnTo>
                  <a:lnTo>
                    <a:pt x="2" y="112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2" y="144"/>
                  </a:lnTo>
                  <a:lnTo>
                    <a:pt x="6" y="158"/>
                  </a:lnTo>
                  <a:lnTo>
                    <a:pt x="12" y="170"/>
                  </a:lnTo>
                  <a:lnTo>
                    <a:pt x="20" y="182"/>
                  </a:lnTo>
                  <a:lnTo>
                    <a:pt x="32" y="242"/>
                  </a:lnTo>
                  <a:lnTo>
                    <a:pt x="32" y="242"/>
                  </a:lnTo>
                  <a:lnTo>
                    <a:pt x="34" y="248"/>
                  </a:lnTo>
                  <a:lnTo>
                    <a:pt x="38" y="252"/>
                  </a:lnTo>
                  <a:lnTo>
                    <a:pt x="42" y="256"/>
                  </a:lnTo>
                  <a:lnTo>
                    <a:pt x="48" y="256"/>
                  </a:lnTo>
                  <a:lnTo>
                    <a:pt x="112" y="256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22" y="252"/>
                  </a:lnTo>
                  <a:lnTo>
                    <a:pt x="126" y="248"/>
                  </a:lnTo>
                  <a:lnTo>
                    <a:pt x="128" y="242"/>
                  </a:lnTo>
                  <a:lnTo>
                    <a:pt x="140" y="182"/>
                  </a:lnTo>
                  <a:lnTo>
                    <a:pt x="140" y="182"/>
                  </a:lnTo>
                  <a:lnTo>
                    <a:pt x="146" y="174"/>
                  </a:lnTo>
                  <a:lnTo>
                    <a:pt x="152" y="164"/>
                  </a:lnTo>
                  <a:lnTo>
                    <a:pt x="156" y="154"/>
                  </a:lnTo>
                  <a:lnTo>
                    <a:pt x="158" y="144"/>
                  </a:lnTo>
                  <a:lnTo>
                    <a:pt x="158" y="144"/>
                  </a:lnTo>
                  <a:lnTo>
                    <a:pt x="160" y="144"/>
                  </a:lnTo>
                  <a:lnTo>
                    <a:pt x="160" y="144"/>
                  </a:lnTo>
                  <a:lnTo>
                    <a:pt x="166" y="142"/>
                  </a:lnTo>
                  <a:lnTo>
                    <a:pt x="172" y="140"/>
                  </a:lnTo>
                  <a:lnTo>
                    <a:pt x="174" y="134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4" y="122"/>
                  </a:lnTo>
                  <a:lnTo>
                    <a:pt x="172" y="116"/>
                  </a:lnTo>
                  <a:lnTo>
                    <a:pt x="166" y="114"/>
                  </a:lnTo>
                  <a:lnTo>
                    <a:pt x="160" y="112"/>
                  </a:lnTo>
                  <a:close/>
                  <a:moveTo>
                    <a:pt x="48" y="16"/>
                  </a:moveTo>
                  <a:lnTo>
                    <a:pt x="112" y="16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12" y="54"/>
                  </a:lnTo>
                  <a:lnTo>
                    <a:pt x="102" y="50"/>
                  </a:lnTo>
                  <a:lnTo>
                    <a:pt x="92" y="48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70" y="48"/>
                  </a:lnTo>
                  <a:lnTo>
                    <a:pt x="60" y="50"/>
                  </a:lnTo>
                  <a:lnTo>
                    <a:pt x="50" y="54"/>
                  </a:lnTo>
                  <a:lnTo>
                    <a:pt x="40" y="60"/>
                  </a:lnTo>
                  <a:lnTo>
                    <a:pt x="48" y="16"/>
                  </a:lnTo>
                  <a:close/>
                  <a:moveTo>
                    <a:pt x="112" y="240"/>
                  </a:moveTo>
                  <a:lnTo>
                    <a:pt x="48" y="240"/>
                  </a:lnTo>
                  <a:lnTo>
                    <a:pt x="40" y="196"/>
                  </a:lnTo>
                  <a:lnTo>
                    <a:pt x="40" y="196"/>
                  </a:lnTo>
                  <a:lnTo>
                    <a:pt x="50" y="202"/>
                  </a:lnTo>
                  <a:lnTo>
                    <a:pt x="58" y="206"/>
                  </a:lnTo>
                  <a:lnTo>
                    <a:pt x="70" y="208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90" y="208"/>
                  </a:lnTo>
                  <a:lnTo>
                    <a:pt x="102" y="206"/>
                  </a:lnTo>
                  <a:lnTo>
                    <a:pt x="110" y="202"/>
                  </a:lnTo>
                  <a:lnTo>
                    <a:pt x="120" y="196"/>
                  </a:lnTo>
                  <a:lnTo>
                    <a:pt x="112" y="240"/>
                  </a:lnTo>
                  <a:close/>
                  <a:moveTo>
                    <a:pt x="80" y="192"/>
                  </a:moveTo>
                  <a:lnTo>
                    <a:pt x="80" y="192"/>
                  </a:lnTo>
                  <a:lnTo>
                    <a:pt x="68" y="190"/>
                  </a:lnTo>
                  <a:lnTo>
                    <a:pt x="56" y="186"/>
                  </a:lnTo>
                  <a:lnTo>
                    <a:pt x="44" y="182"/>
                  </a:lnTo>
                  <a:lnTo>
                    <a:pt x="34" y="174"/>
                  </a:lnTo>
                  <a:lnTo>
                    <a:pt x="26" y="164"/>
                  </a:lnTo>
                  <a:lnTo>
                    <a:pt x="22" y="152"/>
                  </a:lnTo>
                  <a:lnTo>
                    <a:pt x="18" y="140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8" y="116"/>
                  </a:lnTo>
                  <a:lnTo>
                    <a:pt x="22" y="104"/>
                  </a:lnTo>
                  <a:lnTo>
                    <a:pt x="26" y="92"/>
                  </a:lnTo>
                  <a:lnTo>
                    <a:pt x="34" y="82"/>
                  </a:lnTo>
                  <a:lnTo>
                    <a:pt x="44" y="74"/>
                  </a:lnTo>
                  <a:lnTo>
                    <a:pt x="56" y="70"/>
                  </a:lnTo>
                  <a:lnTo>
                    <a:pt x="68" y="66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92" y="66"/>
                  </a:lnTo>
                  <a:lnTo>
                    <a:pt x="104" y="70"/>
                  </a:lnTo>
                  <a:lnTo>
                    <a:pt x="116" y="74"/>
                  </a:lnTo>
                  <a:lnTo>
                    <a:pt x="126" y="82"/>
                  </a:lnTo>
                  <a:lnTo>
                    <a:pt x="134" y="92"/>
                  </a:lnTo>
                  <a:lnTo>
                    <a:pt x="138" y="104"/>
                  </a:lnTo>
                  <a:lnTo>
                    <a:pt x="142" y="116"/>
                  </a:lnTo>
                  <a:lnTo>
                    <a:pt x="144" y="128"/>
                  </a:lnTo>
                  <a:lnTo>
                    <a:pt x="144" y="128"/>
                  </a:lnTo>
                  <a:lnTo>
                    <a:pt x="142" y="140"/>
                  </a:lnTo>
                  <a:lnTo>
                    <a:pt x="138" y="152"/>
                  </a:lnTo>
                  <a:lnTo>
                    <a:pt x="134" y="164"/>
                  </a:lnTo>
                  <a:lnTo>
                    <a:pt x="126" y="174"/>
                  </a:lnTo>
                  <a:lnTo>
                    <a:pt x="116" y="182"/>
                  </a:lnTo>
                  <a:lnTo>
                    <a:pt x="104" y="186"/>
                  </a:lnTo>
                  <a:lnTo>
                    <a:pt x="92" y="190"/>
                  </a:lnTo>
                  <a:lnTo>
                    <a:pt x="80" y="1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15" name="Freeform 206"/>
            <p:cNvSpPr>
              <a:spLocks/>
            </p:cNvSpPr>
            <p:nvPr/>
          </p:nvSpPr>
          <p:spPr bwMode="auto">
            <a:xfrm>
              <a:off x="6591300" y="1289050"/>
              <a:ext cx="76200" cy="7620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4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0" y="48"/>
                </a:cxn>
                <a:cxn ang="0">
                  <a:pos x="14" y="46"/>
                </a:cxn>
                <a:cxn ang="0">
                  <a:pos x="28" y="2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2"/>
                </a:cxn>
                <a:cxn ang="0">
                  <a:pos x="48" y="0"/>
                </a:cxn>
              </a:cxnLst>
              <a:rect l="0" t="0" r="r" b="b"/>
              <a:pathLst>
                <a:path w="48" h="48">
                  <a:moveTo>
                    <a:pt x="48" y="0"/>
                  </a:move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4" y="46"/>
                  </a:lnTo>
                  <a:lnTo>
                    <a:pt x="28" y="2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407682" y="1942584"/>
            <a:ext cx="348824" cy="348824"/>
            <a:chOff x="3149600" y="19621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104" name="Freeform 166"/>
            <p:cNvSpPr>
              <a:spLocks noEditPoints="1"/>
            </p:cNvSpPr>
            <p:nvPr/>
          </p:nvSpPr>
          <p:spPr bwMode="auto">
            <a:xfrm>
              <a:off x="3149600" y="1962150"/>
              <a:ext cx="127000" cy="406400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50" y="2"/>
                </a:cxn>
                <a:cxn ang="0">
                  <a:pos x="30" y="2"/>
                </a:cxn>
                <a:cxn ang="0">
                  <a:pos x="16" y="24"/>
                </a:cxn>
                <a:cxn ang="0">
                  <a:pos x="10" y="54"/>
                </a:cxn>
                <a:cxn ang="0">
                  <a:pos x="0" y="80"/>
                </a:cxn>
                <a:cxn ang="0">
                  <a:pos x="4" y="98"/>
                </a:cxn>
                <a:cxn ang="0">
                  <a:pos x="16" y="232"/>
                </a:cxn>
                <a:cxn ang="0">
                  <a:pos x="24" y="248"/>
                </a:cxn>
                <a:cxn ang="0">
                  <a:pos x="40" y="256"/>
                </a:cxn>
                <a:cxn ang="0">
                  <a:pos x="62" y="242"/>
                </a:cxn>
                <a:cxn ang="0">
                  <a:pos x="64" y="112"/>
                </a:cxn>
                <a:cxn ang="0">
                  <a:pos x="78" y="90"/>
                </a:cxn>
                <a:cxn ang="0">
                  <a:pos x="78" y="70"/>
                </a:cxn>
                <a:cxn ang="0">
                  <a:pos x="64" y="48"/>
                </a:cxn>
                <a:cxn ang="0">
                  <a:pos x="32" y="20"/>
                </a:cxn>
                <a:cxn ang="0">
                  <a:pos x="40" y="16"/>
                </a:cxn>
                <a:cxn ang="0">
                  <a:pos x="46" y="18"/>
                </a:cxn>
                <a:cxn ang="0">
                  <a:pos x="48" y="40"/>
                </a:cxn>
                <a:cxn ang="0">
                  <a:pos x="40" y="40"/>
                </a:cxn>
                <a:cxn ang="0">
                  <a:pos x="48" y="232"/>
                </a:cxn>
                <a:cxn ang="0">
                  <a:pos x="46" y="238"/>
                </a:cxn>
                <a:cxn ang="0">
                  <a:pos x="40" y="240"/>
                </a:cxn>
                <a:cxn ang="0">
                  <a:pos x="32" y="236"/>
                </a:cxn>
                <a:cxn ang="0">
                  <a:pos x="32" y="120"/>
                </a:cxn>
                <a:cxn ang="0">
                  <a:pos x="48" y="120"/>
                </a:cxn>
                <a:cxn ang="0">
                  <a:pos x="62" y="86"/>
                </a:cxn>
                <a:cxn ang="0">
                  <a:pos x="60" y="94"/>
                </a:cxn>
                <a:cxn ang="0">
                  <a:pos x="60" y="94"/>
                </a:cxn>
                <a:cxn ang="0">
                  <a:pos x="54" y="100"/>
                </a:cxn>
                <a:cxn ang="0">
                  <a:pos x="48" y="102"/>
                </a:cxn>
                <a:cxn ang="0">
                  <a:pos x="32" y="102"/>
                </a:cxn>
                <a:cxn ang="0">
                  <a:pos x="26" y="100"/>
                </a:cxn>
                <a:cxn ang="0">
                  <a:pos x="20" y="94"/>
                </a:cxn>
                <a:cxn ang="0">
                  <a:pos x="20" y="94"/>
                </a:cxn>
                <a:cxn ang="0">
                  <a:pos x="18" y="86"/>
                </a:cxn>
                <a:cxn ang="0">
                  <a:pos x="16" y="80"/>
                </a:cxn>
                <a:cxn ang="0">
                  <a:pos x="18" y="72"/>
                </a:cxn>
                <a:cxn ang="0">
                  <a:pos x="20" y="66"/>
                </a:cxn>
                <a:cxn ang="0">
                  <a:pos x="26" y="60"/>
                </a:cxn>
                <a:cxn ang="0">
                  <a:pos x="26" y="60"/>
                </a:cxn>
                <a:cxn ang="0">
                  <a:pos x="40" y="56"/>
                </a:cxn>
                <a:cxn ang="0">
                  <a:pos x="48" y="58"/>
                </a:cxn>
                <a:cxn ang="0">
                  <a:pos x="54" y="60"/>
                </a:cxn>
                <a:cxn ang="0">
                  <a:pos x="60" y="66"/>
                </a:cxn>
                <a:cxn ang="0">
                  <a:pos x="62" y="72"/>
                </a:cxn>
                <a:cxn ang="0">
                  <a:pos x="62" y="74"/>
                </a:cxn>
                <a:cxn ang="0">
                  <a:pos x="62" y="86"/>
                </a:cxn>
              </a:cxnLst>
              <a:rect l="0" t="0" r="r" b="b"/>
              <a:pathLst>
                <a:path w="80" h="256">
                  <a:moveTo>
                    <a:pt x="64" y="48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54"/>
                  </a:lnTo>
                  <a:lnTo>
                    <a:pt x="4" y="62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10" y="106"/>
                  </a:lnTo>
                  <a:lnTo>
                    <a:pt x="16" y="112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0" y="106"/>
                  </a:lnTo>
                  <a:lnTo>
                    <a:pt x="76" y="98"/>
                  </a:lnTo>
                  <a:lnTo>
                    <a:pt x="78" y="9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78" y="70"/>
                  </a:lnTo>
                  <a:lnTo>
                    <a:pt x="76" y="62"/>
                  </a:lnTo>
                  <a:lnTo>
                    <a:pt x="70" y="54"/>
                  </a:lnTo>
                  <a:lnTo>
                    <a:pt x="64" y="48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8" y="120"/>
                  </a:lnTo>
                  <a:lnTo>
                    <a:pt x="48" y="232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18" y="88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2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5" name="Freeform 171"/>
            <p:cNvSpPr>
              <a:spLocks noEditPoints="1"/>
            </p:cNvSpPr>
            <p:nvPr/>
          </p:nvSpPr>
          <p:spPr bwMode="auto">
            <a:xfrm>
              <a:off x="3429000" y="1962150"/>
              <a:ext cx="127000" cy="406400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50" y="2"/>
                </a:cxn>
                <a:cxn ang="0">
                  <a:pos x="30" y="2"/>
                </a:cxn>
                <a:cxn ang="0">
                  <a:pos x="16" y="24"/>
                </a:cxn>
                <a:cxn ang="0">
                  <a:pos x="10" y="54"/>
                </a:cxn>
                <a:cxn ang="0">
                  <a:pos x="0" y="80"/>
                </a:cxn>
                <a:cxn ang="0">
                  <a:pos x="4" y="98"/>
                </a:cxn>
                <a:cxn ang="0">
                  <a:pos x="16" y="232"/>
                </a:cxn>
                <a:cxn ang="0">
                  <a:pos x="24" y="248"/>
                </a:cxn>
                <a:cxn ang="0">
                  <a:pos x="40" y="256"/>
                </a:cxn>
                <a:cxn ang="0">
                  <a:pos x="62" y="242"/>
                </a:cxn>
                <a:cxn ang="0">
                  <a:pos x="64" y="112"/>
                </a:cxn>
                <a:cxn ang="0">
                  <a:pos x="78" y="90"/>
                </a:cxn>
                <a:cxn ang="0">
                  <a:pos x="78" y="70"/>
                </a:cxn>
                <a:cxn ang="0">
                  <a:pos x="64" y="48"/>
                </a:cxn>
                <a:cxn ang="0">
                  <a:pos x="32" y="20"/>
                </a:cxn>
                <a:cxn ang="0">
                  <a:pos x="40" y="16"/>
                </a:cxn>
                <a:cxn ang="0">
                  <a:pos x="46" y="18"/>
                </a:cxn>
                <a:cxn ang="0">
                  <a:pos x="48" y="40"/>
                </a:cxn>
                <a:cxn ang="0">
                  <a:pos x="40" y="40"/>
                </a:cxn>
                <a:cxn ang="0">
                  <a:pos x="48" y="232"/>
                </a:cxn>
                <a:cxn ang="0">
                  <a:pos x="46" y="238"/>
                </a:cxn>
                <a:cxn ang="0">
                  <a:pos x="40" y="240"/>
                </a:cxn>
                <a:cxn ang="0">
                  <a:pos x="32" y="236"/>
                </a:cxn>
                <a:cxn ang="0">
                  <a:pos x="32" y="120"/>
                </a:cxn>
                <a:cxn ang="0">
                  <a:pos x="48" y="120"/>
                </a:cxn>
                <a:cxn ang="0">
                  <a:pos x="62" y="86"/>
                </a:cxn>
                <a:cxn ang="0">
                  <a:pos x="60" y="94"/>
                </a:cxn>
                <a:cxn ang="0">
                  <a:pos x="60" y="94"/>
                </a:cxn>
                <a:cxn ang="0">
                  <a:pos x="54" y="100"/>
                </a:cxn>
                <a:cxn ang="0">
                  <a:pos x="48" y="102"/>
                </a:cxn>
                <a:cxn ang="0">
                  <a:pos x="32" y="102"/>
                </a:cxn>
                <a:cxn ang="0">
                  <a:pos x="26" y="100"/>
                </a:cxn>
                <a:cxn ang="0">
                  <a:pos x="20" y="94"/>
                </a:cxn>
                <a:cxn ang="0">
                  <a:pos x="20" y="94"/>
                </a:cxn>
                <a:cxn ang="0">
                  <a:pos x="18" y="86"/>
                </a:cxn>
                <a:cxn ang="0">
                  <a:pos x="16" y="80"/>
                </a:cxn>
                <a:cxn ang="0">
                  <a:pos x="18" y="72"/>
                </a:cxn>
                <a:cxn ang="0">
                  <a:pos x="20" y="66"/>
                </a:cxn>
                <a:cxn ang="0">
                  <a:pos x="26" y="60"/>
                </a:cxn>
                <a:cxn ang="0">
                  <a:pos x="26" y="60"/>
                </a:cxn>
                <a:cxn ang="0">
                  <a:pos x="40" y="56"/>
                </a:cxn>
                <a:cxn ang="0">
                  <a:pos x="48" y="58"/>
                </a:cxn>
                <a:cxn ang="0">
                  <a:pos x="54" y="60"/>
                </a:cxn>
                <a:cxn ang="0">
                  <a:pos x="60" y="66"/>
                </a:cxn>
                <a:cxn ang="0">
                  <a:pos x="62" y="72"/>
                </a:cxn>
                <a:cxn ang="0">
                  <a:pos x="62" y="74"/>
                </a:cxn>
                <a:cxn ang="0">
                  <a:pos x="62" y="86"/>
                </a:cxn>
              </a:cxnLst>
              <a:rect l="0" t="0" r="r" b="b"/>
              <a:pathLst>
                <a:path w="80" h="256">
                  <a:moveTo>
                    <a:pt x="64" y="48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0" y="54"/>
                  </a:lnTo>
                  <a:lnTo>
                    <a:pt x="4" y="62"/>
                  </a:lnTo>
                  <a:lnTo>
                    <a:pt x="2" y="7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10" y="106"/>
                  </a:lnTo>
                  <a:lnTo>
                    <a:pt x="16" y="112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0" y="106"/>
                  </a:lnTo>
                  <a:lnTo>
                    <a:pt x="76" y="98"/>
                  </a:lnTo>
                  <a:lnTo>
                    <a:pt x="78" y="9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78" y="70"/>
                  </a:lnTo>
                  <a:lnTo>
                    <a:pt x="76" y="62"/>
                  </a:lnTo>
                  <a:lnTo>
                    <a:pt x="70" y="54"/>
                  </a:lnTo>
                  <a:lnTo>
                    <a:pt x="64" y="48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8" y="120"/>
                  </a:lnTo>
                  <a:lnTo>
                    <a:pt x="48" y="232"/>
                  </a:lnTo>
                  <a:close/>
                  <a:moveTo>
                    <a:pt x="62" y="86"/>
                  </a:moveTo>
                  <a:lnTo>
                    <a:pt x="62" y="86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18" y="88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2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6" name="Freeform 176"/>
            <p:cNvSpPr>
              <a:spLocks noEditPoints="1"/>
            </p:cNvSpPr>
            <p:nvPr/>
          </p:nvSpPr>
          <p:spPr bwMode="auto">
            <a:xfrm>
              <a:off x="3289300" y="1962150"/>
              <a:ext cx="127000" cy="406400"/>
            </a:xfrm>
            <a:custGeom>
              <a:avLst/>
              <a:gdLst/>
              <a:ahLst/>
              <a:cxnLst>
                <a:cxn ang="0">
                  <a:pos x="64" y="24"/>
                </a:cxn>
                <a:cxn ang="0">
                  <a:pos x="50" y="2"/>
                </a:cxn>
                <a:cxn ang="0">
                  <a:pos x="30" y="2"/>
                </a:cxn>
                <a:cxn ang="0">
                  <a:pos x="16" y="24"/>
                </a:cxn>
                <a:cxn ang="0">
                  <a:pos x="10" y="150"/>
                </a:cxn>
                <a:cxn ang="0">
                  <a:pos x="0" y="176"/>
                </a:cxn>
                <a:cxn ang="0">
                  <a:pos x="4" y="194"/>
                </a:cxn>
                <a:cxn ang="0">
                  <a:pos x="16" y="232"/>
                </a:cxn>
                <a:cxn ang="0">
                  <a:pos x="24" y="248"/>
                </a:cxn>
                <a:cxn ang="0">
                  <a:pos x="40" y="256"/>
                </a:cxn>
                <a:cxn ang="0">
                  <a:pos x="62" y="242"/>
                </a:cxn>
                <a:cxn ang="0">
                  <a:pos x="64" y="208"/>
                </a:cxn>
                <a:cxn ang="0">
                  <a:pos x="78" y="186"/>
                </a:cxn>
                <a:cxn ang="0">
                  <a:pos x="78" y="166"/>
                </a:cxn>
                <a:cxn ang="0">
                  <a:pos x="64" y="144"/>
                </a:cxn>
                <a:cxn ang="0">
                  <a:pos x="32" y="20"/>
                </a:cxn>
                <a:cxn ang="0">
                  <a:pos x="40" y="16"/>
                </a:cxn>
                <a:cxn ang="0">
                  <a:pos x="46" y="18"/>
                </a:cxn>
                <a:cxn ang="0">
                  <a:pos x="48" y="136"/>
                </a:cxn>
                <a:cxn ang="0">
                  <a:pos x="40" y="136"/>
                </a:cxn>
                <a:cxn ang="0">
                  <a:pos x="48" y="232"/>
                </a:cxn>
                <a:cxn ang="0">
                  <a:pos x="46" y="238"/>
                </a:cxn>
                <a:cxn ang="0">
                  <a:pos x="40" y="240"/>
                </a:cxn>
                <a:cxn ang="0">
                  <a:pos x="32" y="236"/>
                </a:cxn>
                <a:cxn ang="0">
                  <a:pos x="32" y="216"/>
                </a:cxn>
                <a:cxn ang="0">
                  <a:pos x="48" y="216"/>
                </a:cxn>
                <a:cxn ang="0">
                  <a:pos x="62" y="182"/>
                </a:cxn>
                <a:cxn ang="0">
                  <a:pos x="60" y="190"/>
                </a:cxn>
                <a:cxn ang="0">
                  <a:pos x="60" y="190"/>
                </a:cxn>
                <a:cxn ang="0">
                  <a:pos x="54" y="196"/>
                </a:cxn>
                <a:cxn ang="0">
                  <a:pos x="48" y="198"/>
                </a:cxn>
                <a:cxn ang="0">
                  <a:pos x="32" y="198"/>
                </a:cxn>
                <a:cxn ang="0">
                  <a:pos x="26" y="196"/>
                </a:cxn>
                <a:cxn ang="0">
                  <a:pos x="20" y="190"/>
                </a:cxn>
                <a:cxn ang="0">
                  <a:pos x="20" y="190"/>
                </a:cxn>
                <a:cxn ang="0">
                  <a:pos x="18" y="182"/>
                </a:cxn>
                <a:cxn ang="0">
                  <a:pos x="16" y="176"/>
                </a:cxn>
                <a:cxn ang="0">
                  <a:pos x="18" y="168"/>
                </a:cxn>
                <a:cxn ang="0">
                  <a:pos x="20" y="162"/>
                </a:cxn>
                <a:cxn ang="0">
                  <a:pos x="26" y="156"/>
                </a:cxn>
                <a:cxn ang="0">
                  <a:pos x="26" y="156"/>
                </a:cxn>
                <a:cxn ang="0">
                  <a:pos x="40" y="152"/>
                </a:cxn>
                <a:cxn ang="0">
                  <a:pos x="48" y="154"/>
                </a:cxn>
                <a:cxn ang="0">
                  <a:pos x="54" y="156"/>
                </a:cxn>
                <a:cxn ang="0">
                  <a:pos x="60" y="162"/>
                </a:cxn>
                <a:cxn ang="0">
                  <a:pos x="62" y="168"/>
                </a:cxn>
                <a:cxn ang="0">
                  <a:pos x="62" y="170"/>
                </a:cxn>
                <a:cxn ang="0">
                  <a:pos x="62" y="182"/>
                </a:cxn>
              </a:cxnLst>
              <a:rect l="0" t="0" r="r" b="b"/>
              <a:pathLst>
                <a:path w="80" h="256">
                  <a:moveTo>
                    <a:pt x="64" y="144"/>
                  </a:moveTo>
                  <a:lnTo>
                    <a:pt x="64" y="24"/>
                  </a:lnTo>
                  <a:lnTo>
                    <a:pt x="64" y="24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0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2"/>
                  </a:lnTo>
                  <a:lnTo>
                    <a:pt x="24" y="8"/>
                  </a:lnTo>
                  <a:lnTo>
                    <a:pt x="18" y="14"/>
                  </a:lnTo>
                  <a:lnTo>
                    <a:pt x="16" y="24"/>
                  </a:lnTo>
                  <a:lnTo>
                    <a:pt x="16" y="144"/>
                  </a:lnTo>
                  <a:lnTo>
                    <a:pt x="16" y="144"/>
                  </a:lnTo>
                  <a:lnTo>
                    <a:pt x="10" y="150"/>
                  </a:lnTo>
                  <a:lnTo>
                    <a:pt x="4" y="158"/>
                  </a:lnTo>
                  <a:lnTo>
                    <a:pt x="2" y="16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86"/>
                  </a:lnTo>
                  <a:lnTo>
                    <a:pt x="4" y="194"/>
                  </a:lnTo>
                  <a:lnTo>
                    <a:pt x="10" y="202"/>
                  </a:lnTo>
                  <a:lnTo>
                    <a:pt x="16" y="208"/>
                  </a:lnTo>
                  <a:lnTo>
                    <a:pt x="16" y="232"/>
                  </a:lnTo>
                  <a:lnTo>
                    <a:pt x="16" y="232"/>
                  </a:lnTo>
                  <a:lnTo>
                    <a:pt x="18" y="242"/>
                  </a:lnTo>
                  <a:lnTo>
                    <a:pt x="24" y="248"/>
                  </a:lnTo>
                  <a:lnTo>
                    <a:pt x="30" y="254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50" y="254"/>
                  </a:lnTo>
                  <a:lnTo>
                    <a:pt x="56" y="248"/>
                  </a:lnTo>
                  <a:lnTo>
                    <a:pt x="62" y="242"/>
                  </a:lnTo>
                  <a:lnTo>
                    <a:pt x="64" y="23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70" y="202"/>
                  </a:lnTo>
                  <a:lnTo>
                    <a:pt x="76" y="194"/>
                  </a:lnTo>
                  <a:lnTo>
                    <a:pt x="78" y="186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78" y="166"/>
                  </a:lnTo>
                  <a:lnTo>
                    <a:pt x="76" y="158"/>
                  </a:lnTo>
                  <a:lnTo>
                    <a:pt x="70" y="150"/>
                  </a:lnTo>
                  <a:lnTo>
                    <a:pt x="64" y="144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4" y="16"/>
                  </a:lnTo>
                  <a:lnTo>
                    <a:pt x="46" y="18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136"/>
                  </a:lnTo>
                  <a:lnTo>
                    <a:pt x="48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32" y="136"/>
                  </a:lnTo>
                  <a:lnTo>
                    <a:pt x="32" y="24"/>
                  </a:lnTo>
                  <a:close/>
                  <a:moveTo>
                    <a:pt x="48" y="232"/>
                  </a:moveTo>
                  <a:lnTo>
                    <a:pt x="48" y="232"/>
                  </a:lnTo>
                  <a:lnTo>
                    <a:pt x="48" y="236"/>
                  </a:lnTo>
                  <a:lnTo>
                    <a:pt x="46" y="238"/>
                  </a:lnTo>
                  <a:lnTo>
                    <a:pt x="44" y="240"/>
                  </a:lnTo>
                  <a:lnTo>
                    <a:pt x="40" y="240"/>
                  </a:lnTo>
                  <a:lnTo>
                    <a:pt x="40" y="240"/>
                  </a:lnTo>
                  <a:lnTo>
                    <a:pt x="36" y="240"/>
                  </a:lnTo>
                  <a:lnTo>
                    <a:pt x="34" y="238"/>
                  </a:lnTo>
                  <a:lnTo>
                    <a:pt x="32" y="236"/>
                  </a:lnTo>
                  <a:lnTo>
                    <a:pt x="32" y="232"/>
                  </a:lnTo>
                  <a:lnTo>
                    <a:pt x="32" y="216"/>
                  </a:lnTo>
                  <a:lnTo>
                    <a:pt x="32" y="216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8" y="216"/>
                  </a:lnTo>
                  <a:lnTo>
                    <a:pt x="48" y="232"/>
                  </a:lnTo>
                  <a:close/>
                  <a:moveTo>
                    <a:pt x="62" y="182"/>
                  </a:moveTo>
                  <a:lnTo>
                    <a:pt x="62" y="182"/>
                  </a:lnTo>
                  <a:lnTo>
                    <a:pt x="62" y="184"/>
                  </a:lnTo>
                  <a:lnTo>
                    <a:pt x="62" y="184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60" y="190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54" y="196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0" y="200"/>
                  </a:lnTo>
                  <a:lnTo>
                    <a:pt x="40" y="200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20" y="190"/>
                  </a:lnTo>
                  <a:lnTo>
                    <a:pt x="18" y="184"/>
                  </a:lnTo>
                  <a:lnTo>
                    <a:pt x="18" y="184"/>
                  </a:lnTo>
                  <a:lnTo>
                    <a:pt x="18" y="182"/>
                  </a:lnTo>
                  <a:lnTo>
                    <a:pt x="18" y="182"/>
                  </a:lnTo>
                  <a:lnTo>
                    <a:pt x="16" y="176"/>
                  </a:lnTo>
                  <a:lnTo>
                    <a:pt x="16" y="176"/>
                  </a:lnTo>
                  <a:lnTo>
                    <a:pt x="18" y="170"/>
                  </a:lnTo>
                  <a:lnTo>
                    <a:pt x="18" y="170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0" y="162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40" y="152"/>
                  </a:lnTo>
                  <a:lnTo>
                    <a:pt x="40" y="152"/>
                  </a:lnTo>
                  <a:lnTo>
                    <a:pt x="48" y="154"/>
                  </a:lnTo>
                  <a:lnTo>
                    <a:pt x="48" y="154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54" y="156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62" y="168"/>
                  </a:lnTo>
                  <a:lnTo>
                    <a:pt x="62" y="168"/>
                  </a:lnTo>
                  <a:lnTo>
                    <a:pt x="62" y="170"/>
                  </a:lnTo>
                  <a:lnTo>
                    <a:pt x="62" y="170"/>
                  </a:lnTo>
                  <a:lnTo>
                    <a:pt x="64" y="176"/>
                  </a:lnTo>
                  <a:lnTo>
                    <a:pt x="64" y="176"/>
                  </a:lnTo>
                  <a:lnTo>
                    <a:pt x="62" y="1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136470" y="3337881"/>
            <a:ext cx="239817" cy="348824"/>
            <a:chOff x="6464300" y="3587750"/>
            <a:chExt cx="279400" cy="406400"/>
          </a:xfrm>
          <a:solidFill>
            <a:schemeClr val="bg1">
              <a:lumMod val="50000"/>
            </a:schemeClr>
          </a:solidFill>
        </p:grpSpPr>
        <p:sp>
          <p:nvSpPr>
            <p:cNvPr id="99" name="Freeform 5"/>
            <p:cNvSpPr>
              <a:spLocks noEditPoints="1"/>
            </p:cNvSpPr>
            <p:nvPr/>
          </p:nvSpPr>
          <p:spPr bwMode="auto">
            <a:xfrm>
              <a:off x="6464300" y="3587750"/>
              <a:ext cx="279400" cy="406400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32"/>
                </a:cxn>
                <a:cxn ang="0">
                  <a:pos x="0" y="232"/>
                </a:cxn>
                <a:cxn ang="0">
                  <a:pos x="2" y="242"/>
                </a:cxn>
                <a:cxn ang="0">
                  <a:pos x="8" y="248"/>
                </a:cxn>
                <a:cxn ang="0">
                  <a:pos x="14" y="254"/>
                </a:cxn>
                <a:cxn ang="0">
                  <a:pos x="24" y="256"/>
                </a:cxn>
                <a:cxn ang="0">
                  <a:pos x="152" y="256"/>
                </a:cxn>
                <a:cxn ang="0">
                  <a:pos x="152" y="256"/>
                </a:cxn>
                <a:cxn ang="0">
                  <a:pos x="162" y="254"/>
                </a:cxn>
                <a:cxn ang="0">
                  <a:pos x="168" y="248"/>
                </a:cxn>
                <a:cxn ang="0">
                  <a:pos x="174" y="242"/>
                </a:cxn>
                <a:cxn ang="0">
                  <a:pos x="176" y="232"/>
                </a:cxn>
                <a:cxn ang="0">
                  <a:pos x="176" y="24"/>
                </a:cxn>
                <a:cxn ang="0">
                  <a:pos x="176" y="24"/>
                </a:cxn>
                <a:cxn ang="0">
                  <a:pos x="174" y="14"/>
                </a:cxn>
                <a:cxn ang="0">
                  <a:pos x="168" y="8"/>
                </a:cxn>
                <a:cxn ang="0">
                  <a:pos x="162" y="2"/>
                </a:cxn>
                <a:cxn ang="0">
                  <a:pos x="152" y="0"/>
                </a:cxn>
                <a:cxn ang="0">
                  <a:pos x="160" y="232"/>
                </a:cxn>
                <a:cxn ang="0">
                  <a:pos x="160" y="232"/>
                </a:cxn>
                <a:cxn ang="0">
                  <a:pos x="160" y="236"/>
                </a:cxn>
                <a:cxn ang="0">
                  <a:pos x="158" y="238"/>
                </a:cxn>
                <a:cxn ang="0">
                  <a:pos x="156" y="240"/>
                </a:cxn>
                <a:cxn ang="0">
                  <a:pos x="152" y="240"/>
                </a:cxn>
                <a:cxn ang="0">
                  <a:pos x="24" y="240"/>
                </a:cxn>
                <a:cxn ang="0">
                  <a:pos x="24" y="240"/>
                </a:cxn>
                <a:cxn ang="0">
                  <a:pos x="20" y="240"/>
                </a:cxn>
                <a:cxn ang="0">
                  <a:pos x="18" y="238"/>
                </a:cxn>
                <a:cxn ang="0">
                  <a:pos x="16" y="236"/>
                </a:cxn>
                <a:cxn ang="0">
                  <a:pos x="16" y="232"/>
                </a:cxn>
                <a:cxn ang="0">
                  <a:pos x="16" y="216"/>
                </a:cxn>
                <a:cxn ang="0">
                  <a:pos x="160" y="216"/>
                </a:cxn>
                <a:cxn ang="0">
                  <a:pos x="160" y="232"/>
                </a:cxn>
                <a:cxn ang="0">
                  <a:pos x="160" y="208"/>
                </a:cxn>
                <a:cxn ang="0">
                  <a:pos x="16" y="208"/>
                </a:cxn>
                <a:cxn ang="0">
                  <a:pos x="16" y="48"/>
                </a:cxn>
                <a:cxn ang="0">
                  <a:pos x="160" y="48"/>
                </a:cxn>
                <a:cxn ang="0">
                  <a:pos x="160" y="208"/>
                </a:cxn>
                <a:cxn ang="0">
                  <a:pos x="160" y="40"/>
                </a:cxn>
                <a:cxn ang="0">
                  <a:pos x="16" y="40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18" y="18"/>
                </a:cxn>
                <a:cxn ang="0">
                  <a:pos x="20" y="16"/>
                </a:cxn>
                <a:cxn ang="0">
                  <a:pos x="24" y="16"/>
                </a:cxn>
                <a:cxn ang="0">
                  <a:pos x="152" y="16"/>
                </a:cxn>
                <a:cxn ang="0">
                  <a:pos x="152" y="16"/>
                </a:cxn>
                <a:cxn ang="0">
                  <a:pos x="156" y="16"/>
                </a:cxn>
                <a:cxn ang="0">
                  <a:pos x="158" y="18"/>
                </a:cxn>
                <a:cxn ang="0">
                  <a:pos x="160" y="20"/>
                </a:cxn>
                <a:cxn ang="0">
                  <a:pos x="160" y="24"/>
                </a:cxn>
                <a:cxn ang="0">
                  <a:pos x="160" y="40"/>
                </a:cxn>
              </a:cxnLst>
              <a:rect l="0" t="0" r="r" b="b"/>
              <a:pathLst>
                <a:path w="176" h="256">
                  <a:moveTo>
                    <a:pt x="15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2"/>
                  </a:lnTo>
                  <a:lnTo>
                    <a:pt x="8" y="248"/>
                  </a:lnTo>
                  <a:lnTo>
                    <a:pt x="14" y="254"/>
                  </a:lnTo>
                  <a:lnTo>
                    <a:pt x="24" y="256"/>
                  </a:lnTo>
                  <a:lnTo>
                    <a:pt x="152" y="256"/>
                  </a:lnTo>
                  <a:lnTo>
                    <a:pt x="152" y="256"/>
                  </a:lnTo>
                  <a:lnTo>
                    <a:pt x="162" y="254"/>
                  </a:lnTo>
                  <a:lnTo>
                    <a:pt x="168" y="248"/>
                  </a:lnTo>
                  <a:lnTo>
                    <a:pt x="174" y="242"/>
                  </a:lnTo>
                  <a:lnTo>
                    <a:pt x="176" y="232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4" y="14"/>
                  </a:lnTo>
                  <a:lnTo>
                    <a:pt x="168" y="8"/>
                  </a:lnTo>
                  <a:lnTo>
                    <a:pt x="162" y="2"/>
                  </a:lnTo>
                  <a:lnTo>
                    <a:pt x="152" y="0"/>
                  </a:lnTo>
                  <a:close/>
                  <a:moveTo>
                    <a:pt x="160" y="232"/>
                  </a:moveTo>
                  <a:lnTo>
                    <a:pt x="160" y="232"/>
                  </a:lnTo>
                  <a:lnTo>
                    <a:pt x="160" y="236"/>
                  </a:lnTo>
                  <a:lnTo>
                    <a:pt x="158" y="238"/>
                  </a:lnTo>
                  <a:lnTo>
                    <a:pt x="156" y="240"/>
                  </a:lnTo>
                  <a:lnTo>
                    <a:pt x="152" y="240"/>
                  </a:lnTo>
                  <a:lnTo>
                    <a:pt x="24" y="240"/>
                  </a:lnTo>
                  <a:lnTo>
                    <a:pt x="24" y="240"/>
                  </a:lnTo>
                  <a:lnTo>
                    <a:pt x="20" y="240"/>
                  </a:lnTo>
                  <a:lnTo>
                    <a:pt x="18" y="238"/>
                  </a:lnTo>
                  <a:lnTo>
                    <a:pt x="16" y="236"/>
                  </a:lnTo>
                  <a:lnTo>
                    <a:pt x="16" y="232"/>
                  </a:lnTo>
                  <a:lnTo>
                    <a:pt x="16" y="216"/>
                  </a:lnTo>
                  <a:lnTo>
                    <a:pt x="160" y="216"/>
                  </a:lnTo>
                  <a:lnTo>
                    <a:pt x="160" y="232"/>
                  </a:lnTo>
                  <a:close/>
                  <a:moveTo>
                    <a:pt x="160" y="208"/>
                  </a:moveTo>
                  <a:lnTo>
                    <a:pt x="16" y="208"/>
                  </a:lnTo>
                  <a:lnTo>
                    <a:pt x="16" y="48"/>
                  </a:lnTo>
                  <a:lnTo>
                    <a:pt x="160" y="48"/>
                  </a:lnTo>
                  <a:lnTo>
                    <a:pt x="160" y="208"/>
                  </a:lnTo>
                  <a:close/>
                  <a:moveTo>
                    <a:pt x="160" y="40"/>
                  </a:moveTo>
                  <a:lnTo>
                    <a:pt x="16" y="40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6" y="16"/>
                  </a:lnTo>
                  <a:lnTo>
                    <a:pt x="158" y="18"/>
                  </a:lnTo>
                  <a:lnTo>
                    <a:pt x="160" y="20"/>
                  </a:lnTo>
                  <a:lnTo>
                    <a:pt x="160" y="24"/>
                  </a:lnTo>
                  <a:lnTo>
                    <a:pt x="160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6578600" y="3625850"/>
              <a:ext cx="50800" cy="1270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0" y="6"/>
                </a:cxn>
                <a:cxn ang="0">
                  <a:pos x="28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0" y="2"/>
                </a:cxn>
                <a:cxn ang="0">
                  <a:pos x="32" y="4"/>
                </a:cxn>
              </a:cxnLst>
              <a:rect l="0" t="0" r="r" b="b"/>
              <a:pathLst>
                <a:path w="32" h="8">
                  <a:moveTo>
                    <a:pt x="32" y="4"/>
                  </a:moveTo>
                  <a:lnTo>
                    <a:pt x="32" y="4"/>
                  </a:lnTo>
                  <a:lnTo>
                    <a:pt x="30" y="6"/>
                  </a:lnTo>
                  <a:lnTo>
                    <a:pt x="2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6578600" y="3625850"/>
              <a:ext cx="50800" cy="12700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32" y="4"/>
                </a:cxn>
                <a:cxn ang="0">
                  <a:pos x="30" y="6"/>
                </a:cxn>
                <a:cxn ang="0">
                  <a:pos x="28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0" y="2"/>
                </a:cxn>
                <a:cxn ang="0">
                  <a:pos x="32" y="4"/>
                </a:cxn>
              </a:cxnLst>
              <a:rect l="0" t="0" r="r" b="b"/>
              <a:pathLst>
                <a:path w="32" h="8">
                  <a:moveTo>
                    <a:pt x="32" y="4"/>
                  </a:moveTo>
                  <a:lnTo>
                    <a:pt x="32" y="4"/>
                  </a:lnTo>
                  <a:lnTo>
                    <a:pt x="30" y="6"/>
                  </a:lnTo>
                  <a:lnTo>
                    <a:pt x="2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6591300" y="3943350"/>
              <a:ext cx="25400" cy="127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4" y="6"/>
                </a:cxn>
                <a:cxn ang="0">
                  <a:pos x="1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6" y="4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6591300" y="3943350"/>
              <a:ext cx="25400" cy="127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4" y="6"/>
                </a:cxn>
                <a:cxn ang="0">
                  <a:pos x="12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2" y="6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6" y="4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4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989022" y="3359683"/>
            <a:ext cx="348824" cy="305221"/>
            <a:chOff x="3962400" y="3613150"/>
            <a:chExt cx="406400" cy="355600"/>
          </a:xfrm>
          <a:solidFill>
            <a:schemeClr val="bg1">
              <a:lumMod val="50000"/>
            </a:schemeClr>
          </a:solidFill>
        </p:grpSpPr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4025900" y="3676650"/>
              <a:ext cx="146050" cy="9525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70" y="2"/>
                </a:cxn>
                <a:cxn ang="0">
                  <a:pos x="54" y="4"/>
                </a:cxn>
                <a:cxn ang="0">
                  <a:pos x="40" y="10"/>
                </a:cxn>
                <a:cxn ang="0">
                  <a:pos x="26" y="16"/>
                </a:cxn>
                <a:cxn ang="0">
                  <a:pos x="16" y="24"/>
                </a:cxn>
                <a:cxn ang="0">
                  <a:pos x="8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10" y="46"/>
                </a:cxn>
                <a:cxn ang="0">
                  <a:pos x="14" y="38"/>
                </a:cxn>
                <a:cxn ang="0">
                  <a:pos x="22" y="30"/>
                </a:cxn>
                <a:cxn ang="0">
                  <a:pos x="32" y="22"/>
                </a:cxn>
                <a:cxn ang="0">
                  <a:pos x="44" y="16"/>
                </a:cxn>
                <a:cxn ang="0">
                  <a:pos x="58" y="12"/>
                </a:cxn>
                <a:cxn ang="0">
                  <a:pos x="72" y="10"/>
                </a:cxn>
                <a:cxn ang="0">
                  <a:pos x="88" y="8"/>
                </a:cxn>
                <a:cxn ang="0">
                  <a:pos x="88" y="8"/>
                </a:cxn>
                <a:cxn ang="0">
                  <a:pos x="90" y="6"/>
                </a:cxn>
                <a:cxn ang="0">
                  <a:pos x="92" y="4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88" y="0"/>
                </a:cxn>
              </a:cxnLst>
              <a:rect l="0" t="0" r="r" b="b"/>
              <a:pathLst>
                <a:path w="92" h="60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4"/>
                  </a:lnTo>
                  <a:lnTo>
                    <a:pt x="40" y="10"/>
                  </a:lnTo>
                  <a:lnTo>
                    <a:pt x="26" y="16"/>
                  </a:lnTo>
                  <a:lnTo>
                    <a:pt x="16" y="24"/>
                  </a:lnTo>
                  <a:lnTo>
                    <a:pt x="8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46"/>
                  </a:lnTo>
                  <a:lnTo>
                    <a:pt x="14" y="38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4" y="16"/>
                  </a:lnTo>
                  <a:lnTo>
                    <a:pt x="58" y="12"/>
                  </a:lnTo>
                  <a:lnTo>
                    <a:pt x="72" y="10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0" y="6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4025900" y="3676650"/>
              <a:ext cx="146050" cy="9525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88" y="0"/>
                </a:cxn>
                <a:cxn ang="0">
                  <a:pos x="70" y="2"/>
                </a:cxn>
                <a:cxn ang="0">
                  <a:pos x="54" y="4"/>
                </a:cxn>
                <a:cxn ang="0">
                  <a:pos x="40" y="10"/>
                </a:cxn>
                <a:cxn ang="0">
                  <a:pos x="26" y="16"/>
                </a:cxn>
                <a:cxn ang="0">
                  <a:pos x="16" y="24"/>
                </a:cxn>
                <a:cxn ang="0">
                  <a:pos x="8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10" y="46"/>
                </a:cxn>
                <a:cxn ang="0">
                  <a:pos x="14" y="38"/>
                </a:cxn>
                <a:cxn ang="0">
                  <a:pos x="22" y="30"/>
                </a:cxn>
                <a:cxn ang="0">
                  <a:pos x="32" y="22"/>
                </a:cxn>
                <a:cxn ang="0">
                  <a:pos x="44" y="16"/>
                </a:cxn>
                <a:cxn ang="0">
                  <a:pos x="58" y="12"/>
                </a:cxn>
                <a:cxn ang="0">
                  <a:pos x="72" y="10"/>
                </a:cxn>
                <a:cxn ang="0">
                  <a:pos x="88" y="8"/>
                </a:cxn>
                <a:cxn ang="0">
                  <a:pos x="88" y="8"/>
                </a:cxn>
                <a:cxn ang="0">
                  <a:pos x="90" y="6"/>
                </a:cxn>
                <a:cxn ang="0">
                  <a:pos x="92" y="4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88" y="0"/>
                </a:cxn>
              </a:cxnLst>
              <a:rect l="0" t="0" r="r" b="b"/>
              <a:pathLst>
                <a:path w="92" h="60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4"/>
                  </a:lnTo>
                  <a:lnTo>
                    <a:pt x="40" y="10"/>
                  </a:lnTo>
                  <a:lnTo>
                    <a:pt x="26" y="16"/>
                  </a:lnTo>
                  <a:lnTo>
                    <a:pt x="16" y="24"/>
                  </a:lnTo>
                  <a:lnTo>
                    <a:pt x="8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46"/>
                  </a:lnTo>
                  <a:lnTo>
                    <a:pt x="14" y="38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4" y="16"/>
                  </a:lnTo>
                  <a:lnTo>
                    <a:pt x="58" y="12"/>
                  </a:lnTo>
                  <a:lnTo>
                    <a:pt x="72" y="10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90" y="6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8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8" name="Freeform 29"/>
            <p:cNvSpPr>
              <a:spLocks noEditPoints="1"/>
            </p:cNvSpPr>
            <p:nvPr/>
          </p:nvSpPr>
          <p:spPr bwMode="auto">
            <a:xfrm>
              <a:off x="3962400" y="3613150"/>
              <a:ext cx="406400" cy="35560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291373" y="3403286"/>
            <a:ext cx="348824" cy="218015"/>
            <a:chOff x="3149600" y="3663950"/>
            <a:chExt cx="406400" cy="254000"/>
          </a:xfrm>
          <a:solidFill>
            <a:schemeClr val="bg1">
              <a:lumMod val="50000"/>
            </a:schemeClr>
          </a:solidFill>
        </p:grpSpPr>
        <p:sp>
          <p:nvSpPr>
            <p:cNvPr id="93" name="Freeform 32"/>
            <p:cNvSpPr>
              <a:spLocks noEditPoints="1"/>
            </p:cNvSpPr>
            <p:nvPr/>
          </p:nvSpPr>
          <p:spPr bwMode="auto">
            <a:xfrm>
              <a:off x="3149600" y="3663950"/>
              <a:ext cx="406400" cy="254000"/>
            </a:xfrm>
            <a:custGeom>
              <a:avLst/>
              <a:gdLst/>
              <a:ahLst/>
              <a:cxnLst>
                <a:cxn ang="0">
                  <a:pos x="256" y="78"/>
                </a:cxn>
                <a:cxn ang="0">
                  <a:pos x="256" y="78"/>
                </a:cxn>
                <a:cxn ang="0">
                  <a:pos x="254" y="76"/>
                </a:cxn>
                <a:cxn ang="0">
                  <a:pos x="254" y="76"/>
                </a:cxn>
                <a:cxn ang="0">
                  <a:pos x="232" y="46"/>
                </a:cxn>
                <a:cxn ang="0">
                  <a:pos x="202" y="22"/>
                </a:cxn>
                <a:cxn ang="0">
                  <a:pos x="166" y="6"/>
                </a:cxn>
                <a:cxn ang="0">
                  <a:pos x="128" y="0"/>
                </a:cxn>
                <a:cxn ang="0">
                  <a:pos x="108" y="2"/>
                </a:cxn>
                <a:cxn ang="0">
                  <a:pos x="70" y="12"/>
                </a:cxn>
                <a:cxn ang="0">
                  <a:pos x="38" y="32"/>
                </a:cxn>
                <a:cxn ang="0">
                  <a:pos x="10" y="6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0" y="82"/>
                </a:cxn>
                <a:cxn ang="0">
                  <a:pos x="0" y="8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22" y="114"/>
                </a:cxn>
                <a:cxn ang="0">
                  <a:pos x="54" y="138"/>
                </a:cxn>
                <a:cxn ang="0">
                  <a:pos x="88" y="154"/>
                </a:cxn>
                <a:cxn ang="0">
                  <a:pos x="128" y="160"/>
                </a:cxn>
                <a:cxn ang="0">
                  <a:pos x="148" y="158"/>
                </a:cxn>
                <a:cxn ang="0">
                  <a:pos x="186" y="148"/>
                </a:cxn>
                <a:cxn ang="0">
                  <a:pos x="218" y="128"/>
                </a:cxn>
                <a:cxn ang="0">
                  <a:pos x="244" y="100"/>
                </a:cxn>
                <a:cxn ang="0">
                  <a:pos x="254" y="84"/>
                </a:cxn>
                <a:cxn ang="0">
                  <a:pos x="254" y="84"/>
                </a:cxn>
                <a:cxn ang="0">
                  <a:pos x="256" y="82"/>
                </a:cxn>
                <a:cxn ang="0">
                  <a:pos x="256" y="82"/>
                </a:cxn>
                <a:cxn ang="0">
                  <a:pos x="256" y="80"/>
                </a:cxn>
                <a:cxn ang="0">
                  <a:pos x="128" y="144"/>
                </a:cxn>
                <a:cxn ang="0">
                  <a:pos x="112" y="142"/>
                </a:cxn>
                <a:cxn ang="0">
                  <a:pos x="78" y="134"/>
                </a:cxn>
                <a:cxn ang="0">
                  <a:pos x="50" y="118"/>
                </a:cxn>
                <a:cxn ang="0">
                  <a:pos x="26" y="94"/>
                </a:cxn>
                <a:cxn ang="0">
                  <a:pos x="18" y="80"/>
                </a:cxn>
                <a:cxn ang="0">
                  <a:pos x="38" y="54"/>
                </a:cxn>
                <a:cxn ang="0">
                  <a:pos x="64" y="34"/>
                </a:cxn>
                <a:cxn ang="0">
                  <a:pos x="94" y="20"/>
                </a:cxn>
                <a:cxn ang="0">
                  <a:pos x="128" y="16"/>
                </a:cxn>
                <a:cxn ang="0">
                  <a:pos x="144" y="18"/>
                </a:cxn>
                <a:cxn ang="0">
                  <a:pos x="176" y="26"/>
                </a:cxn>
                <a:cxn ang="0">
                  <a:pos x="206" y="42"/>
                </a:cxn>
                <a:cxn ang="0">
                  <a:pos x="230" y="66"/>
                </a:cxn>
                <a:cxn ang="0">
                  <a:pos x="238" y="80"/>
                </a:cxn>
                <a:cxn ang="0">
                  <a:pos x="218" y="106"/>
                </a:cxn>
                <a:cxn ang="0">
                  <a:pos x="192" y="126"/>
                </a:cxn>
                <a:cxn ang="0">
                  <a:pos x="160" y="140"/>
                </a:cxn>
                <a:cxn ang="0">
                  <a:pos x="128" y="144"/>
                </a:cxn>
              </a:cxnLst>
              <a:rect l="0" t="0" r="r" b="b"/>
              <a:pathLst>
                <a:path w="256" h="160">
                  <a:moveTo>
                    <a:pt x="256" y="78"/>
                  </a:moveTo>
                  <a:lnTo>
                    <a:pt x="256" y="78"/>
                  </a:lnTo>
                  <a:lnTo>
                    <a:pt x="256" y="78"/>
                  </a:lnTo>
                  <a:lnTo>
                    <a:pt x="256" y="78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54" y="76"/>
                  </a:lnTo>
                  <a:lnTo>
                    <a:pt x="244" y="60"/>
                  </a:lnTo>
                  <a:lnTo>
                    <a:pt x="232" y="46"/>
                  </a:lnTo>
                  <a:lnTo>
                    <a:pt x="218" y="32"/>
                  </a:lnTo>
                  <a:lnTo>
                    <a:pt x="202" y="22"/>
                  </a:lnTo>
                  <a:lnTo>
                    <a:pt x="186" y="12"/>
                  </a:lnTo>
                  <a:lnTo>
                    <a:pt x="166" y="6"/>
                  </a:lnTo>
                  <a:lnTo>
                    <a:pt x="148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08" y="2"/>
                  </a:lnTo>
                  <a:lnTo>
                    <a:pt x="88" y="6"/>
                  </a:lnTo>
                  <a:lnTo>
                    <a:pt x="70" y="12"/>
                  </a:lnTo>
                  <a:lnTo>
                    <a:pt x="54" y="22"/>
                  </a:lnTo>
                  <a:lnTo>
                    <a:pt x="38" y="32"/>
                  </a:lnTo>
                  <a:lnTo>
                    <a:pt x="22" y="46"/>
                  </a:lnTo>
                  <a:lnTo>
                    <a:pt x="10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0" y="100"/>
                  </a:lnTo>
                  <a:lnTo>
                    <a:pt x="22" y="114"/>
                  </a:lnTo>
                  <a:lnTo>
                    <a:pt x="38" y="128"/>
                  </a:lnTo>
                  <a:lnTo>
                    <a:pt x="54" y="138"/>
                  </a:lnTo>
                  <a:lnTo>
                    <a:pt x="70" y="148"/>
                  </a:lnTo>
                  <a:lnTo>
                    <a:pt x="88" y="154"/>
                  </a:lnTo>
                  <a:lnTo>
                    <a:pt x="108" y="158"/>
                  </a:lnTo>
                  <a:lnTo>
                    <a:pt x="128" y="160"/>
                  </a:lnTo>
                  <a:lnTo>
                    <a:pt x="128" y="160"/>
                  </a:lnTo>
                  <a:lnTo>
                    <a:pt x="148" y="158"/>
                  </a:lnTo>
                  <a:lnTo>
                    <a:pt x="166" y="154"/>
                  </a:lnTo>
                  <a:lnTo>
                    <a:pt x="186" y="148"/>
                  </a:lnTo>
                  <a:lnTo>
                    <a:pt x="202" y="138"/>
                  </a:lnTo>
                  <a:lnTo>
                    <a:pt x="218" y="128"/>
                  </a:lnTo>
                  <a:lnTo>
                    <a:pt x="232" y="114"/>
                  </a:lnTo>
                  <a:lnTo>
                    <a:pt x="244" y="100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4" y="84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2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6" y="78"/>
                  </a:lnTo>
                  <a:close/>
                  <a:moveTo>
                    <a:pt x="128" y="144"/>
                  </a:moveTo>
                  <a:lnTo>
                    <a:pt x="128" y="144"/>
                  </a:lnTo>
                  <a:lnTo>
                    <a:pt x="112" y="142"/>
                  </a:lnTo>
                  <a:lnTo>
                    <a:pt x="94" y="140"/>
                  </a:lnTo>
                  <a:lnTo>
                    <a:pt x="78" y="134"/>
                  </a:lnTo>
                  <a:lnTo>
                    <a:pt x="64" y="126"/>
                  </a:lnTo>
                  <a:lnTo>
                    <a:pt x="50" y="118"/>
                  </a:lnTo>
                  <a:lnTo>
                    <a:pt x="38" y="106"/>
                  </a:lnTo>
                  <a:lnTo>
                    <a:pt x="26" y="94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26" y="66"/>
                  </a:lnTo>
                  <a:lnTo>
                    <a:pt x="38" y="54"/>
                  </a:lnTo>
                  <a:lnTo>
                    <a:pt x="50" y="42"/>
                  </a:lnTo>
                  <a:lnTo>
                    <a:pt x="64" y="34"/>
                  </a:lnTo>
                  <a:lnTo>
                    <a:pt x="78" y="26"/>
                  </a:lnTo>
                  <a:lnTo>
                    <a:pt x="94" y="20"/>
                  </a:lnTo>
                  <a:lnTo>
                    <a:pt x="112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44" y="18"/>
                  </a:lnTo>
                  <a:lnTo>
                    <a:pt x="160" y="20"/>
                  </a:lnTo>
                  <a:lnTo>
                    <a:pt x="176" y="26"/>
                  </a:lnTo>
                  <a:lnTo>
                    <a:pt x="192" y="34"/>
                  </a:lnTo>
                  <a:lnTo>
                    <a:pt x="206" y="42"/>
                  </a:lnTo>
                  <a:lnTo>
                    <a:pt x="218" y="54"/>
                  </a:lnTo>
                  <a:lnTo>
                    <a:pt x="230" y="66"/>
                  </a:lnTo>
                  <a:lnTo>
                    <a:pt x="238" y="80"/>
                  </a:lnTo>
                  <a:lnTo>
                    <a:pt x="238" y="80"/>
                  </a:lnTo>
                  <a:lnTo>
                    <a:pt x="230" y="94"/>
                  </a:lnTo>
                  <a:lnTo>
                    <a:pt x="218" y="106"/>
                  </a:lnTo>
                  <a:lnTo>
                    <a:pt x="206" y="118"/>
                  </a:lnTo>
                  <a:lnTo>
                    <a:pt x="192" y="126"/>
                  </a:lnTo>
                  <a:lnTo>
                    <a:pt x="176" y="134"/>
                  </a:lnTo>
                  <a:lnTo>
                    <a:pt x="160" y="140"/>
                  </a:lnTo>
                  <a:lnTo>
                    <a:pt x="144" y="142"/>
                  </a:lnTo>
                  <a:lnTo>
                    <a:pt x="128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4" name="Freeform 35"/>
            <p:cNvSpPr>
              <a:spLocks/>
            </p:cNvSpPr>
            <p:nvPr/>
          </p:nvSpPr>
          <p:spPr bwMode="auto">
            <a:xfrm>
              <a:off x="3302000" y="3740150"/>
              <a:ext cx="57150" cy="5715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4"/>
                </a:cxn>
                <a:cxn ang="0">
                  <a:pos x="4" y="36"/>
                </a:cxn>
                <a:cxn ang="0">
                  <a:pos x="4" y="36"/>
                </a:cxn>
                <a:cxn ang="0">
                  <a:pos x="6" y="34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4" y="14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4" y="6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4" y="2"/>
                </a:cxn>
                <a:cxn ang="0">
                  <a:pos x="32" y="0"/>
                </a:cxn>
              </a:cxnLst>
              <a:rect l="0" t="0" r="r" b="b"/>
              <a:pathLst>
                <a:path w="36" h="36">
                  <a:moveTo>
                    <a:pt x="32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4" y="14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5" name="Freeform 37"/>
            <p:cNvSpPr>
              <a:spLocks noEditPoints="1"/>
            </p:cNvSpPr>
            <p:nvPr/>
          </p:nvSpPr>
          <p:spPr bwMode="auto">
            <a:xfrm>
              <a:off x="3263900" y="37020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6" y="10"/>
                </a:cxn>
                <a:cxn ang="0">
                  <a:pos x="66" y="2"/>
                </a:cxn>
                <a:cxn ang="0">
                  <a:pos x="56" y="104"/>
                </a:cxn>
                <a:cxn ang="0">
                  <a:pos x="46" y="102"/>
                </a:cxn>
                <a:cxn ang="0">
                  <a:pos x="28" y="96"/>
                </a:cxn>
                <a:cxn ang="0">
                  <a:pos x="16" y="82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2" y="38"/>
                </a:cxn>
                <a:cxn ang="0">
                  <a:pos x="22" y="22"/>
                </a:cxn>
                <a:cxn ang="0">
                  <a:pos x="36" y="12"/>
                </a:cxn>
                <a:cxn ang="0">
                  <a:pos x="56" y="8"/>
                </a:cxn>
                <a:cxn ang="0">
                  <a:pos x="66" y="8"/>
                </a:cxn>
                <a:cxn ang="0">
                  <a:pos x="82" y="16"/>
                </a:cxn>
                <a:cxn ang="0">
                  <a:pos x="96" y="30"/>
                </a:cxn>
                <a:cxn ang="0">
                  <a:pos x="102" y="46"/>
                </a:cxn>
                <a:cxn ang="0">
                  <a:pos x="104" y="56"/>
                </a:cxn>
                <a:cxn ang="0">
                  <a:pos x="100" y="74"/>
                </a:cxn>
                <a:cxn ang="0">
                  <a:pos x="90" y="90"/>
                </a:cxn>
                <a:cxn ang="0">
                  <a:pos x="74" y="100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6" y="110"/>
                  </a:lnTo>
                  <a:lnTo>
                    <a:pt x="78" y="108"/>
                  </a:lnTo>
                  <a:lnTo>
                    <a:pt x="86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6" y="10"/>
                  </a:lnTo>
                  <a:lnTo>
                    <a:pt x="78" y="4"/>
                  </a:lnTo>
                  <a:lnTo>
                    <a:pt x="66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2"/>
                  </a:lnTo>
                  <a:lnTo>
                    <a:pt x="36" y="100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2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66" y="8"/>
                  </a:lnTo>
                  <a:lnTo>
                    <a:pt x="74" y="12"/>
                  </a:lnTo>
                  <a:lnTo>
                    <a:pt x="82" y="16"/>
                  </a:lnTo>
                  <a:lnTo>
                    <a:pt x="90" y="22"/>
                  </a:lnTo>
                  <a:lnTo>
                    <a:pt x="96" y="30"/>
                  </a:lnTo>
                  <a:lnTo>
                    <a:pt x="100" y="38"/>
                  </a:lnTo>
                  <a:lnTo>
                    <a:pt x="102" y="46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2" y="66"/>
                  </a:lnTo>
                  <a:lnTo>
                    <a:pt x="100" y="74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4" y="100"/>
                  </a:lnTo>
                  <a:lnTo>
                    <a:pt x="66" y="102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37328" y="3337881"/>
            <a:ext cx="261618" cy="348824"/>
            <a:chOff x="2387600" y="3587750"/>
            <a:chExt cx="304800" cy="406400"/>
          </a:xfrm>
          <a:solidFill>
            <a:schemeClr val="bg1">
              <a:lumMod val="50000"/>
            </a:schemeClr>
          </a:solidFill>
        </p:grpSpPr>
        <p:sp>
          <p:nvSpPr>
            <p:cNvPr id="91" name="Freeform 40"/>
            <p:cNvSpPr>
              <a:spLocks noEditPoints="1"/>
            </p:cNvSpPr>
            <p:nvPr/>
          </p:nvSpPr>
          <p:spPr bwMode="auto">
            <a:xfrm>
              <a:off x="2463800" y="3660775"/>
              <a:ext cx="152400" cy="152400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66" y="92"/>
                </a:cxn>
                <a:cxn ang="0">
                  <a:pos x="82" y="82"/>
                </a:cxn>
                <a:cxn ang="0">
                  <a:pos x="92" y="66"/>
                </a:cxn>
                <a:cxn ang="0">
                  <a:pos x="96" y="48"/>
                </a:cxn>
                <a:cxn ang="0">
                  <a:pos x="96" y="38"/>
                </a:cxn>
                <a:cxn ang="0">
                  <a:pos x="88" y="22"/>
                </a:cxn>
                <a:cxn ang="0">
                  <a:pos x="74" y="8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48"/>
                </a:cxn>
                <a:cxn ang="0">
                  <a:pos x="0" y="58"/>
                </a:cxn>
                <a:cxn ang="0">
                  <a:pos x="8" y="74"/>
                </a:cxn>
                <a:cxn ang="0">
                  <a:pos x="22" y="88"/>
                </a:cxn>
                <a:cxn ang="0">
                  <a:pos x="38" y="94"/>
                </a:cxn>
                <a:cxn ang="0">
                  <a:pos x="48" y="8"/>
                </a:cxn>
                <a:cxn ang="0">
                  <a:pos x="56" y="8"/>
                </a:cxn>
                <a:cxn ang="0">
                  <a:pos x="70" y="14"/>
                </a:cxn>
                <a:cxn ang="0">
                  <a:pos x="82" y="26"/>
                </a:cxn>
                <a:cxn ang="0">
                  <a:pos x="88" y="40"/>
                </a:cxn>
                <a:cxn ang="0">
                  <a:pos x="88" y="48"/>
                </a:cxn>
                <a:cxn ang="0">
                  <a:pos x="84" y="64"/>
                </a:cxn>
                <a:cxn ang="0">
                  <a:pos x="76" y="76"/>
                </a:cxn>
                <a:cxn ang="0">
                  <a:pos x="64" y="84"/>
                </a:cxn>
                <a:cxn ang="0">
                  <a:pos x="48" y="88"/>
                </a:cxn>
                <a:cxn ang="0">
                  <a:pos x="40" y="88"/>
                </a:cxn>
                <a:cxn ang="0">
                  <a:pos x="26" y="82"/>
                </a:cxn>
                <a:cxn ang="0">
                  <a:pos x="14" y="70"/>
                </a:cxn>
                <a:cxn ang="0">
                  <a:pos x="8" y="56"/>
                </a:cxn>
                <a:cxn ang="0">
                  <a:pos x="8" y="48"/>
                </a:cxn>
                <a:cxn ang="0">
                  <a:pos x="12" y="32"/>
                </a:cxn>
                <a:cxn ang="0">
                  <a:pos x="20" y="20"/>
                </a:cxn>
                <a:cxn ang="0">
                  <a:pos x="32" y="12"/>
                </a:cxn>
                <a:cxn ang="0">
                  <a:pos x="48" y="8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lnTo>
                    <a:pt x="48" y="96"/>
                  </a:lnTo>
                  <a:lnTo>
                    <a:pt x="58" y="94"/>
                  </a:lnTo>
                  <a:lnTo>
                    <a:pt x="66" y="92"/>
                  </a:lnTo>
                  <a:lnTo>
                    <a:pt x="74" y="88"/>
                  </a:lnTo>
                  <a:lnTo>
                    <a:pt x="82" y="82"/>
                  </a:lnTo>
                  <a:lnTo>
                    <a:pt x="88" y="74"/>
                  </a:lnTo>
                  <a:lnTo>
                    <a:pt x="92" y="66"/>
                  </a:lnTo>
                  <a:lnTo>
                    <a:pt x="96" y="5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6" y="38"/>
                  </a:lnTo>
                  <a:lnTo>
                    <a:pt x="92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4" y="8"/>
                  </a:lnTo>
                  <a:lnTo>
                    <a:pt x="66" y="4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8" y="74"/>
                  </a:lnTo>
                  <a:lnTo>
                    <a:pt x="14" y="82"/>
                  </a:lnTo>
                  <a:lnTo>
                    <a:pt x="22" y="88"/>
                  </a:lnTo>
                  <a:lnTo>
                    <a:pt x="30" y="92"/>
                  </a:lnTo>
                  <a:lnTo>
                    <a:pt x="38" y="94"/>
                  </a:lnTo>
                  <a:lnTo>
                    <a:pt x="48" y="96"/>
                  </a:lnTo>
                  <a:close/>
                  <a:moveTo>
                    <a:pt x="48" y="8"/>
                  </a:moveTo>
                  <a:lnTo>
                    <a:pt x="48" y="8"/>
                  </a:lnTo>
                  <a:lnTo>
                    <a:pt x="56" y="8"/>
                  </a:lnTo>
                  <a:lnTo>
                    <a:pt x="64" y="12"/>
                  </a:lnTo>
                  <a:lnTo>
                    <a:pt x="70" y="14"/>
                  </a:lnTo>
                  <a:lnTo>
                    <a:pt x="76" y="20"/>
                  </a:lnTo>
                  <a:lnTo>
                    <a:pt x="82" y="26"/>
                  </a:lnTo>
                  <a:lnTo>
                    <a:pt x="84" y="32"/>
                  </a:lnTo>
                  <a:lnTo>
                    <a:pt x="88" y="40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76"/>
                  </a:lnTo>
                  <a:lnTo>
                    <a:pt x="70" y="82"/>
                  </a:lnTo>
                  <a:lnTo>
                    <a:pt x="64" y="84"/>
                  </a:lnTo>
                  <a:lnTo>
                    <a:pt x="56" y="88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0" y="88"/>
                  </a:lnTo>
                  <a:lnTo>
                    <a:pt x="32" y="84"/>
                  </a:lnTo>
                  <a:lnTo>
                    <a:pt x="26" y="82"/>
                  </a:lnTo>
                  <a:lnTo>
                    <a:pt x="20" y="76"/>
                  </a:lnTo>
                  <a:lnTo>
                    <a:pt x="14" y="70"/>
                  </a:lnTo>
                  <a:lnTo>
                    <a:pt x="12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2" name="Freeform 43"/>
            <p:cNvSpPr>
              <a:spLocks noEditPoints="1"/>
            </p:cNvSpPr>
            <p:nvPr/>
          </p:nvSpPr>
          <p:spPr bwMode="auto">
            <a:xfrm>
              <a:off x="2387600" y="3587750"/>
              <a:ext cx="304800" cy="406400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58" y="8"/>
                </a:cxn>
                <a:cxn ang="0">
                  <a:pos x="28" y="28"/>
                </a:cxn>
                <a:cxn ang="0">
                  <a:pos x="8" y="58"/>
                </a:cxn>
                <a:cxn ang="0">
                  <a:pos x="0" y="96"/>
                </a:cxn>
                <a:cxn ang="0">
                  <a:pos x="2" y="118"/>
                </a:cxn>
                <a:cxn ang="0">
                  <a:pos x="18" y="158"/>
                </a:cxn>
                <a:cxn ang="0">
                  <a:pos x="42" y="198"/>
                </a:cxn>
                <a:cxn ang="0">
                  <a:pos x="82" y="250"/>
                </a:cxn>
                <a:cxn ang="0">
                  <a:pos x="86" y="252"/>
                </a:cxn>
                <a:cxn ang="0">
                  <a:pos x="96" y="256"/>
                </a:cxn>
                <a:cxn ang="0">
                  <a:pos x="96" y="256"/>
                </a:cxn>
                <a:cxn ang="0">
                  <a:pos x="106" y="252"/>
                </a:cxn>
                <a:cxn ang="0">
                  <a:pos x="108" y="250"/>
                </a:cxn>
                <a:cxn ang="0">
                  <a:pos x="150" y="198"/>
                </a:cxn>
                <a:cxn ang="0">
                  <a:pos x="174" y="158"/>
                </a:cxn>
                <a:cxn ang="0">
                  <a:pos x="190" y="118"/>
                </a:cxn>
                <a:cxn ang="0">
                  <a:pos x="192" y="96"/>
                </a:cxn>
                <a:cxn ang="0">
                  <a:pos x="184" y="58"/>
                </a:cxn>
                <a:cxn ang="0">
                  <a:pos x="164" y="28"/>
                </a:cxn>
                <a:cxn ang="0">
                  <a:pos x="134" y="8"/>
                </a:cxn>
                <a:cxn ang="0">
                  <a:pos x="96" y="0"/>
                </a:cxn>
                <a:cxn ang="0">
                  <a:pos x="96" y="240"/>
                </a:cxn>
                <a:cxn ang="0">
                  <a:pos x="96" y="240"/>
                </a:cxn>
                <a:cxn ang="0">
                  <a:pos x="94" y="238"/>
                </a:cxn>
                <a:cxn ang="0">
                  <a:pos x="56" y="192"/>
                </a:cxn>
                <a:cxn ang="0">
                  <a:pos x="34" y="156"/>
                </a:cxn>
                <a:cxn ang="0">
                  <a:pos x="18" y="116"/>
                </a:cxn>
                <a:cxn ang="0">
                  <a:pos x="16" y="96"/>
                </a:cxn>
                <a:cxn ang="0">
                  <a:pos x="22" y="64"/>
                </a:cxn>
                <a:cxn ang="0">
                  <a:pos x="40" y="40"/>
                </a:cxn>
                <a:cxn ang="0">
                  <a:pos x="64" y="22"/>
                </a:cxn>
                <a:cxn ang="0">
                  <a:pos x="96" y="16"/>
                </a:cxn>
                <a:cxn ang="0">
                  <a:pos x="112" y="18"/>
                </a:cxn>
                <a:cxn ang="0">
                  <a:pos x="140" y="30"/>
                </a:cxn>
                <a:cxn ang="0">
                  <a:pos x="162" y="52"/>
                </a:cxn>
                <a:cxn ang="0">
                  <a:pos x="174" y="80"/>
                </a:cxn>
                <a:cxn ang="0">
                  <a:pos x="176" y="96"/>
                </a:cxn>
                <a:cxn ang="0">
                  <a:pos x="168" y="136"/>
                </a:cxn>
                <a:cxn ang="0">
                  <a:pos x="148" y="174"/>
                </a:cxn>
                <a:cxn ang="0">
                  <a:pos x="122" y="210"/>
                </a:cxn>
              </a:cxnLst>
              <a:rect l="0" t="0" r="r" b="b"/>
              <a:pathLst>
                <a:path w="192" h="256">
                  <a:moveTo>
                    <a:pt x="96" y="0"/>
                  </a:moveTo>
                  <a:lnTo>
                    <a:pt x="96" y="0"/>
                  </a:lnTo>
                  <a:lnTo>
                    <a:pt x="76" y="2"/>
                  </a:lnTo>
                  <a:lnTo>
                    <a:pt x="58" y="8"/>
                  </a:lnTo>
                  <a:lnTo>
                    <a:pt x="42" y="16"/>
                  </a:lnTo>
                  <a:lnTo>
                    <a:pt x="28" y="28"/>
                  </a:lnTo>
                  <a:lnTo>
                    <a:pt x="16" y="42"/>
                  </a:lnTo>
                  <a:lnTo>
                    <a:pt x="8" y="58"/>
                  </a:lnTo>
                  <a:lnTo>
                    <a:pt x="2" y="7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18"/>
                  </a:lnTo>
                  <a:lnTo>
                    <a:pt x="8" y="138"/>
                  </a:lnTo>
                  <a:lnTo>
                    <a:pt x="18" y="158"/>
                  </a:lnTo>
                  <a:lnTo>
                    <a:pt x="28" y="178"/>
                  </a:lnTo>
                  <a:lnTo>
                    <a:pt x="42" y="198"/>
                  </a:lnTo>
                  <a:lnTo>
                    <a:pt x="56" y="216"/>
                  </a:lnTo>
                  <a:lnTo>
                    <a:pt x="82" y="250"/>
                  </a:lnTo>
                  <a:lnTo>
                    <a:pt x="82" y="250"/>
                  </a:lnTo>
                  <a:lnTo>
                    <a:pt x="86" y="252"/>
                  </a:lnTo>
                  <a:lnTo>
                    <a:pt x="90" y="256"/>
                  </a:lnTo>
                  <a:lnTo>
                    <a:pt x="96" y="256"/>
                  </a:lnTo>
                  <a:lnTo>
                    <a:pt x="96" y="256"/>
                  </a:lnTo>
                  <a:lnTo>
                    <a:pt x="96" y="256"/>
                  </a:lnTo>
                  <a:lnTo>
                    <a:pt x="102" y="256"/>
                  </a:lnTo>
                  <a:lnTo>
                    <a:pt x="106" y="252"/>
                  </a:lnTo>
                  <a:lnTo>
                    <a:pt x="108" y="250"/>
                  </a:lnTo>
                  <a:lnTo>
                    <a:pt x="108" y="250"/>
                  </a:lnTo>
                  <a:lnTo>
                    <a:pt x="136" y="216"/>
                  </a:lnTo>
                  <a:lnTo>
                    <a:pt x="150" y="198"/>
                  </a:lnTo>
                  <a:lnTo>
                    <a:pt x="164" y="178"/>
                  </a:lnTo>
                  <a:lnTo>
                    <a:pt x="174" y="158"/>
                  </a:lnTo>
                  <a:lnTo>
                    <a:pt x="184" y="138"/>
                  </a:lnTo>
                  <a:lnTo>
                    <a:pt x="190" y="118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190" y="76"/>
                  </a:lnTo>
                  <a:lnTo>
                    <a:pt x="184" y="58"/>
                  </a:lnTo>
                  <a:lnTo>
                    <a:pt x="176" y="42"/>
                  </a:lnTo>
                  <a:lnTo>
                    <a:pt x="164" y="28"/>
                  </a:lnTo>
                  <a:lnTo>
                    <a:pt x="150" y="16"/>
                  </a:lnTo>
                  <a:lnTo>
                    <a:pt x="134" y="8"/>
                  </a:lnTo>
                  <a:lnTo>
                    <a:pt x="116" y="2"/>
                  </a:lnTo>
                  <a:lnTo>
                    <a:pt x="96" y="0"/>
                  </a:lnTo>
                  <a:close/>
                  <a:moveTo>
                    <a:pt x="96" y="240"/>
                  </a:moveTo>
                  <a:lnTo>
                    <a:pt x="96" y="240"/>
                  </a:lnTo>
                  <a:lnTo>
                    <a:pt x="96" y="240"/>
                  </a:lnTo>
                  <a:lnTo>
                    <a:pt x="96" y="240"/>
                  </a:lnTo>
                  <a:lnTo>
                    <a:pt x="94" y="238"/>
                  </a:lnTo>
                  <a:lnTo>
                    <a:pt x="94" y="238"/>
                  </a:lnTo>
                  <a:lnTo>
                    <a:pt x="70" y="210"/>
                  </a:lnTo>
                  <a:lnTo>
                    <a:pt x="56" y="192"/>
                  </a:lnTo>
                  <a:lnTo>
                    <a:pt x="44" y="174"/>
                  </a:lnTo>
                  <a:lnTo>
                    <a:pt x="34" y="156"/>
                  </a:lnTo>
                  <a:lnTo>
                    <a:pt x="24" y="136"/>
                  </a:lnTo>
                  <a:lnTo>
                    <a:pt x="18" y="11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2" y="64"/>
                  </a:lnTo>
                  <a:lnTo>
                    <a:pt x="30" y="52"/>
                  </a:lnTo>
                  <a:lnTo>
                    <a:pt x="40" y="40"/>
                  </a:lnTo>
                  <a:lnTo>
                    <a:pt x="52" y="30"/>
                  </a:lnTo>
                  <a:lnTo>
                    <a:pt x="64" y="22"/>
                  </a:lnTo>
                  <a:lnTo>
                    <a:pt x="80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12" y="18"/>
                  </a:lnTo>
                  <a:lnTo>
                    <a:pt x="128" y="22"/>
                  </a:lnTo>
                  <a:lnTo>
                    <a:pt x="140" y="30"/>
                  </a:lnTo>
                  <a:lnTo>
                    <a:pt x="152" y="40"/>
                  </a:lnTo>
                  <a:lnTo>
                    <a:pt x="162" y="52"/>
                  </a:lnTo>
                  <a:lnTo>
                    <a:pt x="170" y="64"/>
                  </a:lnTo>
                  <a:lnTo>
                    <a:pt x="174" y="80"/>
                  </a:lnTo>
                  <a:lnTo>
                    <a:pt x="176" y="96"/>
                  </a:lnTo>
                  <a:lnTo>
                    <a:pt x="176" y="96"/>
                  </a:lnTo>
                  <a:lnTo>
                    <a:pt x="174" y="116"/>
                  </a:lnTo>
                  <a:lnTo>
                    <a:pt x="168" y="136"/>
                  </a:lnTo>
                  <a:lnTo>
                    <a:pt x="158" y="156"/>
                  </a:lnTo>
                  <a:lnTo>
                    <a:pt x="148" y="174"/>
                  </a:lnTo>
                  <a:lnTo>
                    <a:pt x="134" y="192"/>
                  </a:lnTo>
                  <a:lnTo>
                    <a:pt x="122" y="210"/>
                  </a:lnTo>
                  <a:lnTo>
                    <a:pt x="96" y="2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081966" y="2662034"/>
            <a:ext cx="348824" cy="327022"/>
            <a:chOff x="6400800" y="2800350"/>
            <a:chExt cx="406400" cy="381000"/>
          </a:xfrm>
          <a:solidFill>
            <a:schemeClr val="bg1">
              <a:lumMod val="50000"/>
            </a:schemeClr>
          </a:solidFill>
        </p:grpSpPr>
        <p:sp>
          <p:nvSpPr>
            <p:cNvPr id="89" name="Freeform 46"/>
            <p:cNvSpPr>
              <a:spLocks noEditPoints="1"/>
            </p:cNvSpPr>
            <p:nvPr/>
          </p:nvSpPr>
          <p:spPr bwMode="auto">
            <a:xfrm>
              <a:off x="6451600" y="2851150"/>
              <a:ext cx="304800" cy="203200"/>
            </a:xfrm>
            <a:custGeom>
              <a:avLst/>
              <a:gdLst/>
              <a:ahLst/>
              <a:cxnLst>
                <a:cxn ang="0">
                  <a:pos x="18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4"/>
                </a:cxn>
                <a:cxn ang="0">
                  <a:pos x="2" y="126"/>
                </a:cxn>
                <a:cxn ang="0">
                  <a:pos x="4" y="128"/>
                </a:cxn>
                <a:cxn ang="0">
                  <a:pos x="8" y="128"/>
                </a:cxn>
                <a:cxn ang="0">
                  <a:pos x="184" y="128"/>
                </a:cxn>
                <a:cxn ang="0">
                  <a:pos x="184" y="128"/>
                </a:cxn>
                <a:cxn ang="0">
                  <a:pos x="188" y="128"/>
                </a:cxn>
                <a:cxn ang="0">
                  <a:pos x="190" y="126"/>
                </a:cxn>
                <a:cxn ang="0">
                  <a:pos x="192" y="124"/>
                </a:cxn>
                <a:cxn ang="0">
                  <a:pos x="192" y="120"/>
                </a:cxn>
                <a:cxn ang="0">
                  <a:pos x="192" y="8"/>
                </a:cxn>
                <a:cxn ang="0">
                  <a:pos x="192" y="8"/>
                </a:cxn>
                <a:cxn ang="0">
                  <a:pos x="192" y="4"/>
                </a:cxn>
                <a:cxn ang="0">
                  <a:pos x="190" y="2"/>
                </a:cxn>
                <a:cxn ang="0">
                  <a:pos x="188" y="0"/>
                </a:cxn>
                <a:cxn ang="0">
                  <a:pos x="184" y="0"/>
                </a:cxn>
                <a:cxn ang="0">
                  <a:pos x="18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184" y="8"/>
                </a:cxn>
                <a:cxn ang="0">
                  <a:pos x="184" y="120"/>
                </a:cxn>
              </a:cxnLst>
              <a:rect l="0" t="0" r="r" b="b"/>
              <a:pathLst>
                <a:path w="192" h="128">
                  <a:moveTo>
                    <a:pt x="184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4" y="128"/>
                  </a:lnTo>
                  <a:lnTo>
                    <a:pt x="8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8" y="128"/>
                  </a:lnTo>
                  <a:lnTo>
                    <a:pt x="190" y="126"/>
                  </a:lnTo>
                  <a:lnTo>
                    <a:pt x="192" y="124"/>
                  </a:lnTo>
                  <a:lnTo>
                    <a:pt x="192" y="120"/>
                  </a:lnTo>
                  <a:lnTo>
                    <a:pt x="192" y="8"/>
                  </a:lnTo>
                  <a:lnTo>
                    <a:pt x="192" y="8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8" y="0"/>
                  </a:lnTo>
                  <a:lnTo>
                    <a:pt x="184" y="0"/>
                  </a:lnTo>
                  <a:close/>
                  <a:moveTo>
                    <a:pt x="184" y="120"/>
                  </a:moveTo>
                  <a:lnTo>
                    <a:pt x="8" y="120"/>
                  </a:lnTo>
                  <a:lnTo>
                    <a:pt x="8" y="8"/>
                  </a:lnTo>
                  <a:lnTo>
                    <a:pt x="184" y="8"/>
                  </a:lnTo>
                  <a:lnTo>
                    <a:pt x="184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90" name="Freeform 49"/>
            <p:cNvSpPr>
              <a:spLocks noEditPoints="1"/>
            </p:cNvSpPr>
            <p:nvPr/>
          </p:nvSpPr>
          <p:spPr bwMode="auto">
            <a:xfrm>
              <a:off x="6400800" y="2800350"/>
              <a:ext cx="406400" cy="3810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4" y="2"/>
                </a:cxn>
                <a:cxn ang="0">
                  <a:pos x="2" y="14"/>
                </a:cxn>
                <a:cxn ang="0">
                  <a:pos x="0" y="184"/>
                </a:cxn>
                <a:cxn ang="0">
                  <a:pos x="2" y="194"/>
                </a:cxn>
                <a:cxn ang="0">
                  <a:pos x="14" y="206"/>
                </a:cxn>
                <a:cxn ang="0">
                  <a:pos x="104" y="208"/>
                </a:cxn>
                <a:cxn ang="0">
                  <a:pos x="54" y="224"/>
                </a:cxn>
                <a:cxn ang="0">
                  <a:pos x="50" y="228"/>
                </a:cxn>
                <a:cxn ang="0">
                  <a:pos x="48" y="232"/>
                </a:cxn>
                <a:cxn ang="0">
                  <a:pos x="50" y="238"/>
                </a:cxn>
                <a:cxn ang="0">
                  <a:pos x="56" y="240"/>
                </a:cxn>
                <a:cxn ang="0">
                  <a:pos x="200" y="240"/>
                </a:cxn>
                <a:cxn ang="0">
                  <a:pos x="206" y="238"/>
                </a:cxn>
                <a:cxn ang="0">
                  <a:pos x="208" y="232"/>
                </a:cxn>
                <a:cxn ang="0">
                  <a:pos x="206" y="228"/>
                </a:cxn>
                <a:cxn ang="0">
                  <a:pos x="152" y="218"/>
                </a:cxn>
                <a:cxn ang="0">
                  <a:pos x="232" y="208"/>
                </a:cxn>
                <a:cxn ang="0">
                  <a:pos x="242" y="206"/>
                </a:cxn>
                <a:cxn ang="0">
                  <a:pos x="254" y="194"/>
                </a:cxn>
                <a:cxn ang="0">
                  <a:pos x="256" y="24"/>
                </a:cxn>
                <a:cxn ang="0">
                  <a:pos x="254" y="14"/>
                </a:cxn>
                <a:cxn ang="0">
                  <a:pos x="242" y="2"/>
                </a:cxn>
                <a:cxn ang="0">
                  <a:pos x="240" y="184"/>
                </a:cxn>
                <a:cxn ang="0">
                  <a:pos x="240" y="188"/>
                </a:cxn>
                <a:cxn ang="0">
                  <a:pos x="236" y="192"/>
                </a:cxn>
                <a:cxn ang="0">
                  <a:pos x="160" y="192"/>
                </a:cxn>
                <a:cxn ang="0">
                  <a:pos x="24" y="192"/>
                </a:cxn>
                <a:cxn ang="0">
                  <a:pos x="20" y="192"/>
                </a:cxn>
                <a:cxn ang="0">
                  <a:pos x="16" y="188"/>
                </a:cxn>
                <a:cxn ang="0">
                  <a:pos x="16" y="24"/>
                </a:cxn>
                <a:cxn ang="0">
                  <a:pos x="16" y="20"/>
                </a:cxn>
                <a:cxn ang="0">
                  <a:pos x="20" y="16"/>
                </a:cxn>
                <a:cxn ang="0">
                  <a:pos x="232" y="16"/>
                </a:cxn>
                <a:cxn ang="0">
                  <a:pos x="236" y="16"/>
                </a:cxn>
                <a:cxn ang="0">
                  <a:pos x="240" y="20"/>
                </a:cxn>
                <a:cxn ang="0">
                  <a:pos x="240" y="184"/>
                </a:cxn>
              </a:cxnLst>
              <a:rect l="0" t="0" r="r" b="b"/>
              <a:pathLst>
                <a:path w="256" h="240">
                  <a:moveTo>
                    <a:pt x="232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4"/>
                  </a:lnTo>
                  <a:lnTo>
                    <a:pt x="8" y="200"/>
                  </a:lnTo>
                  <a:lnTo>
                    <a:pt x="14" y="206"/>
                  </a:lnTo>
                  <a:lnTo>
                    <a:pt x="24" y="208"/>
                  </a:lnTo>
                  <a:lnTo>
                    <a:pt x="104" y="208"/>
                  </a:lnTo>
                  <a:lnTo>
                    <a:pt x="104" y="218"/>
                  </a:lnTo>
                  <a:lnTo>
                    <a:pt x="54" y="224"/>
                  </a:lnTo>
                  <a:lnTo>
                    <a:pt x="54" y="224"/>
                  </a:lnTo>
                  <a:lnTo>
                    <a:pt x="50" y="228"/>
                  </a:lnTo>
                  <a:lnTo>
                    <a:pt x="48" y="232"/>
                  </a:lnTo>
                  <a:lnTo>
                    <a:pt x="48" y="232"/>
                  </a:lnTo>
                  <a:lnTo>
                    <a:pt x="48" y="236"/>
                  </a:lnTo>
                  <a:lnTo>
                    <a:pt x="50" y="238"/>
                  </a:lnTo>
                  <a:lnTo>
                    <a:pt x="52" y="240"/>
                  </a:lnTo>
                  <a:lnTo>
                    <a:pt x="56" y="240"/>
                  </a:lnTo>
                  <a:lnTo>
                    <a:pt x="200" y="240"/>
                  </a:lnTo>
                  <a:lnTo>
                    <a:pt x="200" y="240"/>
                  </a:lnTo>
                  <a:lnTo>
                    <a:pt x="204" y="240"/>
                  </a:lnTo>
                  <a:lnTo>
                    <a:pt x="206" y="238"/>
                  </a:lnTo>
                  <a:lnTo>
                    <a:pt x="208" y="236"/>
                  </a:lnTo>
                  <a:lnTo>
                    <a:pt x="208" y="232"/>
                  </a:lnTo>
                  <a:lnTo>
                    <a:pt x="208" y="232"/>
                  </a:lnTo>
                  <a:lnTo>
                    <a:pt x="206" y="228"/>
                  </a:lnTo>
                  <a:lnTo>
                    <a:pt x="202" y="224"/>
                  </a:lnTo>
                  <a:lnTo>
                    <a:pt x="152" y="218"/>
                  </a:lnTo>
                  <a:lnTo>
                    <a:pt x="15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42" y="206"/>
                  </a:lnTo>
                  <a:lnTo>
                    <a:pt x="248" y="200"/>
                  </a:lnTo>
                  <a:lnTo>
                    <a:pt x="254" y="194"/>
                  </a:lnTo>
                  <a:lnTo>
                    <a:pt x="256" y="184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4" y="14"/>
                  </a:lnTo>
                  <a:lnTo>
                    <a:pt x="248" y="8"/>
                  </a:lnTo>
                  <a:lnTo>
                    <a:pt x="242" y="2"/>
                  </a:lnTo>
                  <a:lnTo>
                    <a:pt x="232" y="0"/>
                  </a:lnTo>
                  <a:close/>
                  <a:moveTo>
                    <a:pt x="240" y="184"/>
                  </a:moveTo>
                  <a:lnTo>
                    <a:pt x="240" y="184"/>
                  </a:lnTo>
                  <a:lnTo>
                    <a:pt x="240" y="188"/>
                  </a:lnTo>
                  <a:lnTo>
                    <a:pt x="238" y="190"/>
                  </a:lnTo>
                  <a:lnTo>
                    <a:pt x="236" y="192"/>
                  </a:lnTo>
                  <a:lnTo>
                    <a:pt x="232" y="192"/>
                  </a:lnTo>
                  <a:lnTo>
                    <a:pt x="160" y="192"/>
                  </a:lnTo>
                  <a:lnTo>
                    <a:pt x="96" y="192"/>
                  </a:lnTo>
                  <a:lnTo>
                    <a:pt x="24" y="192"/>
                  </a:lnTo>
                  <a:lnTo>
                    <a:pt x="24" y="192"/>
                  </a:lnTo>
                  <a:lnTo>
                    <a:pt x="20" y="192"/>
                  </a:lnTo>
                  <a:lnTo>
                    <a:pt x="18" y="190"/>
                  </a:lnTo>
                  <a:lnTo>
                    <a:pt x="16" y="188"/>
                  </a:lnTo>
                  <a:lnTo>
                    <a:pt x="16" y="18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32" y="16"/>
                  </a:lnTo>
                  <a:lnTo>
                    <a:pt x="232" y="16"/>
                  </a:lnTo>
                  <a:lnTo>
                    <a:pt x="236" y="16"/>
                  </a:lnTo>
                  <a:lnTo>
                    <a:pt x="238" y="18"/>
                  </a:lnTo>
                  <a:lnTo>
                    <a:pt x="240" y="20"/>
                  </a:lnTo>
                  <a:lnTo>
                    <a:pt x="240" y="24"/>
                  </a:lnTo>
                  <a:lnTo>
                    <a:pt x="240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741174" y="2640233"/>
            <a:ext cx="239817" cy="348824"/>
            <a:chOff x="4838700" y="2774950"/>
            <a:chExt cx="279400" cy="406400"/>
          </a:xfrm>
          <a:solidFill>
            <a:schemeClr val="bg1">
              <a:lumMod val="50000"/>
            </a:schemeClr>
          </a:solidFill>
        </p:grpSpPr>
        <p:sp>
          <p:nvSpPr>
            <p:cNvPr id="86" name="Freeform 60"/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7" name="Freeform 66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8" name="Freeform 67"/>
            <p:cNvSpPr>
              <a:spLocks/>
            </p:cNvSpPr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93725" y="2683836"/>
            <a:ext cx="348824" cy="261618"/>
            <a:chOff x="2336800" y="2825750"/>
            <a:chExt cx="406400" cy="304800"/>
          </a:xfrm>
          <a:solidFill>
            <a:schemeClr val="bg1">
              <a:lumMod val="50000"/>
            </a:schemeClr>
          </a:solidFill>
        </p:grpSpPr>
        <p:sp>
          <p:nvSpPr>
            <p:cNvPr id="84" name="Freeform 92"/>
            <p:cNvSpPr>
              <a:spLocks noEditPoints="1"/>
            </p:cNvSpPr>
            <p:nvPr/>
          </p:nvSpPr>
          <p:spPr bwMode="auto">
            <a:xfrm>
              <a:off x="2336800" y="2825750"/>
              <a:ext cx="406400" cy="304800"/>
            </a:xfrm>
            <a:custGeom>
              <a:avLst/>
              <a:gdLst/>
              <a:ahLst/>
              <a:cxnLst>
                <a:cxn ang="0">
                  <a:pos x="252" y="80"/>
                </a:cxn>
                <a:cxn ang="0">
                  <a:pos x="212" y="16"/>
                </a:cxn>
                <a:cxn ang="0">
                  <a:pos x="212" y="16"/>
                </a:cxn>
                <a:cxn ang="0">
                  <a:pos x="206" y="8"/>
                </a:cxn>
                <a:cxn ang="0">
                  <a:pos x="200" y="4"/>
                </a:cxn>
                <a:cxn ang="0">
                  <a:pos x="192" y="2"/>
                </a:cxn>
                <a:cxn ang="0">
                  <a:pos x="18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66"/>
                </a:cxn>
                <a:cxn ang="0">
                  <a:pos x="2" y="172"/>
                </a:cxn>
                <a:cxn ang="0">
                  <a:pos x="10" y="182"/>
                </a:cxn>
                <a:cxn ang="0">
                  <a:pos x="20" y="190"/>
                </a:cxn>
                <a:cxn ang="0">
                  <a:pos x="26" y="192"/>
                </a:cxn>
                <a:cxn ang="0">
                  <a:pos x="32" y="192"/>
                </a:cxn>
                <a:cxn ang="0">
                  <a:pos x="184" y="192"/>
                </a:cxn>
                <a:cxn ang="0">
                  <a:pos x="184" y="192"/>
                </a:cxn>
                <a:cxn ang="0">
                  <a:pos x="192" y="190"/>
                </a:cxn>
                <a:cxn ang="0">
                  <a:pos x="200" y="188"/>
                </a:cxn>
                <a:cxn ang="0">
                  <a:pos x="206" y="184"/>
                </a:cxn>
                <a:cxn ang="0">
                  <a:pos x="212" y="176"/>
                </a:cxn>
                <a:cxn ang="0">
                  <a:pos x="252" y="112"/>
                </a:cxn>
                <a:cxn ang="0">
                  <a:pos x="252" y="112"/>
                </a:cxn>
                <a:cxn ang="0">
                  <a:pos x="254" y="104"/>
                </a:cxn>
                <a:cxn ang="0">
                  <a:pos x="256" y="96"/>
                </a:cxn>
                <a:cxn ang="0">
                  <a:pos x="254" y="88"/>
                </a:cxn>
                <a:cxn ang="0">
                  <a:pos x="252" y="80"/>
                </a:cxn>
                <a:cxn ang="0">
                  <a:pos x="238" y="104"/>
                </a:cxn>
                <a:cxn ang="0">
                  <a:pos x="198" y="168"/>
                </a:cxn>
                <a:cxn ang="0">
                  <a:pos x="198" y="168"/>
                </a:cxn>
                <a:cxn ang="0">
                  <a:pos x="192" y="174"/>
                </a:cxn>
                <a:cxn ang="0">
                  <a:pos x="184" y="176"/>
                </a:cxn>
                <a:cxn ang="0">
                  <a:pos x="32" y="176"/>
                </a:cxn>
                <a:cxn ang="0">
                  <a:pos x="32" y="176"/>
                </a:cxn>
                <a:cxn ang="0">
                  <a:pos x="26" y="174"/>
                </a:cxn>
                <a:cxn ang="0">
                  <a:pos x="20" y="172"/>
                </a:cxn>
                <a:cxn ang="0">
                  <a:pos x="18" y="166"/>
                </a:cxn>
                <a:cxn ang="0">
                  <a:pos x="16" y="160"/>
                </a:cxn>
                <a:cxn ang="0">
                  <a:pos x="16" y="32"/>
                </a:cxn>
                <a:cxn ang="0">
                  <a:pos x="16" y="32"/>
                </a:cxn>
                <a:cxn ang="0">
                  <a:pos x="18" y="26"/>
                </a:cxn>
                <a:cxn ang="0">
                  <a:pos x="20" y="20"/>
                </a:cxn>
                <a:cxn ang="0">
                  <a:pos x="26" y="18"/>
                </a:cxn>
                <a:cxn ang="0">
                  <a:pos x="32" y="16"/>
                </a:cxn>
                <a:cxn ang="0">
                  <a:pos x="184" y="16"/>
                </a:cxn>
                <a:cxn ang="0">
                  <a:pos x="184" y="16"/>
                </a:cxn>
                <a:cxn ang="0">
                  <a:pos x="192" y="18"/>
                </a:cxn>
                <a:cxn ang="0">
                  <a:pos x="198" y="24"/>
                </a:cxn>
                <a:cxn ang="0">
                  <a:pos x="238" y="88"/>
                </a:cxn>
                <a:cxn ang="0">
                  <a:pos x="238" y="88"/>
                </a:cxn>
                <a:cxn ang="0">
                  <a:pos x="240" y="92"/>
                </a:cxn>
                <a:cxn ang="0">
                  <a:pos x="240" y="96"/>
                </a:cxn>
                <a:cxn ang="0">
                  <a:pos x="240" y="100"/>
                </a:cxn>
                <a:cxn ang="0">
                  <a:pos x="238" y="104"/>
                </a:cxn>
              </a:cxnLst>
              <a:rect l="0" t="0" r="r" b="b"/>
              <a:pathLst>
                <a:path w="256" h="192">
                  <a:moveTo>
                    <a:pt x="252" y="80"/>
                  </a:moveTo>
                  <a:lnTo>
                    <a:pt x="212" y="16"/>
                  </a:lnTo>
                  <a:lnTo>
                    <a:pt x="212" y="16"/>
                  </a:lnTo>
                  <a:lnTo>
                    <a:pt x="206" y="8"/>
                  </a:lnTo>
                  <a:lnTo>
                    <a:pt x="200" y="4"/>
                  </a:lnTo>
                  <a:lnTo>
                    <a:pt x="192" y="2"/>
                  </a:lnTo>
                  <a:lnTo>
                    <a:pt x="18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66"/>
                  </a:lnTo>
                  <a:lnTo>
                    <a:pt x="2" y="172"/>
                  </a:lnTo>
                  <a:lnTo>
                    <a:pt x="10" y="182"/>
                  </a:lnTo>
                  <a:lnTo>
                    <a:pt x="20" y="190"/>
                  </a:lnTo>
                  <a:lnTo>
                    <a:pt x="26" y="192"/>
                  </a:lnTo>
                  <a:lnTo>
                    <a:pt x="32" y="192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92" y="190"/>
                  </a:lnTo>
                  <a:lnTo>
                    <a:pt x="200" y="188"/>
                  </a:lnTo>
                  <a:lnTo>
                    <a:pt x="206" y="184"/>
                  </a:lnTo>
                  <a:lnTo>
                    <a:pt x="212" y="176"/>
                  </a:lnTo>
                  <a:lnTo>
                    <a:pt x="252" y="112"/>
                  </a:lnTo>
                  <a:lnTo>
                    <a:pt x="252" y="112"/>
                  </a:lnTo>
                  <a:lnTo>
                    <a:pt x="254" y="104"/>
                  </a:lnTo>
                  <a:lnTo>
                    <a:pt x="256" y="96"/>
                  </a:lnTo>
                  <a:lnTo>
                    <a:pt x="254" y="88"/>
                  </a:lnTo>
                  <a:lnTo>
                    <a:pt x="252" y="80"/>
                  </a:lnTo>
                  <a:close/>
                  <a:moveTo>
                    <a:pt x="238" y="104"/>
                  </a:moveTo>
                  <a:lnTo>
                    <a:pt x="198" y="168"/>
                  </a:lnTo>
                  <a:lnTo>
                    <a:pt x="198" y="168"/>
                  </a:lnTo>
                  <a:lnTo>
                    <a:pt x="192" y="174"/>
                  </a:lnTo>
                  <a:lnTo>
                    <a:pt x="184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26" y="174"/>
                  </a:lnTo>
                  <a:lnTo>
                    <a:pt x="20" y="172"/>
                  </a:lnTo>
                  <a:lnTo>
                    <a:pt x="18" y="166"/>
                  </a:lnTo>
                  <a:lnTo>
                    <a:pt x="16" y="16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8" y="26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32" y="16"/>
                  </a:lnTo>
                  <a:lnTo>
                    <a:pt x="184" y="16"/>
                  </a:lnTo>
                  <a:lnTo>
                    <a:pt x="184" y="16"/>
                  </a:lnTo>
                  <a:lnTo>
                    <a:pt x="192" y="18"/>
                  </a:lnTo>
                  <a:lnTo>
                    <a:pt x="198" y="24"/>
                  </a:lnTo>
                  <a:lnTo>
                    <a:pt x="238" y="88"/>
                  </a:lnTo>
                  <a:lnTo>
                    <a:pt x="238" y="88"/>
                  </a:lnTo>
                  <a:lnTo>
                    <a:pt x="240" y="92"/>
                  </a:lnTo>
                  <a:lnTo>
                    <a:pt x="240" y="96"/>
                  </a:lnTo>
                  <a:lnTo>
                    <a:pt x="240" y="100"/>
                  </a:lnTo>
                  <a:lnTo>
                    <a:pt x="238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5" name="Freeform 95"/>
            <p:cNvSpPr>
              <a:spLocks noEditPoints="1"/>
            </p:cNvSpPr>
            <p:nvPr/>
          </p:nvSpPr>
          <p:spPr bwMode="auto">
            <a:xfrm>
              <a:off x="2590800" y="2940050"/>
              <a:ext cx="76200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34"/>
                </a:cxn>
                <a:cxn ang="0">
                  <a:pos x="8" y="40"/>
                </a:cxn>
                <a:cxn ang="0">
                  <a:pos x="14" y="46"/>
                </a:cxn>
                <a:cxn ang="0">
                  <a:pos x="24" y="48"/>
                </a:cxn>
                <a:cxn ang="0">
                  <a:pos x="24" y="48"/>
                </a:cxn>
                <a:cxn ang="0">
                  <a:pos x="34" y="46"/>
                </a:cxn>
                <a:cxn ang="0">
                  <a:pos x="40" y="40"/>
                </a:cxn>
                <a:cxn ang="0">
                  <a:pos x="46" y="3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14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  <a:cxn ang="0">
                  <a:pos x="24" y="40"/>
                </a:cxn>
                <a:cxn ang="0">
                  <a:pos x="24" y="40"/>
                </a:cxn>
                <a:cxn ang="0">
                  <a:pos x="18" y="38"/>
                </a:cxn>
                <a:cxn ang="0">
                  <a:pos x="12" y="36"/>
                </a:cxn>
                <a:cxn ang="0">
                  <a:pos x="10" y="30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18"/>
                </a:cxn>
                <a:cxn ang="0">
                  <a:pos x="12" y="12"/>
                </a:cxn>
                <a:cxn ang="0">
                  <a:pos x="18" y="10"/>
                </a:cxn>
                <a:cxn ang="0">
                  <a:pos x="24" y="8"/>
                </a:cxn>
                <a:cxn ang="0">
                  <a:pos x="24" y="8"/>
                </a:cxn>
                <a:cxn ang="0">
                  <a:pos x="30" y="10"/>
                </a:cxn>
                <a:cxn ang="0">
                  <a:pos x="36" y="12"/>
                </a:cxn>
                <a:cxn ang="0">
                  <a:pos x="38" y="18"/>
                </a:cxn>
                <a:cxn ang="0">
                  <a:pos x="40" y="24"/>
                </a:cxn>
                <a:cxn ang="0">
                  <a:pos x="40" y="24"/>
                </a:cxn>
                <a:cxn ang="0">
                  <a:pos x="38" y="30"/>
                </a:cxn>
                <a:cxn ang="0">
                  <a:pos x="36" y="36"/>
                </a:cxn>
                <a:cxn ang="0">
                  <a:pos x="30" y="38"/>
                </a:cxn>
                <a:cxn ang="0">
                  <a:pos x="24" y="40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34"/>
                  </a:lnTo>
                  <a:lnTo>
                    <a:pt x="8" y="40"/>
                  </a:lnTo>
                  <a:lnTo>
                    <a:pt x="14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14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close/>
                  <a:moveTo>
                    <a:pt x="24" y="40"/>
                  </a:moveTo>
                  <a:lnTo>
                    <a:pt x="24" y="40"/>
                  </a:lnTo>
                  <a:lnTo>
                    <a:pt x="18" y="38"/>
                  </a:lnTo>
                  <a:lnTo>
                    <a:pt x="12" y="36"/>
                  </a:lnTo>
                  <a:lnTo>
                    <a:pt x="10" y="30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18"/>
                  </a:lnTo>
                  <a:lnTo>
                    <a:pt x="12" y="12"/>
                  </a:lnTo>
                  <a:lnTo>
                    <a:pt x="18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6" y="12"/>
                  </a:lnTo>
                  <a:lnTo>
                    <a:pt x="38" y="18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8" y="30"/>
                  </a:lnTo>
                  <a:lnTo>
                    <a:pt x="36" y="36"/>
                  </a:lnTo>
                  <a:lnTo>
                    <a:pt x="30" y="38"/>
                  </a:lnTo>
                  <a:lnTo>
                    <a:pt x="24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384318" y="1942584"/>
            <a:ext cx="348824" cy="348824"/>
            <a:chOff x="5588000" y="19621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81" name="Freeform 106"/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2" name="Freeform 109"/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3" name="Freeform 112"/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686669" y="1942584"/>
            <a:ext cx="348824" cy="348824"/>
            <a:chOff x="4775200" y="19621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78" name="Freeform 115"/>
            <p:cNvSpPr>
              <a:spLocks noEditPoints="1"/>
            </p:cNvSpPr>
            <p:nvPr/>
          </p:nvSpPr>
          <p:spPr bwMode="auto">
            <a:xfrm>
              <a:off x="4775200" y="1962150"/>
              <a:ext cx="406400" cy="4064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22" y="8"/>
                </a:cxn>
                <a:cxn ang="0">
                  <a:pos x="92" y="28"/>
                </a:cxn>
                <a:cxn ang="0">
                  <a:pos x="72" y="58"/>
                </a:cxn>
                <a:cxn ang="0">
                  <a:pos x="64" y="96"/>
                </a:cxn>
                <a:cxn ang="0">
                  <a:pos x="64" y="108"/>
                </a:cxn>
                <a:cxn ang="0">
                  <a:pos x="70" y="130"/>
                </a:cxn>
                <a:cxn ang="0">
                  <a:pos x="8" y="208"/>
                </a:cxn>
                <a:cxn ang="0">
                  <a:pos x="8" y="208"/>
                </a:cxn>
                <a:cxn ang="0">
                  <a:pos x="0" y="228"/>
                </a:cxn>
                <a:cxn ang="0">
                  <a:pos x="2" y="238"/>
                </a:cxn>
                <a:cxn ang="0">
                  <a:pos x="18" y="254"/>
                </a:cxn>
                <a:cxn ang="0">
                  <a:pos x="28" y="256"/>
                </a:cxn>
                <a:cxn ang="0">
                  <a:pos x="48" y="248"/>
                </a:cxn>
                <a:cxn ang="0">
                  <a:pos x="116" y="180"/>
                </a:cxn>
                <a:cxn ang="0">
                  <a:pos x="126" y="186"/>
                </a:cxn>
                <a:cxn ang="0">
                  <a:pos x="148" y="192"/>
                </a:cxn>
                <a:cxn ang="0">
                  <a:pos x="160" y="192"/>
                </a:cxn>
                <a:cxn ang="0">
                  <a:pos x="198" y="184"/>
                </a:cxn>
                <a:cxn ang="0">
                  <a:pos x="228" y="164"/>
                </a:cxn>
                <a:cxn ang="0">
                  <a:pos x="248" y="134"/>
                </a:cxn>
                <a:cxn ang="0">
                  <a:pos x="256" y="96"/>
                </a:cxn>
                <a:cxn ang="0">
                  <a:pos x="254" y="76"/>
                </a:cxn>
                <a:cxn ang="0">
                  <a:pos x="240" y="42"/>
                </a:cxn>
                <a:cxn ang="0">
                  <a:pos x="214" y="16"/>
                </a:cxn>
                <a:cxn ang="0">
                  <a:pos x="180" y="2"/>
                </a:cxn>
                <a:cxn ang="0">
                  <a:pos x="38" y="238"/>
                </a:cxn>
                <a:cxn ang="0">
                  <a:pos x="34" y="240"/>
                </a:cxn>
                <a:cxn ang="0">
                  <a:pos x="28" y="242"/>
                </a:cxn>
                <a:cxn ang="0">
                  <a:pos x="18" y="238"/>
                </a:cxn>
                <a:cxn ang="0">
                  <a:pos x="14" y="228"/>
                </a:cxn>
                <a:cxn ang="0">
                  <a:pos x="16" y="222"/>
                </a:cxn>
                <a:cxn ang="0">
                  <a:pos x="18" y="218"/>
                </a:cxn>
                <a:cxn ang="0">
                  <a:pos x="82" y="154"/>
                </a:cxn>
                <a:cxn ang="0">
                  <a:pos x="102" y="174"/>
                </a:cxn>
                <a:cxn ang="0">
                  <a:pos x="160" y="176"/>
                </a:cxn>
                <a:cxn ang="0">
                  <a:pos x="144" y="174"/>
                </a:cxn>
                <a:cxn ang="0">
                  <a:pos x="116" y="162"/>
                </a:cxn>
                <a:cxn ang="0">
                  <a:pos x="94" y="140"/>
                </a:cxn>
                <a:cxn ang="0">
                  <a:pos x="82" y="112"/>
                </a:cxn>
                <a:cxn ang="0">
                  <a:pos x="80" y="96"/>
                </a:cxn>
                <a:cxn ang="0">
                  <a:pos x="86" y="64"/>
                </a:cxn>
                <a:cxn ang="0">
                  <a:pos x="104" y="40"/>
                </a:cxn>
                <a:cxn ang="0">
                  <a:pos x="128" y="22"/>
                </a:cxn>
                <a:cxn ang="0">
                  <a:pos x="160" y="16"/>
                </a:cxn>
                <a:cxn ang="0">
                  <a:pos x="176" y="18"/>
                </a:cxn>
                <a:cxn ang="0">
                  <a:pos x="204" y="30"/>
                </a:cxn>
                <a:cxn ang="0">
                  <a:pos x="226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4" y="128"/>
                </a:cxn>
                <a:cxn ang="0">
                  <a:pos x="216" y="152"/>
                </a:cxn>
                <a:cxn ang="0">
                  <a:pos x="192" y="170"/>
                </a:cxn>
                <a:cxn ang="0">
                  <a:pos x="160" y="176"/>
                </a:cxn>
              </a:cxnLst>
              <a:rect l="0" t="0" r="r" b="b"/>
              <a:pathLst>
                <a:path w="256" h="256">
                  <a:moveTo>
                    <a:pt x="160" y="0"/>
                  </a:moveTo>
                  <a:lnTo>
                    <a:pt x="160" y="0"/>
                  </a:lnTo>
                  <a:lnTo>
                    <a:pt x="140" y="2"/>
                  </a:lnTo>
                  <a:lnTo>
                    <a:pt x="122" y="8"/>
                  </a:lnTo>
                  <a:lnTo>
                    <a:pt x="106" y="16"/>
                  </a:lnTo>
                  <a:lnTo>
                    <a:pt x="92" y="28"/>
                  </a:lnTo>
                  <a:lnTo>
                    <a:pt x="80" y="42"/>
                  </a:lnTo>
                  <a:lnTo>
                    <a:pt x="72" y="58"/>
                  </a:lnTo>
                  <a:lnTo>
                    <a:pt x="66" y="76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108"/>
                  </a:lnTo>
                  <a:lnTo>
                    <a:pt x="66" y="120"/>
                  </a:lnTo>
                  <a:lnTo>
                    <a:pt x="70" y="130"/>
                  </a:lnTo>
                  <a:lnTo>
                    <a:pt x="76" y="140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8" y="208"/>
                  </a:lnTo>
                  <a:lnTo>
                    <a:pt x="2" y="216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" y="238"/>
                  </a:lnTo>
                  <a:lnTo>
                    <a:pt x="8" y="248"/>
                  </a:lnTo>
                  <a:lnTo>
                    <a:pt x="18" y="254"/>
                  </a:lnTo>
                  <a:lnTo>
                    <a:pt x="28" y="256"/>
                  </a:lnTo>
                  <a:lnTo>
                    <a:pt x="28" y="256"/>
                  </a:lnTo>
                  <a:lnTo>
                    <a:pt x="40" y="254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116" y="180"/>
                  </a:lnTo>
                  <a:lnTo>
                    <a:pt x="116" y="180"/>
                  </a:lnTo>
                  <a:lnTo>
                    <a:pt x="126" y="186"/>
                  </a:lnTo>
                  <a:lnTo>
                    <a:pt x="136" y="190"/>
                  </a:lnTo>
                  <a:lnTo>
                    <a:pt x="148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80" y="190"/>
                  </a:lnTo>
                  <a:lnTo>
                    <a:pt x="198" y="184"/>
                  </a:lnTo>
                  <a:lnTo>
                    <a:pt x="214" y="176"/>
                  </a:lnTo>
                  <a:lnTo>
                    <a:pt x="228" y="164"/>
                  </a:lnTo>
                  <a:lnTo>
                    <a:pt x="240" y="150"/>
                  </a:lnTo>
                  <a:lnTo>
                    <a:pt x="248" y="134"/>
                  </a:lnTo>
                  <a:lnTo>
                    <a:pt x="254" y="11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4" y="76"/>
                  </a:lnTo>
                  <a:lnTo>
                    <a:pt x="248" y="58"/>
                  </a:lnTo>
                  <a:lnTo>
                    <a:pt x="240" y="42"/>
                  </a:lnTo>
                  <a:lnTo>
                    <a:pt x="228" y="28"/>
                  </a:lnTo>
                  <a:lnTo>
                    <a:pt x="214" y="16"/>
                  </a:lnTo>
                  <a:lnTo>
                    <a:pt x="198" y="8"/>
                  </a:lnTo>
                  <a:lnTo>
                    <a:pt x="180" y="2"/>
                  </a:lnTo>
                  <a:lnTo>
                    <a:pt x="160" y="0"/>
                  </a:lnTo>
                  <a:close/>
                  <a:moveTo>
                    <a:pt x="38" y="238"/>
                  </a:moveTo>
                  <a:lnTo>
                    <a:pt x="38" y="238"/>
                  </a:lnTo>
                  <a:lnTo>
                    <a:pt x="34" y="240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2" y="240"/>
                  </a:lnTo>
                  <a:lnTo>
                    <a:pt x="18" y="238"/>
                  </a:lnTo>
                  <a:lnTo>
                    <a:pt x="16" y="234"/>
                  </a:lnTo>
                  <a:lnTo>
                    <a:pt x="14" y="228"/>
                  </a:lnTo>
                  <a:lnTo>
                    <a:pt x="14" y="228"/>
                  </a:lnTo>
                  <a:lnTo>
                    <a:pt x="16" y="222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82" y="154"/>
                  </a:lnTo>
                  <a:lnTo>
                    <a:pt x="82" y="154"/>
                  </a:lnTo>
                  <a:lnTo>
                    <a:pt x="92" y="164"/>
                  </a:lnTo>
                  <a:lnTo>
                    <a:pt x="102" y="174"/>
                  </a:lnTo>
                  <a:lnTo>
                    <a:pt x="38" y="238"/>
                  </a:lnTo>
                  <a:close/>
                  <a:moveTo>
                    <a:pt x="160" y="176"/>
                  </a:moveTo>
                  <a:lnTo>
                    <a:pt x="160" y="176"/>
                  </a:lnTo>
                  <a:lnTo>
                    <a:pt x="144" y="174"/>
                  </a:lnTo>
                  <a:lnTo>
                    <a:pt x="128" y="170"/>
                  </a:lnTo>
                  <a:lnTo>
                    <a:pt x="116" y="162"/>
                  </a:lnTo>
                  <a:lnTo>
                    <a:pt x="104" y="152"/>
                  </a:lnTo>
                  <a:lnTo>
                    <a:pt x="94" y="140"/>
                  </a:lnTo>
                  <a:lnTo>
                    <a:pt x="86" y="128"/>
                  </a:lnTo>
                  <a:lnTo>
                    <a:pt x="82" y="112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80"/>
                  </a:lnTo>
                  <a:lnTo>
                    <a:pt x="86" y="64"/>
                  </a:lnTo>
                  <a:lnTo>
                    <a:pt x="94" y="52"/>
                  </a:lnTo>
                  <a:lnTo>
                    <a:pt x="104" y="40"/>
                  </a:lnTo>
                  <a:lnTo>
                    <a:pt x="116" y="30"/>
                  </a:lnTo>
                  <a:lnTo>
                    <a:pt x="128" y="22"/>
                  </a:lnTo>
                  <a:lnTo>
                    <a:pt x="144" y="18"/>
                  </a:lnTo>
                  <a:lnTo>
                    <a:pt x="160" y="16"/>
                  </a:lnTo>
                  <a:lnTo>
                    <a:pt x="160" y="16"/>
                  </a:lnTo>
                  <a:lnTo>
                    <a:pt x="176" y="18"/>
                  </a:lnTo>
                  <a:lnTo>
                    <a:pt x="192" y="22"/>
                  </a:lnTo>
                  <a:lnTo>
                    <a:pt x="204" y="30"/>
                  </a:lnTo>
                  <a:lnTo>
                    <a:pt x="216" y="40"/>
                  </a:lnTo>
                  <a:lnTo>
                    <a:pt x="226" y="52"/>
                  </a:lnTo>
                  <a:lnTo>
                    <a:pt x="234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4" y="128"/>
                  </a:lnTo>
                  <a:lnTo>
                    <a:pt x="226" y="140"/>
                  </a:lnTo>
                  <a:lnTo>
                    <a:pt x="216" y="152"/>
                  </a:lnTo>
                  <a:lnTo>
                    <a:pt x="204" y="162"/>
                  </a:lnTo>
                  <a:lnTo>
                    <a:pt x="192" y="170"/>
                  </a:lnTo>
                  <a:lnTo>
                    <a:pt x="176" y="174"/>
                  </a:lnTo>
                  <a:lnTo>
                    <a:pt x="160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9" name="Freeform 119"/>
            <p:cNvSpPr>
              <a:spLocks/>
            </p:cNvSpPr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80" name="Freeform 120"/>
            <p:cNvSpPr>
              <a:spLocks/>
            </p:cNvSpPr>
            <p:nvPr/>
          </p:nvSpPr>
          <p:spPr bwMode="auto">
            <a:xfrm>
              <a:off x="4940300" y="2025650"/>
              <a:ext cx="95250" cy="952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58"/>
                </a:cxn>
                <a:cxn ang="0">
                  <a:pos x="4" y="60"/>
                </a:cxn>
                <a:cxn ang="0">
                  <a:pos x="4" y="60"/>
                </a:cxn>
                <a:cxn ang="0">
                  <a:pos x="6" y="58"/>
                </a:cxn>
                <a:cxn ang="0">
                  <a:pos x="8" y="56"/>
                </a:cxn>
                <a:cxn ang="0">
                  <a:pos x="8" y="56"/>
                </a:cxn>
                <a:cxn ang="0">
                  <a:pos x="8" y="46"/>
                </a:cxn>
                <a:cxn ang="0">
                  <a:pos x="12" y="38"/>
                </a:cxn>
                <a:cxn ang="0">
                  <a:pos x="16" y="30"/>
                </a:cxn>
                <a:cxn ang="0">
                  <a:pos x="22" y="22"/>
                </a:cxn>
                <a:cxn ang="0">
                  <a:pos x="30" y="16"/>
                </a:cxn>
                <a:cxn ang="0">
                  <a:pos x="38" y="12"/>
                </a:cxn>
                <a:cxn ang="0">
                  <a:pos x="46" y="8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6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58" y="2"/>
                </a:cxn>
                <a:cxn ang="0">
                  <a:pos x="56" y="0"/>
                </a:cxn>
              </a:cxnLst>
              <a:rect l="0" t="0" r="r" b="b"/>
              <a:pathLst>
                <a:path w="60" h="60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2" y="38"/>
                  </a:lnTo>
                  <a:lnTo>
                    <a:pt x="16" y="30"/>
                  </a:lnTo>
                  <a:lnTo>
                    <a:pt x="22" y="22"/>
                  </a:lnTo>
                  <a:lnTo>
                    <a:pt x="30" y="16"/>
                  </a:lnTo>
                  <a:lnTo>
                    <a:pt x="38" y="12"/>
                  </a:lnTo>
                  <a:lnTo>
                    <a:pt x="4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37" name="Freeform 141"/>
          <p:cNvSpPr>
            <a:spLocks noEditPoints="1"/>
          </p:cNvSpPr>
          <p:nvPr/>
        </p:nvSpPr>
        <p:spPr bwMode="auto">
          <a:xfrm>
            <a:off x="4081966" y="1299440"/>
            <a:ext cx="348824" cy="239817"/>
          </a:xfrm>
          <a:custGeom>
            <a:avLst/>
            <a:gdLst/>
            <a:ahLst/>
            <a:cxnLst>
              <a:cxn ang="0">
                <a:pos x="232" y="8"/>
              </a:cxn>
              <a:cxn ang="0">
                <a:pos x="226" y="10"/>
              </a:cxn>
              <a:cxn ang="0">
                <a:pos x="200" y="34"/>
              </a:cxn>
              <a:cxn ang="0">
                <a:pos x="200" y="24"/>
              </a:cxn>
              <a:cxn ang="0">
                <a:pos x="192" y="8"/>
              </a:cxn>
              <a:cxn ang="0">
                <a:pos x="176" y="0"/>
              </a:cxn>
              <a:cxn ang="0">
                <a:pos x="24" y="0"/>
              </a:cxn>
              <a:cxn ang="0">
                <a:pos x="8" y="8"/>
              </a:cxn>
              <a:cxn ang="0">
                <a:pos x="0" y="24"/>
              </a:cxn>
              <a:cxn ang="0">
                <a:pos x="0" y="152"/>
              </a:cxn>
              <a:cxn ang="0">
                <a:pos x="2" y="162"/>
              </a:cxn>
              <a:cxn ang="0">
                <a:pos x="14" y="174"/>
              </a:cxn>
              <a:cxn ang="0">
                <a:pos x="176" y="176"/>
              </a:cxn>
              <a:cxn ang="0">
                <a:pos x="186" y="174"/>
              </a:cxn>
              <a:cxn ang="0">
                <a:pos x="198" y="162"/>
              </a:cxn>
              <a:cxn ang="0">
                <a:pos x="200" y="142"/>
              </a:cxn>
              <a:cxn ang="0">
                <a:pos x="222" y="164"/>
              </a:cxn>
              <a:cxn ang="0">
                <a:pos x="232" y="168"/>
              </a:cxn>
              <a:cxn ang="0">
                <a:pos x="240" y="168"/>
              </a:cxn>
              <a:cxn ang="0">
                <a:pos x="252" y="164"/>
              </a:cxn>
              <a:cxn ang="0">
                <a:pos x="256" y="152"/>
              </a:cxn>
              <a:cxn ang="0">
                <a:pos x="256" y="24"/>
              </a:cxn>
              <a:cxn ang="0">
                <a:pos x="252" y="12"/>
              </a:cxn>
              <a:cxn ang="0">
                <a:pos x="240" y="8"/>
              </a:cxn>
              <a:cxn ang="0">
                <a:pos x="24" y="160"/>
              </a:cxn>
              <a:cxn ang="0">
                <a:pos x="18" y="158"/>
              </a:cxn>
              <a:cxn ang="0">
                <a:pos x="16" y="152"/>
              </a:cxn>
              <a:cxn ang="0">
                <a:pos x="16" y="24"/>
              </a:cxn>
              <a:cxn ang="0">
                <a:pos x="18" y="18"/>
              </a:cxn>
              <a:cxn ang="0">
                <a:pos x="24" y="16"/>
              </a:cxn>
              <a:cxn ang="0">
                <a:pos x="176" y="16"/>
              </a:cxn>
              <a:cxn ang="0">
                <a:pos x="182" y="18"/>
              </a:cxn>
              <a:cxn ang="0">
                <a:pos x="184" y="24"/>
              </a:cxn>
              <a:cxn ang="0">
                <a:pos x="184" y="152"/>
              </a:cxn>
              <a:cxn ang="0">
                <a:pos x="182" y="158"/>
              </a:cxn>
              <a:cxn ang="0">
                <a:pos x="176" y="160"/>
              </a:cxn>
              <a:cxn ang="0">
                <a:pos x="240" y="152"/>
              </a:cxn>
              <a:cxn ang="0">
                <a:pos x="232" y="152"/>
              </a:cxn>
              <a:cxn ang="0">
                <a:pos x="200" y="120"/>
              </a:cxn>
              <a:cxn ang="0">
                <a:pos x="192" y="64"/>
              </a:cxn>
              <a:cxn ang="0">
                <a:pos x="232" y="24"/>
              </a:cxn>
              <a:cxn ang="0">
                <a:pos x="240" y="152"/>
              </a:cxn>
            </a:cxnLst>
            <a:rect l="0" t="0" r="r" b="b"/>
            <a:pathLst>
              <a:path w="256" h="176">
                <a:moveTo>
                  <a:pt x="240" y="8"/>
                </a:moveTo>
                <a:lnTo>
                  <a:pt x="232" y="8"/>
                </a:lnTo>
                <a:lnTo>
                  <a:pt x="232" y="8"/>
                </a:lnTo>
                <a:lnTo>
                  <a:pt x="226" y="10"/>
                </a:lnTo>
                <a:lnTo>
                  <a:pt x="222" y="12"/>
                </a:lnTo>
                <a:lnTo>
                  <a:pt x="200" y="34"/>
                </a:lnTo>
                <a:lnTo>
                  <a:pt x="200" y="24"/>
                </a:lnTo>
                <a:lnTo>
                  <a:pt x="200" y="24"/>
                </a:lnTo>
                <a:lnTo>
                  <a:pt x="198" y="14"/>
                </a:lnTo>
                <a:lnTo>
                  <a:pt x="192" y="8"/>
                </a:lnTo>
                <a:lnTo>
                  <a:pt x="186" y="2"/>
                </a:lnTo>
                <a:lnTo>
                  <a:pt x="176" y="0"/>
                </a:lnTo>
                <a:lnTo>
                  <a:pt x="24" y="0"/>
                </a:lnTo>
                <a:lnTo>
                  <a:pt x="24" y="0"/>
                </a:lnTo>
                <a:lnTo>
                  <a:pt x="14" y="2"/>
                </a:lnTo>
                <a:lnTo>
                  <a:pt x="8" y="8"/>
                </a:lnTo>
                <a:lnTo>
                  <a:pt x="2" y="14"/>
                </a:lnTo>
                <a:lnTo>
                  <a:pt x="0" y="24"/>
                </a:lnTo>
                <a:lnTo>
                  <a:pt x="0" y="80"/>
                </a:lnTo>
                <a:lnTo>
                  <a:pt x="0" y="152"/>
                </a:lnTo>
                <a:lnTo>
                  <a:pt x="0" y="152"/>
                </a:lnTo>
                <a:lnTo>
                  <a:pt x="2" y="162"/>
                </a:lnTo>
                <a:lnTo>
                  <a:pt x="8" y="168"/>
                </a:lnTo>
                <a:lnTo>
                  <a:pt x="14" y="174"/>
                </a:lnTo>
                <a:lnTo>
                  <a:pt x="24" y="176"/>
                </a:lnTo>
                <a:lnTo>
                  <a:pt x="176" y="176"/>
                </a:lnTo>
                <a:lnTo>
                  <a:pt x="176" y="176"/>
                </a:lnTo>
                <a:lnTo>
                  <a:pt x="186" y="174"/>
                </a:lnTo>
                <a:lnTo>
                  <a:pt x="192" y="168"/>
                </a:lnTo>
                <a:lnTo>
                  <a:pt x="198" y="162"/>
                </a:lnTo>
                <a:lnTo>
                  <a:pt x="200" y="152"/>
                </a:lnTo>
                <a:lnTo>
                  <a:pt x="200" y="142"/>
                </a:lnTo>
                <a:lnTo>
                  <a:pt x="222" y="164"/>
                </a:lnTo>
                <a:lnTo>
                  <a:pt x="222" y="164"/>
                </a:lnTo>
                <a:lnTo>
                  <a:pt x="226" y="168"/>
                </a:lnTo>
                <a:lnTo>
                  <a:pt x="232" y="168"/>
                </a:lnTo>
                <a:lnTo>
                  <a:pt x="240" y="168"/>
                </a:lnTo>
                <a:lnTo>
                  <a:pt x="240" y="168"/>
                </a:lnTo>
                <a:lnTo>
                  <a:pt x="246" y="166"/>
                </a:lnTo>
                <a:lnTo>
                  <a:pt x="252" y="164"/>
                </a:lnTo>
                <a:lnTo>
                  <a:pt x="254" y="158"/>
                </a:lnTo>
                <a:lnTo>
                  <a:pt x="256" y="152"/>
                </a:lnTo>
                <a:lnTo>
                  <a:pt x="256" y="24"/>
                </a:lnTo>
                <a:lnTo>
                  <a:pt x="256" y="24"/>
                </a:lnTo>
                <a:lnTo>
                  <a:pt x="254" y="18"/>
                </a:lnTo>
                <a:lnTo>
                  <a:pt x="252" y="12"/>
                </a:lnTo>
                <a:lnTo>
                  <a:pt x="246" y="10"/>
                </a:lnTo>
                <a:lnTo>
                  <a:pt x="240" y="8"/>
                </a:lnTo>
                <a:close/>
                <a:moveTo>
                  <a:pt x="24" y="160"/>
                </a:moveTo>
                <a:lnTo>
                  <a:pt x="24" y="160"/>
                </a:lnTo>
                <a:lnTo>
                  <a:pt x="20" y="160"/>
                </a:lnTo>
                <a:lnTo>
                  <a:pt x="18" y="158"/>
                </a:lnTo>
                <a:lnTo>
                  <a:pt x="16" y="156"/>
                </a:lnTo>
                <a:lnTo>
                  <a:pt x="16" y="152"/>
                </a:lnTo>
                <a:lnTo>
                  <a:pt x="16" y="24"/>
                </a:lnTo>
                <a:lnTo>
                  <a:pt x="16" y="24"/>
                </a:lnTo>
                <a:lnTo>
                  <a:pt x="16" y="20"/>
                </a:lnTo>
                <a:lnTo>
                  <a:pt x="18" y="18"/>
                </a:lnTo>
                <a:lnTo>
                  <a:pt x="20" y="16"/>
                </a:lnTo>
                <a:lnTo>
                  <a:pt x="24" y="16"/>
                </a:lnTo>
                <a:lnTo>
                  <a:pt x="176" y="16"/>
                </a:lnTo>
                <a:lnTo>
                  <a:pt x="176" y="16"/>
                </a:lnTo>
                <a:lnTo>
                  <a:pt x="180" y="16"/>
                </a:lnTo>
                <a:lnTo>
                  <a:pt x="182" y="18"/>
                </a:lnTo>
                <a:lnTo>
                  <a:pt x="184" y="20"/>
                </a:lnTo>
                <a:lnTo>
                  <a:pt x="184" y="24"/>
                </a:lnTo>
                <a:lnTo>
                  <a:pt x="184" y="152"/>
                </a:lnTo>
                <a:lnTo>
                  <a:pt x="184" y="152"/>
                </a:lnTo>
                <a:lnTo>
                  <a:pt x="184" y="156"/>
                </a:lnTo>
                <a:lnTo>
                  <a:pt x="182" y="158"/>
                </a:lnTo>
                <a:lnTo>
                  <a:pt x="180" y="160"/>
                </a:lnTo>
                <a:lnTo>
                  <a:pt x="176" y="160"/>
                </a:lnTo>
                <a:lnTo>
                  <a:pt x="24" y="160"/>
                </a:lnTo>
                <a:close/>
                <a:moveTo>
                  <a:pt x="240" y="152"/>
                </a:moveTo>
                <a:lnTo>
                  <a:pt x="232" y="152"/>
                </a:lnTo>
                <a:lnTo>
                  <a:pt x="232" y="152"/>
                </a:lnTo>
                <a:lnTo>
                  <a:pt x="200" y="120"/>
                </a:lnTo>
                <a:lnTo>
                  <a:pt x="200" y="120"/>
                </a:lnTo>
                <a:lnTo>
                  <a:pt x="192" y="112"/>
                </a:lnTo>
                <a:lnTo>
                  <a:pt x="192" y="64"/>
                </a:lnTo>
                <a:lnTo>
                  <a:pt x="232" y="24"/>
                </a:lnTo>
                <a:lnTo>
                  <a:pt x="232" y="24"/>
                </a:lnTo>
                <a:lnTo>
                  <a:pt x="240" y="24"/>
                </a:lnTo>
                <a:lnTo>
                  <a:pt x="240" y="1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38" name="Group 37"/>
          <p:cNvGrpSpPr/>
          <p:nvPr/>
        </p:nvGrpSpPr>
        <p:grpSpPr>
          <a:xfrm>
            <a:off x="1989022" y="1288539"/>
            <a:ext cx="348824" cy="272519"/>
            <a:chOff x="3962400" y="1200150"/>
            <a:chExt cx="406400" cy="317500"/>
          </a:xfrm>
          <a:solidFill>
            <a:schemeClr val="bg1">
              <a:lumMod val="50000"/>
            </a:schemeClr>
          </a:solidFill>
        </p:grpSpPr>
        <p:sp>
          <p:nvSpPr>
            <p:cNvPr id="71" name="Freeform 157"/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2" name="Freeform 160"/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3" name="Freeform 163"/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4" name="Freeform 166"/>
            <p:cNvSpPr>
              <a:spLocks/>
            </p:cNvSpPr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5" name="Freeform 168"/>
            <p:cNvSpPr>
              <a:spLocks/>
            </p:cNvSpPr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6" name="Freeform 170"/>
            <p:cNvSpPr>
              <a:spLocks/>
            </p:cNvSpPr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7" name="Freeform 172"/>
            <p:cNvSpPr>
              <a:spLocks/>
            </p:cNvSpPr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291373" y="1266737"/>
            <a:ext cx="348824" cy="305221"/>
            <a:chOff x="3149600" y="1174750"/>
            <a:chExt cx="406400" cy="355600"/>
          </a:xfrm>
          <a:solidFill>
            <a:schemeClr val="bg1">
              <a:lumMod val="50000"/>
            </a:schemeClr>
          </a:solidFill>
        </p:grpSpPr>
        <p:sp>
          <p:nvSpPr>
            <p:cNvPr id="68" name="Freeform 174"/>
            <p:cNvSpPr>
              <a:spLocks noEditPoints="1"/>
            </p:cNvSpPr>
            <p:nvPr/>
          </p:nvSpPr>
          <p:spPr bwMode="auto">
            <a:xfrm>
              <a:off x="3149600" y="1174750"/>
              <a:ext cx="406400" cy="355600"/>
            </a:xfrm>
            <a:custGeom>
              <a:avLst/>
              <a:gdLst/>
              <a:ahLst/>
              <a:cxnLst>
                <a:cxn ang="0">
                  <a:pos x="234" y="22"/>
                </a:cxn>
                <a:cxn ang="0">
                  <a:pos x="210" y="6"/>
                </a:cxn>
                <a:cxn ang="0">
                  <a:pos x="182" y="0"/>
                </a:cxn>
                <a:cxn ang="0">
                  <a:pos x="154" y="4"/>
                </a:cxn>
                <a:cxn ang="0">
                  <a:pos x="128" y="20"/>
                </a:cxn>
                <a:cxn ang="0">
                  <a:pos x="116" y="10"/>
                </a:cxn>
                <a:cxn ang="0">
                  <a:pos x="90" y="2"/>
                </a:cxn>
                <a:cxn ang="0">
                  <a:pos x="60" y="2"/>
                </a:cxn>
                <a:cxn ang="0">
                  <a:pos x="34" y="12"/>
                </a:cxn>
                <a:cxn ang="0">
                  <a:pos x="22" y="22"/>
                </a:cxn>
                <a:cxn ang="0">
                  <a:pos x="6" y="48"/>
                </a:cxn>
                <a:cxn ang="0">
                  <a:pos x="0" y="76"/>
                </a:cxn>
                <a:cxn ang="0">
                  <a:pos x="6" y="104"/>
                </a:cxn>
                <a:cxn ang="0">
                  <a:pos x="22" y="130"/>
                </a:cxn>
                <a:cxn ang="0">
                  <a:pos x="110" y="216"/>
                </a:cxn>
                <a:cxn ang="0">
                  <a:pos x="118" y="222"/>
                </a:cxn>
                <a:cxn ang="0">
                  <a:pos x="138" y="222"/>
                </a:cxn>
                <a:cxn ang="0">
                  <a:pos x="146" y="216"/>
                </a:cxn>
                <a:cxn ang="0">
                  <a:pos x="234" y="130"/>
                </a:cxn>
                <a:cxn ang="0">
                  <a:pos x="250" y="104"/>
                </a:cxn>
                <a:cxn ang="0">
                  <a:pos x="256" y="76"/>
                </a:cxn>
                <a:cxn ang="0">
                  <a:pos x="250" y="48"/>
                </a:cxn>
                <a:cxn ang="0">
                  <a:pos x="234" y="22"/>
                </a:cxn>
                <a:cxn ang="0">
                  <a:pos x="134" y="206"/>
                </a:cxn>
                <a:cxn ang="0">
                  <a:pos x="132" y="208"/>
                </a:cxn>
                <a:cxn ang="0">
                  <a:pos x="124" y="208"/>
                </a:cxn>
                <a:cxn ang="0">
                  <a:pos x="34" y="118"/>
                </a:cxn>
                <a:cxn ang="0">
                  <a:pos x="26" y="108"/>
                </a:cxn>
                <a:cxn ang="0">
                  <a:pos x="18" y="88"/>
                </a:cxn>
                <a:cxn ang="0">
                  <a:pos x="18" y="64"/>
                </a:cxn>
                <a:cxn ang="0">
                  <a:pos x="26" y="42"/>
                </a:cxn>
                <a:cxn ang="0">
                  <a:pos x="34" y="34"/>
                </a:cxn>
                <a:cxn ang="0">
                  <a:pos x="54" y="20"/>
                </a:cxn>
                <a:cxn ang="0">
                  <a:pos x="76" y="16"/>
                </a:cxn>
                <a:cxn ang="0">
                  <a:pos x="98" y="20"/>
                </a:cxn>
                <a:cxn ang="0">
                  <a:pos x="118" y="32"/>
                </a:cxn>
                <a:cxn ang="0">
                  <a:pos x="138" y="32"/>
                </a:cxn>
                <a:cxn ang="0">
                  <a:pos x="148" y="24"/>
                </a:cxn>
                <a:cxn ang="0">
                  <a:pos x="170" y="16"/>
                </a:cxn>
                <a:cxn ang="0">
                  <a:pos x="192" y="18"/>
                </a:cxn>
                <a:cxn ang="0">
                  <a:pos x="212" y="26"/>
                </a:cxn>
                <a:cxn ang="0">
                  <a:pos x="222" y="34"/>
                </a:cxn>
                <a:cxn ang="0">
                  <a:pos x="236" y="54"/>
                </a:cxn>
                <a:cxn ang="0">
                  <a:pos x="240" y="76"/>
                </a:cxn>
                <a:cxn ang="0">
                  <a:pos x="236" y="98"/>
                </a:cxn>
                <a:cxn ang="0">
                  <a:pos x="222" y="118"/>
                </a:cxn>
              </a:cxnLst>
              <a:rect l="0" t="0" r="r" b="b"/>
              <a:pathLst>
                <a:path w="256" h="224">
                  <a:moveTo>
                    <a:pt x="234" y="22"/>
                  </a:moveTo>
                  <a:lnTo>
                    <a:pt x="234" y="22"/>
                  </a:lnTo>
                  <a:lnTo>
                    <a:pt x="222" y="12"/>
                  </a:lnTo>
                  <a:lnTo>
                    <a:pt x="210" y="6"/>
                  </a:lnTo>
                  <a:lnTo>
                    <a:pt x="196" y="2"/>
                  </a:lnTo>
                  <a:lnTo>
                    <a:pt x="182" y="0"/>
                  </a:lnTo>
                  <a:lnTo>
                    <a:pt x="166" y="2"/>
                  </a:lnTo>
                  <a:lnTo>
                    <a:pt x="154" y="4"/>
                  </a:lnTo>
                  <a:lnTo>
                    <a:pt x="140" y="10"/>
                  </a:lnTo>
                  <a:lnTo>
                    <a:pt x="128" y="20"/>
                  </a:lnTo>
                  <a:lnTo>
                    <a:pt x="128" y="20"/>
                  </a:lnTo>
                  <a:lnTo>
                    <a:pt x="116" y="10"/>
                  </a:lnTo>
                  <a:lnTo>
                    <a:pt x="102" y="4"/>
                  </a:lnTo>
                  <a:lnTo>
                    <a:pt x="90" y="2"/>
                  </a:lnTo>
                  <a:lnTo>
                    <a:pt x="74" y="0"/>
                  </a:lnTo>
                  <a:lnTo>
                    <a:pt x="60" y="2"/>
                  </a:lnTo>
                  <a:lnTo>
                    <a:pt x="46" y="6"/>
                  </a:lnTo>
                  <a:lnTo>
                    <a:pt x="34" y="1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8"/>
                  </a:lnTo>
                  <a:lnTo>
                    <a:pt x="2" y="62"/>
                  </a:lnTo>
                  <a:lnTo>
                    <a:pt x="0" y="76"/>
                  </a:lnTo>
                  <a:lnTo>
                    <a:pt x="2" y="90"/>
                  </a:lnTo>
                  <a:lnTo>
                    <a:pt x="6" y="104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110" y="216"/>
                  </a:lnTo>
                  <a:lnTo>
                    <a:pt x="110" y="216"/>
                  </a:lnTo>
                  <a:lnTo>
                    <a:pt x="118" y="222"/>
                  </a:lnTo>
                  <a:lnTo>
                    <a:pt x="128" y="224"/>
                  </a:lnTo>
                  <a:lnTo>
                    <a:pt x="138" y="222"/>
                  </a:lnTo>
                  <a:lnTo>
                    <a:pt x="146" y="216"/>
                  </a:lnTo>
                  <a:lnTo>
                    <a:pt x="146" y="216"/>
                  </a:lnTo>
                  <a:lnTo>
                    <a:pt x="234" y="130"/>
                  </a:lnTo>
                  <a:lnTo>
                    <a:pt x="234" y="130"/>
                  </a:lnTo>
                  <a:lnTo>
                    <a:pt x="244" y="118"/>
                  </a:lnTo>
                  <a:lnTo>
                    <a:pt x="250" y="104"/>
                  </a:lnTo>
                  <a:lnTo>
                    <a:pt x="254" y="90"/>
                  </a:lnTo>
                  <a:lnTo>
                    <a:pt x="256" y="76"/>
                  </a:lnTo>
                  <a:lnTo>
                    <a:pt x="254" y="62"/>
                  </a:lnTo>
                  <a:lnTo>
                    <a:pt x="250" y="48"/>
                  </a:lnTo>
                  <a:lnTo>
                    <a:pt x="244" y="34"/>
                  </a:lnTo>
                  <a:lnTo>
                    <a:pt x="234" y="22"/>
                  </a:lnTo>
                  <a:close/>
                  <a:moveTo>
                    <a:pt x="222" y="118"/>
                  </a:moveTo>
                  <a:lnTo>
                    <a:pt x="134" y="206"/>
                  </a:lnTo>
                  <a:lnTo>
                    <a:pt x="134" y="206"/>
                  </a:lnTo>
                  <a:lnTo>
                    <a:pt x="132" y="208"/>
                  </a:lnTo>
                  <a:lnTo>
                    <a:pt x="128" y="208"/>
                  </a:lnTo>
                  <a:lnTo>
                    <a:pt x="124" y="208"/>
                  </a:lnTo>
                  <a:lnTo>
                    <a:pt x="122" y="206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26" y="108"/>
                  </a:lnTo>
                  <a:lnTo>
                    <a:pt x="20" y="98"/>
                  </a:lnTo>
                  <a:lnTo>
                    <a:pt x="18" y="88"/>
                  </a:lnTo>
                  <a:lnTo>
                    <a:pt x="16" y="76"/>
                  </a:lnTo>
                  <a:lnTo>
                    <a:pt x="18" y="64"/>
                  </a:lnTo>
                  <a:lnTo>
                    <a:pt x="20" y="54"/>
                  </a:lnTo>
                  <a:lnTo>
                    <a:pt x="26" y="4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42" y="26"/>
                  </a:lnTo>
                  <a:lnTo>
                    <a:pt x="54" y="20"/>
                  </a:lnTo>
                  <a:lnTo>
                    <a:pt x="64" y="18"/>
                  </a:lnTo>
                  <a:lnTo>
                    <a:pt x="76" y="16"/>
                  </a:lnTo>
                  <a:lnTo>
                    <a:pt x="86" y="16"/>
                  </a:lnTo>
                  <a:lnTo>
                    <a:pt x="98" y="20"/>
                  </a:lnTo>
                  <a:lnTo>
                    <a:pt x="108" y="24"/>
                  </a:lnTo>
                  <a:lnTo>
                    <a:pt x="118" y="32"/>
                  </a:lnTo>
                  <a:lnTo>
                    <a:pt x="128" y="4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48" y="24"/>
                  </a:lnTo>
                  <a:lnTo>
                    <a:pt x="158" y="20"/>
                  </a:lnTo>
                  <a:lnTo>
                    <a:pt x="170" y="16"/>
                  </a:lnTo>
                  <a:lnTo>
                    <a:pt x="180" y="16"/>
                  </a:lnTo>
                  <a:lnTo>
                    <a:pt x="192" y="18"/>
                  </a:lnTo>
                  <a:lnTo>
                    <a:pt x="202" y="20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22" y="34"/>
                  </a:lnTo>
                  <a:lnTo>
                    <a:pt x="230" y="42"/>
                  </a:lnTo>
                  <a:lnTo>
                    <a:pt x="236" y="54"/>
                  </a:lnTo>
                  <a:lnTo>
                    <a:pt x="238" y="64"/>
                  </a:lnTo>
                  <a:lnTo>
                    <a:pt x="240" y="76"/>
                  </a:lnTo>
                  <a:lnTo>
                    <a:pt x="238" y="88"/>
                  </a:lnTo>
                  <a:lnTo>
                    <a:pt x="236" y="98"/>
                  </a:lnTo>
                  <a:lnTo>
                    <a:pt x="230" y="108"/>
                  </a:lnTo>
                  <a:lnTo>
                    <a:pt x="222" y="1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9" name="Freeform 177"/>
            <p:cNvSpPr>
              <a:spLocks/>
            </p:cNvSpPr>
            <p:nvPr/>
          </p:nvSpPr>
          <p:spPr bwMode="auto">
            <a:xfrm>
              <a:off x="3213100" y="1238250"/>
              <a:ext cx="60325" cy="6032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6" y="14"/>
                </a:cxn>
                <a:cxn ang="0">
                  <a:pos x="2" y="20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6" y="36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10" y="24"/>
                </a:cxn>
                <a:cxn ang="0">
                  <a:pos x="16" y="16"/>
                </a:cxn>
                <a:cxn ang="0">
                  <a:pos x="24" y="10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8" y="4"/>
                </a:cxn>
                <a:cxn ang="0">
                  <a:pos x="38" y="4"/>
                </a:cxn>
                <a:cxn ang="0">
                  <a:pos x="36" y="2"/>
                </a:cxn>
                <a:cxn ang="0">
                  <a:pos x="34" y="0"/>
                </a:cxn>
              </a:cxnLst>
              <a:rect l="0" t="0" r="r" b="b"/>
              <a:pathLst>
                <a:path w="38" h="38"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24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70" name="Freeform 178"/>
            <p:cNvSpPr>
              <a:spLocks/>
            </p:cNvSpPr>
            <p:nvPr/>
          </p:nvSpPr>
          <p:spPr bwMode="auto">
            <a:xfrm>
              <a:off x="3213100" y="1238250"/>
              <a:ext cx="60325" cy="6032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6" y="14"/>
                </a:cxn>
                <a:cxn ang="0">
                  <a:pos x="2" y="20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36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6" y="36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8" y="34"/>
                </a:cxn>
                <a:cxn ang="0">
                  <a:pos x="10" y="24"/>
                </a:cxn>
                <a:cxn ang="0">
                  <a:pos x="16" y="16"/>
                </a:cxn>
                <a:cxn ang="0">
                  <a:pos x="24" y="10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6" y="6"/>
                </a:cxn>
                <a:cxn ang="0">
                  <a:pos x="38" y="4"/>
                </a:cxn>
                <a:cxn ang="0">
                  <a:pos x="38" y="4"/>
                </a:cxn>
                <a:cxn ang="0">
                  <a:pos x="36" y="2"/>
                </a:cxn>
                <a:cxn ang="0">
                  <a:pos x="34" y="0"/>
                </a:cxn>
              </a:cxnLst>
              <a:rect l="0" t="0" r="r" b="b"/>
              <a:pathLst>
                <a:path w="38" h="38"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24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4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40" name="Freeform 127"/>
          <p:cNvSpPr>
            <a:spLocks noEditPoints="1"/>
          </p:cNvSpPr>
          <p:nvPr/>
        </p:nvSpPr>
        <p:spPr bwMode="auto">
          <a:xfrm>
            <a:off x="1291373" y="1942584"/>
            <a:ext cx="348824" cy="348824"/>
          </a:xfrm>
          <a:custGeom>
            <a:avLst/>
            <a:gdLst/>
            <a:ahLst/>
            <a:cxnLst>
              <a:cxn ang="0">
                <a:pos x="242" y="222"/>
              </a:cxn>
              <a:cxn ang="0">
                <a:pos x="174" y="198"/>
              </a:cxn>
              <a:cxn ang="0">
                <a:pos x="194" y="164"/>
              </a:cxn>
              <a:cxn ang="0">
                <a:pos x="206" y="132"/>
              </a:cxn>
              <a:cxn ang="0">
                <a:pos x="206" y="82"/>
              </a:cxn>
              <a:cxn ang="0">
                <a:pos x="192" y="40"/>
              </a:cxn>
              <a:cxn ang="0">
                <a:pos x="174" y="16"/>
              </a:cxn>
              <a:cxn ang="0">
                <a:pos x="128" y="0"/>
              </a:cxn>
              <a:cxn ang="0">
                <a:pos x="96" y="6"/>
              </a:cxn>
              <a:cxn ang="0">
                <a:pos x="72" y="28"/>
              </a:cxn>
              <a:cxn ang="0">
                <a:pos x="52" y="68"/>
              </a:cxn>
              <a:cxn ang="0">
                <a:pos x="48" y="110"/>
              </a:cxn>
              <a:cxn ang="0">
                <a:pos x="56" y="146"/>
              </a:cxn>
              <a:cxn ang="0">
                <a:pos x="82" y="198"/>
              </a:cxn>
              <a:cxn ang="0">
                <a:pos x="28" y="216"/>
              </a:cxn>
              <a:cxn ang="0">
                <a:pos x="8" y="226"/>
              </a:cxn>
              <a:cxn ang="0">
                <a:pos x="0" y="240"/>
              </a:cxn>
              <a:cxn ang="0">
                <a:pos x="2" y="250"/>
              </a:cxn>
              <a:cxn ang="0">
                <a:pos x="16" y="256"/>
              </a:cxn>
              <a:cxn ang="0">
                <a:pos x="246" y="256"/>
              </a:cxn>
              <a:cxn ang="0">
                <a:pos x="256" y="244"/>
              </a:cxn>
              <a:cxn ang="0">
                <a:pos x="256" y="234"/>
              </a:cxn>
              <a:cxn ang="0">
                <a:pos x="162" y="188"/>
              </a:cxn>
              <a:cxn ang="0">
                <a:pos x="152" y="198"/>
              </a:cxn>
              <a:cxn ang="0">
                <a:pos x="128" y="206"/>
              </a:cxn>
              <a:cxn ang="0">
                <a:pos x="104" y="198"/>
              </a:cxn>
              <a:cxn ang="0">
                <a:pos x="94" y="188"/>
              </a:cxn>
              <a:cxn ang="0">
                <a:pos x="74" y="152"/>
              </a:cxn>
              <a:cxn ang="0">
                <a:pos x="64" y="112"/>
              </a:cxn>
              <a:cxn ang="0">
                <a:pos x="66" y="86"/>
              </a:cxn>
              <a:cxn ang="0">
                <a:pos x="76" y="48"/>
              </a:cxn>
              <a:cxn ang="0">
                <a:pos x="102" y="22"/>
              </a:cxn>
              <a:cxn ang="0">
                <a:pos x="128" y="16"/>
              </a:cxn>
              <a:cxn ang="0">
                <a:pos x="164" y="30"/>
              </a:cxn>
              <a:cxn ang="0">
                <a:pos x="184" y="60"/>
              </a:cxn>
              <a:cxn ang="0">
                <a:pos x="190" y="86"/>
              </a:cxn>
              <a:cxn ang="0">
                <a:pos x="190" y="126"/>
              </a:cxn>
              <a:cxn ang="0">
                <a:pos x="176" y="164"/>
              </a:cxn>
              <a:cxn ang="0">
                <a:pos x="16" y="240"/>
              </a:cxn>
              <a:cxn ang="0">
                <a:pos x="58" y="220"/>
              </a:cxn>
              <a:cxn ang="0">
                <a:pos x="104" y="208"/>
              </a:cxn>
              <a:cxn ang="0">
                <a:pos x="128" y="216"/>
              </a:cxn>
              <a:cxn ang="0">
                <a:pos x="172" y="212"/>
              </a:cxn>
              <a:cxn ang="0">
                <a:pos x="220" y="230"/>
              </a:cxn>
            </a:cxnLst>
            <a:rect l="0" t="0" r="r" b="b"/>
            <a:pathLst>
              <a:path w="256" h="256">
                <a:moveTo>
                  <a:pt x="248" y="226"/>
                </a:moveTo>
                <a:lnTo>
                  <a:pt x="248" y="226"/>
                </a:lnTo>
                <a:lnTo>
                  <a:pt x="242" y="222"/>
                </a:lnTo>
                <a:lnTo>
                  <a:pt x="228" y="216"/>
                </a:lnTo>
                <a:lnTo>
                  <a:pt x="204" y="206"/>
                </a:lnTo>
                <a:lnTo>
                  <a:pt x="174" y="198"/>
                </a:lnTo>
                <a:lnTo>
                  <a:pt x="174" y="198"/>
                </a:lnTo>
                <a:lnTo>
                  <a:pt x="186" y="180"/>
                </a:lnTo>
                <a:lnTo>
                  <a:pt x="194" y="164"/>
                </a:lnTo>
                <a:lnTo>
                  <a:pt x="200" y="146"/>
                </a:lnTo>
                <a:lnTo>
                  <a:pt x="206" y="132"/>
                </a:lnTo>
                <a:lnTo>
                  <a:pt x="206" y="132"/>
                </a:lnTo>
                <a:lnTo>
                  <a:pt x="208" y="110"/>
                </a:lnTo>
                <a:lnTo>
                  <a:pt x="208" y="96"/>
                </a:lnTo>
                <a:lnTo>
                  <a:pt x="206" y="82"/>
                </a:lnTo>
                <a:lnTo>
                  <a:pt x="204" y="68"/>
                </a:lnTo>
                <a:lnTo>
                  <a:pt x="198" y="52"/>
                </a:lnTo>
                <a:lnTo>
                  <a:pt x="192" y="40"/>
                </a:lnTo>
                <a:lnTo>
                  <a:pt x="184" y="28"/>
                </a:lnTo>
                <a:lnTo>
                  <a:pt x="184" y="28"/>
                </a:lnTo>
                <a:lnTo>
                  <a:pt x="174" y="16"/>
                </a:lnTo>
                <a:lnTo>
                  <a:pt x="160" y="6"/>
                </a:lnTo>
                <a:lnTo>
                  <a:pt x="144" y="2"/>
                </a:lnTo>
                <a:lnTo>
                  <a:pt x="128" y="0"/>
                </a:lnTo>
                <a:lnTo>
                  <a:pt x="128" y="0"/>
                </a:lnTo>
                <a:lnTo>
                  <a:pt x="112" y="2"/>
                </a:lnTo>
                <a:lnTo>
                  <a:pt x="96" y="6"/>
                </a:lnTo>
                <a:lnTo>
                  <a:pt x="82" y="16"/>
                </a:lnTo>
                <a:lnTo>
                  <a:pt x="72" y="28"/>
                </a:lnTo>
                <a:lnTo>
                  <a:pt x="72" y="28"/>
                </a:lnTo>
                <a:lnTo>
                  <a:pt x="64" y="40"/>
                </a:lnTo>
                <a:lnTo>
                  <a:pt x="58" y="52"/>
                </a:lnTo>
                <a:lnTo>
                  <a:pt x="52" y="68"/>
                </a:lnTo>
                <a:lnTo>
                  <a:pt x="50" y="82"/>
                </a:lnTo>
                <a:lnTo>
                  <a:pt x="48" y="96"/>
                </a:lnTo>
                <a:lnTo>
                  <a:pt x="48" y="110"/>
                </a:lnTo>
                <a:lnTo>
                  <a:pt x="50" y="132"/>
                </a:lnTo>
                <a:lnTo>
                  <a:pt x="50" y="132"/>
                </a:lnTo>
                <a:lnTo>
                  <a:pt x="56" y="146"/>
                </a:lnTo>
                <a:lnTo>
                  <a:pt x="62" y="164"/>
                </a:lnTo>
                <a:lnTo>
                  <a:pt x="70" y="180"/>
                </a:lnTo>
                <a:lnTo>
                  <a:pt x="82" y="198"/>
                </a:lnTo>
                <a:lnTo>
                  <a:pt x="82" y="198"/>
                </a:lnTo>
                <a:lnTo>
                  <a:pt x="52" y="206"/>
                </a:lnTo>
                <a:lnTo>
                  <a:pt x="28" y="216"/>
                </a:lnTo>
                <a:lnTo>
                  <a:pt x="14" y="222"/>
                </a:lnTo>
                <a:lnTo>
                  <a:pt x="8" y="226"/>
                </a:lnTo>
                <a:lnTo>
                  <a:pt x="8" y="226"/>
                </a:lnTo>
                <a:lnTo>
                  <a:pt x="4" y="230"/>
                </a:lnTo>
                <a:lnTo>
                  <a:pt x="0" y="234"/>
                </a:lnTo>
                <a:lnTo>
                  <a:pt x="0" y="240"/>
                </a:lnTo>
                <a:lnTo>
                  <a:pt x="0" y="244"/>
                </a:lnTo>
                <a:lnTo>
                  <a:pt x="0" y="244"/>
                </a:lnTo>
                <a:lnTo>
                  <a:pt x="2" y="250"/>
                </a:lnTo>
                <a:lnTo>
                  <a:pt x="6" y="252"/>
                </a:lnTo>
                <a:lnTo>
                  <a:pt x="10" y="256"/>
                </a:lnTo>
                <a:lnTo>
                  <a:pt x="16" y="256"/>
                </a:lnTo>
                <a:lnTo>
                  <a:pt x="240" y="256"/>
                </a:lnTo>
                <a:lnTo>
                  <a:pt x="240" y="256"/>
                </a:lnTo>
                <a:lnTo>
                  <a:pt x="246" y="256"/>
                </a:lnTo>
                <a:lnTo>
                  <a:pt x="250" y="252"/>
                </a:lnTo>
                <a:lnTo>
                  <a:pt x="254" y="250"/>
                </a:lnTo>
                <a:lnTo>
                  <a:pt x="256" y="244"/>
                </a:lnTo>
                <a:lnTo>
                  <a:pt x="256" y="244"/>
                </a:lnTo>
                <a:lnTo>
                  <a:pt x="256" y="240"/>
                </a:lnTo>
                <a:lnTo>
                  <a:pt x="256" y="234"/>
                </a:lnTo>
                <a:lnTo>
                  <a:pt x="252" y="230"/>
                </a:lnTo>
                <a:lnTo>
                  <a:pt x="248" y="226"/>
                </a:lnTo>
                <a:close/>
                <a:moveTo>
                  <a:pt x="162" y="188"/>
                </a:moveTo>
                <a:lnTo>
                  <a:pt x="160" y="190"/>
                </a:lnTo>
                <a:lnTo>
                  <a:pt x="160" y="190"/>
                </a:lnTo>
                <a:lnTo>
                  <a:pt x="152" y="198"/>
                </a:lnTo>
                <a:lnTo>
                  <a:pt x="144" y="202"/>
                </a:lnTo>
                <a:lnTo>
                  <a:pt x="136" y="206"/>
                </a:lnTo>
                <a:lnTo>
                  <a:pt x="128" y="206"/>
                </a:lnTo>
                <a:lnTo>
                  <a:pt x="120" y="206"/>
                </a:lnTo>
                <a:lnTo>
                  <a:pt x="112" y="202"/>
                </a:lnTo>
                <a:lnTo>
                  <a:pt x="104" y="198"/>
                </a:lnTo>
                <a:lnTo>
                  <a:pt x="96" y="190"/>
                </a:lnTo>
                <a:lnTo>
                  <a:pt x="94" y="188"/>
                </a:lnTo>
                <a:lnTo>
                  <a:pt x="94" y="188"/>
                </a:lnTo>
                <a:lnTo>
                  <a:pt x="86" y="176"/>
                </a:lnTo>
                <a:lnTo>
                  <a:pt x="80" y="164"/>
                </a:lnTo>
                <a:lnTo>
                  <a:pt x="74" y="152"/>
                </a:lnTo>
                <a:lnTo>
                  <a:pt x="70" y="140"/>
                </a:lnTo>
                <a:lnTo>
                  <a:pt x="66" y="126"/>
                </a:lnTo>
                <a:lnTo>
                  <a:pt x="64" y="112"/>
                </a:lnTo>
                <a:lnTo>
                  <a:pt x="64" y="100"/>
                </a:lnTo>
                <a:lnTo>
                  <a:pt x="66" y="86"/>
                </a:lnTo>
                <a:lnTo>
                  <a:pt x="66" y="86"/>
                </a:lnTo>
                <a:lnTo>
                  <a:pt x="68" y="74"/>
                </a:lnTo>
                <a:lnTo>
                  <a:pt x="72" y="60"/>
                </a:lnTo>
                <a:lnTo>
                  <a:pt x="76" y="48"/>
                </a:lnTo>
                <a:lnTo>
                  <a:pt x="84" y="38"/>
                </a:lnTo>
                <a:lnTo>
                  <a:pt x="92" y="30"/>
                </a:lnTo>
                <a:lnTo>
                  <a:pt x="102" y="22"/>
                </a:lnTo>
                <a:lnTo>
                  <a:pt x="114" y="18"/>
                </a:lnTo>
                <a:lnTo>
                  <a:pt x="128" y="16"/>
                </a:lnTo>
                <a:lnTo>
                  <a:pt x="128" y="16"/>
                </a:lnTo>
                <a:lnTo>
                  <a:pt x="142" y="18"/>
                </a:lnTo>
                <a:lnTo>
                  <a:pt x="154" y="22"/>
                </a:lnTo>
                <a:lnTo>
                  <a:pt x="164" y="30"/>
                </a:lnTo>
                <a:lnTo>
                  <a:pt x="172" y="38"/>
                </a:lnTo>
                <a:lnTo>
                  <a:pt x="180" y="48"/>
                </a:lnTo>
                <a:lnTo>
                  <a:pt x="184" y="60"/>
                </a:lnTo>
                <a:lnTo>
                  <a:pt x="188" y="74"/>
                </a:lnTo>
                <a:lnTo>
                  <a:pt x="190" y="86"/>
                </a:lnTo>
                <a:lnTo>
                  <a:pt x="190" y="86"/>
                </a:lnTo>
                <a:lnTo>
                  <a:pt x="192" y="100"/>
                </a:lnTo>
                <a:lnTo>
                  <a:pt x="192" y="112"/>
                </a:lnTo>
                <a:lnTo>
                  <a:pt x="190" y="126"/>
                </a:lnTo>
                <a:lnTo>
                  <a:pt x="186" y="140"/>
                </a:lnTo>
                <a:lnTo>
                  <a:pt x="182" y="152"/>
                </a:lnTo>
                <a:lnTo>
                  <a:pt x="176" y="164"/>
                </a:lnTo>
                <a:lnTo>
                  <a:pt x="170" y="176"/>
                </a:lnTo>
                <a:lnTo>
                  <a:pt x="162" y="188"/>
                </a:lnTo>
                <a:close/>
                <a:moveTo>
                  <a:pt x="16" y="240"/>
                </a:moveTo>
                <a:lnTo>
                  <a:pt x="16" y="240"/>
                </a:lnTo>
                <a:lnTo>
                  <a:pt x="36" y="230"/>
                </a:lnTo>
                <a:lnTo>
                  <a:pt x="58" y="220"/>
                </a:lnTo>
                <a:lnTo>
                  <a:pt x="84" y="212"/>
                </a:lnTo>
                <a:lnTo>
                  <a:pt x="104" y="208"/>
                </a:lnTo>
                <a:lnTo>
                  <a:pt x="104" y="208"/>
                </a:lnTo>
                <a:lnTo>
                  <a:pt x="116" y="214"/>
                </a:lnTo>
                <a:lnTo>
                  <a:pt x="128" y="216"/>
                </a:lnTo>
                <a:lnTo>
                  <a:pt x="128" y="216"/>
                </a:lnTo>
                <a:lnTo>
                  <a:pt x="140" y="214"/>
                </a:lnTo>
                <a:lnTo>
                  <a:pt x="152" y="208"/>
                </a:lnTo>
                <a:lnTo>
                  <a:pt x="172" y="212"/>
                </a:lnTo>
                <a:lnTo>
                  <a:pt x="172" y="212"/>
                </a:lnTo>
                <a:lnTo>
                  <a:pt x="198" y="220"/>
                </a:lnTo>
                <a:lnTo>
                  <a:pt x="220" y="230"/>
                </a:lnTo>
                <a:lnTo>
                  <a:pt x="240" y="240"/>
                </a:lnTo>
                <a:lnTo>
                  <a:pt x="16" y="2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41" name="Group 40"/>
          <p:cNvGrpSpPr/>
          <p:nvPr/>
        </p:nvGrpSpPr>
        <p:grpSpPr>
          <a:xfrm>
            <a:off x="4081966" y="1975287"/>
            <a:ext cx="348824" cy="294320"/>
            <a:chOff x="6400800" y="2000250"/>
            <a:chExt cx="406400" cy="342900"/>
          </a:xfrm>
          <a:solidFill>
            <a:schemeClr val="bg1">
              <a:lumMod val="50000"/>
            </a:schemeClr>
          </a:solidFill>
        </p:grpSpPr>
        <p:sp>
          <p:nvSpPr>
            <p:cNvPr id="65" name="Freeform 98"/>
            <p:cNvSpPr>
              <a:spLocks noEditPoints="1"/>
            </p:cNvSpPr>
            <p:nvPr/>
          </p:nvSpPr>
          <p:spPr bwMode="auto">
            <a:xfrm>
              <a:off x="6502400" y="2089150"/>
              <a:ext cx="203200" cy="2032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0" y="6"/>
                </a:cxn>
                <a:cxn ang="0">
                  <a:pos x="18" y="18"/>
                </a:cxn>
                <a:cxn ang="0">
                  <a:pos x="6" y="40"/>
                </a:cxn>
                <a:cxn ang="0">
                  <a:pos x="0" y="64"/>
                </a:cxn>
                <a:cxn ang="0">
                  <a:pos x="2" y="76"/>
                </a:cxn>
                <a:cxn ang="0">
                  <a:pos x="10" y="100"/>
                </a:cxn>
                <a:cxn ang="0">
                  <a:pos x="28" y="118"/>
                </a:cxn>
                <a:cxn ang="0">
                  <a:pos x="52" y="126"/>
                </a:cxn>
                <a:cxn ang="0">
                  <a:pos x="64" y="128"/>
                </a:cxn>
                <a:cxn ang="0">
                  <a:pos x="88" y="122"/>
                </a:cxn>
                <a:cxn ang="0">
                  <a:pos x="110" y="110"/>
                </a:cxn>
                <a:cxn ang="0">
                  <a:pos x="122" y="88"/>
                </a:cxn>
                <a:cxn ang="0">
                  <a:pos x="128" y="64"/>
                </a:cxn>
                <a:cxn ang="0">
                  <a:pos x="126" y="52"/>
                </a:cxn>
                <a:cxn ang="0">
                  <a:pos x="118" y="28"/>
                </a:cxn>
                <a:cxn ang="0">
                  <a:pos x="100" y="10"/>
                </a:cxn>
                <a:cxn ang="0">
                  <a:pos x="76" y="2"/>
                </a:cxn>
                <a:cxn ang="0">
                  <a:pos x="100" y="96"/>
                </a:cxn>
                <a:cxn ang="0">
                  <a:pos x="94" y="102"/>
                </a:cxn>
                <a:cxn ang="0">
                  <a:pos x="76" y="110"/>
                </a:cxn>
                <a:cxn ang="0">
                  <a:pos x="58" y="112"/>
                </a:cxn>
                <a:cxn ang="0">
                  <a:pos x="40" y="106"/>
                </a:cxn>
                <a:cxn ang="0">
                  <a:pos x="32" y="100"/>
                </a:cxn>
                <a:cxn ang="0">
                  <a:pos x="22" y="86"/>
                </a:cxn>
                <a:cxn ang="0">
                  <a:pos x="16" y="68"/>
                </a:cxn>
                <a:cxn ang="0">
                  <a:pos x="18" y="50"/>
                </a:cxn>
                <a:cxn ang="0">
                  <a:pos x="28" y="32"/>
                </a:cxn>
                <a:cxn ang="0">
                  <a:pos x="34" y="26"/>
                </a:cxn>
                <a:cxn ang="0">
                  <a:pos x="52" y="18"/>
                </a:cxn>
                <a:cxn ang="0">
                  <a:pos x="70" y="16"/>
                </a:cxn>
                <a:cxn ang="0">
                  <a:pos x="88" y="22"/>
                </a:cxn>
                <a:cxn ang="0">
                  <a:pos x="96" y="28"/>
                </a:cxn>
                <a:cxn ang="0">
                  <a:pos x="106" y="42"/>
                </a:cxn>
                <a:cxn ang="0">
                  <a:pos x="112" y="60"/>
                </a:cxn>
                <a:cxn ang="0">
                  <a:pos x="110" y="78"/>
                </a:cxn>
                <a:cxn ang="0">
                  <a:pos x="100" y="96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lnTo>
                    <a:pt x="64" y="0"/>
                  </a:lnTo>
                  <a:lnTo>
                    <a:pt x="52" y="2"/>
                  </a:lnTo>
                  <a:lnTo>
                    <a:pt x="40" y="6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40"/>
                  </a:lnTo>
                  <a:lnTo>
                    <a:pt x="2" y="5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76"/>
                  </a:lnTo>
                  <a:lnTo>
                    <a:pt x="6" y="88"/>
                  </a:lnTo>
                  <a:lnTo>
                    <a:pt x="10" y="100"/>
                  </a:lnTo>
                  <a:lnTo>
                    <a:pt x="18" y="110"/>
                  </a:lnTo>
                  <a:lnTo>
                    <a:pt x="28" y="118"/>
                  </a:lnTo>
                  <a:lnTo>
                    <a:pt x="40" y="122"/>
                  </a:lnTo>
                  <a:lnTo>
                    <a:pt x="52" y="126"/>
                  </a:lnTo>
                  <a:lnTo>
                    <a:pt x="64" y="128"/>
                  </a:lnTo>
                  <a:lnTo>
                    <a:pt x="64" y="128"/>
                  </a:lnTo>
                  <a:lnTo>
                    <a:pt x="76" y="126"/>
                  </a:lnTo>
                  <a:lnTo>
                    <a:pt x="88" y="122"/>
                  </a:lnTo>
                  <a:lnTo>
                    <a:pt x="100" y="118"/>
                  </a:lnTo>
                  <a:lnTo>
                    <a:pt x="110" y="110"/>
                  </a:lnTo>
                  <a:lnTo>
                    <a:pt x="118" y="100"/>
                  </a:lnTo>
                  <a:lnTo>
                    <a:pt x="122" y="88"/>
                  </a:lnTo>
                  <a:lnTo>
                    <a:pt x="126" y="76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2" y="40"/>
                  </a:lnTo>
                  <a:lnTo>
                    <a:pt x="118" y="28"/>
                  </a:lnTo>
                  <a:lnTo>
                    <a:pt x="110" y="18"/>
                  </a:lnTo>
                  <a:lnTo>
                    <a:pt x="100" y="10"/>
                  </a:lnTo>
                  <a:lnTo>
                    <a:pt x="88" y="6"/>
                  </a:lnTo>
                  <a:lnTo>
                    <a:pt x="76" y="2"/>
                  </a:lnTo>
                  <a:lnTo>
                    <a:pt x="64" y="0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94" y="102"/>
                  </a:lnTo>
                  <a:lnTo>
                    <a:pt x="86" y="106"/>
                  </a:lnTo>
                  <a:lnTo>
                    <a:pt x="76" y="110"/>
                  </a:lnTo>
                  <a:lnTo>
                    <a:pt x="68" y="112"/>
                  </a:lnTo>
                  <a:lnTo>
                    <a:pt x="58" y="112"/>
                  </a:lnTo>
                  <a:lnTo>
                    <a:pt x="50" y="110"/>
                  </a:lnTo>
                  <a:lnTo>
                    <a:pt x="40" y="106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26" y="94"/>
                  </a:lnTo>
                  <a:lnTo>
                    <a:pt x="22" y="86"/>
                  </a:lnTo>
                  <a:lnTo>
                    <a:pt x="18" y="76"/>
                  </a:lnTo>
                  <a:lnTo>
                    <a:pt x="16" y="68"/>
                  </a:lnTo>
                  <a:lnTo>
                    <a:pt x="16" y="58"/>
                  </a:lnTo>
                  <a:lnTo>
                    <a:pt x="18" y="50"/>
                  </a:lnTo>
                  <a:lnTo>
                    <a:pt x="22" y="4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4" y="26"/>
                  </a:lnTo>
                  <a:lnTo>
                    <a:pt x="42" y="22"/>
                  </a:lnTo>
                  <a:lnTo>
                    <a:pt x="52" y="18"/>
                  </a:lnTo>
                  <a:lnTo>
                    <a:pt x="60" y="16"/>
                  </a:lnTo>
                  <a:lnTo>
                    <a:pt x="70" y="16"/>
                  </a:lnTo>
                  <a:lnTo>
                    <a:pt x="78" y="18"/>
                  </a:lnTo>
                  <a:lnTo>
                    <a:pt x="88" y="22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102" y="34"/>
                  </a:lnTo>
                  <a:lnTo>
                    <a:pt x="106" y="42"/>
                  </a:lnTo>
                  <a:lnTo>
                    <a:pt x="110" y="52"/>
                  </a:lnTo>
                  <a:lnTo>
                    <a:pt x="112" y="60"/>
                  </a:lnTo>
                  <a:lnTo>
                    <a:pt x="112" y="70"/>
                  </a:lnTo>
                  <a:lnTo>
                    <a:pt x="110" y="78"/>
                  </a:lnTo>
                  <a:lnTo>
                    <a:pt x="106" y="88"/>
                  </a:lnTo>
                  <a:lnTo>
                    <a:pt x="100" y="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6" name="Freeform 101"/>
            <p:cNvSpPr>
              <a:spLocks/>
            </p:cNvSpPr>
            <p:nvPr/>
          </p:nvSpPr>
          <p:spPr bwMode="auto">
            <a:xfrm>
              <a:off x="6553200" y="2139950"/>
              <a:ext cx="57150" cy="5715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4"/>
                </a:cxn>
                <a:cxn ang="0">
                  <a:pos x="4" y="36"/>
                </a:cxn>
                <a:cxn ang="0">
                  <a:pos x="4" y="36"/>
                </a:cxn>
                <a:cxn ang="0">
                  <a:pos x="6" y="34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4" y="6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4" y="2"/>
                </a:cxn>
                <a:cxn ang="0">
                  <a:pos x="32" y="0"/>
                </a:cxn>
              </a:cxnLst>
              <a:rect l="0" t="0" r="r" b="b"/>
              <a:pathLst>
                <a:path w="36" h="3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2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7" name="Freeform 103"/>
            <p:cNvSpPr>
              <a:spLocks noEditPoints="1"/>
            </p:cNvSpPr>
            <p:nvPr/>
          </p:nvSpPr>
          <p:spPr bwMode="auto">
            <a:xfrm>
              <a:off x="6400800" y="2000250"/>
              <a:ext cx="406400" cy="342900"/>
            </a:xfrm>
            <a:custGeom>
              <a:avLst/>
              <a:gdLst/>
              <a:ahLst/>
              <a:cxnLst>
                <a:cxn ang="0">
                  <a:pos x="202" y="42"/>
                </a:cxn>
                <a:cxn ang="0">
                  <a:pos x="190" y="16"/>
                </a:cxn>
                <a:cxn ang="0">
                  <a:pos x="182" y="4"/>
                </a:cxn>
                <a:cxn ang="0">
                  <a:pos x="168" y="0"/>
                </a:cxn>
                <a:cxn ang="0">
                  <a:pos x="88" y="0"/>
                </a:cxn>
                <a:cxn ang="0">
                  <a:pos x="74" y="4"/>
                </a:cxn>
                <a:cxn ang="0">
                  <a:pos x="66" y="16"/>
                </a:cxn>
                <a:cxn ang="0">
                  <a:pos x="20" y="48"/>
                </a:cxn>
                <a:cxn ang="0">
                  <a:pos x="12" y="52"/>
                </a:cxn>
                <a:cxn ang="0">
                  <a:pos x="2" y="64"/>
                </a:cxn>
                <a:cxn ang="0">
                  <a:pos x="0" y="192"/>
                </a:cxn>
                <a:cxn ang="0">
                  <a:pos x="2" y="202"/>
                </a:cxn>
                <a:cxn ang="0">
                  <a:pos x="14" y="214"/>
                </a:cxn>
                <a:cxn ang="0">
                  <a:pos x="232" y="216"/>
                </a:cxn>
                <a:cxn ang="0">
                  <a:pos x="242" y="214"/>
                </a:cxn>
                <a:cxn ang="0">
                  <a:pos x="254" y="202"/>
                </a:cxn>
                <a:cxn ang="0">
                  <a:pos x="256" y="72"/>
                </a:cxn>
                <a:cxn ang="0">
                  <a:pos x="254" y="64"/>
                </a:cxn>
                <a:cxn ang="0">
                  <a:pos x="244" y="52"/>
                </a:cxn>
                <a:cxn ang="0">
                  <a:pos x="240" y="192"/>
                </a:cxn>
                <a:cxn ang="0">
                  <a:pos x="240" y="196"/>
                </a:cxn>
                <a:cxn ang="0">
                  <a:pos x="236" y="200"/>
                </a:cxn>
                <a:cxn ang="0">
                  <a:pos x="24" y="200"/>
                </a:cxn>
                <a:cxn ang="0">
                  <a:pos x="20" y="200"/>
                </a:cxn>
                <a:cxn ang="0">
                  <a:pos x="16" y="196"/>
                </a:cxn>
                <a:cxn ang="0">
                  <a:pos x="16" y="72"/>
                </a:cxn>
                <a:cxn ang="0">
                  <a:pos x="18" y="66"/>
                </a:cxn>
                <a:cxn ang="0">
                  <a:pos x="66" y="56"/>
                </a:cxn>
                <a:cxn ang="0">
                  <a:pos x="80" y="22"/>
                </a:cxn>
                <a:cxn ang="0">
                  <a:pos x="88" y="16"/>
                </a:cxn>
                <a:cxn ang="0">
                  <a:pos x="168" y="16"/>
                </a:cxn>
                <a:cxn ang="0">
                  <a:pos x="176" y="22"/>
                </a:cxn>
                <a:cxn ang="0">
                  <a:pos x="234" y="64"/>
                </a:cxn>
                <a:cxn ang="0">
                  <a:pos x="238" y="66"/>
                </a:cxn>
                <a:cxn ang="0">
                  <a:pos x="240" y="192"/>
                </a:cxn>
              </a:cxnLst>
              <a:rect l="0" t="0" r="r" b="b"/>
              <a:pathLst>
                <a:path w="256" h="216">
                  <a:moveTo>
                    <a:pt x="236" y="48"/>
                  </a:moveTo>
                  <a:lnTo>
                    <a:pt x="202" y="42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6" y="8"/>
                  </a:lnTo>
                  <a:lnTo>
                    <a:pt x="182" y="4"/>
                  </a:lnTo>
                  <a:lnTo>
                    <a:pt x="176" y="2"/>
                  </a:lnTo>
                  <a:lnTo>
                    <a:pt x="16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0" y="2"/>
                  </a:lnTo>
                  <a:lnTo>
                    <a:pt x="74" y="4"/>
                  </a:lnTo>
                  <a:lnTo>
                    <a:pt x="70" y="8"/>
                  </a:lnTo>
                  <a:lnTo>
                    <a:pt x="66" y="16"/>
                  </a:lnTo>
                  <a:lnTo>
                    <a:pt x="54" y="42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2" y="52"/>
                  </a:lnTo>
                  <a:lnTo>
                    <a:pt x="6" y="56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2" y="202"/>
                  </a:lnTo>
                  <a:lnTo>
                    <a:pt x="8" y="208"/>
                  </a:lnTo>
                  <a:lnTo>
                    <a:pt x="14" y="214"/>
                  </a:lnTo>
                  <a:lnTo>
                    <a:pt x="24" y="216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42" y="214"/>
                  </a:lnTo>
                  <a:lnTo>
                    <a:pt x="248" y="208"/>
                  </a:lnTo>
                  <a:lnTo>
                    <a:pt x="254" y="202"/>
                  </a:lnTo>
                  <a:lnTo>
                    <a:pt x="256" y="192"/>
                  </a:lnTo>
                  <a:lnTo>
                    <a:pt x="256" y="72"/>
                  </a:lnTo>
                  <a:lnTo>
                    <a:pt x="256" y="72"/>
                  </a:lnTo>
                  <a:lnTo>
                    <a:pt x="254" y="64"/>
                  </a:lnTo>
                  <a:lnTo>
                    <a:pt x="250" y="56"/>
                  </a:lnTo>
                  <a:lnTo>
                    <a:pt x="244" y="52"/>
                  </a:lnTo>
                  <a:lnTo>
                    <a:pt x="236" y="48"/>
                  </a:lnTo>
                  <a:close/>
                  <a:moveTo>
                    <a:pt x="240" y="192"/>
                  </a:moveTo>
                  <a:lnTo>
                    <a:pt x="240" y="192"/>
                  </a:lnTo>
                  <a:lnTo>
                    <a:pt x="240" y="196"/>
                  </a:lnTo>
                  <a:lnTo>
                    <a:pt x="238" y="198"/>
                  </a:lnTo>
                  <a:lnTo>
                    <a:pt x="236" y="200"/>
                  </a:lnTo>
                  <a:lnTo>
                    <a:pt x="232" y="200"/>
                  </a:lnTo>
                  <a:lnTo>
                    <a:pt x="24" y="200"/>
                  </a:lnTo>
                  <a:lnTo>
                    <a:pt x="24" y="200"/>
                  </a:lnTo>
                  <a:lnTo>
                    <a:pt x="20" y="200"/>
                  </a:lnTo>
                  <a:lnTo>
                    <a:pt x="18" y="198"/>
                  </a:lnTo>
                  <a:lnTo>
                    <a:pt x="16" y="196"/>
                  </a:lnTo>
                  <a:lnTo>
                    <a:pt x="16" y="192"/>
                  </a:lnTo>
                  <a:lnTo>
                    <a:pt x="16" y="72"/>
                  </a:lnTo>
                  <a:lnTo>
                    <a:pt x="16" y="72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66" y="56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4" y="18"/>
                  </a:lnTo>
                  <a:lnTo>
                    <a:pt x="88" y="16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72" y="18"/>
                  </a:lnTo>
                  <a:lnTo>
                    <a:pt x="176" y="22"/>
                  </a:lnTo>
                  <a:lnTo>
                    <a:pt x="190" y="56"/>
                  </a:lnTo>
                  <a:lnTo>
                    <a:pt x="234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0" y="72"/>
                  </a:lnTo>
                  <a:lnTo>
                    <a:pt x="240" y="1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384318" y="1244936"/>
            <a:ext cx="348824" cy="348824"/>
            <a:chOff x="5588000" y="11493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62" name="Freeform 145"/>
            <p:cNvSpPr>
              <a:spLocks/>
            </p:cNvSpPr>
            <p:nvPr/>
          </p:nvSpPr>
          <p:spPr bwMode="auto">
            <a:xfrm>
              <a:off x="5810250" y="1200150"/>
              <a:ext cx="133350" cy="133350"/>
            </a:xfrm>
            <a:custGeom>
              <a:avLst/>
              <a:gdLst/>
              <a:ahLst/>
              <a:cxnLst>
                <a:cxn ang="0">
                  <a:pos x="76" y="80"/>
                </a:cxn>
                <a:cxn ang="0">
                  <a:pos x="76" y="80"/>
                </a:cxn>
                <a:cxn ang="0">
                  <a:pos x="76" y="80"/>
                </a:cxn>
                <a:cxn ang="0">
                  <a:pos x="78" y="82"/>
                </a:cxn>
                <a:cxn ang="0">
                  <a:pos x="80" y="84"/>
                </a:cxn>
                <a:cxn ang="0">
                  <a:pos x="80" y="84"/>
                </a:cxn>
                <a:cxn ang="0">
                  <a:pos x="82" y="82"/>
                </a:cxn>
                <a:cxn ang="0">
                  <a:pos x="84" y="80"/>
                </a:cxn>
                <a:cxn ang="0">
                  <a:pos x="84" y="80"/>
                </a:cxn>
                <a:cxn ang="0">
                  <a:pos x="84" y="80"/>
                </a:cxn>
                <a:cxn ang="0">
                  <a:pos x="84" y="80"/>
                </a:cxn>
                <a:cxn ang="0">
                  <a:pos x="82" y="64"/>
                </a:cxn>
                <a:cxn ang="0">
                  <a:pos x="78" y="48"/>
                </a:cxn>
                <a:cxn ang="0">
                  <a:pos x="70" y="36"/>
                </a:cxn>
                <a:cxn ang="0">
                  <a:pos x="60" y="24"/>
                </a:cxn>
                <a:cxn ang="0">
                  <a:pos x="48" y="14"/>
                </a:cxn>
                <a:cxn ang="0">
                  <a:pos x="36" y="6"/>
                </a:cxn>
                <a:cxn ang="0">
                  <a:pos x="20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4" y="8"/>
                </a:cxn>
                <a:cxn ang="0">
                  <a:pos x="18" y="10"/>
                </a:cxn>
                <a:cxn ang="0">
                  <a:pos x="32" y="14"/>
                </a:cxn>
                <a:cxn ang="0">
                  <a:pos x="44" y="20"/>
                </a:cxn>
                <a:cxn ang="0">
                  <a:pos x="54" y="30"/>
                </a:cxn>
                <a:cxn ang="0">
                  <a:pos x="64" y="40"/>
                </a:cxn>
                <a:cxn ang="0">
                  <a:pos x="70" y="52"/>
                </a:cxn>
                <a:cxn ang="0">
                  <a:pos x="74" y="66"/>
                </a:cxn>
                <a:cxn ang="0">
                  <a:pos x="76" y="80"/>
                </a:cxn>
              </a:cxnLst>
              <a:rect l="0" t="0" r="r" b="b"/>
              <a:pathLst>
                <a:path w="84" h="84">
                  <a:moveTo>
                    <a:pt x="76" y="80"/>
                  </a:moveTo>
                  <a:lnTo>
                    <a:pt x="76" y="80"/>
                  </a:lnTo>
                  <a:lnTo>
                    <a:pt x="76" y="80"/>
                  </a:lnTo>
                  <a:lnTo>
                    <a:pt x="78" y="82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4" y="80"/>
                  </a:lnTo>
                  <a:lnTo>
                    <a:pt x="82" y="64"/>
                  </a:lnTo>
                  <a:lnTo>
                    <a:pt x="78" y="48"/>
                  </a:lnTo>
                  <a:lnTo>
                    <a:pt x="70" y="36"/>
                  </a:lnTo>
                  <a:lnTo>
                    <a:pt x="60" y="24"/>
                  </a:lnTo>
                  <a:lnTo>
                    <a:pt x="48" y="14"/>
                  </a:lnTo>
                  <a:lnTo>
                    <a:pt x="36" y="6"/>
                  </a:lnTo>
                  <a:lnTo>
                    <a:pt x="2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8" y="10"/>
                  </a:lnTo>
                  <a:lnTo>
                    <a:pt x="32" y="14"/>
                  </a:lnTo>
                  <a:lnTo>
                    <a:pt x="44" y="20"/>
                  </a:lnTo>
                  <a:lnTo>
                    <a:pt x="54" y="30"/>
                  </a:lnTo>
                  <a:lnTo>
                    <a:pt x="64" y="40"/>
                  </a:lnTo>
                  <a:lnTo>
                    <a:pt x="70" y="52"/>
                  </a:lnTo>
                  <a:lnTo>
                    <a:pt x="74" y="66"/>
                  </a:lnTo>
                  <a:lnTo>
                    <a:pt x="76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3" name="Freeform 147"/>
            <p:cNvSpPr>
              <a:spLocks noEditPoints="1"/>
            </p:cNvSpPr>
            <p:nvPr/>
          </p:nvSpPr>
          <p:spPr bwMode="auto">
            <a:xfrm>
              <a:off x="5588000" y="1149350"/>
              <a:ext cx="406400" cy="406400"/>
            </a:xfrm>
            <a:custGeom>
              <a:avLst/>
              <a:gdLst/>
              <a:ahLst/>
              <a:cxnLst>
                <a:cxn ang="0">
                  <a:pos x="72" y="8"/>
                </a:cxn>
                <a:cxn ang="0">
                  <a:pos x="56" y="0"/>
                </a:cxn>
                <a:cxn ang="0">
                  <a:pos x="46" y="2"/>
                </a:cxn>
                <a:cxn ang="0">
                  <a:pos x="40" y="6"/>
                </a:cxn>
                <a:cxn ang="0">
                  <a:pos x="34" y="16"/>
                </a:cxn>
                <a:cxn ang="0">
                  <a:pos x="32" y="134"/>
                </a:cxn>
                <a:cxn ang="0">
                  <a:pos x="8" y="160"/>
                </a:cxn>
                <a:cxn ang="0">
                  <a:pos x="0" y="176"/>
                </a:cxn>
                <a:cxn ang="0">
                  <a:pos x="8" y="192"/>
                </a:cxn>
                <a:cxn ang="0">
                  <a:pos x="64" y="248"/>
                </a:cxn>
                <a:cxn ang="0">
                  <a:pos x="80" y="256"/>
                </a:cxn>
                <a:cxn ang="0">
                  <a:pos x="90" y="254"/>
                </a:cxn>
                <a:cxn ang="0">
                  <a:pos x="122" y="224"/>
                </a:cxn>
                <a:cxn ang="0">
                  <a:pos x="232" y="224"/>
                </a:cxn>
                <a:cxn ang="0">
                  <a:pos x="246" y="220"/>
                </a:cxn>
                <a:cxn ang="0">
                  <a:pos x="254" y="210"/>
                </a:cxn>
                <a:cxn ang="0">
                  <a:pos x="256" y="202"/>
                </a:cxn>
                <a:cxn ang="0">
                  <a:pos x="254" y="188"/>
                </a:cxn>
                <a:cxn ang="0">
                  <a:pos x="72" y="8"/>
                </a:cxn>
                <a:cxn ang="0">
                  <a:pos x="86" y="238"/>
                </a:cxn>
                <a:cxn ang="0">
                  <a:pos x="82" y="240"/>
                </a:cxn>
                <a:cxn ang="0">
                  <a:pos x="80" y="240"/>
                </a:cxn>
                <a:cxn ang="0">
                  <a:pos x="74" y="238"/>
                </a:cxn>
                <a:cxn ang="0">
                  <a:pos x="18" y="182"/>
                </a:cxn>
                <a:cxn ang="0">
                  <a:pos x="16" y="176"/>
                </a:cxn>
                <a:cxn ang="0">
                  <a:pos x="16" y="174"/>
                </a:cxn>
                <a:cxn ang="0">
                  <a:pos x="44" y="146"/>
                </a:cxn>
                <a:cxn ang="0">
                  <a:pos x="44" y="146"/>
                </a:cxn>
                <a:cxn ang="0">
                  <a:pos x="110" y="212"/>
                </a:cxn>
                <a:cxn ang="0">
                  <a:pos x="122" y="208"/>
                </a:cxn>
                <a:cxn ang="0">
                  <a:pos x="118" y="208"/>
                </a:cxn>
                <a:cxn ang="0">
                  <a:pos x="48" y="138"/>
                </a:cxn>
                <a:cxn ang="0">
                  <a:pos x="48" y="38"/>
                </a:cxn>
                <a:cxn ang="0">
                  <a:pos x="122" y="208"/>
                </a:cxn>
                <a:cxn ang="0">
                  <a:pos x="240" y="204"/>
                </a:cxn>
                <a:cxn ang="0">
                  <a:pos x="232" y="208"/>
                </a:cxn>
                <a:cxn ang="0">
                  <a:pos x="48" y="26"/>
                </a:cxn>
                <a:cxn ang="0">
                  <a:pos x="48" y="24"/>
                </a:cxn>
                <a:cxn ang="0">
                  <a:pos x="52" y="16"/>
                </a:cxn>
                <a:cxn ang="0">
                  <a:pos x="56" y="16"/>
                </a:cxn>
                <a:cxn ang="0">
                  <a:pos x="60" y="16"/>
                </a:cxn>
                <a:cxn ang="0">
                  <a:pos x="238" y="194"/>
                </a:cxn>
                <a:cxn ang="0">
                  <a:pos x="240" y="198"/>
                </a:cxn>
              </a:cxnLst>
              <a:rect l="0" t="0" r="r" b="b"/>
              <a:pathLst>
                <a:path w="256" h="256">
                  <a:moveTo>
                    <a:pt x="72" y="8"/>
                  </a:moveTo>
                  <a:lnTo>
                    <a:pt x="72" y="8"/>
                  </a:lnTo>
                  <a:lnTo>
                    <a:pt x="66" y="2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0" y="6"/>
                  </a:lnTo>
                  <a:lnTo>
                    <a:pt x="36" y="10"/>
                  </a:lnTo>
                  <a:lnTo>
                    <a:pt x="34" y="16"/>
                  </a:lnTo>
                  <a:lnTo>
                    <a:pt x="32" y="24"/>
                  </a:lnTo>
                  <a:lnTo>
                    <a:pt x="32" y="134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2" y="166"/>
                  </a:lnTo>
                  <a:lnTo>
                    <a:pt x="0" y="176"/>
                  </a:lnTo>
                  <a:lnTo>
                    <a:pt x="2" y="186"/>
                  </a:lnTo>
                  <a:lnTo>
                    <a:pt x="8" y="192"/>
                  </a:lnTo>
                  <a:lnTo>
                    <a:pt x="64" y="248"/>
                  </a:lnTo>
                  <a:lnTo>
                    <a:pt x="64" y="248"/>
                  </a:lnTo>
                  <a:lnTo>
                    <a:pt x="70" y="254"/>
                  </a:lnTo>
                  <a:lnTo>
                    <a:pt x="80" y="256"/>
                  </a:lnTo>
                  <a:lnTo>
                    <a:pt x="80" y="256"/>
                  </a:lnTo>
                  <a:lnTo>
                    <a:pt x="90" y="254"/>
                  </a:lnTo>
                  <a:lnTo>
                    <a:pt x="96" y="248"/>
                  </a:lnTo>
                  <a:lnTo>
                    <a:pt x="122" y="224"/>
                  </a:lnTo>
                  <a:lnTo>
                    <a:pt x="232" y="224"/>
                  </a:lnTo>
                  <a:lnTo>
                    <a:pt x="232" y="224"/>
                  </a:lnTo>
                  <a:lnTo>
                    <a:pt x="240" y="222"/>
                  </a:lnTo>
                  <a:lnTo>
                    <a:pt x="246" y="220"/>
                  </a:lnTo>
                  <a:lnTo>
                    <a:pt x="250" y="216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6" y="202"/>
                  </a:lnTo>
                  <a:lnTo>
                    <a:pt x="256" y="196"/>
                  </a:lnTo>
                  <a:lnTo>
                    <a:pt x="254" y="188"/>
                  </a:lnTo>
                  <a:lnTo>
                    <a:pt x="248" y="184"/>
                  </a:lnTo>
                  <a:lnTo>
                    <a:pt x="72" y="8"/>
                  </a:lnTo>
                  <a:close/>
                  <a:moveTo>
                    <a:pt x="110" y="212"/>
                  </a:moveTo>
                  <a:lnTo>
                    <a:pt x="86" y="238"/>
                  </a:lnTo>
                  <a:lnTo>
                    <a:pt x="86" y="238"/>
                  </a:lnTo>
                  <a:lnTo>
                    <a:pt x="8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4" y="238"/>
                  </a:lnTo>
                  <a:lnTo>
                    <a:pt x="18" y="182"/>
                  </a:lnTo>
                  <a:lnTo>
                    <a:pt x="18" y="182"/>
                  </a:lnTo>
                  <a:lnTo>
                    <a:pt x="16" y="178"/>
                  </a:lnTo>
                  <a:lnTo>
                    <a:pt x="16" y="176"/>
                  </a:lnTo>
                  <a:lnTo>
                    <a:pt x="16" y="176"/>
                  </a:lnTo>
                  <a:lnTo>
                    <a:pt x="16" y="174"/>
                  </a:lnTo>
                  <a:lnTo>
                    <a:pt x="18" y="170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110" y="212"/>
                  </a:lnTo>
                  <a:lnTo>
                    <a:pt x="110" y="212"/>
                  </a:lnTo>
                  <a:lnTo>
                    <a:pt x="110" y="212"/>
                  </a:lnTo>
                  <a:close/>
                  <a:moveTo>
                    <a:pt x="122" y="208"/>
                  </a:moveTo>
                  <a:lnTo>
                    <a:pt x="122" y="208"/>
                  </a:lnTo>
                  <a:lnTo>
                    <a:pt x="118" y="208"/>
                  </a:lnTo>
                  <a:lnTo>
                    <a:pt x="48" y="138"/>
                  </a:lnTo>
                  <a:lnTo>
                    <a:pt x="48" y="138"/>
                  </a:lnTo>
                  <a:lnTo>
                    <a:pt x="48" y="134"/>
                  </a:lnTo>
                  <a:lnTo>
                    <a:pt x="48" y="38"/>
                  </a:lnTo>
                  <a:lnTo>
                    <a:pt x="218" y="208"/>
                  </a:lnTo>
                  <a:lnTo>
                    <a:pt x="122" y="208"/>
                  </a:lnTo>
                  <a:close/>
                  <a:moveTo>
                    <a:pt x="240" y="204"/>
                  </a:moveTo>
                  <a:lnTo>
                    <a:pt x="240" y="204"/>
                  </a:lnTo>
                  <a:lnTo>
                    <a:pt x="236" y="206"/>
                  </a:lnTo>
                  <a:lnTo>
                    <a:pt x="232" y="208"/>
                  </a:lnTo>
                  <a:lnTo>
                    <a:pt x="230" y="20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0" y="20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8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40" y="198"/>
                  </a:lnTo>
                  <a:lnTo>
                    <a:pt x="240" y="2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4" name="Freeform 152"/>
            <p:cNvSpPr>
              <a:spLocks/>
            </p:cNvSpPr>
            <p:nvPr/>
          </p:nvSpPr>
          <p:spPr bwMode="auto">
            <a:xfrm>
              <a:off x="5803900" y="1149350"/>
              <a:ext cx="190500" cy="190500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8" y="18"/>
                </a:cxn>
                <a:cxn ang="0">
                  <a:pos x="46" y="24"/>
                </a:cxn>
                <a:cxn ang="0">
                  <a:pos x="62" y="32"/>
                </a:cxn>
                <a:cxn ang="0">
                  <a:pos x="76" y="44"/>
                </a:cxn>
                <a:cxn ang="0">
                  <a:pos x="88" y="58"/>
                </a:cxn>
                <a:cxn ang="0">
                  <a:pos x="96" y="74"/>
                </a:cxn>
                <a:cxn ang="0">
                  <a:pos x="102" y="92"/>
                </a:cxn>
                <a:cxn ang="0">
                  <a:pos x="104" y="112"/>
                </a:cxn>
                <a:cxn ang="0">
                  <a:pos x="104" y="112"/>
                </a:cxn>
                <a:cxn ang="0">
                  <a:pos x="104" y="112"/>
                </a:cxn>
                <a:cxn ang="0">
                  <a:pos x="104" y="116"/>
                </a:cxn>
                <a:cxn ang="0">
                  <a:pos x="106" y="118"/>
                </a:cxn>
                <a:cxn ang="0">
                  <a:pos x="108" y="120"/>
                </a:cxn>
                <a:cxn ang="0">
                  <a:pos x="112" y="120"/>
                </a:cxn>
                <a:cxn ang="0">
                  <a:pos x="112" y="120"/>
                </a:cxn>
                <a:cxn ang="0">
                  <a:pos x="116" y="120"/>
                </a:cxn>
                <a:cxn ang="0">
                  <a:pos x="118" y="118"/>
                </a:cxn>
                <a:cxn ang="0">
                  <a:pos x="120" y="116"/>
                </a:cxn>
                <a:cxn ang="0">
                  <a:pos x="120" y="112"/>
                </a:cxn>
                <a:cxn ang="0">
                  <a:pos x="120" y="112"/>
                </a:cxn>
                <a:cxn ang="0">
                  <a:pos x="120" y="112"/>
                </a:cxn>
                <a:cxn ang="0">
                  <a:pos x="120" y="112"/>
                </a:cxn>
                <a:cxn ang="0">
                  <a:pos x="118" y="90"/>
                </a:cxn>
                <a:cxn ang="0">
                  <a:pos x="112" y="68"/>
                </a:cxn>
                <a:cxn ang="0">
                  <a:pos x="100" y="50"/>
                </a:cxn>
                <a:cxn ang="0">
                  <a:pos x="88" y="32"/>
                </a:cxn>
                <a:cxn ang="0">
                  <a:pos x="70" y="20"/>
                </a:cxn>
                <a:cxn ang="0">
                  <a:pos x="52" y="8"/>
                </a:cxn>
                <a:cxn ang="0">
                  <a:pos x="3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2" y="14"/>
                </a:cxn>
                <a:cxn ang="0">
                  <a:pos x="4" y="16"/>
                </a:cxn>
                <a:cxn ang="0">
                  <a:pos x="8" y="16"/>
                </a:cxn>
              </a:cxnLst>
              <a:rect l="0" t="0" r="r" b="b"/>
              <a:pathLst>
                <a:path w="120" h="120">
                  <a:moveTo>
                    <a:pt x="8" y="16"/>
                  </a:moveTo>
                  <a:lnTo>
                    <a:pt x="8" y="16"/>
                  </a:lnTo>
                  <a:lnTo>
                    <a:pt x="8" y="16"/>
                  </a:lnTo>
                  <a:lnTo>
                    <a:pt x="28" y="18"/>
                  </a:lnTo>
                  <a:lnTo>
                    <a:pt x="46" y="24"/>
                  </a:lnTo>
                  <a:lnTo>
                    <a:pt x="62" y="32"/>
                  </a:lnTo>
                  <a:lnTo>
                    <a:pt x="76" y="44"/>
                  </a:lnTo>
                  <a:lnTo>
                    <a:pt x="88" y="58"/>
                  </a:lnTo>
                  <a:lnTo>
                    <a:pt x="96" y="74"/>
                  </a:lnTo>
                  <a:lnTo>
                    <a:pt x="102" y="9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6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6" y="120"/>
                  </a:lnTo>
                  <a:lnTo>
                    <a:pt x="118" y="118"/>
                  </a:lnTo>
                  <a:lnTo>
                    <a:pt x="120" y="116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18" y="90"/>
                  </a:lnTo>
                  <a:lnTo>
                    <a:pt x="112" y="68"/>
                  </a:lnTo>
                  <a:lnTo>
                    <a:pt x="100" y="50"/>
                  </a:lnTo>
                  <a:lnTo>
                    <a:pt x="88" y="32"/>
                  </a:lnTo>
                  <a:lnTo>
                    <a:pt x="70" y="20"/>
                  </a:lnTo>
                  <a:lnTo>
                    <a:pt x="52" y="8"/>
                  </a:lnTo>
                  <a:lnTo>
                    <a:pt x="3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8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43" name="Freeform 179"/>
          <p:cNvSpPr>
            <a:spLocks noEditPoints="1"/>
          </p:cNvSpPr>
          <p:nvPr/>
        </p:nvSpPr>
        <p:spPr bwMode="auto">
          <a:xfrm>
            <a:off x="593725" y="1288539"/>
            <a:ext cx="348824" cy="250717"/>
          </a:xfrm>
          <a:custGeom>
            <a:avLst/>
            <a:gdLst/>
            <a:ahLst/>
            <a:cxnLst>
              <a:cxn ang="0">
                <a:pos x="204" y="52"/>
              </a:cxn>
              <a:cxn ang="0">
                <a:pos x="184" y="18"/>
              </a:cxn>
              <a:cxn ang="0">
                <a:pos x="150" y="2"/>
              </a:cxn>
              <a:cxn ang="0">
                <a:pos x="126" y="0"/>
              </a:cxn>
              <a:cxn ang="0">
                <a:pos x="96" y="12"/>
              </a:cxn>
              <a:cxn ang="0">
                <a:pos x="76" y="32"/>
              </a:cxn>
              <a:cxn ang="0">
                <a:pos x="60" y="40"/>
              </a:cxn>
              <a:cxn ang="0">
                <a:pos x="46" y="42"/>
              </a:cxn>
              <a:cxn ang="0">
                <a:pos x="30" y="56"/>
              </a:cxn>
              <a:cxn ang="0">
                <a:pos x="24" y="76"/>
              </a:cxn>
              <a:cxn ang="0">
                <a:pos x="26" y="88"/>
              </a:cxn>
              <a:cxn ang="0">
                <a:pos x="2" y="118"/>
              </a:cxn>
              <a:cxn ang="0">
                <a:pos x="2" y="142"/>
              </a:cxn>
              <a:cxn ang="0">
                <a:pos x="16" y="168"/>
              </a:cxn>
              <a:cxn ang="0">
                <a:pos x="42" y="182"/>
              </a:cxn>
              <a:cxn ang="0">
                <a:pos x="196" y="184"/>
              </a:cxn>
              <a:cxn ang="0">
                <a:pos x="208" y="182"/>
              </a:cxn>
              <a:cxn ang="0">
                <a:pos x="238" y="166"/>
              </a:cxn>
              <a:cxn ang="0">
                <a:pos x="254" y="136"/>
              </a:cxn>
              <a:cxn ang="0">
                <a:pos x="256" y="114"/>
              </a:cxn>
              <a:cxn ang="0">
                <a:pos x="242" y="86"/>
              </a:cxn>
              <a:cxn ang="0">
                <a:pos x="218" y="68"/>
              </a:cxn>
              <a:cxn ang="0">
                <a:pos x="196" y="168"/>
              </a:cxn>
              <a:cxn ang="0">
                <a:pos x="44" y="168"/>
              </a:cxn>
              <a:cxn ang="0">
                <a:pos x="26" y="158"/>
              </a:cxn>
              <a:cxn ang="0">
                <a:pos x="16" y="140"/>
              </a:cxn>
              <a:cxn ang="0">
                <a:pos x="18" y="122"/>
              </a:cxn>
              <a:cxn ang="0">
                <a:pos x="34" y="102"/>
              </a:cxn>
              <a:cxn ang="0">
                <a:pos x="44" y="94"/>
              </a:cxn>
              <a:cxn ang="0">
                <a:pos x="42" y="82"/>
              </a:cxn>
              <a:cxn ang="0">
                <a:pos x="42" y="68"/>
              </a:cxn>
              <a:cxn ang="0">
                <a:pos x="60" y="56"/>
              </a:cxn>
              <a:cxn ang="0">
                <a:pos x="70" y="58"/>
              </a:cxn>
              <a:cxn ang="0">
                <a:pos x="80" y="58"/>
              </a:cxn>
              <a:cxn ang="0">
                <a:pos x="86" y="48"/>
              </a:cxn>
              <a:cxn ang="0">
                <a:pos x="120" y="18"/>
              </a:cxn>
              <a:cxn ang="0">
                <a:pos x="146" y="16"/>
              </a:cxn>
              <a:cxn ang="0">
                <a:pos x="174" y="30"/>
              </a:cxn>
              <a:cxn ang="0">
                <a:pos x="190" y="56"/>
              </a:cxn>
              <a:cxn ang="0">
                <a:pos x="192" y="74"/>
              </a:cxn>
              <a:cxn ang="0">
                <a:pos x="204" y="80"/>
              </a:cxn>
              <a:cxn ang="0">
                <a:pos x="218" y="86"/>
              </a:cxn>
              <a:cxn ang="0">
                <a:pos x="234" y="102"/>
              </a:cxn>
              <a:cxn ang="0">
                <a:pos x="240" y="124"/>
              </a:cxn>
              <a:cxn ang="0">
                <a:pos x="236" y="142"/>
              </a:cxn>
              <a:cxn ang="0">
                <a:pos x="220" y="160"/>
              </a:cxn>
              <a:cxn ang="0">
                <a:pos x="196" y="168"/>
              </a:cxn>
            </a:cxnLst>
            <a:rect l="0" t="0" r="r" b="b"/>
            <a:pathLst>
              <a:path w="256" h="184">
                <a:moveTo>
                  <a:pt x="208" y="66"/>
                </a:moveTo>
                <a:lnTo>
                  <a:pt x="208" y="66"/>
                </a:lnTo>
                <a:lnTo>
                  <a:pt x="204" y="52"/>
                </a:lnTo>
                <a:lnTo>
                  <a:pt x="200" y="40"/>
                </a:lnTo>
                <a:lnTo>
                  <a:pt x="194" y="28"/>
                </a:lnTo>
                <a:lnTo>
                  <a:pt x="184" y="18"/>
                </a:lnTo>
                <a:lnTo>
                  <a:pt x="174" y="10"/>
                </a:lnTo>
                <a:lnTo>
                  <a:pt x="162" y="6"/>
                </a:lnTo>
                <a:lnTo>
                  <a:pt x="150" y="2"/>
                </a:lnTo>
                <a:lnTo>
                  <a:pt x="136" y="0"/>
                </a:lnTo>
                <a:lnTo>
                  <a:pt x="136" y="0"/>
                </a:lnTo>
                <a:lnTo>
                  <a:pt x="126" y="0"/>
                </a:lnTo>
                <a:lnTo>
                  <a:pt x="116" y="4"/>
                </a:lnTo>
                <a:lnTo>
                  <a:pt x="106" y="6"/>
                </a:lnTo>
                <a:lnTo>
                  <a:pt x="96" y="12"/>
                </a:lnTo>
                <a:lnTo>
                  <a:pt x="88" y="18"/>
                </a:lnTo>
                <a:lnTo>
                  <a:pt x="82" y="24"/>
                </a:lnTo>
                <a:lnTo>
                  <a:pt x="76" y="32"/>
                </a:lnTo>
                <a:lnTo>
                  <a:pt x="70" y="42"/>
                </a:lnTo>
                <a:lnTo>
                  <a:pt x="70" y="42"/>
                </a:lnTo>
                <a:lnTo>
                  <a:pt x="60" y="40"/>
                </a:lnTo>
                <a:lnTo>
                  <a:pt x="60" y="40"/>
                </a:lnTo>
                <a:lnTo>
                  <a:pt x="52" y="40"/>
                </a:lnTo>
                <a:lnTo>
                  <a:pt x="46" y="42"/>
                </a:lnTo>
                <a:lnTo>
                  <a:pt x="40" y="46"/>
                </a:lnTo>
                <a:lnTo>
                  <a:pt x="34" y="50"/>
                </a:lnTo>
                <a:lnTo>
                  <a:pt x="30" y="56"/>
                </a:lnTo>
                <a:lnTo>
                  <a:pt x="26" y="62"/>
                </a:lnTo>
                <a:lnTo>
                  <a:pt x="24" y="68"/>
                </a:lnTo>
                <a:lnTo>
                  <a:pt x="24" y="76"/>
                </a:lnTo>
                <a:lnTo>
                  <a:pt x="24" y="76"/>
                </a:lnTo>
                <a:lnTo>
                  <a:pt x="26" y="88"/>
                </a:lnTo>
                <a:lnTo>
                  <a:pt x="26" y="88"/>
                </a:lnTo>
                <a:lnTo>
                  <a:pt x="16" y="96"/>
                </a:lnTo>
                <a:lnTo>
                  <a:pt x="8" y="106"/>
                </a:lnTo>
                <a:lnTo>
                  <a:pt x="2" y="118"/>
                </a:lnTo>
                <a:lnTo>
                  <a:pt x="0" y="132"/>
                </a:lnTo>
                <a:lnTo>
                  <a:pt x="0" y="132"/>
                </a:lnTo>
                <a:lnTo>
                  <a:pt x="2" y="142"/>
                </a:lnTo>
                <a:lnTo>
                  <a:pt x="4" y="152"/>
                </a:lnTo>
                <a:lnTo>
                  <a:pt x="8" y="162"/>
                </a:lnTo>
                <a:lnTo>
                  <a:pt x="16" y="168"/>
                </a:lnTo>
                <a:lnTo>
                  <a:pt x="22" y="176"/>
                </a:lnTo>
                <a:lnTo>
                  <a:pt x="32" y="180"/>
                </a:lnTo>
                <a:lnTo>
                  <a:pt x="42" y="182"/>
                </a:lnTo>
                <a:lnTo>
                  <a:pt x="52" y="184"/>
                </a:lnTo>
                <a:lnTo>
                  <a:pt x="52" y="184"/>
                </a:lnTo>
                <a:lnTo>
                  <a:pt x="196" y="184"/>
                </a:lnTo>
                <a:lnTo>
                  <a:pt x="196" y="184"/>
                </a:lnTo>
                <a:lnTo>
                  <a:pt x="196" y="184"/>
                </a:lnTo>
                <a:lnTo>
                  <a:pt x="208" y="182"/>
                </a:lnTo>
                <a:lnTo>
                  <a:pt x="220" y="180"/>
                </a:lnTo>
                <a:lnTo>
                  <a:pt x="230" y="174"/>
                </a:lnTo>
                <a:lnTo>
                  <a:pt x="238" y="166"/>
                </a:lnTo>
                <a:lnTo>
                  <a:pt x="246" y="158"/>
                </a:lnTo>
                <a:lnTo>
                  <a:pt x="252" y="148"/>
                </a:lnTo>
                <a:lnTo>
                  <a:pt x="254" y="136"/>
                </a:lnTo>
                <a:lnTo>
                  <a:pt x="256" y="124"/>
                </a:lnTo>
                <a:lnTo>
                  <a:pt x="256" y="124"/>
                </a:lnTo>
                <a:lnTo>
                  <a:pt x="256" y="114"/>
                </a:lnTo>
                <a:lnTo>
                  <a:pt x="252" y="104"/>
                </a:lnTo>
                <a:lnTo>
                  <a:pt x="248" y="94"/>
                </a:lnTo>
                <a:lnTo>
                  <a:pt x="242" y="86"/>
                </a:lnTo>
                <a:lnTo>
                  <a:pt x="234" y="78"/>
                </a:lnTo>
                <a:lnTo>
                  <a:pt x="226" y="72"/>
                </a:lnTo>
                <a:lnTo>
                  <a:pt x="218" y="68"/>
                </a:lnTo>
                <a:lnTo>
                  <a:pt x="208" y="66"/>
                </a:lnTo>
                <a:close/>
                <a:moveTo>
                  <a:pt x="196" y="168"/>
                </a:moveTo>
                <a:lnTo>
                  <a:pt x="196" y="168"/>
                </a:lnTo>
                <a:lnTo>
                  <a:pt x="52" y="168"/>
                </a:lnTo>
                <a:lnTo>
                  <a:pt x="52" y="168"/>
                </a:lnTo>
                <a:lnTo>
                  <a:pt x="44" y="168"/>
                </a:lnTo>
                <a:lnTo>
                  <a:pt x="38" y="166"/>
                </a:lnTo>
                <a:lnTo>
                  <a:pt x="32" y="162"/>
                </a:lnTo>
                <a:lnTo>
                  <a:pt x="26" y="158"/>
                </a:lnTo>
                <a:lnTo>
                  <a:pt x="22" y="152"/>
                </a:lnTo>
                <a:lnTo>
                  <a:pt x="18" y="146"/>
                </a:lnTo>
                <a:lnTo>
                  <a:pt x="16" y="140"/>
                </a:lnTo>
                <a:lnTo>
                  <a:pt x="16" y="132"/>
                </a:lnTo>
                <a:lnTo>
                  <a:pt x="16" y="132"/>
                </a:lnTo>
                <a:lnTo>
                  <a:pt x="18" y="122"/>
                </a:lnTo>
                <a:lnTo>
                  <a:pt x="20" y="114"/>
                </a:lnTo>
                <a:lnTo>
                  <a:pt x="26" y="106"/>
                </a:lnTo>
                <a:lnTo>
                  <a:pt x="34" y="102"/>
                </a:lnTo>
                <a:lnTo>
                  <a:pt x="34" y="102"/>
                </a:lnTo>
                <a:lnTo>
                  <a:pt x="40" y="98"/>
                </a:lnTo>
                <a:lnTo>
                  <a:pt x="44" y="94"/>
                </a:lnTo>
                <a:lnTo>
                  <a:pt x="44" y="90"/>
                </a:lnTo>
                <a:lnTo>
                  <a:pt x="42" y="82"/>
                </a:lnTo>
                <a:lnTo>
                  <a:pt x="42" y="82"/>
                </a:lnTo>
                <a:lnTo>
                  <a:pt x="40" y="76"/>
                </a:lnTo>
                <a:lnTo>
                  <a:pt x="40" y="76"/>
                </a:lnTo>
                <a:lnTo>
                  <a:pt x="42" y="68"/>
                </a:lnTo>
                <a:lnTo>
                  <a:pt x="46" y="62"/>
                </a:lnTo>
                <a:lnTo>
                  <a:pt x="52" y="58"/>
                </a:lnTo>
                <a:lnTo>
                  <a:pt x="60" y="56"/>
                </a:lnTo>
                <a:lnTo>
                  <a:pt x="60" y="56"/>
                </a:lnTo>
                <a:lnTo>
                  <a:pt x="64" y="56"/>
                </a:lnTo>
                <a:lnTo>
                  <a:pt x="70" y="58"/>
                </a:lnTo>
                <a:lnTo>
                  <a:pt x="70" y="58"/>
                </a:lnTo>
                <a:lnTo>
                  <a:pt x="76" y="60"/>
                </a:lnTo>
                <a:lnTo>
                  <a:pt x="80" y="58"/>
                </a:lnTo>
                <a:lnTo>
                  <a:pt x="82" y="54"/>
                </a:lnTo>
                <a:lnTo>
                  <a:pt x="86" y="48"/>
                </a:lnTo>
                <a:lnTo>
                  <a:pt x="86" y="48"/>
                </a:lnTo>
                <a:lnTo>
                  <a:pt x="94" y="36"/>
                </a:lnTo>
                <a:lnTo>
                  <a:pt x="106" y="24"/>
                </a:lnTo>
                <a:lnTo>
                  <a:pt x="120" y="18"/>
                </a:lnTo>
                <a:lnTo>
                  <a:pt x="136" y="16"/>
                </a:lnTo>
                <a:lnTo>
                  <a:pt x="136" y="16"/>
                </a:lnTo>
                <a:lnTo>
                  <a:pt x="146" y="16"/>
                </a:lnTo>
                <a:lnTo>
                  <a:pt x="156" y="20"/>
                </a:lnTo>
                <a:lnTo>
                  <a:pt x="166" y="24"/>
                </a:lnTo>
                <a:lnTo>
                  <a:pt x="174" y="30"/>
                </a:lnTo>
                <a:lnTo>
                  <a:pt x="180" y="38"/>
                </a:lnTo>
                <a:lnTo>
                  <a:pt x="186" y="46"/>
                </a:lnTo>
                <a:lnTo>
                  <a:pt x="190" y="56"/>
                </a:lnTo>
                <a:lnTo>
                  <a:pt x="192" y="66"/>
                </a:lnTo>
                <a:lnTo>
                  <a:pt x="192" y="66"/>
                </a:lnTo>
                <a:lnTo>
                  <a:pt x="192" y="74"/>
                </a:lnTo>
                <a:lnTo>
                  <a:pt x="194" y="78"/>
                </a:lnTo>
                <a:lnTo>
                  <a:pt x="198" y="80"/>
                </a:lnTo>
                <a:lnTo>
                  <a:pt x="204" y="80"/>
                </a:lnTo>
                <a:lnTo>
                  <a:pt x="204" y="80"/>
                </a:lnTo>
                <a:lnTo>
                  <a:pt x="212" y="82"/>
                </a:lnTo>
                <a:lnTo>
                  <a:pt x="218" y="86"/>
                </a:lnTo>
                <a:lnTo>
                  <a:pt x="224" y="90"/>
                </a:lnTo>
                <a:lnTo>
                  <a:pt x="230" y="96"/>
                </a:lnTo>
                <a:lnTo>
                  <a:pt x="234" y="102"/>
                </a:lnTo>
                <a:lnTo>
                  <a:pt x="238" y="108"/>
                </a:lnTo>
                <a:lnTo>
                  <a:pt x="240" y="116"/>
                </a:lnTo>
                <a:lnTo>
                  <a:pt x="240" y="124"/>
                </a:lnTo>
                <a:lnTo>
                  <a:pt x="240" y="124"/>
                </a:lnTo>
                <a:lnTo>
                  <a:pt x="240" y="132"/>
                </a:lnTo>
                <a:lnTo>
                  <a:pt x="236" y="142"/>
                </a:lnTo>
                <a:lnTo>
                  <a:pt x="232" y="148"/>
                </a:lnTo>
                <a:lnTo>
                  <a:pt x="228" y="156"/>
                </a:lnTo>
                <a:lnTo>
                  <a:pt x="220" y="160"/>
                </a:lnTo>
                <a:lnTo>
                  <a:pt x="214" y="164"/>
                </a:lnTo>
                <a:lnTo>
                  <a:pt x="204" y="168"/>
                </a:lnTo>
                <a:lnTo>
                  <a:pt x="196" y="1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44" name="Group 43"/>
          <p:cNvGrpSpPr/>
          <p:nvPr/>
        </p:nvGrpSpPr>
        <p:grpSpPr>
          <a:xfrm>
            <a:off x="1989022" y="1942584"/>
            <a:ext cx="348824" cy="348824"/>
            <a:chOff x="3962400" y="1962150"/>
            <a:chExt cx="406400" cy="406400"/>
          </a:xfrm>
          <a:solidFill>
            <a:schemeClr val="bg1">
              <a:lumMod val="50000"/>
            </a:schemeClr>
          </a:solidFill>
        </p:grpSpPr>
        <p:sp>
          <p:nvSpPr>
            <p:cNvPr id="60" name="Freeform 121"/>
            <p:cNvSpPr>
              <a:spLocks noEditPoints="1"/>
            </p:cNvSpPr>
            <p:nvPr/>
          </p:nvSpPr>
          <p:spPr bwMode="auto">
            <a:xfrm>
              <a:off x="3962400" y="1962150"/>
              <a:ext cx="406400" cy="406400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144" y="6"/>
                </a:cxn>
                <a:cxn ang="0">
                  <a:pos x="120" y="24"/>
                </a:cxn>
                <a:cxn ang="0">
                  <a:pos x="102" y="48"/>
                </a:cxn>
                <a:cxn ang="0">
                  <a:pos x="96" y="80"/>
                </a:cxn>
                <a:cxn ang="0">
                  <a:pos x="98" y="94"/>
                </a:cxn>
                <a:cxn ang="0">
                  <a:pos x="4" y="206"/>
                </a:cxn>
                <a:cxn ang="0">
                  <a:pos x="2" y="210"/>
                </a:cxn>
                <a:cxn ang="0">
                  <a:pos x="0" y="240"/>
                </a:cxn>
                <a:cxn ang="0">
                  <a:pos x="2" y="246"/>
                </a:cxn>
                <a:cxn ang="0">
                  <a:pos x="10" y="254"/>
                </a:cxn>
                <a:cxn ang="0">
                  <a:pos x="40" y="256"/>
                </a:cxn>
                <a:cxn ang="0">
                  <a:pos x="46" y="254"/>
                </a:cxn>
                <a:cxn ang="0">
                  <a:pos x="62" y="240"/>
                </a:cxn>
                <a:cxn ang="0">
                  <a:pos x="80" y="240"/>
                </a:cxn>
                <a:cxn ang="0">
                  <a:pos x="92" y="236"/>
                </a:cxn>
                <a:cxn ang="0">
                  <a:pos x="96" y="224"/>
                </a:cxn>
                <a:cxn ang="0">
                  <a:pos x="112" y="208"/>
                </a:cxn>
                <a:cxn ang="0">
                  <a:pos x="118" y="206"/>
                </a:cxn>
                <a:cxn ang="0">
                  <a:pos x="126" y="198"/>
                </a:cxn>
                <a:cxn ang="0">
                  <a:pos x="128" y="174"/>
                </a:cxn>
                <a:cxn ang="0">
                  <a:pos x="146" y="154"/>
                </a:cxn>
                <a:cxn ang="0">
                  <a:pos x="176" y="160"/>
                </a:cxn>
                <a:cxn ang="0">
                  <a:pos x="192" y="158"/>
                </a:cxn>
                <a:cxn ang="0">
                  <a:pos x="220" y="146"/>
                </a:cxn>
                <a:cxn ang="0">
                  <a:pos x="242" y="124"/>
                </a:cxn>
                <a:cxn ang="0">
                  <a:pos x="254" y="96"/>
                </a:cxn>
                <a:cxn ang="0">
                  <a:pos x="256" y="80"/>
                </a:cxn>
                <a:cxn ang="0">
                  <a:pos x="250" y="48"/>
                </a:cxn>
                <a:cxn ang="0">
                  <a:pos x="232" y="24"/>
                </a:cxn>
                <a:cxn ang="0">
                  <a:pos x="208" y="6"/>
                </a:cxn>
                <a:cxn ang="0">
                  <a:pos x="176" y="0"/>
                </a:cxn>
                <a:cxn ang="0">
                  <a:pos x="176" y="144"/>
                </a:cxn>
                <a:cxn ang="0">
                  <a:pos x="158" y="142"/>
                </a:cxn>
                <a:cxn ang="0">
                  <a:pos x="140" y="138"/>
                </a:cxn>
                <a:cxn ang="0">
                  <a:pos x="116" y="162"/>
                </a:cxn>
                <a:cxn ang="0">
                  <a:pos x="114" y="168"/>
                </a:cxn>
                <a:cxn ang="0">
                  <a:pos x="112" y="192"/>
                </a:cxn>
                <a:cxn ang="0">
                  <a:pos x="96" y="192"/>
                </a:cxn>
                <a:cxn ang="0">
                  <a:pos x="84" y="196"/>
                </a:cxn>
                <a:cxn ang="0">
                  <a:pos x="80" y="208"/>
                </a:cxn>
                <a:cxn ang="0">
                  <a:pos x="62" y="224"/>
                </a:cxn>
                <a:cxn ang="0">
                  <a:pos x="56" y="226"/>
                </a:cxn>
                <a:cxn ang="0">
                  <a:pos x="38" y="240"/>
                </a:cxn>
                <a:cxn ang="0">
                  <a:pos x="16" y="218"/>
                </a:cxn>
                <a:cxn ang="0">
                  <a:pos x="110" y="124"/>
                </a:cxn>
                <a:cxn ang="0">
                  <a:pos x="122" y="112"/>
                </a:cxn>
                <a:cxn ang="0">
                  <a:pos x="114" y="98"/>
                </a:cxn>
                <a:cxn ang="0">
                  <a:pos x="112" y="80"/>
                </a:cxn>
                <a:cxn ang="0">
                  <a:pos x="114" y="68"/>
                </a:cxn>
                <a:cxn ang="0">
                  <a:pos x="122" y="44"/>
                </a:cxn>
                <a:cxn ang="0">
                  <a:pos x="140" y="26"/>
                </a:cxn>
                <a:cxn ang="0">
                  <a:pos x="164" y="18"/>
                </a:cxn>
                <a:cxn ang="0">
                  <a:pos x="176" y="16"/>
                </a:cxn>
                <a:cxn ang="0">
                  <a:pos x="200" y="22"/>
                </a:cxn>
                <a:cxn ang="0">
                  <a:pos x="222" y="34"/>
                </a:cxn>
                <a:cxn ang="0">
                  <a:pos x="234" y="56"/>
                </a:cxn>
                <a:cxn ang="0">
                  <a:pos x="240" y="80"/>
                </a:cxn>
                <a:cxn ang="0">
                  <a:pos x="238" y="92"/>
                </a:cxn>
                <a:cxn ang="0">
                  <a:pos x="230" y="116"/>
                </a:cxn>
                <a:cxn ang="0">
                  <a:pos x="212" y="134"/>
                </a:cxn>
                <a:cxn ang="0">
                  <a:pos x="188" y="142"/>
                </a:cxn>
              </a:cxnLst>
              <a:rect l="0" t="0" r="r" b="b"/>
              <a:pathLst>
                <a:path w="256" h="256">
                  <a:moveTo>
                    <a:pt x="176" y="0"/>
                  </a:moveTo>
                  <a:lnTo>
                    <a:pt x="176" y="0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32" y="14"/>
                  </a:lnTo>
                  <a:lnTo>
                    <a:pt x="120" y="24"/>
                  </a:lnTo>
                  <a:lnTo>
                    <a:pt x="110" y="36"/>
                  </a:lnTo>
                  <a:lnTo>
                    <a:pt x="102" y="48"/>
                  </a:lnTo>
                  <a:lnTo>
                    <a:pt x="98" y="64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94"/>
                  </a:lnTo>
                  <a:lnTo>
                    <a:pt x="102" y="110"/>
                  </a:lnTo>
                  <a:lnTo>
                    <a:pt x="4" y="206"/>
                  </a:lnTo>
                  <a:lnTo>
                    <a:pt x="4" y="206"/>
                  </a:lnTo>
                  <a:lnTo>
                    <a:pt x="2" y="210"/>
                  </a:lnTo>
                  <a:lnTo>
                    <a:pt x="0" y="216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4" y="252"/>
                  </a:lnTo>
                  <a:lnTo>
                    <a:pt x="10" y="254"/>
                  </a:lnTo>
                  <a:lnTo>
                    <a:pt x="16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6" y="254"/>
                  </a:lnTo>
                  <a:lnTo>
                    <a:pt x="50" y="252"/>
                  </a:lnTo>
                  <a:lnTo>
                    <a:pt x="62" y="240"/>
                  </a:lnTo>
                  <a:lnTo>
                    <a:pt x="80" y="240"/>
                  </a:lnTo>
                  <a:lnTo>
                    <a:pt x="80" y="240"/>
                  </a:lnTo>
                  <a:lnTo>
                    <a:pt x="86" y="238"/>
                  </a:lnTo>
                  <a:lnTo>
                    <a:pt x="92" y="236"/>
                  </a:lnTo>
                  <a:lnTo>
                    <a:pt x="94" y="230"/>
                  </a:lnTo>
                  <a:lnTo>
                    <a:pt x="96" y="224"/>
                  </a:lnTo>
                  <a:lnTo>
                    <a:pt x="96" y="208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18" y="206"/>
                  </a:lnTo>
                  <a:lnTo>
                    <a:pt x="124" y="204"/>
                  </a:lnTo>
                  <a:lnTo>
                    <a:pt x="126" y="198"/>
                  </a:lnTo>
                  <a:lnTo>
                    <a:pt x="128" y="192"/>
                  </a:lnTo>
                  <a:lnTo>
                    <a:pt x="128" y="174"/>
                  </a:lnTo>
                  <a:lnTo>
                    <a:pt x="146" y="154"/>
                  </a:lnTo>
                  <a:lnTo>
                    <a:pt x="146" y="154"/>
                  </a:lnTo>
                  <a:lnTo>
                    <a:pt x="162" y="158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92" y="158"/>
                  </a:lnTo>
                  <a:lnTo>
                    <a:pt x="208" y="154"/>
                  </a:lnTo>
                  <a:lnTo>
                    <a:pt x="220" y="146"/>
                  </a:lnTo>
                  <a:lnTo>
                    <a:pt x="232" y="136"/>
                  </a:lnTo>
                  <a:lnTo>
                    <a:pt x="242" y="124"/>
                  </a:lnTo>
                  <a:lnTo>
                    <a:pt x="250" y="112"/>
                  </a:lnTo>
                  <a:lnTo>
                    <a:pt x="254" y="96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4" y="64"/>
                  </a:lnTo>
                  <a:lnTo>
                    <a:pt x="250" y="48"/>
                  </a:lnTo>
                  <a:lnTo>
                    <a:pt x="242" y="36"/>
                  </a:lnTo>
                  <a:lnTo>
                    <a:pt x="232" y="24"/>
                  </a:lnTo>
                  <a:lnTo>
                    <a:pt x="220" y="14"/>
                  </a:lnTo>
                  <a:lnTo>
                    <a:pt x="208" y="6"/>
                  </a:lnTo>
                  <a:lnTo>
                    <a:pt x="192" y="2"/>
                  </a:lnTo>
                  <a:lnTo>
                    <a:pt x="176" y="0"/>
                  </a:lnTo>
                  <a:close/>
                  <a:moveTo>
                    <a:pt x="176" y="144"/>
                  </a:moveTo>
                  <a:lnTo>
                    <a:pt x="176" y="144"/>
                  </a:lnTo>
                  <a:lnTo>
                    <a:pt x="168" y="144"/>
                  </a:lnTo>
                  <a:lnTo>
                    <a:pt x="158" y="142"/>
                  </a:lnTo>
                  <a:lnTo>
                    <a:pt x="144" y="134"/>
                  </a:lnTo>
                  <a:lnTo>
                    <a:pt x="140" y="138"/>
                  </a:lnTo>
                  <a:lnTo>
                    <a:pt x="132" y="146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4" y="168"/>
                  </a:lnTo>
                  <a:lnTo>
                    <a:pt x="112" y="174"/>
                  </a:lnTo>
                  <a:lnTo>
                    <a:pt x="112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0" y="194"/>
                  </a:lnTo>
                  <a:lnTo>
                    <a:pt x="84" y="196"/>
                  </a:lnTo>
                  <a:lnTo>
                    <a:pt x="82" y="202"/>
                  </a:lnTo>
                  <a:lnTo>
                    <a:pt x="80" y="208"/>
                  </a:lnTo>
                  <a:lnTo>
                    <a:pt x="80" y="224"/>
                  </a:lnTo>
                  <a:lnTo>
                    <a:pt x="62" y="224"/>
                  </a:lnTo>
                  <a:lnTo>
                    <a:pt x="62" y="224"/>
                  </a:lnTo>
                  <a:lnTo>
                    <a:pt x="56" y="226"/>
                  </a:lnTo>
                  <a:lnTo>
                    <a:pt x="50" y="228"/>
                  </a:lnTo>
                  <a:lnTo>
                    <a:pt x="38" y="240"/>
                  </a:lnTo>
                  <a:lnTo>
                    <a:pt x="16" y="240"/>
                  </a:lnTo>
                  <a:lnTo>
                    <a:pt x="16" y="218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22" y="112"/>
                  </a:lnTo>
                  <a:lnTo>
                    <a:pt x="122" y="112"/>
                  </a:lnTo>
                  <a:lnTo>
                    <a:pt x="114" y="98"/>
                  </a:lnTo>
                  <a:lnTo>
                    <a:pt x="112" y="88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4" y="68"/>
                  </a:lnTo>
                  <a:lnTo>
                    <a:pt x="118" y="56"/>
                  </a:lnTo>
                  <a:lnTo>
                    <a:pt x="122" y="44"/>
                  </a:lnTo>
                  <a:lnTo>
                    <a:pt x="130" y="34"/>
                  </a:lnTo>
                  <a:lnTo>
                    <a:pt x="140" y="26"/>
                  </a:lnTo>
                  <a:lnTo>
                    <a:pt x="152" y="22"/>
                  </a:lnTo>
                  <a:lnTo>
                    <a:pt x="164" y="18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88" y="18"/>
                  </a:lnTo>
                  <a:lnTo>
                    <a:pt x="200" y="22"/>
                  </a:lnTo>
                  <a:lnTo>
                    <a:pt x="212" y="26"/>
                  </a:lnTo>
                  <a:lnTo>
                    <a:pt x="222" y="34"/>
                  </a:lnTo>
                  <a:lnTo>
                    <a:pt x="230" y="44"/>
                  </a:lnTo>
                  <a:lnTo>
                    <a:pt x="234" y="56"/>
                  </a:lnTo>
                  <a:lnTo>
                    <a:pt x="238" y="68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92"/>
                  </a:lnTo>
                  <a:lnTo>
                    <a:pt x="234" y="104"/>
                  </a:lnTo>
                  <a:lnTo>
                    <a:pt x="230" y="116"/>
                  </a:lnTo>
                  <a:lnTo>
                    <a:pt x="222" y="126"/>
                  </a:lnTo>
                  <a:lnTo>
                    <a:pt x="212" y="134"/>
                  </a:lnTo>
                  <a:lnTo>
                    <a:pt x="200" y="138"/>
                  </a:lnTo>
                  <a:lnTo>
                    <a:pt x="188" y="142"/>
                  </a:lnTo>
                  <a:lnTo>
                    <a:pt x="176" y="1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216400" y="2012950"/>
              <a:ext cx="101600" cy="101600"/>
            </a:xfrm>
            <a:custGeom>
              <a:avLst/>
              <a:gdLst/>
              <a:ahLst/>
              <a:cxnLst>
                <a:cxn ang="0">
                  <a:pos x="62" y="34"/>
                </a:cxn>
                <a:cxn ang="0">
                  <a:pos x="62" y="34"/>
                </a:cxn>
                <a:cxn ang="0">
                  <a:pos x="48" y="16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6" y="4"/>
                </a:cxn>
                <a:cxn ang="0">
                  <a:pos x="10" y="10"/>
                </a:cxn>
                <a:cxn ang="0">
                  <a:pos x="4" y="16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0"/>
                </a:cxn>
                <a:cxn ang="0">
                  <a:pos x="2" y="30"/>
                </a:cxn>
                <a:cxn ang="0">
                  <a:pos x="16" y="48"/>
                </a:cxn>
                <a:cxn ang="0">
                  <a:pos x="34" y="62"/>
                </a:cxn>
                <a:cxn ang="0">
                  <a:pos x="34" y="62"/>
                </a:cxn>
                <a:cxn ang="0">
                  <a:pos x="3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8"/>
                </a:cxn>
                <a:cxn ang="0">
                  <a:pos x="64" y="40"/>
                </a:cxn>
                <a:cxn ang="0">
                  <a:pos x="64" y="40"/>
                </a:cxn>
                <a:cxn ang="0">
                  <a:pos x="64" y="38"/>
                </a:cxn>
                <a:cxn ang="0">
                  <a:pos x="64" y="38"/>
                </a:cxn>
                <a:cxn ang="0">
                  <a:pos x="62" y="34"/>
                </a:cxn>
                <a:cxn ang="0">
                  <a:pos x="38" y="56"/>
                </a:cxn>
                <a:cxn ang="0">
                  <a:pos x="38" y="56"/>
                </a:cxn>
                <a:cxn ang="0">
                  <a:pos x="22" y="42"/>
                </a:cxn>
                <a:cxn ang="0">
                  <a:pos x="8" y="26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14" y="14"/>
                </a:cxn>
                <a:cxn ang="0">
                  <a:pos x="20" y="10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42" y="22"/>
                </a:cxn>
                <a:cxn ang="0">
                  <a:pos x="56" y="38"/>
                </a:cxn>
                <a:cxn ang="0">
                  <a:pos x="56" y="38"/>
                </a:cxn>
                <a:cxn ang="0">
                  <a:pos x="54" y="44"/>
                </a:cxn>
                <a:cxn ang="0">
                  <a:pos x="50" y="50"/>
                </a:cxn>
                <a:cxn ang="0">
                  <a:pos x="44" y="54"/>
                </a:cxn>
                <a:cxn ang="0">
                  <a:pos x="38" y="56"/>
                </a:cxn>
              </a:cxnLst>
              <a:rect l="0" t="0" r="r" b="b"/>
              <a:pathLst>
                <a:path w="64" h="64">
                  <a:moveTo>
                    <a:pt x="62" y="34"/>
                  </a:moveTo>
                  <a:lnTo>
                    <a:pt x="62" y="34"/>
                  </a:lnTo>
                  <a:lnTo>
                    <a:pt x="48" y="16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10" y="10"/>
                  </a:lnTo>
                  <a:lnTo>
                    <a:pt x="4" y="1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6" y="48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4"/>
                  </a:lnTo>
                  <a:close/>
                  <a:moveTo>
                    <a:pt x="38" y="56"/>
                  </a:moveTo>
                  <a:lnTo>
                    <a:pt x="38" y="56"/>
                  </a:lnTo>
                  <a:lnTo>
                    <a:pt x="22" y="42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20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42" y="22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4"/>
                  </a:lnTo>
                  <a:lnTo>
                    <a:pt x="50" y="50"/>
                  </a:lnTo>
                  <a:lnTo>
                    <a:pt x="44" y="54"/>
                  </a:lnTo>
                  <a:lnTo>
                    <a:pt x="38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45" name="Freeform 52"/>
          <p:cNvSpPr>
            <a:spLocks noEditPoints="1"/>
          </p:cNvSpPr>
          <p:nvPr/>
        </p:nvSpPr>
        <p:spPr bwMode="auto">
          <a:xfrm>
            <a:off x="3384318" y="2640233"/>
            <a:ext cx="348824" cy="348824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8" y="0"/>
              </a:cxn>
              <a:cxn ang="0">
                <a:pos x="168" y="4"/>
              </a:cxn>
              <a:cxn ang="0">
                <a:pos x="112" y="54"/>
              </a:cxn>
              <a:cxn ang="0">
                <a:pos x="110" y="54"/>
              </a:cxn>
              <a:cxn ang="0">
                <a:pos x="28" y="138"/>
              </a:cxn>
              <a:cxn ang="0">
                <a:pos x="20" y="152"/>
              </a:cxn>
              <a:cxn ang="0">
                <a:pos x="0" y="228"/>
              </a:cxn>
              <a:cxn ang="0">
                <a:pos x="8" y="248"/>
              </a:cxn>
              <a:cxn ang="0">
                <a:pos x="28" y="256"/>
              </a:cxn>
              <a:cxn ang="0">
                <a:pos x="106" y="236"/>
              </a:cxn>
              <a:cxn ang="0">
                <a:pos x="240" y="106"/>
              </a:cxn>
              <a:cxn ang="0">
                <a:pos x="252" y="86"/>
              </a:cxn>
              <a:cxn ang="0">
                <a:pos x="254" y="52"/>
              </a:cxn>
              <a:cxn ang="0">
                <a:pos x="236" y="20"/>
              </a:cxn>
              <a:cxn ang="0">
                <a:pos x="126" y="180"/>
              </a:cxn>
              <a:cxn ang="0">
                <a:pos x="198" y="94"/>
              </a:cxn>
              <a:cxn ang="0">
                <a:pos x="196" y="126"/>
              </a:cxn>
              <a:cxn ang="0">
                <a:pos x="190" y="134"/>
              </a:cxn>
              <a:cxn ang="0">
                <a:pos x="128" y="196"/>
              </a:cxn>
              <a:cxn ang="0">
                <a:pos x="118" y="162"/>
              </a:cxn>
              <a:cxn ang="0">
                <a:pos x="100" y="142"/>
              </a:cxn>
              <a:cxn ang="0">
                <a:pos x="168" y="60"/>
              </a:cxn>
              <a:cxn ang="0">
                <a:pos x="184" y="72"/>
              </a:cxn>
              <a:cxn ang="0">
                <a:pos x="118" y="162"/>
              </a:cxn>
              <a:cxn ang="0">
                <a:pos x="72" y="130"/>
              </a:cxn>
              <a:cxn ang="0">
                <a:pos x="122" y="66"/>
              </a:cxn>
              <a:cxn ang="0">
                <a:pos x="150" y="56"/>
              </a:cxn>
              <a:cxn ang="0">
                <a:pos x="34" y="238"/>
              </a:cxn>
              <a:cxn ang="0">
                <a:pos x="28" y="240"/>
              </a:cxn>
              <a:cxn ang="0">
                <a:pos x="16" y="232"/>
              </a:cxn>
              <a:cxn ang="0">
                <a:pos x="16" y="224"/>
              </a:cxn>
              <a:cxn ang="0">
                <a:pos x="32" y="194"/>
              </a:cxn>
              <a:cxn ang="0">
                <a:pos x="52" y="204"/>
              </a:cxn>
              <a:cxn ang="0">
                <a:pos x="60" y="218"/>
              </a:cxn>
              <a:cxn ang="0">
                <a:pos x="34" y="238"/>
              </a:cxn>
              <a:cxn ang="0">
                <a:pos x="70" y="222"/>
              </a:cxn>
              <a:cxn ang="0">
                <a:pos x="58" y="198"/>
              </a:cxn>
              <a:cxn ang="0">
                <a:pos x="44" y="188"/>
              </a:cxn>
              <a:cxn ang="0">
                <a:pos x="36" y="156"/>
              </a:cxn>
              <a:cxn ang="0">
                <a:pos x="38" y="150"/>
              </a:cxn>
              <a:cxn ang="0">
                <a:pos x="60" y="144"/>
              </a:cxn>
              <a:cxn ang="0">
                <a:pos x="82" y="150"/>
              </a:cxn>
              <a:cxn ang="0">
                <a:pos x="96" y="160"/>
              </a:cxn>
              <a:cxn ang="0">
                <a:pos x="110" y="182"/>
              </a:cxn>
              <a:cxn ang="0">
                <a:pos x="110" y="206"/>
              </a:cxn>
              <a:cxn ang="0">
                <a:pos x="104" y="220"/>
              </a:cxn>
              <a:cxn ang="0">
                <a:pos x="230" y="94"/>
              </a:cxn>
              <a:cxn ang="0">
                <a:pos x="216" y="102"/>
              </a:cxn>
              <a:cxn ang="0">
                <a:pos x="210" y="80"/>
              </a:cxn>
              <a:cxn ang="0">
                <a:pos x="196" y="60"/>
              </a:cxn>
              <a:cxn ang="0">
                <a:pos x="162" y="42"/>
              </a:cxn>
              <a:cxn ang="0">
                <a:pos x="162" y="26"/>
              </a:cxn>
              <a:cxn ang="0">
                <a:pos x="180" y="16"/>
              </a:cxn>
              <a:cxn ang="0">
                <a:pos x="198" y="18"/>
              </a:cxn>
              <a:cxn ang="0">
                <a:pos x="224" y="32"/>
              </a:cxn>
              <a:cxn ang="0">
                <a:pos x="236" y="48"/>
              </a:cxn>
              <a:cxn ang="0">
                <a:pos x="240" y="66"/>
              </a:cxn>
              <a:cxn ang="0">
                <a:pos x="234" y="88"/>
              </a:cxn>
            </a:cxnLst>
            <a:rect l="0" t="0" r="r" b="b"/>
            <a:pathLst>
              <a:path w="256" h="256">
                <a:moveTo>
                  <a:pt x="236" y="20"/>
                </a:moveTo>
                <a:lnTo>
                  <a:pt x="236" y="20"/>
                </a:lnTo>
                <a:lnTo>
                  <a:pt x="224" y="12"/>
                </a:lnTo>
                <a:lnTo>
                  <a:pt x="212" y="6"/>
                </a:lnTo>
                <a:lnTo>
                  <a:pt x="200" y="2"/>
                </a:lnTo>
                <a:lnTo>
                  <a:pt x="188" y="0"/>
                </a:lnTo>
                <a:lnTo>
                  <a:pt x="188" y="0"/>
                </a:lnTo>
                <a:lnTo>
                  <a:pt x="178" y="0"/>
                </a:lnTo>
                <a:lnTo>
                  <a:pt x="168" y="4"/>
                </a:lnTo>
                <a:lnTo>
                  <a:pt x="158" y="8"/>
                </a:lnTo>
                <a:lnTo>
                  <a:pt x="150" y="16"/>
                </a:lnTo>
                <a:lnTo>
                  <a:pt x="112" y="54"/>
                </a:lnTo>
                <a:lnTo>
                  <a:pt x="112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28" y="138"/>
                </a:lnTo>
                <a:lnTo>
                  <a:pt x="28" y="138"/>
                </a:lnTo>
                <a:lnTo>
                  <a:pt x="24" y="144"/>
                </a:lnTo>
                <a:lnTo>
                  <a:pt x="20" y="152"/>
                </a:lnTo>
                <a:lnTo>
                  <a:pt x="2" y="220"/>
                </a:lnTo>
                <a:lnTo>
                  <a:pt x="2" y="220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38" y="254"/>
                </a:lnTo>
                <a:lnTo>
                  <a:pt x="106" y="236"/>
                </a:lnTo>
                <a:lnTo>
                  <a:pt x="106" y="236"/>
                </a:lnTo>
                <a:lnTo>
                  <a:pt x="112" y="234"/>
                </a:lnTo>
                <a:lnTo>
                  <a:pt x="118" y="228"/>
                </a:lnTo>
                <a:lnTo>
                  <a:pt x="240" y="106"/>
                </a:lnTo>
                <a:lnTo>
                  <a:pt x="240" y="106"/>
                </a:lnTo>
                <a:lnTo>
                  <a:pt x="248" y="96"/>
                </a:lnTo>
                <a:lnTo>
                  <a:pt x="252" y="86"/>
                </a:lnTo>
                <a:lnTo>
                  <a:pt x="256" y="76"/>
                </a:lnTo>
                <a:lnTo>
                  <a:pt x="256" y="64"/>
                </a:lnTo>
                <a:lnTo>
                  <a:pt x="254" y="52"/>
                </a:lnTo>
                <a:lnTo>
                  <a:pt x="250" y="42"/>
                </a:lnTo>
                <a:lnTo>
                  <a:pt x="244" y="30"/>
                </a:lnTo>
                <a:lnTo>
                  <a:pt x="236" y="20"/>
                </a:lnTo>
                <a:close/>
                <a:moveTo>
                  <a:pt x="128" y="190"/>
                </a:moveTo>
                <a:lnTo>
                  <a:pt x="128" y="190"/>
                </a:lnTo>
                <a:lnTo>
                  <a:pt x="126" y="180"/>
                </a:lnTo>
                <a:lnTo>
                  <a:pt x="122" y="170"/>
                </a:lnTo>
                <a:lnTo>
                  <a:pt x="198" y="94"/>
                </a:lnTo>
                <a:lnTo>
                  <a:pt x="198" y="94"/>
                </a:lnTo>
                <a:lnTo>
                  <a:pt x="200" y="104"/>
                </a:lnTo>
                <a:lnTo>
                  <a:pt x="200" y="116"/>
                </a:lnTo>
                <a:lnTo>
                  <a:pt x="196" y="126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28" y="196"/>
                </a:lnTo>
                <a:lnTo>
                  <a:pt x="128" y="196"/>
                </a:lnTo>
                <a:lnTo>
                  <a:pt x="128" y="190"/>
                </a:lnTo>
                <a:close/>
                <a:moveTo>
                  <a:pt x="118" y="162"/>
                </a:moveTo>
                <a:lnTo>
                  <a:pt x="118" y="162"/>
                </a:lnTo>
                <a:lnTo>
                  <a:pt x="108" y="148"/>
                </a:lnTo>
                <a:lnTo>
                  <a:pt x="108" y="148"/>
                </a:lnTo>
                <a:lnTo>
                  <a:pt x="100" y="142"/>
                </a:lnTo>
                <a:lnTo>
                  <a:pt x="92" y="136"/>
                </a:lnTo>
                <a:lnTo>
                  <a:pt x="168" y="60"/>
                </a:lnTo>
                <a:lnTo>
                  <a:pt x="168" y="60"/>
                </a:lnTo>
                <a:lnTo>
                  <a:pt x="176" y="64"/>
                </a:lnTo>
                <a:lnTo>
                  <a:pt x="184" y="72"/>
                </a:lnTo>
                <a:lnTo>
                  <a:pt x="184" y="72"/>
                </a:lnTo>
                <a:lnTo>
                  <a:pt x="190" y="78"/>
                </a:lnTo>
                <a:lnTo>
                  <a:pt x="194" y="86"/>
                </a:lnTo>
                <a:lnTo>
                  <a:pt x="118" y="162"/>
                </a:lnTo>
                <a:close/>
                <a:moveTo>
                  <a:pt x="84" y="132"/>
                </a:moveTo>
                <a:lnTo>
                  <a:pt x="84" y="132"/>
                </a:lnTo>
                <a:lnTo>
                  <a:pt x="72" y="130"/>
                </a:lnTo>
                <a:lnTo>
                  <a:pt x="60" y="128"/>
                </a:lnTo>
                <a:lnTo>
                  <a:pt x="122" y="66"/>
                </a:lnTo>
                <a:lnTo>
                  <a:pt x="122" y="66"/>
                </a:lnTo>
                <a:lnTo>
                  <a:pt x="130" y="60"/>
                </a:lnTo>
                <a:lnTo>
                  <a:pt x="140" y="56"/>
                </a:lnTo>
                <a:lnTo>
                  <a:pt x="150" y="56"/>
                </a:lnTo>
                <a:lnTo>
                  <a:pt x="160" y="58"/>
                </a:lnTo>
                <a:lnTo>
                  <a:pt x="84" y="132"/>
                </a:lnTo>
                <a:close/>
                <a:moveTo>
                  <a:pt x="34" y="238"/>
                </a:moveTo>
                <a:lnTo>
                  <a:pt x="34" y="238"/>
                </a:lnTo>
                <a:lnTo>
                  <a:pt x="28" y="240"/>
                </a:lnTo>
                <a:lnTo>
                  <a:pt x="28" y="240"/>
                </a:lnTo>
                <a:lnTo>
                  <a:pt x="24" y="240"/>
                </a:lnTo>
                <a:lnTo>
                  <a:pt x="20" y="236"/>
                </a:lnTo>
                <a:lnTo>
                  <a:pt x="16" y="232"/>
                </a:lnTo>
                <a:lnTo>
                  <a:pt x="16" y="228"/>
                </a:lnTo>
                <a:lnTo>
                  <a:pt x="16" y="228"/>
                </a:lnTo>
                <a:lnTo>
                  <a:pt x="16" y="224"/>
                </a:lnTo>
                <a:lnTo>
                  <a:pt x="26" y="192"/>
                </a:lnTo>
                <a:lnTo>
                  <a:pt x="26" y="192"/>
                </a:lnTo>
                <a:lnTo>
                  <a:pt x="32" y="194"/>
                </a:lnTo>
                <a:lnTo>
                  <a:pt x="40" y="196"/>
                </a:lnTo>
                <a:lnTo>
                  <a:pt x="46" y="200"/>
                </a:lnTo>
                <a:lnTo>
                  <a:pt x="52" y="204"/>
                </a:lnTo>
                <a:lnTo>
                  <a:pt x="52" y="204"/>
                </a:lnTo>
                <a:lnTo>
                  <a:pt x="58" y="210"/>
                </a:lnTo>
                <a:lnTo>
                  <a:pt x="60" y="218"/>
                </a:lnTo>
                <a:lnTo>
                  <a:pt x="62" y="224"/>
                </a:lnTo>
                <a:lnTo>
                  <a:pt x="64" y="232"/>
                </a:lnTo>
                <a:lnTo>
                  <a:pt x="34" y="238"/>
                </a:lnTo>
                <a:close/>
                <a:moveTo>
                  <a:pt x="70" y="230"/>
                </a:moveTo>
                <a:lnTo>
                  <a:pt x="70" y="230"/>
                </a:lnTo>
                <a:lnTo>
                  <a:pt x="70" y="222"/>
                </a:lnTo>
                <a:lnTo>
                  <a:pt x="68" y="214"/>
                </a:lnTo>
                <a:lnTo>
                  <a:pt x="64" y="206"/>
                </a:lnTo>
                <a:lnTo>
                  <a:pt x="58" y="198"/>
                </a:lnTo>
                <a:lnTo>
                  <a:pt x="58" y="198"/>
                </a:lnTo>
                <a:lnTo>
                  <a:pt x="50" y="192"/>
                </a:lnTo>
                <a:lnTo>
                  <a:pt x="44" y="188"/>
                </a:lnTo>
                <a:lnTo>
                  <a:pt x="36" y="186"/>
                </a:lnTo>
                <a:lnTo>
                  <a:pt x="28" y="184"/>
                </a:lnTo>
                <a:lnTo>
                  <a:pt x="36" y="156"/>
                </a:lnTo>
                <a:lnTo>
                  <a:pt x="36" y="156"/>
                </a:lnTo>
                <a:lnTo>
                  <a:pt x="38" y="150"/>
                </a:lnTo>
                <a:lnTo>
                  <a:pt x="38" y="150"/>
                </a:lnTo>
                <a:lnTo>
                  <a:pt x="44" y="146"/>
                </a:lnTo>
                <a:lnTo>
                  <a:pt x="52" y="144"/>
                </a:lnTo>
                <a:lnTo>
                  <a:pt x="60" y="144"/>
                </a:lnTo>
                <a:lnTo>
                  <a:pt x="68" y="144"/>
                </a:lnTo>
                <a:lnTo>
                  <a:pt x="74" y="146"/>
                </a:lnTo>
                <a:lnTo>
                  <a:pt x="82" y="150"/>
                </a:lnTo>
                <a:lnTo>
                  <a:pt x="90" y="154"/>
                </a:lnTo>
                <a:lnTo>
                  <a:pt x="96" y="160"/>
                </a:lnTo>
                <a:lnTo>
                  <a:pt x="96" y="160"/>
                </a:lnTo>
                <a:lnTo>
                  <a:pt x="102" y="166"/>
                </a:lnTo>
                <a:lnTo>
                  <a:pt x="108" y="174"/>
                </a:lnTo>
                <a:lnTo>
                  <a:pt x="110" y="182"/>
                </a:lnTo>
                <a:lnTo>
                  <a:pt x="112" y="190"/>
                </a:lnTo>
                <a:lnTo>
                  <a:pt x="112" y="198"/>
                </a:lnTo>
                <a:lnTo>
                  <a:pt x="110" y="206"/>
                </a:lnTo>
                <a:lnTo>
                  <a:pt x="108" y="214"/>
                </a:lnTo>
                <a:lnTo>
                  <a:pt x="104" y="220"/>
                </a:lnTo>
                <a:lnTo>
                  <a:pt x="104" y="220"/>
                </a:lnTo>
                <a:lnTo>
                  <a:pt x="100" y="222"/>
                </a:lnTo>
                <a:lnTo>
                  <a:pt x="70" y="230"/>
                </a:lnTo>
                <a:close/>
                <a:moveTo>
                  <a:pt x="230" y="94"/>
                </a:moveTo>
                <a:lnTo>
                  <a:pt x="216" y="108"/>
                </a:lnTo>
                <a:lnTo>
                  <a:pt x="216" y="108"/>
                </a:lnTo>
                <a:lnTo>
                  <a:pt x="216" y="102"/>
                </a:lnTo>
                <a:lnTo>
                  <a:pt x="216" y="102"/>
                </a:lnTo>
                <a:lnTo>
                  <a:pt x="214" y="90"/>
                </a:lnTo>
                <a:lnTo>
                  <a:pt x="210" y="80"/>
                </a:lnTo>
                <a:lnTo>
                  <a:pt x="204" y="70"/>
                </a:lnTo>
                <a:lnTo>
                  <a:pt x="196" y="60"/>
                </a:lnTo>
                <a:lnTo>
                  <a:pt x="196" y="60"/>
                </a:lnTo>
                <a:lnTo>
                  <a:pt x="186" y="52"/>
                </a:lnTo>
                <a:lnTo>
                  <a:pt x="174" y="46"/>
                </a:lnTo>
                <a:lnTo>
                  <a:pt x="162" y="42"/>
                </a:lnTo>
                <a:lnTo>
                  <a:pt x="148" y="40"/>
                </a:lnTo>
                <a:lnTo>
                  <a:pt x="162" y="26"/>
                </a:lnTo>
                <a:lnTo>
                  <a:pt x="162" y="26"/>
                </a:lnTo>
                <a:lnTo>
                  <a:pt x="168" y="22"/>
                </a:lnTo>
                <a:lnTo>
                  <a:pt x="174" y="18"/>
                </a:lnTo>
                <a:lnTo>
                  <a:pt x="180" y="16"/>
                </a:lnTo>
                <a:lnTo>
                  <a:pt x="188" y="16"/>
                </a:lnTo>
                <a:lnTo>
                  <a:pt x="188" y="16"/>
                </a:lnTo>
                <a:lnTo>
                  <a:pt x="198" y="18"/>
                </a:lnTo>
                <a:lnTo>
                  <a:pt x="206" y="20"/>
                </a:lnTo>
                <a:lnTo>
                  <a:pt x="216" y="26"/>
                </a:lnTo>
                <a:lnTo>
                  <a:pt x="224" y="32"/>
                </a:lnTo>
                <a:lnTo>
                  <a:pt x="224" y="32"/>
                </a:lnTo>
                <a:lnTo>
                  <a:pt x="230" y="40"/>
                </a:lnTo>
                <a:lnTo>
                  <a:pt x="236" y="48"/>
                </a:lnTo>
                <a:lnTo>
                  <a:pt x="238" y="56"/>
                </a:lnTo>
                <a:lnTo>
                  <a:pt x="240" y="66"/>
                </a:lnTo>
                <a:lnTo>
                  <a:pt x="240" y="66"/>
                </a:lnTo>
                <a:lnTo>
                  <a:pt x="240" y="74"/>
                </a:lnTo>
                <a:lnTo>
                  <a:pt x="238" y="82"/>
                </a:lnTo>
                <a:lnTo>
                  <a:pt x="234" y="88"/>
                </a:lnTo>
                <a:lnTo>
                  <a:pt x="230" y="9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46" name="Freeform 154"/>
          <p:cNvSpPr>
            <a:spLocks noEditPoints="1"/>
          </p:cNvSpPr>
          <p:nvPr/>
        </p:nvSpPr>
        <p:spPr bwMode="auto">
          <a:xfrm>
            <a:off x="2686669" y="1244936"/>
            <a:ext cx="348824" cy="337923"/>
          </a:xfrm>
          <a:custGeom>
            <a:avLst/>
            <a:gdLst/>
            <a:ahLst/>
            <a:cxnLst>
              <a:cxn ang="0">
                <a:pos x="256" y="92"/>
              </a:cxn>
              <a:cxn ang="0">
                <a:pos x="250" y="84"/>
              </a:cxn>
              <a:cxn ang="0">
                <a:pos x="240" y="80"/>
              </a:cxn>
              <a:cxn ang="0">
                <a:pos x="144" y="10"/>
              </a:cxn>
              <a:cxn ang="0">
                <a:pos x="142" y="6"/>
              </a:cxn>
              <a:cxn ang="0">
                <a:pos x="134" y="0"/>
              </a:cxn>
              <a:cxn ang="0">
                <a:pos x="128" y="0"/>
              </a:cxn>
              <a:cxn ang="0">
                <a:pos x="118" y="2"/>
              </a:cxn>
              <a:cxn ang="0">
                <a:pos x="112" y="10"/>
              </a:cxn>
              <a:cxn ang="0">
                <a:pos x="16" y="80"/>
              </a:cxn>
              <a:cxn ang="0">
                <a:pos x="10" y="82"/>
              </a:cxn>
              <a:cxn ang="0">
                <a:pos x="4" y="88"/>
              </a:cxn>
              <a:cxn ang="0">
                <a:pos x="0" y="92"/>
              </a:cxn>
              <a:cxn ang="0">
                <a:pos x="0" y="102"/>
              </a:cxn>
              <a:cxn ang="0">
                <a:pos x="6" y="110"/>
              </a:cxn>
              <a:cxn ang="0">
                <a:pos x="42" y="228"/>
              </a:cxn>
              <a:cxn ang="0">
                <a:pos x="42" y="232"/>
              </a:cxn>
              <a:cxn ang="0">
                <a:pos x="46" y="242"/>
              </a:cxn>
              <a:cxn ang="0">
                <a:pos x="50" y="244"/>
              </a:cxn>
              <a:cxn ang="0">
                <a:pos x="60" y="248"/>
              </a:cxn>
              <a:cxn ang="0">
                <a:pos x="70" y="246"/>
              </a:cxn>
              <a:cxn ang="0">
                <a:pos x="186" y="246"/>
              </a:cxn>
              <a:cxn ang="0">
                <a:pos x="196" y="248"/>
              </a:cxn>
              <a:cxn ang="0">
                <a:pos x="200" y="248"/>
              </a:cxn>
              <a:cxn ang="0">
                <a:pos x="206" y="244"/>
              </a:cxn>
              <a:cxn ang="0">
                <a:pos x="212" y="236"/>
              </a:cxn>
              <a:cxn ang="0">
                <a:pos x="214" y="228"/>
              </a:cxn>
              <a:cxn ang="0">
                <a:pos x="250" y="110"/>
              </a:cxn>
              <a:cxn ang="0">
                <a:pos x="254" y="106"/>
              </a:cxn>
              <a:cxn ang="0">
                <a:pos x="256" y="98"/>
              </a:cxn>
              <a:cxn ang="0">
                <a:pos x="188" y="146"/>
              </a:cxn>
              <a:cxn ang="0">
                <a:pos x="184" y="154"/>
              </a:cxn>
              <a:cxn ang="0">
                <a:pos x="196" y="230"/>
              </a:cxn>
              <a:cxn ang="0">
                <a:pos x="136" y="198"/>
              </a:cxn>
              <a:cxn ang="0">
                <a:pos x="128" y="196"/>
              </a:cxn>
              <a:cxn ang="0">
                <a:pos x="60" y="230"/>
              </a:cxn>
              <a:cxn ang="0">
                <a:pos x="72" y="162"/>
              </a:cxn>
              <a:cxn ang="0">
                <a:pos x="68" y="146"/>
              </a:cxn>
              <a:cxn ang="0">
                <a:pos x="86" y="88"/>
              </a:cxn>
              <a:cxn ang="0">
                <a:pos x="94" y="84"/>
              </a:cxn>
              <a:cxn ang="0">
                <a:pos x="128" y="18"/>
              </a:cxn>
              <a:cxn ang="0">
                <a:pos x="156" y="78"/>
              </a:cxn>
              <a:cxn ang="0">
                <a:pos x="170" y="88"/>
              </a:cxn>
              <a:cxn ang="0">
                <a:pos x="188" y="146"/>
              </a:cxn>
            </a:cxnLst>
            <a:rect l="0" t="0" r="r" b="b"/>
            <a:pathLst>
              <a:path w="256" h="248">
                <a:moveTo>
                  <a:pt x="256" y="92"/>
                </a:moveTo>
                <a:lnTo>
                  <a:pt x="256" y="92"/>
                </a:lnTo>
                <a:lnTo>
                  <a:pt x="252" y="88"/>
                </a:lnTo>
                <a:lnTo>
                  <a:pt x="250" y="84"/>
                </a:lnTo>
                <a:lnTo>
                  <a:pt x="246" y="82"/>
                </a:lnTo>
                <a:lnTo>
                  <a:pt x="240" y="80"/>
                </a:lnTo>
                <a:lnTo>
                  <a:pt x="174" y="70"/>
                </a:lnTo>
                <a:lnTo>
                  <a:pt x="144" y="10"/>
                </a:lnTo>
                <a:lnTo>
                  <a:pt x="144" y="10"/>
                </a:lnTo>
                <a:lnTo>
                  <a:pt x="142" y="6"/>
                </a:lnTo>
                <a:lnTo>
                  <a:pt x="138" y="2"/>
                </a:lnTo>
                <a:lnTo>
                  <a:pt x="134" y="0"/>
                </a:lnTo>
                <a:lnTo>
                  <a:pt x="128" y="0"/>
                </a:lnTo>
                <a:lnTo>
                  <a:pt x="128" y="0"/>
                </a:lnTo>
                <a:lnTo>
                  <a:pt x="122" y="0"/>
                </a:lnTo>
                <a:lnTo>
                  <a:pt x="118" y="2"/>
                </a:lnTo>
                <a:lnTo>
                  <a:pt x="114" y="6"/>
                </a:lnTo>
                <a:lnTo>
                  <a:pt x="112" y="10"/>
                </a:lnTo>
                <a:lnTo>
                  <a:pt x="82" y="70"/>
                </a:lnTo>
                <a:lnTo>
                  <a:pt x="16" y="80"/>
                </a:lnTo>
                <a:lnTo>
                  <a:pt x="16" y="80"/>
                </a:lnTo>
                <a:lnTo>
                  <a:pt x="10" y="82"/>
                </a:lnTo>
                <a:lnTo>
                  <a:pt x="6" y="84"/>
                </a:lnTo>
                <a:lnTo>
                  <a:pt x="4" y="88"/>
                </a:lnTo>
                <a:lnTo>
                  <a:pt x="0" y="92"/>
                </a:lnTo>
                <a:lnTo>
                  <a:pt x="0" y="92"/>
                </a:lnTo>
                <a:lnTo>
                  <a:pt x="0" y="98"/>
                </a:lnTo>
                <a:lnTo>
                  <a:pt x="0" y="102"/>
                </a:lnTo>
                <a:lnTo>
                  <a:pt x="2" y="106"/>
                </a:lnTo>
                <a:lnTo>
                  <a:pt x="6" y="110"/>
                </a:lnTo>
                <a:lnTo>
                  <a:pt x="54" y="160"/>
                </a:lnTo>
                <a:lnTo>
                  <a:pt x="42" y="228"/>
                </a:lnTo>
                <a:lnTo>
                  <a:pt x="42" y="228"/>
                </a:lnTo>
                <a:lnTo>
                  <a:pt x="42" y="232"/>
                </a:lnTo>
                <a:lnTo>
                  <a:pt x="44" y="236"/>
                </a:lnTo>
                <a:lnTo>
                  <a:pt x="46" y="242"/>
                </a:lnTo>
                <a:lnTo>
                  <a:pt x="50" y="244"/>
                </a:lnTo>
                <a:lnTo>
                  <a:pt x="50" y="244"/>
                </a:lnTo>
                <a:lnTo>
                  <a:pt x="56" y="248"/>
                </a:lnTo>
                <a:lnTo>
                  <a:pt x="60" y="248"/>
                </a:lnTo>
                <a:lnTo>
                  <a:pt x="60" y="248"/>
                </a:lnTo>
                <a:lnTo>
                  <a:pt x="70" y="246"/>
                </a:lnTo>
                <a:lnTo>
                  <a:pt x="128" y="214"/>
                </a:lnTo>
                <a:lnTo>
                  <a:pt x="186" y="246"/>
                </a:lnTo>
                <a:lnTo>
                  <a:pt x="186" y="246"/>
                </a:lnTo>
                <a:lnTo>
                  <a:pt x="196" y="248"/>
                </a:lnTo>
                <a:lnTo>
                  <a:pt x="196" y="248"/>
                </a:lnTo>
                <a:lnTo>
                  <a:pt x="200" y="248"/>
                </a:lnTo>
                <a:lnTo>
                  <a:pt x="206" y="244"/>
                </a:lnTo>
                <a:lnTo>
                  <a:pt x="206" y="244"/>
                </a:lnTo>
                <a:lnTo>
                  <a:pt x="210" y="242"/>
                </a:lnTo>
                <a:lnTo>
                  <a:pt x="212" y="236"/>
                </a:lnTo>
                <a:lnTo>
                  <a:pt x="214" y="232"/>
                </a:lnTo>
                <a:lnTo>
                  <a:pt x="214" y="228"/>
                </a:lnTo>
                <a:lnTo>
                  <a:pt x="202" y="160"/>
                </a:lnTo>
                <a:lnTo>
                  <a:pt x="250" y="110"/>
                </a:lnTo>
                <a:lnTo>
                  <a:pt x="250" y="110"/>
                </a:lnTo>
                <a:lnTo>
                  <a:pt x="254" y="106"/>
                </a:lnTo>
                <a:lnTo>
                  <a:pt x="256" y="102"/>
                </a:lnTo>
                <a:lnTo>
                  <a:pt x="256" y="98"/>
                </a:lnTo>
                <a:lnTo>
                  <a:pt x="256" y="92"/>
                </a:lnTo>
                <a:close/>
                <a:moveTo>
                  <a:pt x="188" y="146"/>
                </a:moveTo>
                <a:lnTo>
                  <a:pt x="188" y="146"/>
                </a:lnTo>
                <a:lnTo>
                  <a:pt x="184" y="154"/>
                </a:lnTo>
                <a:lnTo>
                  <a:pt x="184" y="162"/>
                </a:lnTo>
                <a:lnTo>
                  <a:pt x="196" y="230"/>
                </a:lnTo>
                <a:lnTo>
                  <a:pt x="136" y="198"/>
                </a:lnTo>
                <a:lnTo>
                  <a:pt x="136" y="198"/>
                </a:lnTo>
                <a:lnTo>
                  <a:pt x="128" y="196"/>
                </a:lnTo>
                <a:lnTo>
                  <a:pt x="128" y="196"/>
                </a:lnTo>
                <a:lnTo>
                  <a:pt x="120" y="198"/>
                </a:lnTo>
                <a:lnTo>
                  <a:pt x="60" y="230"/>
                </a:lnTo>
                <a:lnTo>
                  <a:pt x="72" y="162"/>
                </a:lnTo>
                <a:lnTo>
                  <a:pt x="72" y="162"/>
                </a:lnTo>
                <a:lnTo>
                  <a:pt x="72" y="154"/>
                </a:lnTo>
                <a:lnTo>
                  <a:pt x="68" y="146"/>
                </a:lnTo>
                <a:lnTo>
                  <a:pt x="18" y="98"/>
                </a:lnTo>
                <a:lnTo>
                  <a:pt x="86" y="88"/>
                </a:lnTo>
                <a:lnTo>
                  <a:pt x="86" y="88"/>
                </a:lnTo>
                <a:lnTo>
                  <a:pt x="94" y="84"/>
                </a:lnTo>
                <a:lnTo>
                  <a:pt x="100" y="78"/>
                </a:lnTo>
                <a:lnTo>
                  <a:pt x="128" y="18"/>
                </a:lnTo>
                <a:lnTo>
                  <a:pt x="156" y="78"/>
                </a:lnTo>
                <a:lnTo>
                  <a:pt x="156" y="78"/>
                </a:lnTo>
                <a:lnTo>
                  <a:pt x="162" y="84"/>
                </a:lnTo>
                <a:lnTo>
                  <a:pt x="170" y="88"/>
                </a:lnTo>
                <a:lnTo>
                  <a:pt x="238" y="98"/>
                </a:lnTo>
                <a:lnTo>
                  <a:pt x="188" y="14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grpSp>
        <p:nvGrpSpPr>
          <p:cNvPr id="47" name="Group 46"/>
          <p:cNvGrpSpPr/>
          <p:nvPr/>
        </p:nvGrpSpPr>
        <p:grpSpPr>
          <a:xfrm>
            <a:off x="615526" y="1942584"/>
            <a:ext cx="305221" cy="348824"/>
            <a:chOff x="2362200" y="1962150"/>
            <a:chExt cx="355600" cy="406400"/>
          </a:xfrm>
          <a:solidFill>
            <a:schemeClr val="bg1">
              <a:lumMod val="50000"/>
            </a:schemeClr>
          </a:solidFill>
        </p:grpSpPr>
        <p:sp>
          <p:nvSpPr>
            <p:cNvPr id="56" name="Freeform 131"/>
            <p:cNvSpPr>
              <a:spLocks noEditPoints="1"/>
            </p:cNvSpPr>
            <p:nvPr/>
          </p:nvSpPr>
          <p:spPr bwMode="auto">
            <a:xfrm>
              <a:off x="2362200" y="1962150"/>
              <a:ext cx="355600" cy="406400"/>
            </a:xfrm>
            <a:custGeom>
              <a:avLst/>
              <a:gdLst/>
              <a:ahLst/>
              <a:cxnLst>
                <a:cxn ang="0">
                  <a:pos x="224" y="54"/>
                </a:cxn>
                <a:cxn ang="0">
                  <a:pos x="216" y="38"/>
                </a:cxn>
                <a:cxn ang="0">
                  <a:pos x="200" y="32"/>
                </a:cxn>
                <a:cxn ang="0">
                  <a:pos x="176" y="24"/>
                </a:cxn>
                <a:cxn ang="0">
                  <a:pos x="176" y="24"/>
                </a:cxn>
                <a:cxn ang="0">
                  <a:pos x="168" y="8"/>
                </a:cxn>
                <a:cxn ang="0">
                  <a:pos x="152" y="0"/>
                </a:cxn>
                <a:cxn ang="0">
                  <a:pos x="72" y="0"/>
                </a:cxn>
                <a:cxn ang="0">
                  <a:pos x="56" y="8"/>
                </a:cxn>
                <a:cxn ang="0">
                  <a:pos x="48" y="24"/>
                </a:cxn>
                <a:cxn ang="0">
                  <a:pos x="48" y="32"/>
                </a:cxn>
                <a:cxn ang="0">
                  <a:pos x="24" y="32"/>
                </a:cxn>
                <a:cxn ang="0">
                  <a:pos x="8" y="38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0" y="72"/>
                </a:cxn>
                <a:cxn ang="0">
                  <a:pos x="4" y="84"/>
                </a:cxn>
                <a:cxn ang="0">
                  <a:pos x="16" y="88"/>
                </a:cxn>
                <a:cxn ang="0">
                  <a:pos x="16" y="224"/>
                </a:cxn>
                <a:cxn ang="0">
                  <a:pos x="18" y="236"/>
                </a:cxn>
                <a:cxn ang="0">
                  <a:pos x="36" y="254"/>
                </a:cxn>
                <a:cxn ang="0">
                  <a:pos x="48" y="256"/>
                </a:cxn>
                <a:cxn ang="0">
                  <a:pos x="176" y="256"/>
                </a:cxn>
                <a:cxn ang="0">
                  <a:pos x="188" y="254"/>
                </a:cxn>
                <a:cxn ang="0">
                  <a:pos x="206" y="236"/>
                </a:cxn>
                <a:cxn ang="0">
                  <a:pos x="208" y="224"/>
                </a:cxn>
                <a:cxn ang="0">
                  <a:pos x="208" y="88"/>
                </a:cxn>
                <a:cxn ang="0">
                  <a:pos x="220" y="84"/>
                </a:cxn>
                <a:cxn ang="0">
                  <a:pos x="224" y="72"/>
                </a:cxn>
                <a:cxn ang="0">
                  <a:pos x="224" y="54"/>
                </a:cxn>
                <a:cxn ang="0">
                  <a:pos x="64" y="24"/>
                </a:cxn>
                <a:cxn ang="0">
                  <a:pos x="64" y="20"/>
                </a:cxn>
                <a:cxn ang="0">
                  <a:pos x="68" y="16"/>
                </a:cxn>
                <a:cxn ang="0">
                  <a:pos x="152" y="16"/>
                </a:cxn>
                <a:cxn ang="0">
                  <a:pos x="156" y="16"/>
                </a:cxn>
                <a:cxn ang="0">
                  <a:pos x="160" y="20"/>
                </a:cxn>
                <a:cxn ang="0">
                  <a:pos x="160" y="32"/>
                </a:cxn>
                <a:cxn ang="0">
                  <a:pos x="64" y="24"/>
                </a:cxn>
                <a:cxn ang="0">
                  <a:pos x="192" y="224"/>
                </a:cxn>
                <a:cxn ang="0">
                  <a:pos x="188" y="236"/>
                </a:cxn>
                <a:cxn ang="0">
                  <a:pos x="176" y="240"/>
                </a:cxn>
                <a:cxn ang="0">
                  <a:pos x="48" y="240"/>
                </a:cxn>
                <a:cxn ang="0">
                  <a:pos x="36" y="236"/>
                </a:cxn>
                <a:cxn ang="0">
                  <a:pos x="32" y="224"/>
                </a:cxn>
                <a:cxn ang="0">
                  <a:pos x="192" y="88"/>
                </a:cxn>
                <a:cxn ang="0">
                  <a:pos x="208" y="64"/>
                </a:cxn>
                <a:cxn ang="0">
                  <a:pos x="16" y="72"/>
                </a:cxn>
                <a:cxn ang="0">
                  <a:pos x="16" y="56"/>
                </a:cxn>
                <a:cxn ang="0">
                  <a:pos x="16" y="52"/>
                </a:cxn>
                <a:cxn ang="0">
                  <a:pos x="20" y="48"/>
                </a:cxn>
                <a:cxn ang="0">
                  <a:pos x="200" y="48"/>
                </a:cxn>
                <a:cxn ang="0">
                  <a:pos x="204" y="48"/>
                </a:cxn>
                <a:cxn ang="0">
                  <a:pos x="208" y="52"/>
                </a:cxn>
                <a:cxn ang="0">
                  <a:pos x="208" y="64"/>
                </a:cxn>
              </a:cxnLst>
              <a:rect l="0" t="0" r="r" b="b"/>
              <a:pathLst>
                <a:path w="224" h="256">
                  <a:moveTo>
                    <a:pt x="224" y="54"/>
                  </a:moveTo>
                  <a:lnTo>
                    <a:pt x="224" y="54"/>
                  </a:lnTo>
                  <a:lnTo>
                    <a:pt x="222" y="46"/>
                  </a:lnTo>
                  <a:lnTo>
                    <a:pt x="216" y="38"/>
                  </a:lnTo>
                  <a:lnTo>
                    <a:pt x="210" y="34"/>
                  </a:lnTo>
                  <a:lnTo>
                    <a:pt x="200" y="32"/>
                  </a:lnTo>
                  <a:lnTo>
                    <a:pt x="176" y="32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4" y="14"/>
                  </a:lnTo>
                  <a:lnTo>
                    <a:pt x="168" y="8"/>
                  </a:lnTo>
                  <a:lnTo>
                    <a:pt x="162" y="2"/>
                  </a:lnTo>
                  <a:lnTo>
                    <a:pt x="15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62" y="2"/>
                  </a:lnTo>
                  <a:lnTo>
                    <a:pt x="56" y="8"/>
                  </a:lnTo>
                  <a:lnTo>
                    <a:pt x="50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2" y="4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78"/>
                  </a:lnTo>
                  <a:lnTo>
                    <a:pt x="4" y="84"/>
                  </a:lnTo>
                  <a:lnTo>
                    <a:pt x="10" y="86"/>
                  </a:lnTo>
                  <a:lnTo>
                    <a:pt x="16" y="88"/>
                  </a:lnTo>
                  <a:lnTo>
                    <a:pt x="16" y="224"/>
                  </a:lnTo>
                  <a:lnTo>
                    <a:pt x="16" y="224"/>
                  </a:lnTo>
                  <a:lnTo>
                    <a:pt x="16" y="230"/>
                  </a:lnTo>
                  <a:lnTo>
                    <a:pt x="18" y="236"/>
                  </a:lnTo>
                  <a:lnTo>
                    <a:pt x="26" y="246"/>
                  </a:lnTo>
                  <a:lnTo>
                    <a:pt x="36" y="254"/>
                  </a:lnTo>
                  <a:lnTo>
                    <a:pt x="42" y="256"/>
                  </a:lnTo>
                  <a:lnTo>
                    <a:pt x="48" y="256"/>
                  </a:lnTo>
                  <a:lnTo>
                    <a:pt x="176" y="256"/>
                  </a:lnTo>
                  <a:lnTo>
                    <a:pt x="176" y="256"/>
                  </a:lnTo>
                  <a:lnTo>
                    <a:pt x="182" y="256"/>
                  </a:lnTo>
                  <a:lnTo>
                    <a:pt x="188" y="254"/>
                  </a:lnTo>
                  <a:lnTo>
                    <a:pt x="198" y="246"/>
                  </a:lnTo>
                  <a:lnTo>
                    <a:pt x="206" y="236"/>
                  </a:lnTo>
                  <a:lnTo>
                    <a:pt x="208" y="230"/>
                  </a:lnTo>
                  <a:lnTo>
                    <a:pt x="208" y="224"/>
                  </a:lnTo>
                  <a:lnTo>
                    <a:pt x="208" y="88"/>
                  </a:lnTo>
                  <a:lnTo>
                    <a:pt x="208" y="88"/>
                  </a:lnTo>
                  <a:lnTo>
                    <a:pt x="214" y="86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4" y="72"/>
                  </a:lnTo>
                  <a:lnTo>
                    <a:pt x="224" y="64"/>
                  </a:lnTo>
                  <a:lnTo>
                    <a:pt x="224" y="54"/>
                  </a:lnTo>
                  <a:lnTo>
                    <a:pt x="224" y="54"/>
                  </a:lnTo>
                  <a:close/>
                  <a:moveTo>
                    <a:pt x="64" y="24"/>
                  </a:moveTo>
                  <a:lnTo>
                    <a:pt x="64" y="24"/>
                  </a:lnTo>
                  <a:lnTo>
                    <a:pt x="64" y="20"/>
                  </a:lnTo>
                  <a:lnTo>
                    <a:pt x="66" y="18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6" y="16"/>
                  </a:lnTo>
                  <a:lnTo>
                    <a:pt x="158" y="18"/>
                  </a:lnTo>
                  <a:lnTo>
                    <a:pt x="160" y="20"/>
                  </a:lnTo>
                  <a:lnTo>
                    <a:pt x="160" y="24"/>
                  </a:lnTo>
                  <a:lnTo>
                    <a:pt x="160" y="32"/>
                  </a:lnTo>
                  <a:lnTo>
                    <a:pt x="64" y="32"/>
                  </a:lnTo>
                  <a:lnTo>
                    <a:pt x="64" y="24"/>
                  </a:lnTo>
                  <a:close/>
                  <a:moveTo>
                    <a:pt x="192" y="224"/>
                  </a:moveTo>
                  <a:lnTo>
                    <a:pt x="192" y="224"/>
                  </a:lnTo>
                  <a:lnTo>
                    <a:pt x="190" y="230"/>
                  </a:lnTo>
                  <a:lnTo>
                    <a:pt x="188" y="236"/>
                  </a:lnTo>
                  <a:lnTo>
                    <a:pt x="182" y="238"/>
                  </a:lnTo>
                  <a:lnTo>
                    <a:pt x="176" y="240"/>
                  </a:lnTo>
                  <a:lnTo>
                    <a:pt x="48" y="240"/>
                  </a:lnTo>
                  <a:lnTo>
                    <a:pt x="48" y="240"/>
                  </a:lnTo>
                  <a:lnTo>
                    <a:pt x="42" y="238"/>
                  </a:lnTo>
                  <a:lnTo>
                    <a:pt x="36" y="236"/>
                  </a:lnTo>
                  <a:lnTo>
                    <a:pt x="34" y="230"/>
                  </a:lnTo>
                  <a:lnTo>
                    <a:pt x="32" y="224"/>
                  </a:lnTo>
                  <a:lnTo>
                    <a:pt x="32" y="88"/>
                  </a:lnTo>
                  <a:lnTo>
                    <a:pt x="192" y="88"/>
                  </a:lnTo>
                  <a:lnTo>
                    <a:pt x="192" y="224"/>
                  </a:lnTo>
                  <a:close/>
                  <a:moveTo>
                    <a:pt x="208" y="64"/>
                  </a:moveTo>
                  <a:lnTo>
                    <a:pt x="208" y="72"/>
                  </a:lnTo>
                  <a:lnTo>
                    <a:pt x="16" y="72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2"/>
                  </a:lnTo>
                  <a:lnTo>
                    <a:pt x="18" y="50"/>
                  </a:lnTo>
                  <a:lnTo>
                    <a:pt x="20" y="48"/>
                  </a:lnTo>
                  <a:lnTo>
                    <a:pt x="24" y="48"/>
                  </a:lnTo>
                  <a:lnTo>
                    <a:pt x="200" y="48"/>
                  </a:lnTo>
                  <a:lnTo>
                    <a:pt x="200" y="48"/>
                  </a:lnTo>
                  <a:lnTo>
                    <a:pt x="204" y="48"/>
                  </a:lnTo>
                  <a:lnTo>
                    <a:pt x="206" y="50"/>
                  </a:lnTo>
                  <a:lnTo>
                    <a:pt x="208" y="52"/>
                  </a:lnTo>
                  <a:lnTo>
                    <a:pt x="208" y="56"/>
                  </a:lnTo>
                  <a:lnTo>
                    <a:pt x="208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57" name="Freeform 132"/>
            <p:cNvSpPr>
              <a:spLocks noEditPoints="1"/>
            </p:cNvSpPr>
            <p:nvPr/>
          </p:nvSpPr>
          <p:spPr bwMode="auto">
            <a:xfrm>
              <a:off x="2438400" y="2127250"/>
              <a:ext cx="50800" cy="190500"/>
            </a:xfrm>
            <a:custGeom>
              <a:avLst/>
              <a:gdLst/>
              <a:ahLst/>
              <a:cxnLst>
                <a:cxn ang="0">
                  <a:pos x="8" y="120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28" y="120"/>
                </a:cxn>
                <a:cxn ang="0">
                  <a:pos x="30" y="118"/>
                </a:cxn>
                <a:cxn ang="0">
                  <a:pos x="32" y="116"/>
                </a:cxn>
                <a:cxn ang="0">
                  <a:pos x="32" y="11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6"/>
                </a:cxn>
                <a:cxn ang="0">
                  <a:pos x="2" y="118"/>
                </a:cxn>
                <a:cxn ang="0">
                  <a:pos x="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24" y="8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8" y="8"/>
                </a:cxn>
              </a:cxnLst>
              <a:rect l="0" t="0" r="r" b="b"/>
              <a:pathLst>
                <a:path w="32" h="120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58" name="Freeform 135"/>
            <p:cNvSpPr>
              <a:spLocks noEditPoints="1"/>
            </p:cNvSpPr>
            <p:nvPr/>
          </p:nvSpPr>
          <p:spPr bwMode="auto">
            <a:xfrm>
              <a:off x="2514600" y="2127250"/>
              <a:ext cx="50800" cy="190500"/>
            </a:xfrm>
            <a:custGeom>
              <a:avLst/>
              <a:gdLst/>
              <a:ahLst/>
              <a:cxnLst>
                <a:cxn ang="0">
                  <a:pos x="8" y="120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28" y="120"/>
                </a:cxn>
                <a:cxn ang="0">
                  <a:pos x="30" y="118"/>
                </a:cxn>
                <a:cxn ang="0">
                  <a:pos x="32" y="116"/>
                </a:cxn>
                <a:cxn ang="0">
                  <a:pos x="32" y="11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6"/>
                </a:cxn>
                <a:cxn ang="0">
                  <a:pos x="2" y="118"/>
                </a:cxn>
                <a:cxn ang="0">
                  <a:pos x="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24" y="8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8" y="8"/>
                </a:cxn>
              </a:cxnLst>
              <a:rect l="0" t="0" r="r" b="b"/>
              <a:pathLst>
                <a:path w="32" h="120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59" name="Freeform 138"/>
            <p:cNvSpPr>
              <a:spLocks noEditPoints="1"/>
            </p:cNvSpPr>
            <p:nvPr/>
          </p:nvSpPr>
          <p:spPr bwMode="auto">
            <a:xfrm>
              <a:off x="2590800" y="2127250"/>
              <a:ext cx="50800" cy="190500"/>
            </a:xfrm>
            <a:custGeom>
              <a:avLst/>
              <a:gdLst/>
              <a:ahLst/>
              <a:cxnLst>
                <a:cxn ang="0">
                  <a:pos x="8" y="120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28" y="120"/>
                </a:cxn>
                <a:cxn ang="0">
                  <a:pos x="30" y="118"/>
                </a:cxn>
                <a:cxn ang="0">
                  <a:pos x="32" y="116"/>
                </a:cxn>
                <a:cxn ang="0">
                  <a:pos x="32" y="112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  <a:cxn ang="0">
                  <a:pos x="24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6"/>
                </a:cxn>
                <a:cxn ang="0">
                  <a:pos x="2" y="118"/>
                </a:cxn>
                <a:cxn ang="0">
                  <a:pos x="4" y="120"/>
                </a:cxn>
                <a:cxn ang="0">
                  <a:pos x="8" y="120"/>
                </a:cxn>
                <a:cxn ang="0">
                  <a:pos x="8" y="8"/>
                </a:cxn>
                <a:cxn ang="0">
                  <a:pos x="24" y="8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8" y="8"/>
                </a:cxn>
              </a:cxnLst>
              <a:rect l="0" t="0" r="r" b="b"/>
              <a:pathLst>
                <a:path w="32" h="120">
                  <a:moveTo>
                    <a:pt x="8" y="120"/>
                  </a:moveTo>
                  <a:lnTo>
                    <a:pt x="24" y="120"/>
                  </a:lnTo>
                  <a:lnTo>
                    <a:pt x="24" y="120"/>
                  </a:lnTo>
                  <a:lnTo>
                    <a:pt x="28" y="120"/>
                  </a:lnTo>
                  <a:lnTo>
                    <a:pt x="30" y="118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6"/>
                  </a:lnTo>
                  <a:lnTo>
                    <a:pt x="2" y="118"/>
                  </a:lnTo>
                  <a:lnTo>
                    <a:pt x="4" y="120"/>
                  </a:lnTo>
                  <a:lnTo>
                    <a:pt x="8" y="120"/>
                  </a:lnTo>
                  <a:close/>
                  <a:moveTo>
                    <a:pt x="8" y="8"/>
                  </a:moveTo>
                  <a:lnTo>
                    <a:pt x="24" y="8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86669" y="3359683"/>
            <a:ext cx="348824" cy="305221"/>
            <a:chOff x="4775200" y="3613150"/>
            <a:chExt cx="406400" cy="355600"/>
          </a:xfrm>
          <a:solidFill>
            <a:schemeClr val="bg1">
              <a:lumMod val="50000"/>
            </a:schemeClr>
          </a:solidFill>
        </p:grpSpPr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4775200" y="3613150"/>
              <a:ext cx="406400" cy="355600"/>
            </a:xfrm>
            <a:custGeom>
              <a:avLst/>
              <a:gdLst/>
              <a:ahLst/>
              <a:cxnLst>
                <a:cxn ang="0">
                  <a:pos x="256" y="132"/>
                </a:cxn>
                <a:cxn ang="0">
                  <a:pos x="224" y="12"/>
                </a:cxn>
                <a:cxn ang="0">
                  <a:pos x="224" y="12"/>
                </a:cxn>
                <a:cxn ang="0">
                  <a:pos x="222" y="6"/>
                </a:cxn>
                <a:cxn ang="0">
                  <a:pos x="218" y="4"/>
                </a:cxn>
                <a:cxn ang="0">
                  <a:pos x="214" y="0"/>
                </a:cxn>
                <a:cxn ang="0">
                  <a:pos x="208" y="0"/>
                </a:cxn>
                <a:cxn ang="0">
                  <a:pos x="12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8" y="4"/>
                </a:cxn>
                <a:cxn ang="0">
                  <a:pos x="34" y="6"/>
                </a:cxn>
                <a:cxn ang="0">
                  <a:pos x="32" y="12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6"/>
                </a:cxn>
                <a:cxn ang="0">
                  <a:pos x="0" y="192"/>
                </a:cxn>
                <a:cxn ang="0">
                  <a:pos x="0" y="192"/>
                </a:cxn>
                <a:cxn ang="0">
                  <a:pos x="0" y="198"/>
                </a:cxn>
                <a:cxn ang="0">
                  <a:pos x="2" y="204"/>
                </a:cxn>
                <a:cxn ang="0">
                  <a:pos x="10" y="214"/>
                </a:cxn>
                <a:cxn ang="0">
                  <a:pos x="20" y="222"/>
                </a:cxn>
                <a:cxn ang="0">
                  <a:pos x="26" y="224"/>
                </a:cxn>
                <a:cxn ang="0">
                  <a:pos x="32" y="224"/>
                </a:cxn>
                <a:cxn ang="0">
                  <a:pos x="224" y="224"/>
                </a:cxn>
                <a:cxn ang="0">
                  <a:pos x="224" y="224"/>
                </a:cxn>
                <a:cxn ang="0">
                  <a:pos x="230" y="224"/>
                </a:cxn>
                <a:cxn ang="0">
                  <a:pos x="236" y="222"/>
                </a:cxn>
                <a:cxn ang="0">
                  <a:pos x="246" y="214"/>
                </a:cxn>
                <a:cxn ang="0">
                  <a:pos x="254" y="204"/>
                </a:cxn>
                <a:cxn ang="0">
                  <a:pos x="256" y="198"/>
                </a:cxn>
                <a:cxn ang="0">
                  <a:pos x="256" y="192"/>
                </a:cxn>
                <a:cxn ang="0">
                  <a:pos x="256" y="136"/>
                </a:cxn>
                <a:cxn ang="0">
                  <a:pos x="256" y="136"/>
                </a:cxn>
                <a:cxn ang="0">
                  <a:pos x="256" y="132"/>
                </a:cxn>
                <a:cxn ang="0">
                  <a:pos x="240" y="192"/>
                </a:cxn>
                <a:cxn ang="0">
                  <a:pos x="240" y="192"/>
                </a:cxn>
                <a:cxn ang="0">
                  <a:pos x="238" y="198"/>
                </a:cxn>
                <a:cxn ang="0">
                  <a:pos x="236" y="204"/>
                </a:cxn>
                <a:cxn ang="0">
                  <a:pos x="230" y="206"/>
                </a:cxn>
                <a:cxn ang="0">
                  <a:pos x="224" y="208"/>
                </a:cxn>
                <a:cxn ang="0">
                  <a:pos x="32" y="208"/>
                </a:cxn>
                <a:cxn ang="0">
                  <a:pos x="32" y="208"/>
                </a:cxn>
                <a:cxn ang="0">
                  <a:pos x="26" y="206"/>
                </a:cxn>
                <a:cxn ang="0">
                  <a:pos x="20" y="204"/>
                </a:cxn>
                <a:cxn ang="0">
                  <a:pos x="18" y="198"/>
                </a:cxn>
                <a:cxn ang="0">
                  <a:pos x="16" y="192"/>
                </a:cxn>
                <a:cxn ang="0">
                  <a:pos x="16" y="136"/>
                </a:cxn>
                <a:cxn ang="0">
                  <a:pos x="48" y="16"/>
                </a:cxn>
                <a:cxn ang="0">
                  <a:pos x="208" y="16"/>
                </a:cxn>
                <a:cxn ang="0">
                  <a:pos x="240" y="136"/>
                </a:cxn>
                <a:cxn ang="0">
                  <a:pos x="240" y="192"/>
                </a:cxn>
              </a:cxnLst>
              <a:rect l="0" t="0" r="r" b="b"/>
              <a:pathLst>
                <a:path w="256" h="224">
                  <a:moveTo>
                    <a:pt x="256" y="132"/>
                  </a:moveTo>
                  <a:lnTo>
                    <a:pt x="224" y="12"/>
                  </a:lnTo>
                  <a:lnTo>
                    <a:pt x="224" y="12"/>
                  </a:lnTo>
                  <a:lnTo>
                    <a:pt x="222" y="6"/>
                  </a:lnTo>
                  <a:lnTo>
                    <a:pt x="218" y="4"/>
                  </a:lnTo>
                  <a:lnTo>
                    <a:pt x="214" y="0"/>
                  </a:lnTo>
                  <a:lnTo>
                    <a:pt x="208" y="0"/>
                  </a:lnTo>
                  <a:lnTo>
                    <a:pt x="12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8" y="4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6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198"/>
                  </a:lnTo>
                  <a:lnTo>
                    <a:pt x="2" y="204"/>
                  </a:lnTo>
                  <a:lnTo>
                    <a:pt x="10" y="214"/>
                  </a:lnTo>
                  <a:lnTo>
                    <a:pt x="20" y="222"/>
                  </a:lnTo>
                  <a:lnTo>
                    <a:pt x="26" y="224"/>
                  </a:lnTo>
                  <a:lnTo>
                    <a:pt x="32" y="224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0" y="224"/>
                  </a:lnTo>
                  <a:lnTo>
                    <a:pt x="236" y="222"/>
                  </a:lnTo>
                  <a:lnTo>
                    <a:pt x="246" y="214"/>
                  </a:lnTo>
                  <a:lnTo>
                    <a:pt x="254" y="204"/>
                  </a:lnTo>
                  <a:lnTo>
                    <a:pt x="256" y="198"/>
                  </a:lnTo>
                  <a:lnTo>
                    <a:pt x="256" y="192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56" y="132"/>
                  </a:lnTo>
                  <a:close/>
                  <a:moveTo>
                    <a:pt x="240" y="192"/>
                  </a:moveTo>
                  <a:lnTo>
                    <a:pt x="240" y="192"/>
                  </a:lnTo>
                  <a:lnTo>
                    <a:pt x="238" y="198"/>
                  </a:lnTo>
                  <a:lnTo>
                    <a:pt x="236" y="204"/>
                  </a:lnTo>
                  <a:lnTo>
                    <a:pt x="230" y="206"/>
                  </a:lnTo>
                  <a:lnTo>
                    <a:pt x="224" y="208"/>
                  </a:lnTo>
                  <a:lnTo>
                    <a:pt x="32" y="208"/>
                  </a:lnTo>
                  <a:lnTo>
                    <a:pt x="32" y="208"/>
                  </a:lnTo>
                  <a:lnTo>
                    <a:pt x="26" y="206"/>
                  </a:lnTo>
                  <a:lnTo>
                    <a:pt x="20" y="204"/>
                  </a:lnTo>
                  <a:lnTo>
                    <a:pt x="18" y="198"/>
                  </a:lnTo>
                  <a:lnTo>
                    <a:pt x="16" y="192"/>
                  </a:lnTo>
                  <a:lnTo>
                    <a:pt x="16" y="136"/>
                  </a:lnTo>
                  <a:lnTo>
                    <a:pt x="48" y="16"/>
                  </a:lnTo>
                  <a:lnTo>
                    <a:pt x="208" y="16"/>
                  </a:lnTo>
                  <a:lnTo>
                    <a:pt x="240" y="136"/>
                  </a:lnTo>
                  <a:lnTo>
                    <a:pt x="240" y="1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55" name="Freeform 24"/>
            <p:cNvSpPr>
              <a:spLocks noEditPoints="1"/>
            </p:cNvSpPr>
            <p:nvPr/>
          </p:nvSpPr>
          <p:spPr bwMode="auto">
            <a:xfrm>
              <a:off x="4822825" y="3663950"/>
              <a:ext cx="311150" cy="22860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2" y="2"/>
                </a:cxn>
                <a:cxn ang="0">
                  <a:pos x="28" y="6"/>
                </a:cxn>
                <a:cxn ang="0">
                  <a:pos x="0" y="102"/>
                </a:cxn>
                <a:cxn ang="0">
                  <a:pos x="0" y="102"/>
                </a:cxn>
                <a:cxn ang="0">
                  <a:pos x="0" y="106"/>
                </a:cxn>
                <a:cxn ang="0">
                  <a:pos x="2" y="108"/>
                </a:cxn>
                <a:cxn ang="0">
                  <a:pos x="2" y="108"/>
                </a:cxn>
                <a:cxn ang="0">
                  <a:pos x="4" y="112"/>
                </a:cxn>
                <a:cxn ang="0">
                  <a:pos x="8" y="112"/>
                </a:cxn>
                <a:cxn ang="0">
                  <a:pos x="32" y="112"/>
                </a:cxn>
                <a:cxn ang="0">
                  <a:pos x="40" y="112"/>
                </a:cxn>
                <a:cxn ang="0">
                  <a:pos x="46" y="112"/>
                </a:cxn>
                <a:cxn ang="0">
                  <a:pos x="56" y="136"/>
                </a:cxn>
                <a:cxn ang="0">
                  <a:pos x="56" y="136"/>
                </a:cxn>
                <a:cxn ang="0">
                  <a:pos x="60" y="138"/>
                </a:cxn>
                <a:cxn ang="0">
                  <a:pos x="62" y="142"/>
                </a:cxn>
                <a:cxn ang="0">
                  <a:pos x="66" y="144"/>
                </a:cxn>
                <a:cxn ang="0">
                  <a:pos x="70" y="144"/>
                </a:cxn>
                <a:cxn ang="0">
                  <a:pos x="126" y="144"/>
                </a:cxn>
                <a:cxn ang="0">
                  <a:pos x="126" y="144"/>
                </a:cxn>
                <a:cxn ang="0">
                  <a:pos x="130" y="144"/>
                </a:cxn>
                <a:cxn ang="0">
                  <a:pos x="134" y="142"/>
                </a:cxn>
                <a:cxn ang="0">
                  <a:pos x="136" y="138"/>
                </a:cxn>
                <a:cxn ang="0">
                  <a:pos x="140" y="136"/>
                </a:cxn>
                <a:cxn ang="0">
                  <a:pos x="150" y="112"/>
                </a:cxn>
                <a:cxn ang="0">
                  <a:pos x="156" y="112"/>
                </a:cxn>
                <a:cxn ang="0">
                  <a:pos x="164" y="112"/>
                </a:cxn>
                <a:cxn ang="0">
                  <a:pos x="188" y="112"/>
                </a:cxn>
                <a:cxn ang="0">
                  <a:pos x="188" y="112"/>
                </a:cxn>
                <a:cxn ang="0">
                  <a:pos x="192" y="112"/>
                </a:cxn>
                <a:cxn ang="0">
                  <a:pos x="194" y="108"/>
                </a:cxn>
                <a:cxn ang="0">
                  <a:pos x="194" y="108"/>
                </a:cxn>
                <a:cxn ang="0">
                  <a:pos x="196" y="106"/>
                </a:cxn>
                <a:cxn ang="0">
                  <a:pos x="196" y="102"/>
                </a:cxn>
                <a:cxn ang="0">
                  <a:pos x="168" y="6"/>
                </a:cxn>
                <a:cxn ang="0">
                  <a:pos x="168" y="6"/>
                </a:cxn>
                <a:cxn ang="0">
                  <a:pos x="164" y="2"/>
                </a:cxn>
                <a:cxn ang="0">
                  <a:pos x="160" y="0"/>
                </a:cxn>
                <a:cxn ang="0">
                  <a:pos x="164" y="96"/>
                </a:cxn>
                <a:cxn ang="0">
                  <a:pos x="150" y="96"/>
                </a:cxn>
                <a:cxn ang="0">
                  <a:pos x="150" y="96"/>
                </a:cxn>
                <a:cxn ang="0">
                  <a:pos x="146" y="96"/>
                </a:cxn>
                <a:cxn ang="0">
                  <a:pos x="142" y="98"/>
                </a:cxn>
                <a:cxn ang="0">
                  <a:pos x="140" y="102"/>
                </a:cxn>
                <a:cxn ang="0">
                  <a:pos x="136" y="104"/>
                </a:cxn>
                <a:cxn ang="0">
                  <a:pos x="126" y="128"/>
                </a:cxn>
                <a:cxn ang="0">
                  <a:pos x="70" y="128"/>
                </a:cxn>
                <a:cxn ang="0">
                  <a:pos x="60" y="104"/>
                </a:cxn>
                <a:cxn ang="0">
                  <a:pos x="60" y="104"/>
                </a:cxn>
                <a:cxn ang="0">
                  <a:pos x="56" y="102"/>
                </a:cxn>
                <a:cxn ang="0">
                  <a:pos x="54" y="98"/>
                </a:cxn>
                <a:cxn ang="0">
                  <a:pos x="50" y="96"/>
                </a:cxn>
                <a:cxn ang="0">
                  <a:pos x="46" y="96"/>
                </a:cxn>
                <a:cxn ang="0">
                  <a:pos x="32" y="96"/>
                </a:cxn>
                <a:cxn ang="0">
                  <a:pos x="12" y="96"/>
                </a:cxn>
                <a:cxn ang="0">
                  <a:pos x="36" y="8"/>
                </a:cxn>
                <a:cxn ang="0">
                  <a:pos x="160" y="8"/>
                </a:cxn>
                <a:cxn ang="0">
                  <a:pos x="184" y="96"/>
                </a:cxn>
                <a:cxn ang="0">
                  <a:pos x="164" y="96"/>
                </a:cxn>
              </a:cxnLst>
              <a:rect l="0" t="0" r="r" b="b"/>
              <a:pathLst>
                <a:path w="196" h="144">
                  <a:moveTo>
                    <a:pt x="160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2" y="2"/>
                  </a:lnTo>
                  <a:lnTo>
                    <a:pt x="28" y="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6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4" y="112"/>
                  </a:lnTo>
                  <a:lnTo>
                    <a:pt x="8" y="112"/>
                  </a:lnTo>
                  <a:lnTo>
                    <a:pt x="32" y="112"/>
                  </a:lnTo>
                  <a:lnTo>
                    <a:pt x="40" y="112"/>
                  </a:lnTo>
                  <a:lnTo>
                    <a:pt x="46" y="112"/>
                  </a:lnTo>
                  <a:lnTo>
                    <a:pt x="56" y="136"/>
                  </a:lnTo>
                  <a:lnTo>
                    <a:pt x="56" y="136"/>
                  </a:lnTo>
                  <a:lnTo>
                    <a:pt x="60" y="138"/>
                  </a:lnTo>
                  <a:lnTo>
                    <a:pt x="62" y="142"/>
                  </a:lnTo>
                  <a:lnTo>
                    <a:pt x="66" y="144"/>
                  </a:lnTo>
                  <a:lnTo>
                    <a:pt x="70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30" y="144"/>
                  </a:lnTo>
                  <a:lnTo>
                    <a:pt x="134" y="142"/>
                  </a:lnTo>
                  <a:lnTo>
                    <a:pt x="136" y="138"/>
                  </a:lnTo>
                  <a:lnTo>
                    <a:pt x="140" y="136"/>
                  </a:lnTo>
                  <a:lnTo>
                    <a:pt x="150" y="112"/>
                  </a:lnTo>
                  <a:lnTo>
                    <a:pt x="156" y="112"/>
                  </a:lnTo>
                  <a:lnTo>
                    <a:pt x="164" y="112"/>
                  </a:lnTo>
                  <a:lnTo>
                    <a:pt x="188" y="112"/>
                  </a:lnTo>
                  <a:lnTo>
                    <a:pt x="188" y="112"/>
                  </a:lnTo>
                  <a:lnTo>
                    <a:pt x="192" y="112"/>
                  </a:lnTo>
                  <a:lnTo>
                    <a:pt x="194" y="108"/>
                  </a:lnTo>
                  <a:lnTo>
                    <a:pt x="194" y="108"/>
                  </a:lnTo>
                  <a:lnTo>
                    <a:pt x="196" y="106"/>
                  </a:lnTo>
                  <a:lnTo>
                    <a:pt x="196" y="102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4" y="2"/>
                  </a:lnTo>
                  <a:lnTo>
                    <a:pt x="160" y="0"/>
                  </a:lnTo>
                  <a:close/>
                  <a:moveTo>
                    <a:pt x="164" y="96"/>
                  </a:moveTo>
                  <a:lnTo>
                    <a:pt x="150" y="96"/>
                  </a:lnTo>
                  <a:lnTo>
                    <a:pt x="150" y="96"/>
                  </a:lnTo>
                  <a:lnTo>
                    <a:pt x="146" y="96"/>
                  </a:lnTo>
                  <a:lnTo>
                    <a:pt x="142" y="98"/>
                  </a:lnTo>
                  <a:lnTo>
                    <a:pt x="140" y="102"/>
                  </a:lnTo>
                  <a:lnTo>
                    <a:pt x="136" y="104"/>
                  </a:lnTo>
                  <a:lnTo>
                    <a:pt x="126" y="128"/>
                  </a:lnTo>
                  <a:lnTo>
                    <a:pt x="70" y="128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56" y="102"/>
                  </a:lnTo>
                  <a:lnTo>
                    <a:pt x="54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32" y="96"/>
                  </a:lnTo>
                  <a:lnTo>
                    <a:pt x="12" y="96"/>
                  </a:lnTo>
                  <a:lnTo>
                    <a:pt x="36" y="8"/>
                  </a:lnTo>
                  <a:lnTo>
                    <a:pt x="160" y="8"/>
                  </a:lnTo>
                  <a:lnTo>
                    <a:pt x="184" y="96"/>
                  </a:lnTo>
                  <a:lnTo>
                    <a:pt x="164" y="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32625" y="2640233"/>
            <a:ext cx="261618" cy="348824"/>
            <a:chOff x="4013200" y="2774950"/>
            <a:chExt cx="304800" cy="406400"/>
          </a:xfrm>
          <a:solidFill>
            <a:schemeClr val="bg1">
              <a:lumMod val="50000"/>
            </a:schemeClr>
          </a:solidFill>
        </p:grpSpPr>
        <p:sp>
          <p:nvSpPr>
            <p:cNvPr id="52" name="Freeform 68"/>
            <p:cNvSpPr>
              <a:spLocks noEditPoints="1"/>
            </p:cNvSpPr>
            <p:nvPr/>
          </p:nvSpPr>
          <p:spPr bwMode="auto">
            <a:xfrm>
              <a:off x="4013200" y="2774950"/>
              <a:ext cx="304800" cy="406400"/>
            </a:xfrm>
            <a:custGeom>
              <a:avLst/>
              <a:gdLst/>
              <a:ahLst/>
              <a:cxnLst>
                <a:cxn ang="0">
                  <a:pos x="168" y="72"/>
                </a:cxn>
                <a:cxn ang="0">
                  <a:pos x="156" y="32"/>
                </a:cxn>
                <a:cxn ang="0">
                  <a:pos x="124" y="6"/>
                </a:cxn>
                <a:cxn ang="0">
                  <a:pos x="96" y="0"/>
                </a:cxn>
                <a:cxn ang="0">
                  <a:pos x="56" y="12"/>
                </a:cxn>
                <a:cxn ang="0">
                  <a:pos x="30" y="44"/>
                </a:cxn>
                <a:cxn ang="0">
                  <a:pos x="24" y="104"/>
                </a:cxn>
                <a:cxn ang="0">
                  <a:pos x="8" y="112"/>
                </a:cxn>
                <a:cxn ang="0">
                  <a:pos x="0" y="152"/>
                </a:cxn>
                <a:cxn ang="0">
                  <a:pos x="0" y="184"/>
                </a:cxn>
                <a:cxn ang="0">
                  <a:pos x="6" y="212"/>
                </a:cxn>
                <a:cxn ang="0">
                  <a:pos x="32" y="244"/>
                </a:cxn>
                <a:cxn ang="0">
                  <a:pos x="72" y="256"/>
                </a:cxn>
                <a:cxn ang="0">
                  <a:pos x="134" y="254"/>
                </a:cxn>
                <a:cxn ang="0">
                  <a:pos x="170" y="234"/>
                </a:cxn>
                <a:cxn ang="0">
                  <a:pos x="190" y="198"/>
                </a:cxn>
                <a:cxn ang="0">
                  <a:pos x="192" y="160"/>
                </a:cxn>
                <a:cxn ang="0">
                  <a:pos x="192" y="128"/>
                </a:cxn>
                <a:cxn ang="0">
                  <a:pos x="178" y="106"/>
                </a:cxn>
                <a:cxn ang="0">
                  <a:pos x="40" y="72"/>
                </a:cxn>
                <a:cxn ang="0">
                  <a:pos x="50" y="40"/>
                </a:cxn>
                <a:cxn ang="0">
                  <a:pos x="74" y="20"/>
                </a:cxn>
                <a:cxn ang="0">
                  <a:pos x="96" y="16"/>
                </a:cxn>
                <a:cxn ang="0">
                  <a:pos x="128" y="26"/>
                </a:cxn>
                <a:cxn ang="0">
                  <a:pos x="148" y="50"/>
                </a:cxn>
                <a:cxn ang="0">
                  <a:pos x="152" y="104"/>
                </a:cxn>
                <a:cxn ang="0">
                  <a:pos x="136" y="72"/>
                </a:cxn>
                <a:cxn ang="0">
                  <a:pos x="130" y="50"/>
                </a:cxn>
                <a:cxn ang="0">
                  <a:pos x="112" y="36"/>
                </a:cxn>
                <a:cxn ang="0">
                  <a:pos x="96" y="32"/>
                </a:cxn>
                <a:cxn ang="0">
                  <a:pos x="74" y="38"/>
                </a:cxn>
                <a:cxn ang="0">
                  <a:pos x="60" y="56"/>
                </a:cxn>
                <a:cxn ang="0">
                  <a:pos x="56" y="104"/>
                </a:cxn>
                <a:cxn ang="0">
                  <a:pos x="128" y="72"/>
                </a:cxn>
                <a:cxn ang="0">
                  <a:pos x="64" y="104"/>
                </a:cxn>
                <a:cxn ang="0">
                  <a:pos x="64" y="72"/>
                </a:cxn>
                <a:cxn ang="0">
                  <a:pos x="74" y="50"/>
                </a:cxn>
                <a:cxn ang="0">
                  <a:pos x="96" y="40"/>
                </a:cxn>
                <a:cxn ang="0">
                  <a:pos x="108" y="42"/>
                </a:cxn>
                <a:cxn ang="0">
                  <a:pos x="128" y="66"/>
                </a:cxn>
                <a:cxn ang="0">
                  <a:pos x="176" y="160"/>
                </a:cxn>
                <a:cxn ang="0">
                  <a:pos x="176" y="184"/>
                </a:cxn>
                <a:cxn ang="0">
                  <a:pos x="166" y="216"/>
                </a:cxn>
                <a:cxn ang="0">
                  <a:pos x="142" y="236"/>
                </a:cxn>
                <a:cxn ang="0">
                  <a:pos x="72" y="240"/>
                </a:cxn>
                <a:cxn ang="0">
                  <a:pos x="50" y="236"/>
                </a:cxn>
                <a:cxn ang="0">
                  <a:pos x="26" y="216"/>
                </a:cxn>
                <a:cxn ang="0">
                  <a:pos x="16" y="184"/>
                </a:cxn>
                <a:cxn ang="0">
                  <a:pos x="16" y="152"/>
                </a:cxn>
                <a:cxn ang="0">
                  <a:pos x="16" y="124"/>
                </a:cxn>
                <a:cxn ang="0">
                  <a:pos x="24" y="120"/>
                </a:cxn>
                <a:cxn ang="0">
                  <a:pos x="168" y="120"/>
                </a:cxn>
                <a:cxn ang="0">
                  <a:pos x="174" y="122"/>
                </a:cxn>
                <a:cxn ang="0">
                  <a:pos x="176" y="152"/>
                </a:cxn>
              </a:cxnLst>
              <a:rect l="0" t="0" r="r" b="b"/>
              <a:pathLst>
                <a:path w="192" h="256">
                  <a:moveTo>
                    <a:pt x="168" y="104"/>
                  </a:moveTo>
                  <a:lnTo>
                    <a:pt x="168" y="72"/>
                  </a:lnTo>
                  <a:lnTo>
                    <a:pt x="168" y="72"/>
                  </a:lnTo>
                  <a:lnTo>
                    <a:pt x="166" y="58"/>
                  </a:lnTo>
                  <a:lnTo>
                    <a:pt x="162" y="44"/>
                  </a:lnTo>
                  <a:lnTo>
                    <a:pt x="156" y="32"/>
                  </a:lnTo>
                  <a:lnTo>
                    <a:pt x="146" y="22"/>
                  </a:lnTo>
                  <a:lnTo>
                    <a:pt x="136" y="12"/>
                  </a:lnTo>
                  <a:lnTo>
                    <a:pt x="124" y="6"/>
                  </a:lnTo>
                  <a:lnTo>
                    <a:pt x="110" y="2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2" y="2"/>
                  </a:lnTo>
                  <a:lnTo>
                    <a:pt x="68" y="6"/>
                  </a:lnTo>
                  <a:lnTo>
                    <a:pt x="56" y="12"/>
                  </a:lnTo>
                  <a:lnTo>
                    <a:pt x="46" y="22"/>
                  </a:lnTo>
                  <a:lnTo>
                    <a:pt x="36" y="32"/>
                  </a:lnTo>
                  <a:lnTo>
                    <a:pt x="30" y="44"/>
                  </a:lnTo>
                  <a:lnTo>
                    <a:pt x="26" y="58"/>
                  </a:lnTo>
                  <a:lnTo>
                    <a:pt x="24" y="72"/>
                  </a:lnTo>
                  <a:lnTo>
                    <a:pt x="24" y="104"/>
                  </a:lnTo>
                  <a:lnTo>
                    <a:pt x="24" y="104"/>
                  </a:lnTo>
                  <a:lnTo>
                    <a:pt x="14" y="106"/>
                  </a:lnTo>
                  <a:lnTo>
                    <a:pt x="8" y="112"/>
                  </a:lnTo>
                  <a:lnTo>
                    <a:pt x="2" y="118"/>
                  </a:lnTo>
                  <a:lnTo>
                    <a:pt x="0" y="128"/>
                  </a:lnTo>
                  <a:lnTo>
                    <a:pt x="0" y="152"/>
                  </a:lnTo>
                  <a:lnTo>
                    <a:pt x="0" y="160"/>
                  </a:lnTo>
                  <a:lnTo>
                    <a:pt x="0" y="176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98"/>
                  </a:lnTo>
                  <a:lnTo>
                    <a:pt x="6" y="212"/>
                  </a:lnTo>
                  <a:lnTo>
                    <a:pt x="12" y="224"/>
                  </a:lnTo>
                  <a:lnTo>
                    <a:pt x="22" y="234"/>
                  </a:lnTo>
                  <a:lnTo>
                    <a:pt x="32" y="244"/>
                  </a:lnTo>
                  <a:lnTo>
                    <a:pt x="44" y="250"/>
                  </a:lnTo>
                  <a:lnTo>
                    <a:pt x="58" y="254"/>
                  </a:lnTo>
                  <a:lnTo>
                    <a:pt x="72" y="256"/>
                  </a:lnTo>
                  <a:lnTo>
                    <a:pt x="120" y="256"/>
                  </a:lnTo>
                  <a:lnTo>
                    <a:pt x="120" y="256"/>
                  </a:lnTo>
                  <a:lnTo>
                    <a:pt x="134" y="254"/>
                  </a:lnTo>
                  <a:lnTo>
                    <a:pt x="148" y="250"/>
                  </a:lnTo>
                  <a:lnTo>
                    <a:pt x="160" y="244"/>
                  </a:lnTo>
                  <a:lnTo>
                    <a:pt x="170" y="234"/>
                  </a:lnTo>
                  <a:lnTo>
                    <a:pt x="180" y="224"/>
                  </a:lnTo>
                  <a:lnTo>
                    <a:pt x="186" y="212"/>
                  </a:lnTo>
                  <a:lnTo>
                    <a:pt x="190" y="198"/>
                  </a:lnTo>
                  <a:lnTo>
                    <a:pt x="192" y="184"/>
                  </a:lnTo>
                  <a:lnTo>
                    <a:pt x="192" y="176"/>
                  </a:lnTo>
                  <a:lnTo>
                    <a:pt x="192" y="160"/>
                  </a:lnTo>
                  <a:lnTo>
                    <a:pt x="192" y="152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18"/>
                  </a:lnTo>
                  <a:lnTo>
                    <a:pt x="184" y="112"/>
                  </a:lnTo>
                  <a:lnTo>
                    <a:pt x="178" y="106"/>
                  </a:lnTo>
                  <a:lnTo>
                    <a:pt x="168" y="104"/>
                  </a:lnTo>
                  <a:close/>
                  <a:moveTo>
                    <a:pt x="40" y="72"/>
                  </a:moveTo>
                  <a:lnTo>
                    <a:pt x="40" y="72"/>
                  </a:lnTo>
                  <a:lnTo>
                    <a:pt x="42" y="60"/>
                  </a:lnTo>
                  <a:lnTo>
                    <a:pt x="44" y="50"/>
                  </a:lnTo>
                  <a:lnTo>
                    <a:pt x="50" y="40"/>
                  </a:lnTo>
                  <a:lnTo>
                    <a:pt x="56" y="32"/>
                  </a:lnTo>
                  <a:lnTo>
                    <a:pt x="64" y="26"/>
                  </a:lnTo>
                  <a:lnTo>
                    <a:pt x="74" y="20"/>
                  </a:lnTo>
                  <a:lnTo>
                    <a:pt x="84" y="18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08" y="18"/>
                  </a:lnTo>
                  <a:lnTo>
                    <a:pt x="118" y="20"/>
                  </a:lnTo>
                  <a:lnTo>
                    <a:pt x="128" y="26"/>
                  </a:lnTo>
                  <a:lnTo>
                    <a:pt x="136" y="32"/>
                  </a:lnTo>
                  <a:lnTo>
                    <a:pt x="142" y="40"/>
                  </a:lnTo>
                  <a:lnTo>
                    <a:pt x="148" y="50"/>
                  </a:lnTo>
                  <a:lnTo>
                    <a:pt x="150" y="60"/>
                  </a:lnTo>
                  <a:lnTo>
                    <a:pt x="152" y="72"/>
                  </a:lnTo>
                  <a:lnTo>
                    <a:pt x="152" y="104"/>
                  </a:lnTo>
                  <a:lnTo>
                    <a:pt x="136" y="104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2" y="56"/>
                  </a:lnTo>
                  <a:lnTo>
                    <a:pt x="130" y="50"/>
                  </a:lnTo>
                  <a:lnTo>
                    <a:pt x="124" y="44"/>
                  </a:lnTo>
                  <a:lnTo>
                    <a:pt x="118" y="38"/>
                  </a:lnTo>
                  <a:lnTo>
                    <a:pt x="112" y="36"/>
                  </a:lnTo>
                  <a:lnTo>
                    <a:pt x="104" y="32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80" y="36"/>
                  </a:lnTo>
                  <a:lnTo>
                    <a:pt x="74" y="38"/>
                  </a:lnTo>
                  <a:lnTo>
                    <a:pt x="68" y="44"/>
                  </a:lnTo>
                  <a:lnTo>
                    <a:pt x="62" y="50"/>
                  </a:lnTo>
                  <a:lnTo>
                    <a:pt x="60" y="56"/>
                  </a:lnTo>
                  <a:lnTo>
                    <a:pt x="56" y="64"/>
                  </a:lnTo>
                  <a:lnTo>
                    <a:pt x="56" y="72"/>
                  </a:lnTo>
                  <a:lnTo>
                    <a:pt x="56" y="104"/>
                  </a:lnTo>
                  <a:lnTo>
                    <a:pt x="40" y="104"/>
                  </a:lnTo>
                  <a:lnTo>
                    <a:pt x="40" y="72"/>
                  </a:lnTo>
                  <a:close/>
                  <a:moveTo>
                    <a:pt x="128" y="72"/>
                  </a:moveTo>
                  <a:lnTo>
                    <a:pt x="128" y="72"/>
                  </a:lnTo>
                  <a:lnTo>
                    <a:pt x="128" y="104"/>
                  </a:lnTo>
                  <a:lnTo>
                    <a:pt x="64" y="10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66"/>
                  </a:lnTo>
                  <a:lnTo>
                    <a:pt x="66" y="60"/>
                  </a:lnTo>
                  <a:lnTo>
                    <a:pt x="74" y="50"/>
                  </a:lnTo>
                  <a:lnTo>
                    <a:pt x="84" y="42"/>
                  </a:lnTo>
                  <a:lnTo>
                    <a:pt x="90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102" y="40"/>
                  </a:lnTo>
                  <a:lnTo>
                    <a:pt x="108" y="42"/>
                  </a:lnTo>
                  <a:lnTo>
                    <a:pt x="118" y="50"/>
                  </a:lnTo>
                  <a:lnTo>
                    <a:pt x="126" y="60"/>
                  </a:lnTo>
                  <a:lnTo>
                    <a:pt x="128" y="66"/>
                  </a:lnTo>
                  <a:lnTo>
                    <a:pt x="128" y="72"/>
                  </a:lnTo>
                  <a:close/>
                  <a:moveTo>
                    <a:pt x="176" y="152"/>
                  </a:moveTo>
                  <a:lnTo>
                    <a:pt x="176" y="160"/>
                  </a:lnTo>
                  <a:lnTo>
                    <a:pt x="176" y="176"/>
                  </a:lnTo>
                  <a:lnTo>
                    <a:pt x="176" y="184"/>
                  </a:lnTo>
                  <a:lnTo>
                    <a:pt x="176" y="184"/>
                  </a:lnTo>
                  <a:lnTo>
                    <a:pt x="174" y="196"/>
                  </a:lnTo>
                  <a:lnTo>
                    <a:pt x="172" y="206"/>
                  </a:lnTo>
                  <a:lnTo>
                    <a:pt x="166" y="216"/>
                  </a:lnTo>
                  <a:lnTo>
                    <a:pt x="160" y="224"/>
                  </a:lnTo>
                  <a:lnTo>
                    <a:pt x="152" y="230"/>
                  </a:lnTo>
                  <a:lnTo>
                    <a:pt x="142" y="236"/>
                  </a:lnTo>
                  <a:lnTo>
                    <a:pt x="132" y="238"/>
                  </a:lnTo>
                  <a:lnTo>
                    <a:pt x="120" y="240"/>
                  </a:lnTo>
                  <a:lnTo>
                    <a:pt x="72" y="240"/>
                  </a:lnTo>
                  <a:lnTo>
                    <a:pt x="72" y="240"/>
                  </a:lnTo>
                  <a:lnTo>
                    <a:pt x="60" y="238"/>
                  </a:lnTo>
                  <a:lnTo>
                    <a:pt x="50" y="236"/>
                  </a:lnTo>
                  <a:lnTo>
                    <a:pt x="40" y="230"/>
                  </a:lnTo>
                  <a:lnTo>
                    <a:pt x="32" y="224"/>
                  </a:lnTo>
                  <a:lnTo>
                    <a:pt x="26" y="216"/>
                  </a:lnTo>
                  <a:lnTo>
                    <a:pt x="20" y="206"/>
                  </a:lnTo>
                  <a:lnTo>
                    <a:pt x="18" y="196"/>
                  </a:lnTo>
                  <a:lnTo>
                    <a:pt x="16" y="184"/>
                  </a:lnTo>
                  <a:lnTo>
                    <a:pt x="16" y="176"/>
                  </a:lnTo>
                  <a:lnTo>
                    <a:pt x="16" y="160"/>
                  </a:lnTo>
                  <a:lnTo>
                    <a:pt x="16" y="152"/>
                  </a:lnTo>
                  <a:lnTo>
                    <a:pt x="16" y="128"/>
                  </a:lnTo>
                  <a:lnTo>
                    <a:pt x="16" y="128"/>
                  </a:lnTo>
                  <a:lnTo>
                    <a:pt x="16" y="124"/>
                  </a:lnTo>
                  <a:lnTo>
                    <a:pt x="18" y="122"/>
                  </a:lnTo>
                  <a:lnTo>
                    <a:pt x="20" y="120"/>
                  </a:lnTo>
                  <a:lnTo>
                    <a:pt x="24" y="120"/>
                  </a:lnTo>
                  <a:lnTo>
                    <a:pt x="40" y="120"/>
                  </a:lnTo>
                  <a:lnTo>
                    <a:pt x="152" y="120"/>
                  </a:lnTo>
                  <a:lnTo>
                    <a:pt x="168" y="120"/>
                  </a:lnTo>
                  <a:lnTo>
                    <a:pt x="168" y="120"/>
                  </a:lnTo>
                  <a:lnTo>
                    <a:pt x="172" y="120"/>
                  </a:lnTo>
                  <a:lnTo>
                    <a:pt x="174" y="122"/>
                  </a:lnTo>
                  <a:lnTo>
                    <a:pt x="176" y="124"/>
                  </a:lnTo>
                  <a:lnTo>
                    <a:pt x="176" y="128"/>
                  </a:lnTo>
                  <a:lnTo>
                    <a:pt x="176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  <p:sp>
          <p:nvSpPr>
            <p:cNvPr id="53" name="Freeform 73"/>
            <p:cNvSpPr>
              <a:spLocks/>
            </p:cNvSpPr>
            <p:nvPr/>
          </p:nvSpPr>
          <p:spPr bwMode="auto">
            <a:xfrm>
              <a:off x="4140200" y="3016250"/>
              <a:ext cx="50800" cy="762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6"/>
                </a:cxn>
                <a:cxn ang="0">
                  <a:pos x="6" y="38"/>
                </a:cxn>
                <a:cxn ang="0">
                  <a:pos x="6" y="38"/>
                </a:cxn>
                <a:cxn ang="0">
                  <a:pos x="10" y="44"/>
                </a:cxn>
                <a:cxn ang="0">
                  <a:pos x="12" y="48"/>
                </a:cxn>
                <a:cxn ang="0">
                  <a:pos x="16" y="48"/>
                </a:cxn>
                <a:cxn ang="0">
                  <a:pos x="16" y="48"/>
                </a:cxn>
                <a:cxn ang="0">
                  <a:pos x="20" y="48"/>
                </a:cxn>
                <a:cxn ang="0">
                  <a:pos x="22" y="44"/>
                </a:cxn>
                <a:cxn ang="0">
                  <a:pos x="26" y="38"/>
                </a:cxn>
                <a:cxn ang="0">
                  <a:pos x="26" y="38"/>
                </a:cxn>
                <a:cxn ang="0">
                  <a:pos x="30" y="26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0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2" h="4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0" y="44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0" y="48"/>
                  </a:lnTo>
                  <a:lnTo>
                    <a:pt x="22" y="44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30" y="2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060" tIns="49530" rIns="99060" bIns="49530" numCol="1" anchor="t" anchorCtr="0" compatLnSpc="1">
              <a:prstTxWarp prst="textNoShape">
                <a:avLst/>
              </a:prstTxWarp>
            </a:bodyPr>
            <a:lstStyle/>
            <a:p>
              <a:endParaRPr lang="ar-SA" sz="1716"/>
            </a:p>
          </p:txBody>
        </p:sp>
      </p:grpSp>
      <p:sp>
        <p:nvSpPr>
          <p:cNvPr id="50" name="Freeform 75"/>
          <p:cNvSpPr>
            <a:spLocks noEditPoints="1"/>
          </p:cNvSpPr>
          <p:nvPr/>
        </p:nvSpPr>
        <p:spPr bwMode="auto">
          <a:xfrm>
            <a:off x="1291373" y="2705637"/>
            <a:ext cx="348824" cy="261618"/>
          </a:xfrm>
          <a:custGeom>
            <a:avLst/>
            <a:gdLst/>
            <a:ahLst/>
            <a:cxnLst>
              <a:cxn ang="0">
                <a:pos x="210" y="4"/>
              </a:cxn>
              <a:cxn ang="0">
                <a:pos x="206" y="2"/>
              </a:cxn>
              <a:cxn ang="0">
                <a:pos x="56" y="0"/>
              </a:cxn>
              <a:cxn ang="0">
                <a:pos x="50" y="2"/>
              </a:cxn>
              <a:cxn ang="0">
                <a:pos x="4" y="46"/>
              </a:cxn>
              <a:cxn ang="0">
                <a:pos x="2" y="50"/>
              </a:cxn>
              <a:cxn ang="0">
                <a:pos x="0" y="56"/>
              </a:cxn>
              <a:cxn ang="0">
                <a:pos x="4" y="68"/>
              </a:cxn>
              <a:cxn ang="0">
                <a:pos x="116" y="186"/>
              </a:cxn>
              <a:cxn ang="0">
                <a:pos x="128" y="192"/>
              </a:cxn>
              <a:cxn ang="0">
                <a:pos x="134" y="190"/>
              </a:cxn>
              <a:cxn ang="0">
                <a:pos x="252" y="68"/>
              </a:cxn>
              <a:cxn ang="0">
                <a:pos x="256" y="62"/>
              </a:cxn>
              <a:cxn ang="0">
                <a:pos x="256" y="56"/>
              </a:cxn>
              <a:cxn ang="0">
                <a:pos x="252" y="46"/>
              </a:cxn>
              <a:cxn ang="0">
                <a:pos x="110" y="56"/>
              </a:cxn>
              <a:cxn ang="0">
                <a:pos x="146" y="56"/>
              </a:cxn>
              <a:cxn ang="0">
                <a:pos x="156" y="18"/>
              </a:cxn>
              <a:cxn ang="0">
                <a:pos x="152" y="50"/>
              </a:cxn>
              <a:cxn ang="0">
                <a:pos x="104" y="50"/>
              </a:cxn>
              <a:cxn ang="0">
                <a:pos x="100" y="18"/>
              </a:cxn>
              <a:cxn ang="0">
                <a:pos x="104" y="50"/>
              </a:cxn>
              <a:cxn ang="0">
                <a:pos x="128" y="164"/>
              </a:cxn>
              <a:cxn ang="0">
                <a:pos x="148" y="64"/>
              </a:cxn>
              <a:cxn ang="0">
                <a:pos x="196" y="64"/>
              </a:cxn>
              <a:cxn ang="0">
                <a:pos x="156" y="64"/>
              </a:cxn>
              <a:cxn ang="0">
                <a:pos x="178" y="40"/>
              </a:cxn>
              <a:cxn ang="0">
                <a:pos x="158" y="56"/>
              </a:cxn>
              <a:cxn ang="0">
                <a:pos x="194" y="16"/>
              </a:cxn>
              <a:cxn ang="0">
                <a:pos x="166" y="16"/>
              </a:cxn>
              <a:cxn ang="0">
                <a:pos x="110" y="16"/>
              </a:cxn>
              <a:cxn ang="0">
                <a:pos x="128" y="30"/>
              </a:cxn>
              <a:cxn ang="0">
                <a:pos x="62" y="16"/>
              </a:cxn>
              <a:cxn ang="0">
                <a:pos x="78" y="28"/>
              </a:cxn>
              <a:cxn ang="0">
                <a:pos x="98" y="56"/>
              </a:cxn>
              <a:cxn ang="0">
                <a:pos x="78" y="40"/>
              </a:cxn>
              <a:cxn ang="0">
                <a:pos x="120" y="162"/>
              </a:cxn>
              <a:cxn ang="0">
                <a:pos x="100" y="64"/>
              </a:cxn>
              <a:cxn ang="0">
                <a:pos x="22" y="64"/>
              </a:cxn>
              <a:cxn ang="0">
                <a:pos x="102" y="148"/>
              </a:cxn>
              <a:cxn ang="0">
                <a:pos x="234" y="64"/>
              </a:cxn>
              <a:cxn ang="0">
                <a:pos x="204" y="64"/>
              </a:cxn>
              <a:cxn ang="0">
                <a:pos x="184" y="34"/>
              </a:cxn>
              <a:cxn ang="0">
                <a:pos x="240" y="56"/>
              </a:cxn>
              <a:cxn ang="0">
                <a:pos x="54" y="20"/>
              </a:cxn>
              <a:cxn ang="0">
                <a:pos x="50" y="56"/>
              </a:cxn>
              <a:cxn ang="0">
                <a:pos x="54" y="20"/>
              </a:cxn>
            </a:cxnLst>
            <a:rect l="0" t="0" r="r" b="b"/>
            <a:pathLst>
              <a:path w="256" h="192">
                <a:moveTo>
                  <a:pt x="252" y="46"/>
                </a:moveTo>
                <a:lnTo>
                  <a:pt x="210" y="4"/>
                </a:lnTo>
                <a:lnTo>
                  <a:pt x="210" y="4"/>
                </a:lnTo>
                <a:lnTo>
                  <a:pt x="206" y="2"/>
                </a:lnTo>
                <a:lnTo>
                  <a:pt x="200" y="0"/>
                </a:lnTo>
                <a:lnTo>
                  <a:pt x="56" y="0"/>
                </a:lnTo>
                <a:lnTo>
                  <a:pt x="56" y="0"/>
                </a:lnTo>
                <a:lnTo>
                  <a:pt x="50" y="2"/>
                </a:lnTo>
                <a:lnTo>
                  <a:pt x="46" y="4"/>
                </a:lnTo>
                <a:lnTo>
                  <a:pt x="4" y="46"/>
                </a:lnTo>
                <a:lnTo>
                  <a:pt x="4" y="46"/>
                </a:lnTo>
                <a:lnTo>
                  <a:pt x="2" y="50"/>
                </a:lnTo>
                <a:lnTo>
                  <a:pt x="0" y="56"/>
                </a:lnTo>
                <a:lnTo>
                  <a:pt x="0" y="56"/>
                </a:lnTo>
                <a:lnTo>
                  <a:pt x="2" y="62"/>
                </a:lnTo>
                <a:lnTo>
                  <a:pt x="4" y="68"/>
                </a:lnTo>
                <a:lnTo>
                  <a:pt x="116" y="186"/>
                </a:lnTo>
                <a:lnTo>
                  <a:pt x="116" y="186"/>
                </a:lnTo>
                <a:lnTo>
                  <a:pt x="122" y="190"/>
                </a:lnTo>
                <a:lnTo>
                  <a:pt x="128" y="192"/>
                </a:lnTo>
                <a:lnTo>
                  <a:pt x="128" y="192"/>
                </a:lnTo>
                <a:lnTo>
                  <a:pt x="134" y="190"/>
                </a:lnTo>
                <a:lnTo>
                  <a:pt x="140" y="186"/>
                </a:lnTo>
                <a:lnTo>
                  <a:pt x="252" y="68"/>
                </a:lnTo>
                <a:lnTo>
                  <a:pt x="252" y="68"/>
                </a:lnTo>
                <a:lnTo>
                  <a:pt x="256" y="62"/>
                </a:lnTo>
                <a:lnTo>
                  <a:pt x="256" y="56"/>
                </a:lnTo>
                <a:lnTo>
                  <a:pt x="256" y="56"/>
                </a:lnTo>
                <a:lnTo>
                  <a:pt x="254" y="50"/>
                </a:lnTo>
                <a:lnTo>
                  <a:pt x="252" y="46"/>
                </a:lnTo>
                <a:close/>
                <a:moveTo>
                  <a:pt x="146" y="56"/>
                </a:moveTo>
                <a:lnTo>
                  <a:pt x="110" y="56"/>
                </a:lnTo>
                <a:lnTo>
                  <a:pt x="128" y="42"/>
                </a:lnTo>
                <a:lnTo>
                  <a:pt x="146" y="56"/>
                </a:lnTo>
                <a:close/>
                <a:moveTo>
                  <a:pt x="134" y="36"/>
                </a:moveTo>
                <a:lnTo>
                  <a:pt x="156" y="18"/>
                </a:lnTo>
                <a:lnTo>
                  <a:pt x="172" y="34"/>
                </a:lnTo>
                <a:lnTo>
                  <a:pt x="152" y="50"/>
                </a:lnTo>
                <a:lnTo>
                  <a:pt x="134" y="36"/>
                </a:lnTo>
                <a:close/>
                <a:moveTo>
                  <a:pt x="104" y="50"/>
                </a:moveTo>
                <a:lnTo>
                  <a:pt x="84" y="34"/>
                </a:lnTo>
                <a:lnTo>
                  <a:pt x="100" y="18"/>
                </a:lnTo>
                <a:lnTo>
                  <a:pt x="122" y="36"/>
                </a:lnTo>
                <a:lnTo>
                  <a:pt x="104" y="50"/>
                </a:lnTo>
                <a:close/>
                <a:moveTo>
                  <a:pt x="148" y="64"/>
                </a:moveTo>
                <a:lnTo>
                  <a:pt x="128" y="164"/>
                </a:lnTo>
                <a:lnTo>
                  <a:pt x="108" y="64"/>
                </a:lnTo>
                <a:lnTo>
                  <a:pt x="148" y="64"/>
                </a:lnTo>
                <a:close/>
                <a:moveTo>
                  <a:pt x="156" y="64"/>
                </a:moveTo>
                <a:lnTo>
                  <a:pt x="196" y="64"/>
                </a:lnTo>
                <a:lnTo>
                  <a:pt x="136" y="162"/>
                </a:lnTo>
                <a:lnTo>
                  <a:pt x="156" y="64"/>
                </a:lnTo>
                <a:close/>
                <a:moveTo>
                  <a:pt x="158" y="56"/>
                </a:moveTo>
                <a:lnTo>
                  <a:pt x="178" y="40"/>
                </a:lnTo>
                <a:lnTo>
                  <a:pt x="194" y="56"/>
                </a:lnTo>
                <a:lnTo>
                  <a:pt x="158" y="56"/>
                </a:lnTo>
                <a:close/>
                <a:moveTo>
                  <a:pt x="166" y="16"/>
                </a:moveTo>
                <a:lnTo>
                  <a:pt x="194" y="16"/>
                </a:lnTo>
                <a:lnTo>
                  <a:pt x="178" y="28"/>
                </a:lnTo>
                <a:lnTo>
                  <a:pt x="166" y="16"/>
                </a:lnTo>
                <a:close/>
                <a:moveTo>
                  <a:pt x="128" y="30"/>
                </a:moveTo>
                <a:lnTo>
                  <a:pt x="110" y="16"/>
                </a:lnTo>
                <a:lnTo>
                  <a:pt x="146" y="16"/>
                </a:lnTo>
                <a:lnTo>
                  <a:pt x="128" y="30"/>
                </a:lnTo>
                <a:close/>
                <a:moveTo>
                  <a:pt x="78" y="28"/>
                </a:moveTo>
                <a:lnTo>
                  <a:pt x="62" y="16"/>
                </a:lnTo>
                <a:lnTo>
                  <a:pt x="90" y="16"/>
                </a:lnTo>
                <a:lnTo>
                  <a:pt x="78" y="28"/>
                </a:lnTo>
                <a:close/>
                <a:moveTo>
                  <a:pt x="78" y="40"/>
                </a:moveTo>
                <a:lnTo>
                  <a:pt x="98" y="56"/>
                </a:lnTo>
                <a:lnTo>
                  <a:pt x="62" y="56"/>
                </a:lnTo>
                <a:lnTo>
                  <a:pt x="78" y="40"/>
                </a:lnTo>
                <a:close/>
                <a:moveTo>
                  <a:pt x="100" y="64"/>
                </a:moveTo>
                <a:lnTo>
                  <a:pt x="120" y="162"/>
                </a:lnTo>
                <a:lnTo>
                  <a:pt x="60" y="64"/>
                </a:lnTo>
                <a:lnTo>
                  <a:pt x="100" y="64"/>
                </a:lnTo>
                <a:close/>
                <a:moveTo>
                  <a:pt x="102" y="148"/>
                </a:moveTo>
                <a:lnTo>
                  <a:pt x="22" y="64"/>
                </a:lnTo>
                <a:lnTo>
                  <a:pt x="52" y="64"/>
                </a:lnTo>
                <a:lnTo>
                  <a:pt x="102" y="148"/>
                </a:lnTo>
                <a:close/>
                <a:moveTo>
                  <a:pt x="204" y="64"/>
                </a:moveTo>
                <a:lnTo>
                  <a:pt x="234" y="64"/>
                </a:lnTo>
                <a:lnTo>
                  <a:pt x="154" y="148"/>
                </a:lnTo>
                <a:lnTo>
                  <a:pt x="204" y="64"/>
                </a:lnTo>
                <a:close/>
                <a:moveTo>
                  <a:pt x="206" y="56"/>
                </a:moveTo>
                <a:lnTo>
                  <a:pt x="184" y="34"/>
                </a:lnTo>
                <a:lnTo>
                  <a:pt x="202" y="20"/>
                </a:lnTo>
                <a:lnTo>
                  <a:pt x="240" y="56"/>
                </a:lnTo>
                <a:lnTo>
                  <a:pt x="206" y="56"/>
                </a:lnTo>
                <a:close/>
                <a:moveTo>
                  <a:pt x="54" y="20"/>
                </a:moveTo>
                <a:lnTo>
                  <a:pt x="72" y="34"/>
                </a:lnTo>
                <a:lnTo>
                  <a:pt x="50" y="56"/>
                </a:lnTo>
                <a:lnTo>
                  <a:pt x="16" y="56"/>
                </a:lnTo>
                <a:lnTo>
                  <a:pt x="54" y="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  <p:sp>
        <p:nvSpPr>
          <p:cNvPr id="51" name="Freeform 14"/>
          <p:cNvSpPr>
            <a:spLocks noEditPoints="1"/>
          </p:cNvSpPr>
          <p:nvPr/>
        </p:nvSpPr>
        <p:spPr bwMode="auto">
          <a:xfrm>
            <a:off x="3406119" y="3337881"/>
            <a:ext cx="305221" cy="348824"/>
          </a:xfrm>
          <a:custGeom>
            <a:avLst/>
            <a:gdLst/>
            <a:ahLst/>
            <a:cxnLst>
              <a:cxn ang="0">
                <a:pos x="200" y="10"/>
              </a:cxn>
              <a:cxn ang="0">
                <a:pos x="196" y="6"/>
              </a:cxn>
              <a:cxn ang="0">
                <a:pos x="188" y="0"/>
              </a:cxn>
              <a:cxn ang="0">
                <a:pos x="40" y="0"/>
              </a:cxn>
              <a:cxn ang="0">
                <a:pos x="36" y="0"/>
              </a:cxn>
              <a:cxn ang="0">
                <a:pos x="28" y="6"/>
              </a:cxn>
              <a:cxn ang="0">
                <a:pos x="16" y="40"/>
              </a:cxn>
              <a:cxn ang="0">
                <a:pos x="10" y="42"/>
              </a:cxn>
              <a:cxn ang="0">
                <a:pos x="2" y="50"/>
              </a:cxn>
              <a:cxn ang="0">
                <a:pos x="0" y="80"/>
              </a:cxn>
              <a:cxn ang="0">
                <a:pos x="2" y="86"/>
              </a:cxn>
              <a:cxn ang="0">
                <a:pos x="10" y="94"/>
              </a:cxn>
              <a:cxn ang="0">
                <a:pos x="24" y="96"/>
              </a:cxn>
              <a:cxn ang="0">
                <a:pos x="24" y="98"/>
              </a:cxn>
              <a:cxn ang="0">
                <a:pos x="40" y="242"/>
              </a:cxn>
              <a:cxn ang="0">
                <a:pos x="46" y="252"/>
              </a:cxn>
              <a:cxn ang="0">
                <a:pos x="56" y="256"/>
              </a:cxn>
              <a:cxn ang="0">
                <a:pos x="168" y="256"/>
              </a:cxn>
              <a:cxn ang="0">
                <a:pos x="178" y="252"/>
              </a:cxn>
              <a:cxn ang="0">
                <a:pos x="184" y="242"/>
              </a:cxn>
              <a:cxn ang="0">
                <a:pos x="200" y="98"/>
              </a:cxn>
              <a:cxn ang="0">
                <a:pos x="208" y="96"/>
              </a:cxn>
              <a:cxn ang="0">
                <a:pos x="214" y="94"/>
              </a:cxn>
              <a:cxn ang="0">
                <a:pos x="222" y="86"/>
              </a:cxn>
              <a:cxn ang="0">
                <a:pos x="224" y="56"/>
              </a:cxn>
              <a:cxn ang="0">
                <a:pos x="222" y="50"/>
              </a:cxn>
              <a:cxn ang="0">
                <a:pos x="214" y="42"/>
              </a:cxn>
              <a:cxn ang="0">
                <a:pos x="40" y="16"/>
              </a:cxn>
              <a:cxn ang="0">
                <a:pos x="192" y="40"/>
              </a:cxn>
              <a:cxn ang="0">
                <a:pos x="40" y="16"/>
              </a:cxn>
              <a:cxn ang="0">
                <a:pos x="54" y="216"/>
              </a:cxn>
              <a:cxn ang="0">
                <a:pos x="168" y="240"/>
              </a:cxn>
              <a:cxn ang="0">
                <a:pos x="172" y="208"/>
              </a:cxn>
              <a:cxn ang="0">
                <a:pos x="44" y="128"/>
              </a:cxn>
              <a:cxn ang="0">
                <a:pos x="172" y="208"/>
              </a:cxn>
              <a:cxn ang="0">
                <a:pos x="42" y="120"/>
              </a:cxn>
              <a:cxn ang="0">
                <a:pos x="184" y="96"/>
              </a:cxn>
              <a:cxn ang="0">
                <a:pos x="208" y="80"/>
              </a:cxn>
              <a:cxn ang="0">
                <a:pos x="16" y="56"/>
              </a:cxn>
              <a:cxn ang="0">
                <a:pos x="208" y="80"/>
              </a:cxn>
            </a:cxnLst>
            <a:rect l="0" t="0" r="r" b="b"/>
            <a:pathLst>
              <a:path w="224" h="256">
                <a:moveTo>
                  <a:pt x="208" y="40"/>
                </a:moveTo>
                <a:lnTo>
                  <a:pt x="200" y="10"/>
                </a:lnTo>
                <a:lnTo>
                  <a:pt x="200" y="10"/>
                </a:lnTo>
                <a:lnTo>
                  <a:pt x="196" y="6"/>
                </a:lnTo>
                <a:lnTo>
                  <a:pt x="194" y="4"/>
                </a:lnTo>
                <a:lnTo>
                  <a:pt x="188" y="0"/>
                </a:lnTo>
                <a:lnTo>
                  <a:pt x="184" y="0"/>
                </a:lnTo>
                <a:lnTo>
                  <a:pt x="40" y="0"/>
                </a:lnTo>
                <a:lnTo>
                  <a:pt x="40" y="0"/>
                </a:lnTo>
                <a:lnTo>
                  <a:pt x="36" y="0"/>
                </a:lnTo>
                <a:lnTo>
                  <a:pt x="30" y="4"/>
                </a:lnTo>
                <a:lnTo>
                  <a:pt x="28" y="6"/>
                </a:lnTo>
                <a:lnTo>
                  <a:pt x="24" y="10"/>
                </a:lnTo>
                <a:lnTo>
                  <a:pt x="16" y="40"/>
                </a:lnTo>
                <a:lnTo>
                  <a:pt x="16" y="40"/>
                </a:lnTo>
                <a:lnTo>
                  <a:pt x="10" y="42"/>
                </a:lnTo>
                <a:lnTo>
                  <a:pt x="4" y="46"/>
                </a:lnTo>
                <a:lnTo>
                  <a:pt x="2" y="50"/>
                </a:lnTo>
                <a:lnTo>
                  <a:pt x="0" y="56"/>
                </a:lnTo>
                <a:lnTo>
                  <a:pt x="0" y="80"/>
                </a:lnTo>
                <a:lnTo>
                  <a:pt x="0" y="80"/>
                </a:lnTo>
                <a:lnTo>
                  <a:pt x="2" y="86"/>
                </a:lnTo>
                <a:lnTo>
                  <a:pt x="4" y="92"/>
                </a:lnTo>
                <a:lnTo>
                  <a:pt x="10" y="94"/>
                </a:lnTo>
                <a:lnTo>
                  <a:pt x="16" y="96"/>
                </a:lnTo>
                <a:lnTo>
                  <a:pt x="24" y="96"/>
                </a:lnTo>
                <a:lnTo>
                  <a:pt x="24" y="96"/>
                </a:lnTo>
                <a:lnTo>
                  <a:pt x="24" y="98"/>
                </a:lnTo>
                <a:lnTo>
                  <a:pt x="40" y="242"/>
                </a:lnTo>
                <a:lnTo>
                  <a:pt x="40" y="242"/>
                </a:lnTo>
                <a:lnTo>
                  <a:pt x="42" y="248"/>
                </a:lnTo>
                <a:lnTo>
                  <a:pt x="46" y="252"/>
                </a:lnTo>
                <a:lnTo>
                  <a:pt x="50" y="254"/>
                </a:lnTo>
                <a:lnTo>
                  <a:pt x="56" y="256"/>
                </a:lnTo>
                <a:lnTo>
                  <a:pt x="168" y="256"/>
                </a:lnTo>
                <a:lnTo>
                  <a:pt x="168" y="256"/>
                </a:lnTo>
                <a:lnTo>
                  <a:pt x="174" y="254"/>
                </a:lnTo>
                <a:lnTo>
                  <a:pt x="178" y="252"/>
                </a:lnTo>
                <a:lnTo>
                  <a:pt x="182" y="248"/>
                </a:lnTo>
                <a:lnTo>
                  <a:pt x="184" y="242"/>
                </a:lnTo>
                <a:lnTo>
                  <a:pt x="200" y="98"/>
                </a:lnTo>
                <a:lnTo>
                  <a:pt x="200" y="98"/>
                </a:lnTo>
                <a:lnTo>
                  <a:pt x="200" y="96"/>
                </a:lnTo>
                <a:lnTo>
                  <a:pt x="208" y="96"/>
                </a:lnTo>
                <a:lnTo>
                  <a:pt x="208" y="96"/>
                </a:lnTo>
                <a:lnTo>
                  <a:pt x="214" y="94"/>
                </a:lnTo>
                <a:lnTo>
                  <a:pt x="220" y="92"/>
                </a:lnTo>
                <a:lnTo>
                  <a:pt x="222" y="86"/>
                </a:lnTo>
                <a:lnTo>
                  <a:pt x="224" y="80"/>
                </a:lnTo>
                <a:lnTo>
                  <a:pt x="224" y="56"/>
                </a:lnTo>
                <a:lnTo>
                  <a:pt x="224" y="56"/>
                </a:lnTo>
                <a:lnTo>
                  <a:pt x="222" y="50"/>
                </a:lnTo>
                <a:lnTo>
                  <a:pt x="220" y="46"/>
                </a:lnTo>
                <a:lnTo>
                  <a:pt x="214" y="42"/>
                </a:lnTo>
                <a:lnTo>
                  <a:pt x="208" y="40"/>
                </a:lnTo>
                <a:close/>
                <a:moveTo>
                  <a:pt x="40" y="16"/>
                </a:moveTo>
                <a:lnTo>
                  <a:pt x="184" y="16"/>
                </a:lnTo>
                <a:lnTo>
                  <a:pt x="192" y="40"/>
                </a:lnTo>
                <a:lnTo>
                  <a:pt x="32" y="40"/>
                </a:lnTo>
                <a:lnTo>
                  <a:pt x="40" y="16"/>
                </a:lnTo>
                <a:close/>
                <a:moveTo>
                  <a:pt x="56" y="240"/>
                </a:moveTo>
                <a:lnTo>
                  <a:pt x="54" y="216"/>
                </a:lnTo>
                <a:lnTo>
                  <a:pt x="170" y="216"/>
                </a:lnTo>
                <a:lnTo>
                  <a:pt x="168" y="240"/>
                </a:lnTo>
                <a:lnTo>
                  <a:pt x="56" y="240"/>
                </a:lnTo>
                <a:close/>
                <a:moveTo>
                  <a:pt x="172" y="208"/>
                </a:moveTo>
                <a:lnTo>
                  <a:pt x="52" y="208"/>
                </a:lnTo>
                <a:lnTo>
                  <a:pt x="44" y="128"/>
                </a:lnTo>
                <a:lnTo>
                  <a:pt x="180" y="128"/>
                </a:lnTo>
                <a:lnTo>
                  <a:pt x="172" y="208"/>
                </a:lnTo>
                <a:close/>
                <a:moveTo>
                  <a:pt x="182" y="120"/>
                </a:moveTo>
                <a:lnTo>
                  <a:pt x="42" y="120"/>
                </a:lnTo>
                <a:lnTo>
                  <a:pt x="40" y="96"/>
                </a:lnTo>
                <a:lnTo>
                  <a:pt x="184" y="96"/>
                </a:lnTo>
                <a:lnTo>
                  <a:pt x="182" y="120"/>
                </a:lnTo>
                <a:close/>
                <a:moveTo>
                  <a:pt x="208" y="80"/>
                </a:moveTo>
                <a:lnTo>
                  <a:pt x="16" y="80"/>
                </a:lnTo>
                <a:lnTo>
                  <a:pt x="16" y="56"/>
                </a:lnTo>
                <a:lnTo>
                  <a:pt x="208" y="56"/>
                </a:lnTo>
                <a:lnTo>
                  <a:pt x="208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ar-SA" sz="1716"/>
          </a:p>
        </p:txBody>
      </p:sp>
    </p:spTree>
    <p:extLst>
      <p:ext uri="{BB962C8B-B14F-4D97-AF65-F5344CB8AC3E}">
        <p14:creationId xmlns:p14="http://schemas.microsoft.com/office/powerpoint/2010/main" val="23401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212966" y="1586403"/>
            <a:ext cx="231157" cy="184926"/>
          </a:xfrm>
          <a:custGeom>
            <a:avLst/>
            <a:gdLst>
              <a:gd name="T0" fmla="*/ 266 w 266"/>
              <a:gd name="T1" fmla="*/ 48 h 213"/>
              <a:gd name="T2" fmla="*/ 266 w 266"/>
              <a:gd name="T3" fmla="*/ 204 h 213"/>
              <a:gd name="T4" fmla="*/ 261 w 266"/>
              <a:gd name="T5" fmla="*/ 212 h 213"/>
              <a:gd name="T6" fmla="*/ 257 w 266"/>
              <a:gd name="T7" fmla="*/ 213 h 213"/>
              <a:gd name="T8" fmla="*/ 253 w 266"/>
              <a:gd name="T9" fmla="*/ 212 h 213"/>
              <a:gd name="T10" fmla="*/ 195 w 266"/>
              <a:gd name="T11" fmla="*/ 176 h 213"/>
              <a:gd name="T12" fmla="*/ 138 w 266"/>
              <a:gd name="T13" fmla="*/ 212 h 213"/>
              <a:gd name="T14" fmla="*/ 129 w 266"/>
              <a:gd name="T15" fmla="*/ 212 h 213"/>
              <a:gd name="T16" fmla="*/ 71 w 266"/>
              <a:gd name="T17" fmla="*/ 176 h 213"/>
              <a:gd name="T18" fmla="*/ 13 w 266"/>
              <a:gd name="T19" fmla="*/ 212 h 213"/>
              <a:gd name="T20" fmla="*/ 5 w 266"/>
              <a:gd name="T21" fmla="*/ 212 h 213"/>
              <a:gd name="T22" fmla="*/ 0 w 266"/>
              <a:gd name="T23" fmla="*/ 204 h 213"/>
              <a:gd name="T24" fmla="*/ 0 w 266"/>
              <a:gd name="T25" fmla="*/ 48 h 213"/>
              <a:gd name="T26" fmla="*/ 4 w 266"/>
              <a:gd name="T27" fmla="*/ 41 h 213"/>
              <a:gd name="T28" fmla="*/ 66 w 266"/>
              <a:gd name="T29" fmla="*/ 1 h 213"/>
              <a:gd name="T30" fmla="*/ 75 w 266"/>
              <a:gd name="T31" fmla="*/ 1 h 213"/>
              <a:gd name="T32" fmla="*/ 133 w 266"/>
              <a:gd name="T33" fmla="*/ 38 h 213"/>
              <a:gd name="T34" fmla="*/ 191 w 266"/>
              <a:gd name="T35" fmla="*/ 1 h 213"/>
              <a:gd name="T36" fmla="*/ 200 w 266"/>
              <a:gd name="T37" fmla="*/ 1 h 213"/>
              <a:gd name="T38" fmla="*/ 262 w 266"/>
              <a:gd name="T39" fmla="*/ 41 h 213"/>
              <a:gd name="T40" fmla="*/ 266 w 266"/>
              <a:gd name="T41" fmla="*/ 48 h 213"/>
              <a:gd name="T42" fmla="*/ 62 w 266"/>
              <a:gd name="T43" fmla="*/ 25 h 213"/>
              <a:gd name="T44" fmla="*/ 18 w 266"/>
              <a:gd name="T45" fmla="*/ 53 h 213"/>
              <a:gd name="T46" fmla="*/ 18 w 266"/>
              <a:gd name="T47" fmla="*/ 188 h 213"/>
              <a:gd name="T48" fmla="*/ 62 w 266"/>
              <a:gd name="T49" fmla="*/ 160 h 213"/>
              <a:gd name="T50" fmla="*/ 62 w 266"/>
              <a:gd name="T51" fmla="*/ 25 h 213"/>
              <a:gd name="T52" fmla="*/ 124 w 266"/>
              <a:gd name="T53" fmla="*/ 53 h 213"/>
              <a:gd name="T54" fmla="*/ 80 w 266"/>
              <a:gd name="T55" fmla="*/ 25 h 213"/>
              <a:gd name="T56" fmla="*/ 80 w 266"/>
              <a:gd name="T57" fmla="*/ 160 h 213"/>
              <a:gd name="T58" fmla="*/ 124 w 266"/>
              <a:gd name="T59" fmla="*/ 188 h 213"/>
              <a:gd name="T60" fmla="*/ 124 w 266"/>
              <a:gd name="T61" fmla="*/ 53 h 213"/>
              <a:gd name="T62" fmla="*/ 186 w 266"/>
              <a:gd name="T63" fmla="*/ 25 h 213"/>
              <a:gd name="T64" fmla="*/ 142 w 266"/>
              <a:gd name="T65" fmla="*/ 53 h 213"/>
              <a:gd name="T66" fmla="*/ 142 w 266"/>
              <a:gd name="T67" fmla="*/ 188 h 213"/>
              <a:gd name="T68" fmla="*/ 186 w 266"/>
              <a:gd name="T69" fmla="*/ 160 h 213"/>
              <a:gd name="T70" fmla="*/ 186 w 266"/>
              <a:gd name="T71" fmla="*/ 25 h 213"/>
              <a:gd name="T72" fmla="*/ 249 w 266"/>
              <a:gd name="T73" fmla="*/ 53 h 213"/>
              <a:gd name="T74" fmla="*/ 204 w 266"/>
              <a:gd name="T75" fmla="*/ 25 h 213"/>
              <a:gd name="T76" fmla="*/ 204 w 266"/>
              <a:gd name="T77" fmla="*/ 160 h 213"/>
              <a:gd name="T78" fmla="*/ 249 w 266"/>
              <a:gd name="T79" fmla="*/ 188 h 213"/>
              <a:gd name="T80" fmla="*/ 249 w 266"/>
              <a:gd name="T81" fmla="*/ 5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66" h="213">
                <a:moveTo>
                  <a:pt x="266" y="48"/>
                </a:moveTo>
                <a:cubicBezTo>
                  <a:pt x="266" y="204"/>
                  <a:pt x="266" y="204"/>
                  <a:pt x="266" y="204"/>
                </a:cubicBezTo>
                <a:cubicBezTo>
                  <a:pt x="266" y="207"/>
                  <a:pt x="264" y="210"/>
                  <a:pt x="261" y="212"/>
                </a:cubicBezTo>
                <a:cubicBezTo>
                  <a:pt x="260" y="212"/>
                  <a:pt x="259" y="213"/>
                  <a:pt x="257" y="213"/>
                </a:cubicBezTo>
                <a:cubicBezTo>
                  <a:pt x="255" y="213"/>
                  <a:pt x="254" y="212"/>
                  <a:pt x="253" y="212"/>
                </a:cubicBezTo>
                <a:cubicBezTo>
                  <a:pt x="195" y="176"/>
                  <a:pt x="195" y="176"/>
                  <a:pt x="195" y="176"/>
                </a:cubicBezTo>
                <a:cubicBezTo>
                  <a:pt x="138" y="212"/>
                  <a:pt x="138" y="212"/>
                  <a:pt x="138" y="212"/>
                </a:cubicBezTo>
                <a:cubicBezTo>
                  <a:pt x="135" y="213"/>
                  <a:pt x="131" y="213"/>
                  <a:pt x="129" y="212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13" y="212"/>
                  <a:pt x="13" y="212"/>
                  <a:pt x="13" y="212"/>
                </a:cubicBezTo>
                <a:cubicBezTo>
                  <a:pt x="11" y="213"/>
                  <a:pt x="8" y="213"/>
                  <a:pt x="5" y="212"/>
                </a:cubicBezTo>
                <a:cubicBezTo>
                  <a:pt x="2" y="210"/>
                  <a:pt x="0" y="207"/>
                  <a:pt x="0" y="20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5"/>
                  <a:pt x="2" y="42"/>
                  <a:pt x="4" y="41"/>
                </a:cubicBezTo>
                <a:cubicBezTo>
                  <a:pt x="66" y="1"/>
                  <a:pt x="66" y="1"/>
                  <a:pt x="66" y="1"/>
                </a:cubicBezTo>
                <a:cubicBezTo>
                  <a:pt x="69" y="0"/>
                  <a:pt x="73" y="0"/>
                  <a:pt x="75" y="1"/>
                </a:cubicBezTo>
                <a:cubicBezTo>
                  <a:pt x="133" y="38"/>
                  <a:pt x="133" y="38"/>
                  <a:pt x="133" y="38"/>
                </a:cubicBezTo>
                <a:cubicBezTo>
                  <a:pt x="191" y="1"/>
                  <a:pt x="191" y="1"/>
                  <a:pt x="191" y="1"/>
                </a:cubicBezTo>
                <a:cubicBezTo>
                  <a:pt x="193" y="0"/>
                  <a:pt x="197" y="0"/>
                  <a:pt x="200" y="1"/>
                </a:cubicBezTo>
                <a:cubicBezTo>
                  <a:pt x="262" y="41"/>
                  <a:pt x="262" y="41"/>
                  <a:pt x="262" y="41"/>
                </a:cubicBezTo>
                <a:cubicBezTo>
                  <a:pt x="264" y="42"/>
                  <a:pt x="266" y="45"/>
                  <a:pt x="266" y="48"/>
                </a:cubicBezTo>
                <a:close/>
                <a:moveTo>
                  <a:pt x="62" y="25"/>
                </a:moveTo>
                <a:cubicBezTo>
                  <a:pt x="18" y="53"/>
                  <a:pt x="18" y="53"/>
                  <a:pt x="18" y="53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62" y="160"/>
                  <a:pt x="62" y="160"/>
                  <a:pt x="62" y="160"/>
                </a:cubicBezTo>
                <a:lnTo>
                  <a:pt x="62" y="25"/>
                </a:lnTo>
                <a:close/>
                <a:moveTo>
                  <a:pt x="124" y="53"/>
                </a:moveTo>
                <a:cubicBezTo>
                  <a:pt x="80" y="25"/>
                  <a:pt x="80" y="25"/>
                  <a:pt x="80" y="25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24" y="188"/>
                  <a:pt x="124" y="188"/>
                  <a:pt x="124" y="188"/>
                </a:cubicBezTo>
                <a:lnTo>
                  <a:pt x="124" y="53"/>
                </a:lnTo>
                <a:close/>
                <a:moveTo>
                  <a:pt x="186" y="25"/>
                </a:moveTo>
                <a:cubicBezTo>
                  <a:pt x="142" y="53"/>
                  <a:pt x="142" y="53"/>
                  <a:pt x="142" y="53"/>
                </a:cubicBezTo>
                <a:cubicBezTo>
                  <a:pt x="142" y="188"/>
                  <a:pt x="142" y="188"/>
                  <a:pt x="142" y="188"/>
                </a:cubicBezTo>
                <a:cubicBezTo>
                  <a:pt x="186" y="160"/>
                  <a:pt x="186" y="160"/>
                  <a:pt x="186" y="160"/>
                </a:cubicBezTo>
                <a:lnTo>
                  <a:pt x="186" y="25"/>
                </a:lnTo>
                <a:close/>
                <a:moveTo>
                  <a:pt x="249" y="53"/>
                </a:moveTo>
                <a:cubicBezTo>
                  <a:pt x="204" y="25"/>
                  <a:pt x="204" y="25"/>
                  <a:pt x="204" y="25"/>
                </a:cubicBezTo>
                <a:cubicBezTo>
                  <a:pt x="204" y="160"/>
                  <a:pt x="204" y="160"/>
                  <a:pt x="204" y="160"/>
                </a:cubicBezTo>
                <a:cubicBezTo>
                  <a:pt x="249" y="188"/>
                  <a:pt x="249" y="188"/>
                  <a:pt x="249" y="188"/>
                </a:cubicBezTo>
                <a:lnTo>
                  <a:pt x="249" y="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3490354" y="1567272"/>
            <a:ext cx="223186" cy="223186"/>
          </a:xfrm>
          <a:custGeom>
            <a:avLst/>
            <a:gdLst>
              <a:gd name="T0" fmla="*/ 256 w 257"/>
              <a:gd name="T1" fmla="*/ 127 h 257"/>
              <a:gd name="T2" fmla="*/ 130 w 257"/>
              <a:gd name="T3" fmla="*/ 256 h 257"/>
              <a:gd name="T4" fmla="*/ 1 w 257"/>
              <a:gd name="T5" fmla="*/ 130 h 257"/>
              <a:gd name="T6" fmla="*/ 127 w 257"/>
              <a:gd name="T7" fmla="*/ 1 h 257"/>
              <a:gd name="T8" fmla="*/ 256 w 257"/>
              <a:gd name="T9" fmla="*/ 127 h 257"/>
              <a:gd name="T10" fmla="*/ 229 w 257"/>
              <a:gd name="T11" fmla="*/ 128 h 257"/>
              <a:gd name="T12" fmla="*/ 127 w 257"/>
              <a:gd name="T13" fmla="*/ 28 h 257"/>
              <a:gd name="T14" fmla="*/ 28 w 257"/>
              <a:gd name="T15" fmla="*/ 130 h 257"/>
              <a:gd name="T16" fmla="*/ 130 w 257"/>
              <a:gd name="T17" fmla="*/ 229 h 257"/>
              <a:gd name="T18" fmla="*/ 229 w 257"/>
              <a:gd name="T19" fmla="*/ 128 h 257"/>
              <a:gd name="T20" fmla="*/ 102 w 257"/>
              <a:gd name="T21" fmla="*/ 102 h 257"/>
              <a:gd name="T22" fmla="*/ 189 w 257"/>
              <a:gd name="T23" fmla="*/ 68 h 257"/>
              <a:gd name="T24" fmla="*/ 155 w 257"/>
              <a:gd name="T25" fmla="*/ 154 h 257"/>
              <a:gd name="T26" fmla="*/ 68 w 257"/>
              <a:gd name="T27" fmla="*/ 189 h 257"/>
              <a:gd name="T28" fmla="*/ 102 w 257"/>
              <a:gd name="T29" fmla="*/ 102 h 257"/>
              <a:gd name="T30" fmla="*/ 115 w 257"/>
              <a:gd name="T31" fmla="*/ 141 h 257"/>
              <a:gd name="T32" fmla="*/ 141 w 257"/>
              <a:gd name="T33" fmla="*/ 141 h 257"/>
              <a:gd name="T34" fmla="*/ 165 w 257"/>
              <a:gd name="T35" fmla="*/ 91 h 257"/>
              <a:gd name="T36" fmla="*/ 115 w 257"/>
              <a:gd name="T37" fmla="*/ 115 h 257"/>
              <a:gd name="T38" fmla="*/ 115 w 257"/>
              <a:gd name="T39" fmla="*/ 14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257">
                <a:moveTo>
                  <a:pt x="256" y="127"/>
                </a:moveTo>
                <a:cubicBezTo>
                  <a:pt x="257" y="197"/>
                  <a:pt x="200" y="255"/>
                  <a:pt x="130" y="256"/>
                </a:cubicBezTo>
                <a:cubicBezTo>
                  <a:pt x="60" y="257"/>
                  <a:pt x="2" y="201"/>
                  <a:pt x="1" y="130"/>
                </a:cubicBezTo>
                <a:cubicBezTo>
                  <a:pt x="0" y="60"/>
                  <a:pt x="56" y="2"/>
                  <a:pt x="127" y="1"/>
                </a:cubicBezTo>
                <a:cubicBezTo>
                  <a:pt x="197" y="0"/>
                  <a:pt x="255" y="56"/>
                  <a:pt x="256" y="127"/>
                </a:cubicBezTo>
                <a:close/>
                <a:moveTo>
                  <a:pt x="229" y="128"/>
                </a:moveTo>
                <a:cubicBezTo>
                  <a:pt x="229" y="72"/>
                  <a:pt x="183" y="27"/>
                  <a:pt x="127" y="28"/>
                </a:cubicBezTo>
                <a:cubicBezTo>
                  <a:pt x="71" y="29"/>
                  <a:pt x="27" y="74"/>
                  <a:pt x="28" y="130"/>
                </a:cubicBezTo>
                <a:cubicBezTo>
                  <a:pt x="29" y="185"/>
                  <a:pt x="74" y="230"/>
                  <a:pt x="130" y="229"/>
                </a:cubicBezTo>
                <a:cubicBezTo>
                  <a:pt x="186" y="228"/>
                  <a:pt x="230" y="183"/>
                  <a:pt x="229" y="128"/>
                </a:cubicBezTo>
                <a:close/>
                <a:moveTo>
                  <a:pt x="102" y="102"/>
                </a:moveTo>
                <a:cubicBezTo>
                  <a:pt x="128" y="76"/>
                  <a:pt x="189" y="68"/>
                  <a:pt x="189" y="68"/>
                </a:cubicBezTo>
                <a:cubicBezTo>
                  <a:pt x="189" y="68"/>
                  <a:pt x="181" y="129"/>
                  <a:pt x="155" y="154"/>
                </a:cubicBezTo>
                <a:cubicBezTo>
                  <a:pt x="129" y="180"/>
                  <a:pt x="68" y="189"/>
                  <a:pt x="68" y="189"/>
                </a:cubicBezTo>
                <a:cubicBezTo>
                  <a:pt x="68" y="189"/>
                  <a:pt x="77" y="128"/>
                  <a:pt x="102" y="102"/>
                </a:cubicBezTo>
                <a:close/>
                <a:moveTo>
                  <a:pt x="115" y="141"/>
                </a:moveTo>
                <a:cubicBezTo>
                  <a:pt x="123" y="148"/>
                  <a:pt x="135" y="148"/>
                  <a:pt x="141" y="141"/>
                </a:cubicBezTo>
                <a:cubicBezTo>
                  <a:pt x="153" y="130"/>
                  <a:pt x="160" y="109"/>
                  <a:pt x="165" y="91"/>
                </a:cubicBezTo>
                <a:cubicBezTo>
                  <a:pt x="147" y="96"/>
                  <a:pt x="126" y="104"/>
                  <a:pt x="115" y="115"/>
                </a:cubicBezTo>
                <a:cubicBezTo>
                  <a:pt x="108" y="122"/>
                  <a:pt x="108" y="134"/>
                  <a:pt x="115" y="1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759770" y="1575243"/>
            <a:ext cx="202462" cy="204055"/>
          </a:xfrm>
          <a:custGeom>
            <a:avLst/>
            <a:gdLst>
              <a:gd name="T0" fmla="*/ 213 w 232"/>
              <a:gd name="T1" fmla="*/ 48 h 233"/>
              <a:gd name="T2" fmla="*/ 115 w 232"/>
              <a:gd name="T3" fmla="*/ 233 h 233"/>
              <a:gd name="T4" fmla="*/ 100 w 232"/>
              <a:gd name="T5" fmla="*/ 132 h 233"/>
              <a:gd name="T6" fmla="*/ 0 w 232"/>
              <a:gd name="T7" fmla="*/ 118 h 233"/>
              <a:gd name="T8" fmla="*/ 184 w 232"/>
              <a:gd name="T9" fmla="*/ 19 h 233"/>
              <a:gd name="T10" fmla="*/ 224 w 232"/>
              <a:gd name="T11" fmla="*/ 8 h 233"/>
              <a:gd name="T12" fmla="*/ 213 w 232"/>
              <a:gd name="T13" fmla="*/ 48 h 233"/>
              <a:gd name="T14" fmla="*/ 120 w 232"/>
              <a:gd name="T15" fmla="*/ 108 h 233"/>
              <a:gd name="T16" fmla="*/ 127 w 232"/>
              <a:gd name="T17" fmla="*/ 170 h 233"/>
              <a:gd name="T18" fmla="*/ 201 w 232"/>
              <a:gd name="T19" fmla="*/ 34 h 233"/>
              <a:gd name="T20" fmla="*/ 120 w 232"/>
              <a:gd name="T21" fmla="*/ 10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2" h="233">
                <a:moveTo>
                  <a:pt x="213" y="48"/>
                </a:moveTo>
                <a:cubicBezTo>
                  <a:pt x="181" y="115"/>
                  <a:pt x="115" y="233"/>
                  <a:pt x="115" y="233"/>
                </a:cubicBezTo>
                <a:cubicBezTo>
                  <a:pt x="100" y="132"/>
                  <a:pt x="100" y="132"/>
                  <a:pt x="100" y="132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117" y="52"/>
                  <a:pt x="184" y="19"/>
                </a:cubicBezTo>
                <a:cubicBezTo>
                  <a:pt x="210" y="7"/>
                  <a:pt x="217" y="0"/>
                  <a:pt x="224" y="8"/>
                </a:cubicBezTo>
                <a:cubicBezTo>
                  <a:pt x="232" y="16"/>
                  <a:pt x="225" y="23"/>
                  <a:pt x="213" y="48"/>
                </a:cubicBezTo>
                <a:close/>
                <a:moveTo>
                  <a:pt x="120" y="108"/>
                </a:moveTo>
                <a:cubicBezTo>
                  <a:pt x="127" y="170"/>
                  <a:pt x="127" y="170"/>
                  <a:pt x="127" y="170"/>
                </a:cubicBezTo>
                <a:cubicBezTo>
                  <a:pt x="201" y="34"/>
                  <a:pt x="201" y="34"/>
                  <a:pt x="201" y="34"/>
                </a:cubicBezTo>
                <a:lnTo>
                  <a:pt x="120" y="1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005275" y="1580025"/>
            <a:ext cx="199273" cy="199273"/>
          </a:xfrm>
          <a:custGeom>
            <a:avLst/>
            <a:gdLst>
              <a:gd name="T0" fmla="*/ 229 w 229"/>
              <a:gd name="T1" fmla="*/ 115 h 229"/>
              <a:gd name="T2" fmla="*/ 114 w 229"/>
              <a:gd name="T3" fmla="*/ 229 h 229"/>
              <a:gd name="T4" fmla="*/ 0 w 229"/>
              <a:gd name="T5" fmla="*/ 115 h 229"/>
              <a:gd name="T6" fmla="*/ 114 w 229"/>
              <a:gd name="T7" fmla="*/ 0 h 229"/>
              <a:gd name="T8" fmla="*/ 229 w 229"/>
              <a:gd name="T9" fmla="*/ 115 h 229"/>
              <a:gd name="T10" fmla="*/ 207 w 229"/>
              <a:gd name="T11" fmla="*/ 124 h 229"/>
              <a:gd name="T12" fmla="*/ 155 w 229"/>
              <a:gd name="T13" fmla="*/ 124 h 229"/>
              <a:gd name="T14" fmla="*/ 155 w 229"/>
              <a:gd name="T15" fmla="*/ 106 h 229"/>
              <a:gd name="T16" fmla="*/ 207 w 229"/>
              <a:gd name="T17" fmla="*/ 106 h 229"/>
              <a:gd name="T18" fmla="*/ 123 w 229"/>
              <a:gd name="T19" fmla="*/ 22 h 229"/>
              <a:gd name="T20" fmla="*/ 123 w 229"/>
              <a:gd name="T21" fmla="*/ 74 h 229"/>
              <a:gd name="T22" fmla="*/ 105 w 229"/>
              <a:gd name="T23" fmla="*/ 74 h 229"/>
              <a:gd name="T24" fmla="*/ 105 w 229"/>
              <a:gd name="T25" fmla="*/ 22 h 229"/>
              <a:gd name="T26" fmla="*/ 22 w 229"/>
              <a:gd name="T27" fmla="*/ 106 h 229"/>
              <a:gd name="T28" fmla="*/ 73 w 229"/>
              <a:gd name="T29" fmla="*/ 106 h 229"/>
              <a:gd name="T30" fmla="*/ 73 w 229"/>
              <a:gd name="T31" fmla="*/ 124 h 229"/>
              <a:gd name="T32" fmla="*/ 22 w 229"/>
              <a:gd name="T33" fmla="*/ 124 h 229"/>
              <a:gd name="T34" fmla="*/ 105 w 229"/>
              <a:gd name="T35" fmla="*/ 207 h 229"/>
              <a:gd name="T36" fmla="*/ 105 w 229"/>
              <a:gd name="T37" fmla="*/ 156 h 229"/>
              <a:gd name="T38" fmla="*/ 123 w 229"/>
              <a:gd name="T39" fmla="*/ 156 h 229"/>
              <a:gd name="T40" fmla="*/ 123 w 229"/>
              <a:gd name="T41" fmla="*/ 207 h 229"/>
              <a:gd name="T42" fmla="*/ 207 w 229"/>
              <a:gd name="T43" fmla="*/ 124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9" h="229">
                <a:moveTo>
                  <a:pt x="229" y="115"/>
                </a:moveTo>
                <a:cubicBezTo>
                  <a:pt x="229" y="178"/>
                  <a:pt x="177" y="229"/>
                  <a:pt x="114" y="229"/>
                </a:cubicBezTo>
                <a:cubicBezTo>
                  <a:pt x="51" y="229"/>
                  <a:pt x="0" y="178"/>
                  <a:pt x="0" y="115"/>
                </a:cubicBezTo>
                <a:cubicBezTo>
                  <a:pt x="0" y="51"/>
                  <a:pt x="51" y="0"/>
                  <a:pt x="114" y="0"/>
                </a:cubicBezTo>
                <a:cubicBezTo>
                  <a:pt x="177" y="0"/>
                  <a:pt x="229" y="51"/>
                  <a:pt x="229" y="115"/>
                </a:cubicBezTo>
                <a:close/>
                <a:moveTo>
                  <a:pt x="207" y="124"/>
                </a:moveTo>
                <a:cubicBezTo>
                  <a:pt x="155" y="124"/>
                  <a:pt x="155" y="124"/>
                  <a:pt x="155" y="124"/>
                </a:cubicBezTo>
                <a:cubicBezTo>
                  <a:pt x="155" y="106"/>
                  <a:pt x="155" y="106"/>
                  <a:pt x="155" y="106"/>
                </a:cubicBezTo>
                <a:cubicBezTo>
                  <a:pt x="207" y="106"/>
                  <a:pt x="207" y="106"/>
                  <a:pt x="207" y="106"/>
                </a:cubicBezTo>
                <a:cubicBezTo>
                  <a:pt x="202" y="61"/>
                  <a:pt x="168" y="26"/>
                  <a:pt x="123" y="22"/>
                </a:cubicBezTo>
                <a:cubicBezTo>
                  <a:pt x="123" y="74"/>
                  <a:pt x="123" y="74"/>
                  <a:pt x="123" y="74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61" y="26"/>
                  <a:pt x="26" y="61"/>
                  <a:pt x="22" y="106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24"/>
                  <a:pt x="73" y="124"/>
                  <a:pt x="73" y="124"/>
                </a:cubicBezTo>
                <a:cubicBezTo>
                  <a:pt x="22" y="124"/>
                  <a:pt x="22" y="124"/>
                  <a:pt x="22" y="124"/>
                </a:cubicBezTo>
                <a:cubicBezTo>
                  <a:pt x="26" y="168"/>
                  <a:pt x="61" y="203"/>
                  <a:pt x="105" y="207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23" y="156"/>
                  <a:pt x="123" y="156"/>
                  <a:pt x="123" y="156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68" y="203"/>
                  <a:pt x="202" y="168"/>
                  <a:pt x="207" y="1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4250779" y="1575243"/>
            <a:ext cx="184926" cy="208838"/>
          </a:xfrm>
          <a:custGeom>
            <a:avLst/>
            <a:gdLst>
              <a:gd name="T0" fmla="*/ 212 w 212"/>
              <a:gd name="T1" fmla="*/ 199 h 239"/>
              <a:gd name="T2" fmla="*/ 172 w 212"/>
              <a:gd name="T3" fmla="*/ 239 h 239"/>
              <a:gd name="T4" fmla="*/ 132 w 212"/>
              <a:gd name="T5" fmla="*/ 199 h 239"/>
              <a:gd name="T6" fmla="*/ 133 w 212"/>
              <a:gd name="T7" fmla="*/ 193 h 239"/>
              <a:gd name="T8" fmla="*/ 63 w 212"/>
              <a:gd name="T9" fmla="*/ 151 h 239"/>
              <a:gd name="T10" fmla="*/ 40 w 212"/>
              <a:gd name="T11" fmla="*/ 159 h 239"/>
              <a:gd name="T12" fmla="*/ 0 w 212"/>
              <a:gd name="T13" fmla="*/ 120 h 239"/>
              <a:gd name="T14" fmla="*/ 40 w 212"/>
              <a:gd name="T15" fmla="*/ 80 h 239"/>
              <a:gd name="T16" fmla="*/ 63 w 212"/>
              <a:gd name="T17" fmla="*/ 88 h 239"/>
              <a:gd name="T18" fmla="*/ 133 w 212"/>
              <a:gd name="T19" fmla="*/ 46 h 239"/>
              <a:gd name="T20" fmla="*/ 132 w 212"/>
              <a:gd name="T21" fmla="*/ 40 h 239"/>
              <a:gd name="T22" fmla="*/ 172 w 212"/>
              <a:gd name="T23" fmla="*/ 0 h 239"/>
              <a:gd name="T24" fmla="*/ 212 w 212"/>
              <a:gd name="T25" fmla="*/ 40 h 239"/>
              <a:gd name="T26" fmla="*/ 172 w 212"/>
              <a:gd name="T27" fmla="*/ 80 h 239"/>
              <a:gd name="T28" fmla="*/ 148 w 212"/>
              <a:gd name="T29" fmla="*/ 72 h 239"/>
              <a:gd name="T30" fmla="*/ 78 w 212"/>
              <a:gd name="T31" fmla="*/ 113 h 239"/>
              <a:gd name="T32" fmla="*/ 79 w 212"/>
              <a:gd name="T33" fmla="*/ 120 h 239"/>
              <a:gd name="T34" fmla="*/ 78 w 212"/>
              <a:gd name="T35" fmla="*/ 126 h 239"/>
              <a:gd name="T36" fmla="*/ 148 w 212"/>
              <a:gd name="T37" fmla="*/ 168 h 239"/>
              <a:gd name="T38" fmla="*/ 172 w 212"/>
              <a:gd name="T39" fmla="*/ 159 h 239"/>
              <a:gd name="T40" fmla="*/ 212 w 212"/>
              <a:gd name="T41" fmla="*/ 19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2" h="239">
                <a:moveTo>
                  <a:pt x="212" y="199"/>
                </a:moveTo>
                <a:cubicBezTo>
                  <a:pt x="212" y="221"/>
                  <a:pt x="194" y="239"/>
                  <a:pt x="172" y="239"/>
                </a:cubicBezTo>
                <a:cubicBezTo>
                  <a:pt x="150" y="239"/>
                  <a:pt x="132" y="221"/>
                  <a:pt x="132" y="199"/>
                </a:cubicBezTo>
                <a:cubicBezTo>
                  <a:pt x="132" y="197"/>
                  <a:pt x="132" y="195"/>
                  <a:pt x="133" y="193"/>
                </a:cubicBezTo>
                <a:cubicBezTo>
                  <a:pt x="63" y="151"/>
                  <a:pt x="63" y="151"/>
                  <a:pt x="63" y="151"/>
                </a:cubicBezTo>
                <a:cubicBezTo>
                  <a:pt x="57" y="156"/>
                  <a:pt x="49" y="159"/>
                  <a:pt x="40" y="159"/>
                </a:cubicBezTo>
                <a:cubicBezTo>
                  <a:pt x="17" y="159"/>
                  <a:pt x="0" y="141"/>
                  <a:pt x="0" y="120"/>
                </a:cubicBezTo>
                <a:cubicBezTo>
                  <a:pt x="0" y="98"/>
                  <a:pt x="17" y="80"/>
                  <a:pt x="40" y="80"/>
                </a:cubicBezTo>
                <a:cubicBezTo>
                  <a:pt x="49" y="80"/>
                  <a:pt x="57" y="83"/>
                  <a:pt x="63" y="88"/>
                </a:cubicBezTo>
                <a:cubicBezTo>
                  <a:pt x="133" y="46"/>
                  <a:pt x="133" y="46"/>
                  <a:pt x="133" y="46"/>
                </a:cubicBezTo>
                <a:cubicBezTo>
                  <a:pt x="132" y="44"/>
                  <a:pt x="132" y="42"/>
                  <a:pt x="132" y="40"/>
                </a:cubicBezTo>
                <a:cubicBezTo>
                  <a:pt x="132" y="18"/>
                  <a:pt x="150" y="0"/>
                  <a:pt x="172" y="0"/>
                </a:cubicBezTo>
                <a:cubicBezTo>
                  <a:pt x="194" y="0"/>
                  <a:pt x="212" y="18"/>
                  <a:pt x="212" y="40"/>
                </a:cubicBezTo>
                <a:cubicBezTo>
                  <a:pt x="212" y="62"/>
                  <a:pt x="194" y="80"/>
                  <a:pt x="172" y="80"/>
                </a:cubicBezTo>
                <a:cubicBezTo>
                  <a:pt x="163" y="80"/>
                  <a:pt x="155" y="77"/>
                  <a:pt x="148" y="72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9" y="115"/>
                  <a:pt x="79" y="117"/>
                  <a:pt x="79" y="120"/>
                </a:cubicBezTo>
                <a:cubicBezTo>
                  <a:pt x="79" y="122"/>
                  <a:pt x="79" y="124"/>
                  <a:pt x="78" y="126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55" y="163"/>
                  <a:pt x="163" y="159"/>
                  <a:pt x="172" y="159"/>
                </a:cubicBezTo>
                <a:cubicBezTo>
                  <a:pt x="194" y="159"/>
                  <a:pt x="212" y="177"/>
                  <a:pt x="212" y="1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475558" y="1594373"/>
            <a:ext cx="210432" cy="165795"/>
          </a:xfrm>
          <a:custGeom>
            <a:avLst/>
            <a:gdLst>
              <a:gd name="T0" fmla="*/ 217 w 241"/>
              <a:gd name="T1" fmla="*/ 103 h 191"/>
              <a:gd name="T2" fmla="*/ 121 w 241"/>
              <a:gd name="T3" fmla="*/ 191 h 191"/>
              <a:gd name="T4" fmla="*/ 25 w 241"/>
              <a:gd name="T5" fmla="*/ 103 h 191"/>
              <a:gd name="T6" fmla="*/ 25 w 241"/>
              <a:gd name="T7" fmla="*/ 20 h 191"/>
              <a:gd name="T8" fmla="*/ 106 w 241"/>
              <a:gd name="T9" fmla="*/ 20 h 191"/>
              <a:gd name="T10" fmla="*/ 121 w 241"/>
              <a:gd name="T11" fmla="*/ 34 h 191"/>
              <a:gd name="T12" fmla="*/ 136 w 241"/>
              <a:gd name="T13" fmla="*/ 20 h 191"/>
              <a:gd name="T14" fmla="*/ 217 w 241"/>
              <a:gd name="T15" fmla="*/ 20 h 191"/>
              <a:gd name="T16" fmla="*/ 217 w 241"/>
              <a:gd name="T17" fmla="*/ 103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1" h="191">
                <a:moveTo>
                  <a:pt x="217" y="103"/>
                </a:moveTo>
                <a:cubicBezTo>
                  <a:pt x="121" y="191"/>
                  <a:pt x="121" y="191"/>
                  <a:pt x="121" y="191"/>
                </a:cubicBezTo>
                <a:cubicBezTo>
                  <a:pt x="25" y="103"/>
                  <a:pt x="25" y="103"/>
                  <a:pt x="25" y="103"/>
                </a:cubicBezTo>
                <a:cubicBezTo>
                  <a:pt x="0" y="80"/>
                  <a:pt x="0" y="43"/>
                  <a:pt x="25" y="20"/>
                </a:cubicBezTo>
                <a:cubicBezTo>
                  <a:pt x="48" y="0"/>
                  <a:pt x="84" y="0"/>
                  <a:pt x="106" y="20"/>
                </a:cubicBezTo>
                <a:cubicBezTo>
                  <a:pt x="121" y="34"/>
                  <a:pt x="121" y="34"/>
                  <a:pt x="121" y="3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58" y="0"/>
                  <a:pt x="194" y="0"/>
                  <a:pt x="217" y="20"/>
                </a:cubicBezTo>
                <a:cubicBezTo>
                  <a:pt x="241" y="43"/>
                  <a:pt x="241" y="80"/>
                  <a:pt x="217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4727439" y="1576837"/>
            <a:ext cx="204055" cy="204055"/>
          </a:xfrm>
          <a:custGeom>
            <a:avLst/>
            <a:gdLst>
              <a:gd name="T0" fmla="*/ 81 w 128"/>
              <a:gd name="T1" fmla="*/ 49 h 128"/>
              <a:gd name="T2" fmla="*/ 128 w 128"/>
              <a:gd name="T3" fmla="*/ 49 h 128"/>
              <a:gd name="T4" fmla="*/ 90 w 128"/>
              <a:gd name="T5" fmla="*/ 78 h 128"/>
              <a:gd name="T6" fmla="*/ 103 w 128"/>
              <a:gd name="T7" fmla="*/ 128 h 128"/>
              <a:gd name="T8" fmla="*/ 64 w 128"/>
              <a:gd name="T9" fmla="*/ 98 h 128"/>
              <a:gd name="T10" fmla="*/ 24 w 128"/>
              <a:gd name="T11" fmla="*/ 128 h 128"/>
              <a:gd name="T12" fmla="*/ 38 w 128"/>
              <a:gd name="T13" fmla="*/ 78 h 128"/>
              <a:gd name="T14" fmla="*/ 0 w 128"/>
              <a:gd name="T15" fmla="*/ 49 h 128"/>
              <a:gd name="T16" fmla="*/ 47 w 128"/>
              <a:gd name="T17" fmla="*/ 49 h 128"/>
              <a:gd name="T18" fmla="*/ 64 w 128"/>
              <a:gd name="T19" fmla="*/ 0 h 128"/>
              <a:gd name="T20" fmla="*/ 81 w 128"/>
              <a:gd name="T21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8" h="128">
                <a:moveTo>
                  <a:pt x="81" y="49"/>
                </a:moveTo>
                <a:lnTo>
                  <a:pt x="128" y="49"/>
                </a:lnTo>
                <a:lnTo>
                  <a:pt x="90" y="78"/>
                </a:lnTo>
                <a:lnTo>
                  <a:pt x="103" y="128"/>
                </a:lnTo>
                <a:lnTo>
                  <a:pt x="64" y="98"/>
                </a:lnTo>
                <a:lnTo>
                  <a:pt x="24" y="128"/>
                </a:lnTo>
                <a:lnTo>
                  <a:pt x="38" y="78"/>
                </a:lnTo>
                <a:lnTo>
                  <a:pt x="0" y="49"/>
                </a:lnTo>
                <a:lnTo>
                  <a:pt x="47" y="49"/>
                </a:lnTo>
                <a:lnTo>
                  <a:pt x="64" y="0"/>
                </a:lnTo>
                <a:lnTo>
                  <a:pt x="81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4977726" y="1581619"/>
            <a:ext cx="208838" cy="196085"/>
          </a:xfrm>
          <a:custGeom>
            <a:avLst/>
            <a:gdLst>
              <a:gd name="T0" fmla="*/ 11 w 239"/>
              <a:gd name="T1" fmla="*/ 93 h 226"/>
              <a:gd name="T2" fmla="*/ 53 w 239"/>
              <a:gd name="T3" fmla="*/ 93 h 226"/>
              <a:gd name="T4" fmla="*/ 53 w 239"/>
              <a:gd name="T5" fmla="*/ 199 h 226"/>
              <a:gd name="T6" fmla="*/ 11 w 239"/>
              <a:gd name="T7" fmla="*/ 199 h 226"/>
              <a:gd name="T8" fmla="*/ 0 w 239"/>
              <a:gd name="T9" fmla="*/ 186 h 226"/>
              <a:gd name="T10" fmla="*/ 0 w 239"/>
              <a:gd name="T11" fmla="*/ 105 h 226"/>
              <a:gd name="T12" fmla="*/ 11 w 239"/>
              <a:gd name="T13" fmla="*/ 93 h 226"/>
              <a:gd name="T14" fmla="*/ 239 w 239"/>
              <a:gd name="T15" fmla="*/ 116 h 226"/>
              <a:gd name="T16" fmla="*/ 239 w 239"/>
              <a:gd name="T17" fmla="*/ 180 h 226"/>
              <a:gd name="T18" fmla="*/ 180 w 239"/>
              <a:gd name="T19" fmla="*/ 226 h 226"/>
              <a:gd name="T20" fmla="*/ 124 w 239"/>
              <a:gd name="T21" fmla="*/ 226 h 226"/>
              <a:gd name="T22" fmla="*/ 66 w 239"/>
              <a:gd name="T23" fmla="*/ 199 h 226"/>
              <a:gd name="T24" fmla="*/ 66 w 239"/>
              <a:gd name="T25" fmla="*/ 93 h 226"/>
              <a:gd name="T26" fmla="*/ 70 w 239"/>
              <a:gd name="T27" fmla="*/ 93 h 226"/>
              <a:gd name="T28" fmla="*/ 127 w 239"/>
              <a:gd name="T29" fmla="*/ 39 h 226"/>
              <a:gd name="T30" fmla="*/ 142 w 239"/>
              <a:gd name="T31" fmla="*/ 0 h 226"/>
              <a:gd name="T32" fmla="*/ 162 w 239"/>
              <a:gd name="T33" fmla="*/ 37 h 226"/>
              <a:gd name="T34" fmla="*/ 159 w 239"/>
              <a:gd name="T35" fmla="*/ 78 h 226"/>
              <a:gd name="T36" fmla="*/ 208 w 239"/>
              <a:gd name="T37" fmla="*/ 77 h 226"/>
              <a:gd name="T38" fmla="*/ 239 w 239"/>
              <a:gd name="T39" fmla="*/ 11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9" h="226">
                <a:moveTo>
                  <a:pt x="11" y="93"/>
                </a:moveTo>
                <a:cubicBezTo>
                  <a:pt x="53" y="93"/>
                  <a:pt x="53" y="93"/>
                  <a:pt x="53" y="93"/>
                </a:cubicBezTo>
                <a:cubicBezTo>
                  <a:pt x="53" y="199"/>
                  <a:pt x="53" y="199"/>
                  <a:pt x="53" y="199"/>
                </a:cubicBezTo>
                <a:cubicBezTo>
                  <a:pt x="38" y="199"/>
                  <a:pt x="11" y="199"/>
                  <a:pt x="11" y="199"/>
                </a:cubicBezTo>
                <a:cubicBezTo>
                  <a:pt x="3" y="199"/>
                  <a:pt x="0" y="194"/>
                  <a:pt x="0" y="186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99"/>
                  <a:pt x="2" y="93"/>
                  <a:pt x="11" y="93"/>
                </a:cubicBezTo>
                <a:close/>
                <a:moveTo>
                  <a:pt x="239" y="116"/>
                </a:moveTo>
                <a:cubicBezTo>
                  <a:pt x="239" y="180"/>
                  <a:pt x="239" y="180"/>
                  <a:pt x="239" y="180"/>
                </a:cubicBezTo>
                <a:cubicBezTo>
                  <a:pt x="239" y="201"/>
                  <a:pt x="208" y="226"/>
                  <a:pt x="180" y="226"/>
                </a:cubicBezTo>
                <a:cubicBezTo>
                  <a:pt x="180" y="226"/>
                  <a:pt x="142" y="226"/>
                  <a:pt x="124" y="226"/>
                </a:cubicBezTo>
                <a:cubicBezTo>
                  <a:pt x="97" y="226"/>
                  <a:pt x="96" y="199"/>
                  <a:pt x="66" y="199"/>
                </a:cubicBezTo>
                <a:cubicBezTo>
                  <a:pt x="66" y="93"/>
                  <a:pt x="66" y="93"/>
                  <a:pt x="66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91" y="93"/>
                  <a:pt x="122" y="56"/>
                  <a:pt x="127" y="39"/>
                </a:cubicBezTo>
                <a:cubicBezTo>
                  <a:pt x="132" y="21"/>
                  <a:pt x="125" y="0"/>
                  <a:pt x="142" y="0"/>
                </a:cubicBezTo>
                <a:cubicBezTo>
                  <a:pt x="156" y="0"/>
                  <a:pt x="162" y="11"/>
                  <a:pt x="162" y="37"/>
                </a:cubicBezTo>
                <a:cubicBezTo>
                  <a:pt x="159" y="78"/>
                  <a:pt x="159" y="78"/>
                  <a:pt x="159" y="78"/>
                </a:cubicBezTo>
                <a:cubicBezTo>
                  <a:pt x="159" y="78"/>
                  <a:pt x="192" y="77"/>
                  <a:pt x="208" y="77"/>
                </a:cubicBezTo>
                <a:cubicBezTo>
                  <a:pt x="228" y="77"/>
                  <a:pt x="239" y="91"/>
                  <a:pt x="239" y="1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5232795" y="1575243"/>
            <a:ext cx="229562" cy="208838"/>
          </a:xfrm>
          <a:custGeom>
            <a:avLst/>
            <a:gdLst>
              <a:gd name="T0" fmla="*/ 170 w 265"/>
              <a:gd name="T1" fmla="*/ 149 h 239"/>
              <a:gd name="T2" fmla="*/ 172 w 265"/>
              <a:gd name="T3" fmla="*/ 149 h 239"/>
              <a:gd name="T4" fmla="*/ 172 w 265"/>
              <a:gd name="T5" fmla="*/ 173 h 239"/>
              <a:gd name="T6" fmla="*/ 146 w 265"/>
              <a:gd name="T7" fmla="*/ 199 h 239"/>
              <a:gd name="T8" fmla="*/ 79 w 265"/>
              <a:gd name="T9" fmla="*/ 199 h 239"/>
              <a:gd name="T10" fmla="*/ 39 w 265"/>
              <a:gd name="T11" fmla="*/ 239 h 239"/>
              <a:gd name="T12" fmla="*/ 39 w 265"/>
              <a:gd name="T13" fmla="*/ 199 h 239"/>
              <a:gd name="T14" fmla="*/ 26 w 265"/>
              <a:gd name="T15" fmla="*/ 199 h 239"/>
              <a:gd name="T16" fmla="*/ 0 w 265"/>
              <a:gd name="T17" fmla="*/ 173 h 239"/>
              <a:gd name="T18" fmla="*/ 0 w 265"/>
              <a:gd name="T19" fmla="*/ 93 h 239"/>
              <a:gd name="T20" fmla="*/ 26 w 265"/>
              <a:gd name="T21" fmla="*/ 66 h 239"/>
              <a:gd name="T22" fmla="*/ 77 w 265"/>
              <a:gd name="T23" fmla="*/ 66 h 239"/>
              <a:gd name="T24" fmla="*/ 77 w 265"/>
              <a:gd name="T25" fmla="*/ 149 h 239"/>
              <a:gd name="T26" fmla="*/ 170 w 265"/>
              <a:gd name="T27" fmla="*/ 149 h 239"/>
              <a:gd name="T28" fmla="*/ 265 w 265"/>
              <a:gd name="T29" fmla="*/ 27 h 239"/>
              <a:gd name="T30" fmla="*/ 265 w 265"/>
              <a:gd name="T31" fmla="*/ 106 h 239"/>
              <a:gd name="T32" fmla="*/ 239 w 265"/>
              <a:gd name="T33" fmla="*/ 133 h 239"/>
              <a:gd name="T34" fmla="*/ 225 w 265"/>
              <a:gd name="T35" fmla="*/ 133 h 239"/>
              <a:gd name="T36" fmla="*/ 225 w 265"/>
              <a:gd name="T37" fmla="*/ 173 h 239"/>
              <a:gd name="T38" fmla="*/ 186 w 265"/>
              <a:gd name="T39" fmla="*/ 133 h 239"/>
              <a:gd name="T40" fmla="*/ 93 w 265"/>
              <a:gd name="T41" fmla="*/ 133 h 239"/>
              <a:gd name="T42" fmla="*/ 93 w 265"/>
              <a:gd name="T43" fmla="*/ 27 h 239"/>
              <a:gd name="T44" fmla="*/ 119 w 265"/>
              <a:gd name="T45" fmla="*/ 0 h 239"/>
              <a:gd name="T46" fmla="*/ 239 w 265"/>
              <a:gd name="T47" fmla="*/ 0 h 239"/>
              <a:gd name="T48" fmla="*/ 265 w 265"/>
              <a:gd name="T49" fmla="*/ 2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5" h="239">
                <a:moveTo>
                  <a:pt x="170" y="149"/>
                </a:moveTo>
                <a:cubicBezTo>
                  <a:pt x="171" y="149"/>
                  <a:pt x="172" y="149"/>
                  <a:pt x="172" y="149"/>
                </a:cubicBezTo>
                <a:cubicBezTo>
                  <a:pt x="172" y="173"/>
                  <a:pt x="172" y="173"/>
                  <a:pt x="172" y="173"/>
                </a:cubicBezTo>
                <a:cubicBezTo>
                  <a:pt x="172" y="188"/>
                  <a:pt x="161" y="199"/>
                  <a:pt x="146" y="199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39" y="239"/>
                  <a:pt x="39" y="239"/>
                  <a:pt x="39" y="239"/>
                </a:cubicBezTo>
                <a:cubicBezTo>
                  <a:pt x="39" y="199"/>
                  <a:pt x="39" y="199"/>
                  <a:pt x="39" y="199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12" y="199"/>
                  <a:pt x="0" y="188"/>
                  <a:pt x="0" y="17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79"/>
                  <a:pt x="12" y="66"/>
                  <a:pt x="26" y="66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149"/>
                  <a:pt x="77" y="149"/>
                  <a:pt x="77" y="149"/>
                </a:cubicBezTo>
                <a:lnTo>
                  <a:pt x="170" y="149"/>
                </a:lnTo>
                <a:close/>
                <a:moveTo>
                  <a:pt x="265" y="27"/>
                </a:moveTo>
                <a:cubicBezTo>
                  <a:pt x="265" y="106"/>
                  <a:pt x="265" y="106"/>
                  <a:pt x="265" y="106"/>
                </a:cubicBezTo>
                <a:cubicBezTo>
                  <a:pt x="265" y="121"/>
                  <a:pt x="253" y="133"/>
                  <a:pt x="239" y="133"/>
                </a:cubicBezTo>
                <a:cubicBezTo>
                  <a:pt x="225" y="133"/>
                  <a:pt x="225" y="133"/>
                  <a:pt x="225" y="133"/>
                </a:cubicBezTo>
                <a:cubicBezTo>
                  <a:pt x="225" y="173"/>
                  <a:pt x="225" y="173"/>
                  <a:pt x="225" y="173"/>
                </a:cubicBezTo>
                <a:cubicBezTo>
                  <a:pt x="186" y="133"/>
                  <a:pt x="186" y="133"/>
                  <a:pt x="186" y="133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12"/>
                  <a:pt x="105" y="0"/>
                  <a:pt x="11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53" y="0"/>
                  <a:pt x="265" y="12"/>
                  <a:pt x="265" y="2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508588" y="1586403"/>
            <a:ext cx="116376" cy="184926"/>
          </a:xfrm>
          <a:custGeom>
            <a:avLst/>
            <a:gdLst>
              <a:gd name="T0" fmla="*/ 133 w 133"/>
              <a:gd name="T1" fmla="*/ 67 h 213"/>
              <a:gd name="T2" fmla="*/ 67 w 133"/>
              <a:gd name="T3" fmla="*/ 213 h 213"/>
              <a:gd name="T4" fmla="*/ 0 w 133"/>
              <a:gd name="T5" fmla="*/ 67 h 213"/>
              <a:gd name="T6" fmla="*/ 67 w 133"/>
              <a:gd name="T7" fmla="*/ 0 h 213"/>
              <a:gd name="T8" fmla="*/ 133 w 133"/>
              <a:gd name="T9" fmla="*/ 67 h 213"/>
              <a:gd name="T10" fmla="*/ 102 w 133"/>
              <a:gd name="T11" fmla="*/ 68 h 213"/>
              <a:gd name="T12" fmla="*/ 67 w 133"/>
              <a:gd name="T13" fmla="*/ 32 h 213"/>
              <a:gd name="T14" fmla="*/ 31 w 133"/>
              <a:gd name="T15" fmla="*/ 68 h 213"/>
              <a:gd name="T16" fmla="*/ 67 w 133"/>
              <a:gd name="T17" fmla="*/ 103 h 213"/>
              <a:gd name="T18" fmla="*/ 102 w 133"/>
              <a:gd name="T19" fmla="*/ 68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213">
                <a:moveTo>
                  <a:pt x="133" y="67"/>
                </a:moveTo>
                <a:cubicBezTo>
                  <a:pt x="133" y="130"/>
                  <a:pt x="67" y="213"/>
                  <a:pt x="67" y="213"/>
                </a:cubicBezTo>
                <a:cubicBezTo>
                  <a:pt x="67" y="213"/>
                  <a:pt x="0" y="130"/>
                  <a:pt x="0" y="67"/>
                </a:cubicBezTo>
                <a:cubicBezTo>
                  <a:pt x="0" y="30"/>
                  <a:pt x="30" y="0"/>
                  <a:pt x="67" y="0"/>
                </a:cubicBezTo>
                <a:cubicBezTo>
                  <a:pt x="103" y="0"/>
                  <a:pt x="133" y="30"/>
                  <a:pt x="133" y="67"/>
                </a:cubicBezTo>
                <a:close/>
                <a:moveTo>
                  <a:pt x="102" y="68"/>
                </a:moveTo>
                <a:cubicBezTo>
                  <a:pt x="102" y="48"/>
                  <a:pt x="86" y="32"/>
                  <a:pt x="67" y="32"/>
                </a:cubicBezTo>
                <a:cubicBezTo>
                  <a:pt x="46" y="32"/>
                  <a:pt x="31" y="48"/>
                  <a:pt x="31" y="68"/>
                </a:cubicBezTo>
                <a:cubicBezTo>
                  <a:pt x="31" y="87"/>
                  <a:pt x="46" y="103"/>
                  <a:pt x="67" y="103"/>
                </a:cubicBezTo>
                <a:cubicBezTo>
                  <a:pt x="86" y="103"/>
                  <a:pt x="102" y="87"/>
                  <a:pt x="102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5671194" y="1575243"/>
            <a:ext cx="231157" cy="208838"/>
          </a:xfrm>
          <a:custGeom>
            <a:avLst/>
            <a:gdLst>
              <a:gd name="T0" fmla="*/ 213 w 266"/>
              <a:gd name="T1" fmla="*/ 211 h 239"/>
              <a:gd name="T2" fmla="*/ 213 w 266"/>
              <a:gd name="T3" fmla="*/ 239 h 239"/>
              <a:gd name="T4" fmla="*/ 0 w 266"/>
              <a:gd name="T5" fmla="*/ 239 h 239"/>
              <a:gd name="T6" fmla="*/ 0 w 266"/>
              <a:gd name="T7" fmla="*/ 186 h 239"/>
              <a:gd name="T8" fmla="*/ 21 w 266"/>
              <a:gd name="T9" fmla="*/ 179 h 239"/>
              <a:gd name="T10" fmla="*/ 65 w 266"/>
              <a:gd name="T11" fmla="*/ 135 h 239"/>
              <a:gd name="T12" fmla="*/ 51 w 266"/>
              <a:gd name="T13" fmla="*/ 103 h 239"/>
              <a:gd name="T14" fmla="*/ 38 w 266"/>
              <a:gd name="T15" fmla="*/ 80 h 239"/>
              <a:gd name="T16" fmla="*/ 43 w 266"/>
              <a:gd name="T17" fmla="*/ 69 h 239"/>
              <a:gd name="T18" fmla="*/ 39 w 266"/>
              <a:gd name="T19" fmla="*/ 46 h 239"/>
              <a:gd name="T20" fmla="*/ 93 w 266"/>
              <a:gd name="T21" fmla="*/ 0 h 239"/>
              <a:gd name="T22" fmla="*/ 146 w 266"/>
              <a:gd name="T23" fmla="*/ 46 h 239"/>
              <a:gd name="T24" fmla="*/ 142 w 266"/>
              <a:gd name="T25" fmla="*/ 69 h 239"/>
              <a:gd name="T26" fmla="*/ 148 w 266"/>
              <a:gd name="T27" fmla="*/ 80 h 239"/>
              <a:gd name="T28" fmla="*/ 135 w 266"/>
              <a:gd name="T29" fmla="*/ 103 h 239"/>
              <a:gd name="T30" fmla="*/ 121 w 266"/>
              <a:gd name="T31" fmla="*/ 135 h 239"/>
              <a:gd name="T32" fmla="*/ 164 w 266"/>
              <a:gd name="T33" fmla="*/ 179 h 239"/>
              <a:gd name="T34" fmla="*/ 213 w 266"/>
              <a:gd name="T35" fmla="*/ 211 h 239"/>
              <a:gd name="T36" fmla="*/ 266 w 266"/>
              <a:gd name="T37" fmla="*/ 106 h 239"/>
              <a:gd name="T38" fmla="*/ 266 w 266"/>
              <a:gd name="T39" fmla="*/ 133 h 239"/>
              <a:gd name="T40" fmla="*/ 226 w 266"/>
              <a:gd name="T41" fmla="*/ 133 h 239"/>
              <a:gd name="T42" fmla="*/ 226 w 266"/>
              <a:gd name="T43" fmla="*/ 173 h 239"/>
              <a:gd name="T44" fmla="*/ 199 w 266"/>
              <a:gd name="T45" fmla="*/ 173 h 239"/>
              <a:gd name="T46" fmla="*/ 199 w 266"/>
              <a:gd name="T47" fmla="*/ 133 h 239"/>
              <a:gd name="T48" fmla="*/ 159 w 266"/>
              <a:gd name="T49" fmla="*/ 133 h 239"/>
              <a:gd name="T50" fmla="*/ 159 w 266"/>
              <a:gd name="T51" fmla="*/ 106 h 239"/>
              <a:gd name="T52" fmla="*/ 199 w 266"/>
              <a:gd name="T53" fmla="*/ 106 h 239"/>
              <a:gd name="T54" fmla="*/ 199 w 266"/>
              <a:gd name="T55" fmla="*/ 66 h 239"/>
              <a:gd name="T56" fmla="*/ 226 w 266"/>
              <a:gd name="T57" fmla="*/ 66 h 239"/>
              <a:gd name="T58" fmla="*/ 226 w 266"/>
              <a:gd name="T59" fmla="*/ 106 h 239"/>
              <a:gd name="T60" fmla="*/ 266 w 266"/>
              <a:gd name="T61" fmla="*/ 10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66" h="239">
                <a:moveTo>
                  <a:pt x="213" y="211"/>
                </a:moveTo>
                <a:cubicBezTo>
                  <a:pt x="213" y="219"/>
                  <a:pt x="213" y="239"/>
                  <a:pt x="213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186"/>
                  <a:pt x="0" y="186"/>
                  <a:pt x="0" y="186"/>
                </a:cubicBezTo>
                <a:cubicBezTo>
                  <a:pt x="8" y="182"/>
                  <a:pt x="18" y="180"/>
                  <a:pt x="21" y="179"/>
                </a:cubicBezTo>
                <a:cubicBezTo>
                  <a:pt x="54" y="167"/>
                  <a:pt x="65" y="157"/>
                  <a:pt x="65" y="135"/>
                </a:cubicBezTo>
                <a:cubicBezTo>
                  <a:pt x="65" y="122"/>
                  <a:pt x="55" y="126"/>
                  <a:pt x="51" y="103"/>
                </a:cubicBezTo>
                <a:cubicBezTo>
                  <a:pt x="48" y="93"/>
                  <a:pt x="40" y="103"/>
                  <a:pt x="38" y="80"/>
                </a:cubicBezTo>
                <a:cubicBezTo>
                  <a:pt x="38" y="71"/>
                  <a:pt x="43" y="69"/>
                  <a:pt x="43" y="69"/>
                </a:cubicBezTo>
                <a:cubicBezTo>
                  <a:pt x="43" y="69"/>
                  <a:pt x="41" y="56"/>
                  <a:pt x="39" y="46"/>
                </a:cubicBezTo>
                <a:cubicBezTo>
                  <a:pt x="38" y="33"/>
                  <a:pt x="47" y="0"/>
                  <a:pt x="93" y="0"/>
                </a:cubicBezTo>
                <a:cubicBezTo>
                  <a:pt x="139" y="0"/>
                  <a:pt x="147" y="33"/>
                  <a:pt x="146" y="46"/>
                </a:cubicBezTo>
                <a:cubicBezTo>
                  <a:pt x="145" y="56"/>
                  <a:pt x="142" y="69"/>
                  <a:pt x="142" y="69"/>
                </a:cubicBezTo>
                <a:cubicBezTo>
                  <a:pt x="142" y="69"/>
                  <a:pt x="148" y="71"/>
                  <a:pt x="148" y="80"/>
                </a:cubicBezTo>
                <a:cubicBezTo>
                  <a:pt x="146" y="103"/>
                  <a:pt x="137" y="93"/>
                  <a:pt x="135" y="103"/>
                </a:cubicBezTo>
                <a:cubicBezTo>
                  <a:pt x="131" y="126"/>
                  <a:pt x="121" y="122"/>
                  <a:pt x="121" y="135"/>
                </a:cubicBezTo>
                <a:cubicBezTo>
                  <a:pt x="121" y="157"/>
                  <a:pt x="131" y="167"/>
                  <a:pt x="164" y="179"/>
                </a:cubicBezTo>
                <a:cubicBezTo>
                  <a:pt x="197" y="191"/>
                  <a:pt x="213" y="203"/>
                  <a:pt x="213" y="211"/>
                </a:cubicBezTo>
                <a:close/>
                <a:moveTo>
                  <a:pt x="266" y="106"/>
                </a:moveTo>
                <a:cubicBezTo>
                  <a:pt x="266" y="133"/>
                  <a:pt x="266" y="133"/>
                  <a:pt x="266" y="133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199" y="173"/>
                  <a:pt x="199" y="173"/>
                  <a:pt x="199" y="173"/>
                </a:cubicBezTo>
                <a:cubicBezTo>
                  <a:pt x="199" y="133"/>
                  <a:pt x="199" y="133"/>
                  <a:pt x="19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06"/>
                  <a:pt x="159" y="106"/>
                  <a:pt x="159" y="106"/>
                </a:cubicBezTo>
                <a:cubicBezTo>
                  <a:pt x="199" y="106"/>
                  <a:pt x="199" y="106"/>
                  <a:pt x="199" y="106"/>
                </a:cubicBezTo>
                <a:cubicBezTo>
                  <a:pt x="199" y="66"/>
                  <a:pt x="199" y="66"/>
                  <a:pt x="199" y="66"/>
                </a:cubicBezTo>
                <a:cubicBezTo>
                  <a:pt x="226" y="66"/>
                  <a:pt x="226" y="66"/>
                  <a:pt x="226" y="66"/>
                </a:cubicBezTo>
                <a:cubicBezTo>
                  <a:pt x="226" y="106"/>
                  <a:pt x="226" y="106"/>
                  <a:pt x="226" y="106"/>
                </a:cubicBezTo>
                <a:lnTo>
                  <a:pt x="266" y="10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608072" y="2153932"/>
            <a:ext cx="226374" cy="162606"/>
          </a:xfrm>
          <a:custGeom>
            <a:avLst/>
            <a:gdLst>
              <a:gd name="T0" fmla="*/ 234 w 260"/>
              <a:gd name="T1" fmla="*/ 27 h 186"/>
              <a:gd name="T2" fmla="*/ 234 w 260"/>
              <a:gd name="T3" fmla="*/ 53 h 186"/>
              <a:gd name="T4" fmla="*/ 260 w 260"/>
              <a:gd name="T5" fmla="*/ 53 h 186"/>
              <a:gd name="T6" fmla="*/ 260 w 260"/>
              <a:gd name="T7" fmla="*/ 80 h 186"/>
              <a:gd name="T8" fmla="*/ 234 w 260"/>
              <a:gd name="T9" fmla="*/ 80 h 186"/>
              <a:gd name="T10" fmla="*/ 234 w 260"/>
              <a:gd name="T11" fmla="*/ 106 h 186"/>
              <a:gd name="T12" fmla="*/ 260 w 260"/>
              <a:gd name="T13" fmla="*/ 106 h 186"/>
              <a:gd name="T14" fmla="*/ 260 w 260"/>
              <a:gd name="T15" fmla="*/ 133 h 186"/>
              <a:gd name="T16" fmla="*/ 234 w 260"/>
              <a:gd name="T17" fmla="*/ 133 h 186"/>
              <a:gd name="T18" fmla="*/ 234 w 260"/>
              <a:gd name="T19" fmla="*/ 159 h 186"/>
              <a:gd name="T20" fmla="*/ 260 w 260"/>
              <a:gd name="T21" fmla="*/ 159 h 186"/>
              <a:gd name="T22" fmla="*/ 260 w 260"/>
              <a:gd name="T23" fmla="*/ 175 h 186"/>
              <a:gd name="T24" fmla="*/ 250 w 260"/>
              <a:gd name="T25" fmla="*/ 186 h 186"/>
              <a:gd name="T26" fmla="*/ 11 w 260"/>
              <a:gd name="T27" fmla="*/ 186 h 186"/>
              <a:gd name="T28" fmla="*/ 0 w 260"/>
              <a:gd name="T29" fmla="*/ 175 h 186"/>
              <a:gd name="T30" fmla="*/ 0 w 260"/>
              <a:gd name="T31" fmla="*/ 159 h 186"/>
              <a:gd name="T32" fmla="*/ 27 w 260"/>
              <a:gd name="T33" fmla="*/ 159 h 186"/>
              <a:gd name="T34" fmla="*/ 27 w 260"/>
              <a:gd name="T35" fmla="*/ 133 h 186"/>
              <a:gd name="T36" fmla="*/ 0 w 260"/>
              <a:gd name="T37" fmla="*/ 133 h 186"/>
              <a:gd name="T38" fmla="*/ 0 w 260"/>
              <a:gd name="T39" fmla="*/ 106 h 186"/>
              <a:gd name="T40" fmla="*/ 27 w 260"/>
              <a:gd name="T41" fmla="*/ 106 h 186"/>
              <a:gd name="T42" fmla="*/ 27 w 260"/>
              <a:gd name="T43" fmla="*/ 80 h 186"/>
              <a:gd name="T44" fmla="*/ 0 w 260"/>
              <a:gd name="T45" fmla="*/ 80 h 186"/>
              <a:gd name="T46" fmla="*/ 0 w 260"/>
              <a:gd name="T47" fmla="*/ 53 h 186"/>
              <a:gd name="T48" fmla="*/ 27 w 260"/>
              <a:gd name="T49" fmla="*/ 53 h 186"/>
              <a:gd name="T50" fmla="*/ 27 w 260"/>
              <a:gd name="T51" fmla="*/ 27 h 186"/>
              <a:gd name="T52" fmla="*/ 0 w 260"/>
              <a:gd name="T53" fmla="*/ 27 h 186"/>
              <a:gd name="T54" fmla="*/ 0 w 260"/>
              <a:gd name="T55" fmla="*/ 11 h 186"/>
              <a:gd name="T56" fmla="*/ 11 w 260"/>
              <a:gd name="T57" fmla="*/ 0 h 186"/>
              <a:gd name="T58" fmla="*/ 250 w 260"/>
              <a:gd name="T59" fmla="*/ 0 h 186"/>
              <a:gd name="T60" fmla="*/ 260 w 260"/>
              <a:gd name="T61" fmla="*/ 11 h 186"/>
              <a:gd name="T62" fmla="*/ 260 w 260"/>
              <a:gd name="T63" fmla="*/ 27 h 186"/>
              <a:gd name="T64" fmla="*/ 234 w 260"/>
              <a:gd name="T65" fmla="*/ 27 h 186"/>
              <a:gd name="T66" fmla="*/ 167 w 260"/>
              <a:gd name="T67" fmla="*/ 93 h 186"/>
              <a:gd name="T68" fmla="*/ 101 w 260"/>
              <a:gd name="T69" fmla="*/ 53 h 186"/>
              <a:gd name="T70" fmla="*/ 101 w 260"/>
              <a:gd name="T71" fmla="*/ 133 h 186"/>
              <a:gd name="T72" fmla="*/ 167 w 260"/>
              <a:gd name="T73" fmla="*/ 9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0" h="186">
                <a:moveTo>
                  <a:pt x="234" y="27"/>
                </a:moveTo>
                <a:cubicBezTo>
                  <a:pt x="234" y="53"/>
                  <a:pt x="234" y="53"/>
                  <a:pt x="234" y="53"/>
                </a:cubicBezTo>
                <a:cubicBezTo>
                  <a:pt x="260" y="53"/>
                  <a:pt x="260" y="53"/>
                  <a:pt x="260" y="53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34" y="80"/>
                  <a:pt x="234" y="80"/>
                  <a:pt x="234" y="80"/>
                </a:cubicBezTo>
                <a:cubicBezTo>
                  <a:pt x="234" y="106"/>
                  <a:pt x="234" y="106"/>
                  <a:pt x="234" y="106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0" y="133"/>
                  <a:pt x="260" y="133"/>
                  <a:pt x="260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260" y="159"/>
                  <a:pt x="260" y="159"/>
                  <a:pt x="260" y="159"/>
                </a:cubicBezTo>
                <a:cubicBezTo>
                  <a:pt x="260" y="175"/>
                  <a:pt x="260" y="175"/>
                  <a:pt x="260" y="175"/>
                </a:cubicBezTo>
                <a:cubicBezTo>
                  <a:pt x="260" y="181"/>
                  <a:pt x="256" y="186"/>
                  <a:pt x="250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5" y="186"/>
                  <a:pt x="0" y="181"/>
                  <a:pt x="0" y="175"/>
                </a:cubicBezTo>
                <a:cubicBezTo>
                  <a:pt x="0" y="159"/>
                  <a:pt x="0" y="159"/>
                  <a:pt x="0" y="159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06"/>
                  <a:pt x="0" y="106"/>
                  <a:pt x="0" y="106"/>
                </a:cubicBezTo>
                <a:cubicBezTo>
                  <a:pt x="27" y="106"/>
                  <a:pt x="27" y="106"/>
                  <a:pt x="27" y="106"/>
                </a:cubicBezTo>
                <a:cubicBezTo>
                  <a:pt x="27" y="80"/>
                  <a:pt x="27" y="80"/>
                  <a:pt x="27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53"/>
                  <a:pt x="0" y="53"/>
                  <a:pt x="0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27"/>
                  <a:pt x="27" y="27"/>
                  <a:pt x="2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6" y="0"/>
                  <a:pt x="260" y="5"/>
                  <a:pt x="260" y="11"/>
                </a:cubicBezTo>
                <a:cubicBezTo>
                  <a:pt x="260" y="27"/>
                  <a:pt x="260" y="27"/>
                  <a:pt x="260" y="27"/>
                </a:cubicBezTo>
                <a:lnTo>
                  <a:pt x="234" y="27"/>
                </a:lnTo>
                <a:close/>
                <a:moveTo>
                  <a:pt x="167" y="93"/>
                </a:moveTo>
                <a:cubicBezTo>
                  <a:pt x="101" y="53"/>
                  <a:pt x="101" y="53"/>
                  <a:pt x="101" y="53"/>
                </a:cubicBezTo>
                <a:cubicBezTo>
                  <a:pt x="101" y="133"/>
                  <a:pt x="101" y="133"/>
                  <a:pt x="101" y="133"/>
                </a:cubicBezTo>
                <a:lnTo>
                  <a:pt x="167" y="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1023356" y="2136395"/>
            <a:ext cx="234346" cy="197679"/>
          </a:xfrm>
          <a:custGeom>
            <a:avLst/>
            <a:gdLst>
              <a:gd name="T0" fmla="*/ 267 w 269"/>
              <a:gd name="T1" fmla="*/ 172 h 226"/>
              <a:gd name="T2" fmla="*/ 259 w 269"/>
              <a:gd name="T3" fmla="*/ 213 h 226"/>
              <a:gd name="T4" fmla="*/ 243 w 269"/>
              <a:gd name="T5" fmla="*/ 226 h 226"/>
              <a:gd name="T6" fmla="*/ 26 w 269"/>
              <a:gd name="T7" fmla="*/ 226 h 226"/>
              <a:gd name="T8" fmla="*/ 9 w 269"/>
              <a:gd name="T9" fmla="*/ 213 h 226"/>
              <a:gd name="T10" fmla="*/ 2 w 269"/>
              <a:gd name="T11" fmla="*/ 172 h 226"/>
              <a:gd name="T12" fmla="*/ 10 w 269"/>
              <a:gd name="T13" fmla="*/ 153 h 226"/>
              <a:gd name="T14" fmla="*/ 53 w 269"/>
              <a:gd name="T15" fmla="*/ 125 h 226"/>
              <a:gd name="T16" fmla="*/ 79 w 269"/>
              <a:gd name="T17" fmla="*/ 125 h 226"/>
              <a:gd name="T18" fmla="*/ 34 w 269"/>
              <a:gd name="T19" fmla="*/ 160 h 226"/>
              <a:gd name="T20" fmla="*/ 81 w 269"/>
              <a:gd name="T21" fmla="*/ 160 h 226"/>
              <a:gd name="T22" fmla="*/ 84 w 269"/>
              <a:gd name="T23" fmla="*/ 161 h 226"/>
              <a:gd name="T24" fmla="*/ 95 w 269"/>
              <a:gd name="T25" fmla="*/ 191 h 226"/>
              <a:gd name="T26" fmla="*/ 174 w 269"/>
              <a:gd name="T27" fmla="*/ 191 h 226"/>
              <a:gd name="T28" fmla="*/ 185 w 269"/>
              <a:gd name="T29" fmla="*/ 161 h 226"/>
              <a:gd name="T30" fmla="*/ 188 w 269"/>
              <a:gd name="T31" fmla="*/ 160 h 226"/>
              <a:gd name="T32" fmla="*/ 235 w 269"/>
              <a:gd name="T33" fmla="*/ 160 h 226"/>
              <a:gd name="T34" fmla="*/ 190 w 269"/>
              <a:gd name="T35" fmla="*/ 125 h 226"/>
              <a:gd name="T36" fmla="*/ 216 w 269"/>
              <a:gd name="T37" fmla="*/ 125 h 226"/>
              <a:gd name="T38" fmla="*/ 258 w 269"/>
              <a:gd name="T39" fmla="*/ 153 h 226"/>
              <a:gd name="T40" fmla="*/ 267 w 269"/>
              <a:gd name="T41" fmla="*/ 172 h 226"/>
              <a:gd name="T42" fmla="*/ 135 w 269"/>
              <a:gd name="T43" fmla="*/ 133 h 226"/>
              <a:gd name="T44" fmla="*/ 63 w 269"/>
              <a:gd name="T45" fmla="*/ 66 h 226"/>
              <a:gd name="T46" fmla="*/ 103 w 269"/>
              <a:gd name="T47" fmla="*/ 66 h 226"/>
              <a:gd name="T48" fmla="*/ 103 w 269"/>
              <a:gd name="T49" fmla="*/ 0 h 226"/>
              <a:gd name="T50" fmla="*/ 167 w 269"/>
              <a:gd name="T51" fmla="*/ 0 h 226"/>
              <a:gd name="T52" fmla="*/ 167 w 269"/>
              <a:gd name="T53" fmla="*/ 66 h 226"/>
              <a:gd name="T54" fmla="*/ 206 w 269"/>
              <a:gd name="T55" fmla="*/ 66 h 226"/>
              <a:gd name="T56" fmla="*/ 135 w 269"/>
              <a:gd name="T57" fmla="*/ 133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9" h="226">
                <a:moveTo>
                  <a:pt x="267" y="172"/>
                </a:moveTo>
                <a:cubicBezTo>
                  <a:pt x="259" y="213"/>
                  <a:pt x="259" y="213"/>
                  <a:pt x="259" y="213"/>
                </a:cubicBezTo>
                <a:cubicBezTo>
                  <a:pt x="258" y="220"/>
                  <a:pt x="250" y="226"/>
                  <a:pt x="243" y="226"/>
                </a:cubicBezTo>
                <a:cubicBezTo>
                  <a:pt x="26" y="226"/>
                  <a:pt x="26" y="226"/>
                  <a:pt x="26" y="226"/>
                </a:cubicBezTo>
                <a:cubicBezTo>
                  <a:pt x="19" y="226"/>
                  <a:pt x="12" y="220"/>
                  <a:pt x="9" y="213"/>
                </a:cubicBezTo>
                <a:cubicBezTo>
                  <a:pt x="2" y="172"/>
                  <a:pt x="2" y="172"/>
                  <a:pt x="2" y="172"/>
                </a:cubicBezTo>
                <a:cubicBezTo>
                  <a:pt x="0" y="165"/>
                  <a:pt x="4" y="157"/>
                  <a:pt x="10" y="153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2" y="160"/>
                  <a:pt x="83" y="160"/>
                  <a:pt x="84" y="161"/>
                </a:cubicBezTo>
                <a:cubicBezTo>
                  <a:pt x="95" y="191"/>
                  <a:pt x="95" y="191"/>
                  <a:pt x="95" y="191"/>
                </a:cubicBezTo>
                <a:cubicBezTo>
                  <a:pt x="174" y="191"/>
                  <a:pt x="174" y="191"/>
                  <a:pt x="174" y="19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6" y="160"/>
                  <a:pt x="187" y="160"/>
                  <a:pt x="188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190" y="125"/>
                  <a:pt x="190" y="125"/>
                  <a:pt x="190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58" y="153"/>
                  <a:pt x="258" y="153"/>
                  <a:pt x="258" y="153"/>
                </a:cubicBezTo>
                <a:cubicBezTo>
                  <a:pt x="265" y="157"/>
                  <a:pt x="269" y="165"/>
                  <a:pt x="267" y="172"/>
                </a:cubicBezTo>
                <a:close/>
                <a:moveTo>
                  <a:pt x="135" y="133"/>
                </a:moveTo>
                <a:cubicBezTo>
                  <a:pt x="63" y="66"/>
                  <a:pt x="63" y="66"/>
                  <a:pt x="63" y="66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3" y="0"/>
                  <a:pt x="103" y="0"/>
                  <a:pt x="103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7" y="66"/>
                  <a:pt x="167" y="66"/>
                  <a:pt x="167" y="66"/>
                </a:cubicBezTo>
                <a:cubicBezTo>
                  <a:pt x="206" y="66"/>
                  <a:pt x="206" y="66"/>
                  <a:pt x="206" y="66"/>
                </a:cubicBezTo>
                <a:lnTo>
                  <a:pt x="135" y="1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1344584" y="2139583"/>
            <a:ext cx="216808" cy="189708"/>
          </a:xfrm>
          <a:custGeom>
            <a:avLst/>
            <a:gdLst>
              <a:gd name="T0" fmla="*/ 249 w 249"/>
              <a:gd name="T1" fmla="*/ 109 h 218"/>
              <a:gd name="T2" fmla="*/ 140 w 249"/>
              <a:gd name="T3" fmla="*/ 218 h 218"/>
              <a:gd name="T4" fmla="*/ 73 w 249"/>
              <a:gd name="T5" fmla="*/ 195 h 218"/>
              <a:gd name="T6" fmla="*/ 92 w 249"/>
              <a:gd name="T7" fmla="*/ 175 h 218"/>
              <a:gd name="T8" fmla="*/ 140 w 249"/>
              <a:gd name="T9" fmla="*/ 191 h 218"/>
              <a:gd name="T10" fmla="*/ 222 w 249"/>
              <a:gd name="T11" fmla="*/ 109 h 218"/>
              <a:gd name="T12" fmla="*/ 140 w 249"/>
              <a:gd name="T13" fmla="*/ 27 h 218"/>
              <a:gd name="T14" fmla="*/ 59 w 249"/>
              <a:gd name="T15" fmla="*/ 106 h 218"/>
              <a:gd name="T16" fmla="*/ 97 w 249"/>
              <a:gd name="T17" fmla="*/ 106 h 218"/>
              <a:gd name="T18" fmla="*/ 48 w 249"/>
              <a:gd name="T19" fmla="*/ 160 h 218"/>
              <a:gd name="T20" fmla="*/ 0 w 249"/>
              <a:gd name="T21" fmla="*/ 106 h 218"/>
              <a:gd name="T22" fmla="*/ 32 w 249"/>
              <a:gd name="T23" fmla="*/ 106 h 218"/>
              <a:gd name="T24" fmla="*/ 140 w 249"/>
              <a:gd name="T25" fmla="*/ 0 h 218"/>
              <a:gd name="T26" fmla="*/ 249 w 249"/>
              <a:gd name="T27" fmla="*/ 109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9" h="218">
                <a:moveTo>
                  <a:pt x="249" y="109"/>
                </a:moveTo>
                <a:cubicBezTo>
                  <a:pt x="249" y="169"/>
                  <a:pt x="200" y="218"/>
                  <a:pt x="140" y="218"/>
                </a:cubicBezTo>
                <a:cubicBezTo>
                  <a:pt x="115" y="218"/>
                  <a:pt x="92" y="209"/>
                  <a:pt x="73" y="195"/>
                </a:cubicBezTo>
                <a:cubicBezTo>
                  <a:pt x="92" y="175"/>
                  <a:pt x="92" y="175"/>
                  <a:pt x="92" y="175"/>
                </a:cubicBezTo>
                <a:cubicBezTo>
                  <a:pt x="106" y="185"/>
                  <a:pt x="122" y="191"/>
                  <a:pt x="140" y="191"/>
                </a:cubicBezTo>
                <a:cubicBezTo>
                  <a:pt x="185" y="191"/>
                  <a:pt x="222" y="154"/>
                  <a:pt x="222" y="109"/>
                </a:cubicBezTo>
                <a:cubicBezTo>
                  <a:pt x="222" y="64"/>
                  <a:pt x="185" y="27"/>
                  <a:pt x="140" y="27"/>
                </a:cubicBezTo>
                <a:cubicBezTo>
                  <a:pt x="96" y="27"/>
                  <a:pt x="61" y="62"/>
                  <a:pt x="59" y="106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0" y="106"/>
                  <a:pt x="0" y="106"/>
                  <a:pt x="0" y="106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4" y="47"/>
                  <a:pt x="81" y="0"/>
                  <a:pt x="140" y="0"/>
                </a:cubicBezTo>
                <a:cubicBezTo>
                  <a:pt x="200" y="0"/>
                  <a:pt x="249" y="49"/>
                  <a:pt x="249" y="10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1607624" y="2130018"/>
            <a:ext cx="162606" cy="208838"/>
          </a:xfrm>
          <a:custGeom>
            <a:avLst/>
            <a:gdLst>
              <a:gd name="T0" fmla="*/ 186 w 186"/>
              <a:gd name="T1" fmla="*/ 27 h 239"/>
              <a:gd name="T2" fmla="*/ 186 w 186"/>
              <a:gd name="T3" fmla="*/ 213 h 239"/>
              <a:gd name="T4" fmla="*/ 160 w 186"/>
              <a:gd name="T5" fmla="*/ 239 h 239"/>
              <a:gd name="T6" fmla="*/ 27 w 186"/>
              <a:gd name="T7" fmla="*/ 239 h 239"/>
              <a:gd name="T8" fmla="*/ 0 w 186"/>
              <a:gd name="T9" fmla="*/ 213 h 239"/>
              <a:gd name="T10" fmla="*/ 0 w 186"/>
              <a:gd name="T11" fmla="*/ 27 h 239"/>
              <a:gd name="T12" fmla="*/ 27 w 186"/>
              <a:gd name="T13" fmla="*/ 0 h 239"/>
              <a:gd name="T14" fmla="*/ 160 w 186"/>
              <a:gd name="T15" fmla="*/ 0 h 239"/>
              <a:gd name="T16" fmla="*/ 186 w 186"/>
              <a:gd name="T17" fmla="*/ 27 h 239"/>
              <a:gd name="T18" fmla="*/ 108 w 186"/>
              <a:gd name="T19" fmla="*/ 50 h 239"/>
              <a:gd name="T20" fmla="*/ 92 w 186"/>
              <a:gd name="T21" fmla="*/ 50 h 239"/>
              <a:gd name="T22" fmla="*/ 92 w 186"/>
              <a:gd name="T23" fmla="*/ 147 h 239"/>
              <a:gd name="T24" fmla="*/ 69 w 186"/>
              <a:gd name="T25" fmla="*/ 148 h 239"/>
              <a:gd name="T26" fmla="*/ 49 w 186"/>
              <a:gd name="T27" fmla="*/ 178 h 239"/>
              <a:gd name="T28" fmla="*/ 85 w 186"/>
              <a:gd name="T29" fmla="*/ 189 h 239"/>
              <a:gd name="T30" fmla="*/ 108 w 186"/>
              <a:gd name="T31" fmla="*/ 163 h 239"/>
              <a:gd name="T32" fmla="*/ 108 w 186"/>
              <a:gd name="T33" fmla="*/ 94 h 239"/>
              <a:gd name="T34" fmla="*/ 127 w 186"/>
              <a:gd name="T35" fmla="*/ 127 h 239"/>
              <a:gd name="T36" fmla="*/ 130 w 186"/>
              <a:gd name="T37" fmla="*/ 127 h 239"/>
              <a:gd name="T38" fmla="*/ 108 w 186"/>
              <a:gd name="T39" fmla="*/ 5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6" h="239">
                <a:moveTo>
                  <a:pt x="186" y="27"/>
                </a:moveTo>
                <a:cubicBezTo>
                  <a:pt x="186" y="213"/>
                  <a:pt x="186" y="213"/>
                  <a:pt x="186" y="213"/>
                </a:cubicBezTo>
                <a:cubicBezTo>
                  <a:pt x="186" y="228"/>
                  <a:pt x="174" y="239"/>
                  <a:pt x="160" y="239"/>
                </a:cubicBezTo>
                <a:cubicBezTo>
                  <a:pt x="27" y="239"/>
                  <a:pt x="27" y="239"/>
                  <a:pt x="27" y="239"/>
                </a:cubicBezTo>
                <a:cubicBezTo>
                  <a:pt x="13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3" y="0"/>
                  <a:pt x="2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74" y="0"/>
                  <a:pt x="186" y="13"/>
                  <a:pt x="186" y="27"/>
                </a:cubicBezTo>
                <a:close/>
                <a:moveTo>
                  <a:pt x="108" y="50"/>
                </a:moveTo>
                <a:cubicBezTo>
                  <a:pt x="92" y="50"/>
                  <a:pt x="92" y="50"/>
                  <a:pt x="92" y="50"/>
                </a:cubicBezTo>
                <a:cubicBezTo>
                  <a:pt x="92" y="147"/>
                  <a:pt x="92" y="147"/>
                  <a:pt x="92" y="147"/>
                </a:cubicBezTo>
                <a:cubicBezTo>
                  <a:pt x="86" y="145"/>
                  <a:pt x="77" y="145"/>
                  <a:pt x="69" y="148"/>
                </a:cubicBezTo>
                <a:cubicBezTo>
                  <a:pt x="53" y="153"/>
                  <a:pt x="44" y="167"/>
                  <a:pt x="49" y="178"/>
                </a:cubicBezTo>
                <a:cubicBezTo>
                  <a:pt x="52" y="189"/>
                  <a:pt x="70" y="194"/>
                  <a:pt x="85" y="189"/>
                </a:cubicBezTo>
                <a:cubicBezTo>
                  <a:pt x="101" y="184"/>
                  <a:pt x="108" y="176"/>
                  <a:pt x="108" y="163"/>
                </a:cubicBezTo>
                <a:cubicBezTo>
                  <a:pt x="108" y="94"/>
                  <a:pt x="108" y="94"/>
                  <a:pt x="108" y="94"/>
                </a:cubicBezTo>
                <a:cubicBezTo>
                  <a:pt x="129" y="97"/>
                  <a:pt x="129" y="119"/>
                  <a:pt x="127" y="127"/>
                </a:cubicBezTo>
                <a:cubicBezTo>
                  <a:pt x="126" y="129"/>
                  <a:pt x="127" y="132"/>
                  <a:pt x="130" y="127"/>
                </a:cubicBezTo>
                <a:cubicBezTo>
                  <a:pt x="153" y="92"/>
                  <a:pt x="108" y="66"/>
                  <a:pt x="108" y="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1813274" y="2142772"/>
            <a:ext cx="231157" cy="184926"/>
          </a:xfrm>
          <a:custGeom>
            <a:avLst/>
            <a:gdLst>
              <a:gd name="T0" fmla="*/ 262 w 265"/>
              <a:gd name="T1" fmla="*/ 79 h 212"/>
              <a:gd name="T2" fmla="*/ 241 w 265"/>
              <a:gd name="T3" fmla="*/ 199 h 212"/>
              <a:gd name="T4" fmla="*/ 225 w 265"/>
              <a:gd name="T5" fmla="*/ 212 h 212"/>
              <a:gd name="T6" fmla="*/ 40 w 265"/>
              <a:gd name="T7" fmla="*/ 212 h 212"/>
              <a:gd name="T8" fmla="*/ 24 w 265"/>
              <a:gd name="T9" fmla="*/ 199 h 212"/>
              <a:gd name="T10" fmla="*/ 3 w 265"/>
              <a:gd name="T11" fmla="*/ 79 h 212"/>
              <a:gd name="T12" fmla="*/ 13 w 265"/>
              <a:gd name="T13" fmla="*/ 53 h 212"/>
              <a:gd name="T14" fmla="*/ 21 w 265"/>
              <a:gd name="T15" fmla="*/ 45 h 212"/>
              <a:gd name="T16" fmla="*/ 21 w 265"/>
              <a:gd name="T17" fmla="*/ 66 h 212"/>
              <a:gd name="T18" fmla="*/ 244 w 265"/>
              <a:gd name="T19" fmla="*/ 66 h 212"/>
              <a:gd name="T20" fmla="*/ 244 w 265"/>
              <a:gd name="T21" fmla="*/ 45 h 212"/>
              <a:gd name="T22" fmla="*/ 251 w 265"/>
              <a:gd name="T23" fmla="*/ 53 h 212"/>
              <a:gd name="T24" fmla="*/ 262 w 265"/>
              <a:gd name="T25" fmla="*/ 79 h 212"/>
              <a:gd name="T26" fmla="*/ 225 w 265"/>
              <a:gd name="T27" fmla="*/ 53 h 212"/>
              <a:gd name="T28" fmla="*/ 40 w 265"/>
              <a:gd name="T29" fmla="*/ 53 h 212"/>
              <a:gd name="T30" fmla="*/ 40 w 265"/>
              <a:gd name="T31" fmla="*/ 40 h 212"/>
              <a:gd name="T32" fmla="*/ 53 w 265"/>
              <a:gd name="T33" fmla="*/ 26 h 212"/>
              <a:gd name="T34" fmla="*/ 212 w 265"/>
              <a:gd name="T35" fmla="*/ 26 h 212"/>
              <a:gd name="T36" fmla="*/ 225 w 265"/>
              <a:gd name="T37" fmla="*/ 40 h 212"/>
              <a:gd name="T38" fmla="*/ 225 w 265"/>
              <a:gd name="T39" fmla="*/ 53 h 212"/>
              <a:gd name="T40" fmla="*/ 199 w 265"/>
              <a:gd name="T41" fmla="*/ 13 h 212"/>
              <a:gd name="T42" fmla="*/ 67 w 265"/>
              <a:gd name="T43" fmla="*/ 13 h 212"/>
              <a:gd name="T44" fmla="*/ 80 w 265"/>
              <a:gd name="T45" fmla="*/ 0 h 212"/>
              <a:gd name="T46" fmla="*/ 185 w 265"/>
              <a:gd name="T47" fmla="*/ 0 h 212"/>
              <a:gd name="T48" fmla="*/ 199 w 265"/>
              <a:gd name="T49" fmla="*/ 13 h 212"/>
              <a:gd name="T50" fmla="*/ 185 w 265"/>
              <a:gd name="T51" fmla="*/ 98 h 212"/>
              <a:gd name="T52" fmla="*/ 167 w 265"/>
              <a:gd name="T53" fmla="*/ 98 h 212"/>
              <a:gd name="T54" fmla="*/ 167 w 265"/>
              <a:gd name="T55" fmla="*/ 119 h 212"/>
              <a:gd name="T56" fmla="*/ 98 w 265"/>
              <a:gd name="T57" fmla="*/ 119 h 212"/>
              <a:gd name="T58" fmla="*/ 98 w 265"/>
              <a:gd name="T59" fmla="*/ 98 h 212"/>
              <a:gd name="T60" fmla="*/ 80 w 265"/>
              <a:gd name="T61" fmla="*/ 98 h 212"/>
              <a:gd name="T62" fmla="*/ 80 w 265"/>
              <a:gd name="T63" fmla="*/ 124 h 212"/>
              <a:gd name="T64" fmla="*/ 93 w 265"/>
              <a:gd name="T65" fmla="*/ 138 h 212"/>
              <a:gd name="T66" fmla="*/ 172 w 265"/>
              <a:gd name="T67" fmla="*/ 138 h 212"/>
              <a:gd name="T68" fmla="*/ 185 w 265"/>
              <a:gd name="T69" fmla="*/ 124 h 212"/>
              <a:gd name="T70" fmla="*/ 185 w 265"/>
              <a:gd name="T71" fmla="*/ 9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5" h="212">
                <a:moveTo>
                  <a:pt x="262" y="79"/>
                </a:moveTo>
                <a:cubicBezTo>
                  <a:pt x="259" y="96"/>
                  <a:pt x="243" y="187"/>
                  <a:pt x="241" y="199"/>
                </a:cubicBezTo>
                <a:cubicBezTo>
                  <a:pt x="239" y="212"/>
                  <a:pt x="225" y="212"/>
                  <a:pt x="225" y="212"/>
                </a:cubicBezTo>
                <a:cubicBezTo>
                  <a:pt x="40" y="212"/>
                  <a:pt x="40" y="212"/>
                  <a:pt x="40" y="212"/>
                </a:cubicBezTo>
                <a:cubicBezTo>
                  <a:pt x="40" y="212"/>
                  <a:pt x="26" y="212"/>
                  <a:pt x="24" y="199"/>
                </a:cubicBezTo>
                <a:cubicBezTo>
                  <a:pt x="21" y="187"/>
                  <a:pt x="7" y="96"/>
                  <a:pt x="3" y="79"/>
                </a:cubicBezTo>
                <a:cubicBezTo>
                  <a:pt x="0" y="63"/>
                  <a:pt x="6" y="61"/>
                  <a:pt x="13" y="53"/>
                </a:cubicBezTo>
                <a:cubicBezTo>
                  <a:pt x="21" y="45"/>
                  <a:pt x="21" y="45"/>
                  <a:pt x="21" y="45"/>
                </a:cubicBezTo>
                <a:cubicBezTo>
                  <a:pt x="21" y="66"/>
                  <a:pt x="21" y="66"/>
                  <a:pt x="21" y="66"/>
                </a:cubicBezTo>
                <a:cubicBezTo>
                  <a:pt x="244" y="66"/>
                  <a:pt x="244" y="66"/>
                  <a:pt x="244" y="66"/>
                </a:cubicBezTo>
                <a:cubicBezTo>
                  <a:pt x="244" y="45"/>
                  <a:pt x="244" y="45"/>
                  <a:pt x="244" y="45"/>
                </a:cubicBezTo>
                <a:cubicBezTo>
                  <a:pt x="244" y="45"/>
                  <a:pt x="244" y="45"/>
                  <a:pt x="251" y="53"/>
                </a:cubicBezTo>
                <a:cubicBezTo>
                  <a:pt x="259" y="61"/>
                  <a:pt x="265" y="63"/>
                  <a:pt x="262" y="79"/>
                </a:cubicBezTo>
                <a:close/>
                <a:moveTo>
                  <a:pt x="225" y="53"/>
                </a:moveTo>
                <a:cubicBezTo>
                  <a:pt x="40" y="53"/>
                  <a:pt x="40" y="53"/>
                  <a:pt x="40" y="5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6"/>
                  <a:pt x="53" y="26"/>
                  <a:pt x="53" y="26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6"/>
                  <a:pt x="225" y="26"/>
                  <a:pt x="225" y="40"/>
                </a:cubicBezTo>
                <a:lnTo>
                  <a:pt x="225" y="53"/>
                </a:lnTo>
                <a:close/>
                <a:moveTo>
                  <a:pt x="199" y="13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0"/>
                  <a:pt x="80" y="0"/>
                  <a:pt x="80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5" y="0"/>
                  <a:pt x="199" y="0"/>
                  <a:pt x="199" y="13"/>
                </a:cubicBezTo>
                <a:close/>
                <a:moveTo>
                  <a:pt x="185" y="98"/>
                </a:moveTo>
                <a:cubicBezTo>
                  <a:pt x="167" y="98"/>
                  <a:pt x="167" y="98"/>
                  <a:pt x="167" y="98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98" y="119"/>
                  <a:pt x="98" y="119"/>
                  <a:pt x="98" y="119"/>
                </a:cubicBezTo>
                <a:cubicBezTo>
                  <a:pt x="98" y="98"/>
                  <a:pt x="98" y="98"/>
                  <a:pt x="98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0" y="124"/>
                  <a:pt x="80" y="138"/>
                  <a:pt x="93" y="138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85" y="138"/>
                  <a:pt x="185" y="124"/>
                  <a:pt x="185" y="124"/>
                </a:cubicBezTo>
                <a:lnTo>
                  <a:pt x="185" y="9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2089068" y="2158714"/>
            <a:ext cx="231157" cy="151448"/>
          </a:xfrm>
          <a:custGeom>
            <a:avLst/>
            <a:gdLst>
              <a:gd name="T0" fmla="*/ 266 w 266"/>
              <a:gd name="T1" fmla="*/ 111 h 173"/>
              <a:gd name="T2" fmla="*/ 202 w 266"/>
              <a:gd name="T3" fmla="*/ 173 h 173"/>
              <a:gd name="T4" fmla="*/ 48 w 266"/>
              <a:gd name="T5" fmla="*/ 173 h 173"/>
              <a:gd name="T6" fmla="*/ 0 w 266"/>
              <a:gd name="T7" fmla="*/ 126 h 173"/>
              <a:gd name="T8" fmla="*/ 48 w 266"/>
              <a:gd name="T9" fmla="*/ 79 h 173"/>
              <a:gd name="T10" fmla="*/ 54 w 266"/>
              <a:gd name="T11" fmla="*/ 79 h 173"/>
              <a:gd name="T12" fmla="*/ 53 w 266"/>
              <a:gd name="T13" fmla="*/ 69 h 173"/>
              <a:gd name="T14" fmla="*/ 123 w 266"/>
              <a:gd name="T15" fmla="*/ 0 h 173"/>
              <a:gd name="T16" fmla="*/ 191 w 266"/>
              <a:gd name="T17" fmla="*/ 50 h 173"/>
              <a:gd name="T18" fmla="*/ 202 w 266"/>
              <a:gd name="T19" fmla="*/ 49 h 173"/>
              <a:gd name="T20" fmla="*/ 266 w 266"/>
              <a:gd name="T21" fmla="*/ 111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6" h="173">
                <a:moveTo>
                  <a:pt x="266" y="111"/>
                </a:moveTo>
                <a:cubicBezTo>
                  <a:pt x="266" y="145"/>
                  <a:pt x="237" y="173"/>
                  <a:pt x="202" y="173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21" y="173"/>
                  <a:pt x="0" y="152"/>
                  <a:pt x="0" y="126"/>
                </a:cubicBezTo>
                <a:cubicBezTo>
                  <a:pt x="0" y="100"/>
                  <a:pt x="21" y="79"/>
                  <a:pt x="48" y="79"/>
                </a:cubicBezTo>
                <a:cubicBezTo>
                  <a:pt x="50" y="79"/>
                  <a:pt x="52" y="79"/>
                  <a:pt x="54" y="79"/>
                </a:cubicBezTo>
                <a:cubicBezTo>
                  <a:pt x="53" y="76"/>
                  <a:pt x="53" y="73"/>
                  <a:pt x="53" y="69"/>
                </a:cubicBezTo>
                <a:cubicBezTo>
                  <a:pt x="53" y="31"/>
                  <a:pt x="85" y="0"/>
                  <a:pt x="123" y="0"/>
                </a:cubicBezTo>
                <a:cubicBezTo>
                  <a:pt x="155" y="0"/>
                  <a:pt x="182" y="21"/>
                  <a:pt x="191" y="50"/>
                </a:cubicBezTo>
                <a:cubicBezTo>
                  <a:pt x="194" y="49"/>
                  <a:pt x="198" y="49"/>
                  <a:pt x="202" y="49"/>
                </a:cubicBezTo>
                <a:cubicBezTo>
                  <a:pt x="237" y="49"/>
                  <a:pt x="266" y="76"/>
                  <a:pt x="266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2364861" y="2139583"/>
            <a:ext cx="161013" cy="189708"/>
          </a:xfrm>
          <a:custGeom>
            <a:avLst/>
            <a:gdLst>
              <a:gd name="T0" fmla="*/ 182 w 184"/>
              <a:gd name="T1" fmla="*/ 34 h 218"/>
              <a:gd name="T2" fmla="*/ 163 w 184"/>
              <a:gd name="T3" fmla="*/ 192 h 218"/>
              <a:gd name="T4" fmla="*/ 93 w 184"/>
              <a:gd name="T5" fmla="*/ 218 h 218"/>
              <a:gd name="T6" fmla="*/ 21 w 184"/>
              <a:gd name="T7" fmla="*/ 192 h 218"/>
              <a:gd name="T8" fmla="*/ 2 w 184"/>
              <a:gd name="T9" fmla="*/ 34 h 218"/>
              <a:gd name="T10" fmla="*/ 93 w 184"/>
              <a:gd name="T11" fmla="*/ 0 h 218"/>
              <a:gd name="T12" fmla="*/ 182 w 184"/>
              <a:gd name="T13" fmla="*/ 34 h 218"/>
              <a:gd name="T14" fmla="*/ 163 w 184"/>
              <a:gd name="T15" fmla="*/ 37 h 218"/>
              <a:gd name="T16" fmla="*/ 93 w 184"/>
              <a:gd name="T17" fmla="*/ 16 h 218"/>
              <a:gd name="T18" fmla="*/ 21 w 184"/>
              <a:gd name="T19" fmla="*/ 37 h 218"/>
              <a:gd name="T20" fmla="*/ 93 w 184"/>
              <a:gd name="T21" fmla="*/ 57 h 218"/>
              <a:gd name="T22" fmla="*/ 163 w 184"/>
              <a:gd name="T23" fmla="*/ 3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4" h="218">
                <a:moveTo>
                  <a:pt x="182" y="34"/>
                </a:moveTo>
                <a:cubicBezTo>
                  <a:pt x="163" y="192"/>
                  <a:pt x="163" y="192"/>
                  <a:pt x="163" y="192"/>
                </a:cubicBezTo>
                <a:cubicBezTo>
                  <a:pt x="163" y="198"/>
                  <a:pt x="134" y="218"/>
                  <a:pt x="93" y="218"/>
                </a:cubicBezTo>
                <a:cubicBezTo>
                  <a:pt x="51" y="218"/>
                  <a:pt x="22" y="198"/>
                  <a:pt x="21" y="192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19"/>
                  <a:pt x="36" y="0"/>
                  <a:pt x="93" y="0"/>
                </a:cubicBezTo>
                <a:cubicBezTo>
                  <a:pt x="149" y="0"/>
                  <a:pt x="184" y="19"/>
                  <a:pt x="182" y="34"/>
                </a:cubicBezTo>
                <a:close/>
                <a:moveTo>
                  <a:pt x="163" y="37"/>
                </a:moveTo>
                <a:cubicBezTo>
                  <a:pt x="163" y="31"/>
                  <a:pt x="134" y="16"/>
                  <a:pt x="93" y="16"/>
                </a:cubicBezTo>
                <a:cubicBezTo>
                  <a:pt x="51" y="16"/>
                  <a:pt x="21" y="31"/>
                  <a:pt x="21" y="37"/>
                </a:cubicBezTo>
                <a:cubicBezTo>
                  <a:pt x="21" y="42"/>
                  <a:pt x="51" y="57"/>
                  <a:pt x="93" y="57"/>
                </a:cubicBezTo>
                <a:cubicBezTo>
                  <a:pt x="134" y="57"/>
                  <a:pt x="163" y="42"/>
                  <a:pt x="163" y="3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" name="Freeform 24"/>
          <p:cNvSpPr>
            <a:spLocks noEditPoints="1"/>
          </p:cNvSpPr>
          <p:nvPr/>
        </p:nvSpPr>
        <p:spPr bwMode="auto">
          <a:xfrm>
            <a:off x="2570511" y="2177843"/>
            <a:ext cx="162606" cy="114781"/>
          </a:xfrm>
          <a:custGeom>
            <a:avLst/>
            <a:gdLst>
              <a:gd name="T0" fmla="*/ 0 w 186"/>
              <a:gd name="T1" fmla="*/ 13 h 132"/>
              <a:gd name="T2" fmla="*/ 13 w 186"/>
              <a:gd name="T3" fmla="*/ 0 h 132"/>
              <a:gd name="T4" fmla="*/ 173 w 186"/>
              <a:gd name="T5" fmla="*/ 0 h 132"/>
              <a:gd name="T6" fmla="*/ 186 w 186"/>
              <a:gd name="T7" fmla="*/ 13 h 132"/>
              <a:gd name="T8" fmla="*/ 173 w 186"/>
              <a:gd name="T9" fmla="*/ 26 h 132"/>
              <a:gd name="T10" fmla="*/ 13 w 186"/>
              <a:gd name="T11" fmla="*/ 26 h 132"/>
              <a:gd name="T12" fmla="*/ 0 w 186"/>
              <a:gd name="T13" fmla="*/ 13 h 132"/>
              <a:gd name="T14" fmla="*/ 186 w 186"/>
              <a:gd name="T15" fmla="*/ 66 h 132"/>
              <a:gd name="T16" fmla="*/ 173 w 186"/>
              <a:gd name="T17" fmla="*/ 79 h 132"/>
              <a:gd name="T18" fmla="*/ 13 w 186"/>
              <a:gd name="T19" fmla="*/ 79 h 132"/>
              <a:gd name="T20" fmla="*/ 0 w 186"/>
              <a:gd name="T21" fmla="*/ 66 h 132"/>
              <a:gd name="T22" fmla="*/ 13 w 186"/>
              <a:gd name="T23" fmla="*/ 53 h 132"/>
              <a:gd name="T24" fmla="*/ 173 w 186"/>
              <a:gd name="T25" fmla="*/ 53 h 132"/>
              <a:gd name="T26" fmla="*/ 186 w 186"/>
              <a:gd name="T27" fmla="*/ 66 h 132"/>
              <a:gd name="T28" fmla="*/ 186 w 186"/>
              <a:gd name="T29" fmla="*/ 119 h 132"/>
              <a:gd name="T30" fmla="*/ 173 w 186"/>
              <a:gd name="T31" fmla="*/ 132 h 132"/>
              <a:gd name="T32" fmla="*/ 13 w 186"/>
              <a:gd name="T33" fmla="*/ 132 h 132"/>
              <a:gd name="T34" fmla="*/ 0 w 186"/>
              <a:gd name="T35" fmla="*/ 119 h 132"/>
              <a:gd name="T36" fmla="*/ 13 w 186"/>
              <a:gd name="T37" fmla="*/ 106 h 132"/>
              <a:gd name="T38" fmla="*/ 173 w 186"/>
              <a:gd name="T39" fmla="*/ 106 h 132"/>
              <a:gd name="T40" fmla="*/ 186 w 186"/>
              <a:gd name="T41" fmla="*/ 119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6" h="132">
                <a:moveTo>
                  <a:pt x="0" y="13"/>
                </a:moveTo>
                <a:cubicBezTo>
                  <a:pt x="0" y="5"/>
                  <a:pt x="6" y="0"/>
                  <a:pt x="13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9" y="0"/>
                  <a:pt x="186" y="5"/>
                  <a:pt x="186" y="13"/>
                </a:cubicBezTo>
                <a:cubicBezTo>
                  <a:pt x="186" y="20"/>
                  <a:pt x="179" y="26"/>
                  <a:pt x="17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0"/>
                  <a:pt x="0" y="13"/>
                </a:cubicBezTo>
                <a:close/>
                <a:moveTo>
                  <a:pt x="186" y="66"/>
                </a:moveTo>
                <a:cubicBezTo>
                  <a:pt x="186" y="73"/>
                  <a:pt x="179" y="79"/>
                  <a:pt x="17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6" y="79"/>
                  <a:pt x="0" y="73"/>
                  <a:pt x="0" y="66"/>
                </a:cubicBezTo>
                <a:cubicBezTo>
                  <a:pt x="0" y="58"/>
                  <a:pt x="6" y="53"/>
                  <a:pt x="13" y="53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179" y="53"/>
                  <a:pt x="186" y="58"/>
                  <a:pt x="186" y="66"/>
                </a:cubicBezTo>
                <a:close/>
                <a:moveTo>
                  <a:pt x="186" y="119"/>
                </a:moveTo>
                <a:cubicBezTo>
                  <a:pt x="186" y="126"/>
                  <a:pt x="179" y="132"/>
                  <a:pt x="173" y="132"/>
                </a:cubicBezTo>
                <a:cubicBezTo>
                  <a:pt x="13" y="132"/>
                  <a:pt x="13" y="132"/>
                  <a:pt x="13" y="132"/>
                </a:cubicBezTo>
                <a:cubicBezTo>
                  <a:pt x="6" y="132"/>
                  <a:pt x="0" y="126"/>
                  <a:pt x="0" y="119"/>
                </a:cubicBezTo>
                <a:cubicBezTo>
                  <a:pt x="0" y="112"/>
                  <a:pt x="6" y="106"/>
                  <a:pt x="13" y="106"/>
                </a:cubicBezTo>
                <a:cubicBezTo>
                  <a:pt x="173" y="106"/>
                  <a:pt x="173" y="106"/>
                  <a:pt x="173" y="106"/>
                </a:cubicBezTo>
                <a:cubicBezTo>
                  <a:pt x="179" y="106"/>
                  <a:pt x="186" y="112"/>
                  <a:pt x="186" y="11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" name="Freeform 25"/>
          <p:cNvSpPr>
            <a:spLocks noEditPoints="1"/>
          </p:cNvSpPr>
          <p:nvPr/>
        </p:nvSpPr>
        <p:spPr bwMode="auto">
          <a:xfrm>
            <a:off x="2755436" y="2153932"/>
            <a:ext cx="231157" cy="162606"/>
          </a:xfrm>
          <a:custGeom>
            <a:avLst/>
            <a:gdLst>
              <a:gd name="T0" fmla="*/ 27 w 266"/>
              <a:gd name="T1" fmla="*/ 0 h 186"/>
              <a:gd name="T2" fmla="*/ 239 w 266"/>
              <a:gd name="T3" fmla="*/ 0 h 186"/>
              <a:gd name="T4" fmla="*/ 266 w 266"/>
              <a:gd name="T5" fmla="*/ 27 h 186"/>
              <a:gd name="T6" fmla="*/ 266 w 266"/>
              <a:gd name="T7" fmla="*/ 159 h 186"/>
              <a:gd name="T8" fmla="*/ 239 w 266"/>
              <a:gd name="T9" fmla="*/ 186 h 186"/>
              <a:gd name="T10" fmla="*/ 27 w 266"/>
              <a:gd name="T11" fmla="*/ 186 h 186"/>
              <a:gd name="T12" fmla="*/ 0 w 266"/>
              <a:gd name="T13" fmla="*/ 159 h 186"/>
              <a:gd name="T14" fmla="*/ 0 w 266"/>
              <a:gd name="T15" fmla="*/ 27 h 186"/>
              <a:gd name="T16" fmla="*/ 27 w 266"/>
              <a:gd name="T17" fmla="*/ 0 h 186"/>
              <a:gd name="T18" fmla="*/ 27 w 266"/>
              <a:gd name="T19" fmla="*/ 27 h 186"/>
              <a:gd name="T20" fmla="*/ 27 w 266"/>
              <a:gd name="T21" fmla="*/ 159 h 186"/>
              <a:gd name="T22" fmla="*/ 239 w 266"/>
              <a:gd name="T23" fmla="*/ 159 h 186"/>
              <a:gd name="T24" fmla="*/ 239 w 266"/>
              <a:gd name="T25" fmla="*/ 27 h 186"/>
              <a:gd name="T26" fmla="*/ 27 w 266"/>
              <a:gd name="T27" fmla="*/ 27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6" h="186">
                <a:moveTo>
                  <a:pt x="27" y="0"/>
                </a:moveTo>
                <a:cubicBezTo>
                  <a:pt x="239" y="0"/>
                  <a:pt x="239" y="0"/>
                  <a:pt x="239" y="0"/>
                </a:cubicBezTo>
                <a:cubicBezTo>
                  <a:pt x="254" y="0"/>
                  <a:pt x="266" y="12"/>
                  <a:pt x="266" y="27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266" y="174"/>
                  <a:pt x="254" y="186"/>
                  <a:pt x="239" y="186"/>
                </a:cubicBezTo>
                <a:cubicBezTo>
                  <a:pt x="27" y="186"/>
                  <a:pt x="27" y="186"/>
                  <a:pt x="27" y="186"/>
                </a:cubicBezTo>
                <a:cubicBezTo>
                  <a:pt x="13" y="186"/>
                  <a:pt x="0" y="174"/>
                  <a:pt x="0" y="159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3" y="0"/>
                  <a:pt x="27" y="0"/>
                </a:cubicBezTo>
                <a:close/>
                <a:moveTo>
                  <a:pt x="27" y="27"/>
                </a:moveTo>
                <a:cubicBezTo>
                  <a:pt x="27" y="159"/>
                  <a:pt x="27" y="159"/>
                  <a:pt x="27" y="159"/>
                </a:cubicBezTo>
                <a:cubicBezTo>
                  <a:pt x="239" y="159"/>
                  <a:pt x="239" y="159"/>
                  <a:pt x="239" y="159"/>
                </a:cubicBezTo>
                <a:cubicBezTo>
                  <a:pt x="239" y="27"/>
                  <a:pt x="239" y="27"/>
                  <a:pt x="239" y="27"/>
                </a:cubicBezTo>
                <a:lnTo>
                  <a:pt x="27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3008910" y="2123641"/>
            <a:ext cx="232750" cy="221592"/>
          </a:xfrm>
          <a:custGeom>
            <a:avLst/>
            <a:gdLst>
              <a:gd name="T0" fmla="*/ 203 w 267"/>
              <a:gd name="T1" fmla="*/ 84 h 254"/>
              <a:gd name="T2" fmla="*/ 170 w 267"/>
              <a:gd name="T3" fmla="*/ 44 h 254"/>
              <a:gd name="T4" fmla="*/ 112 w 267"/>
              <a:gd name="T5" fmla="*/ 84 h 254"/>
              <a:gd name="T6" fmla="*/ 65 w 267"/>
              <a:gd name="T7" fmla="*/ 84 h 254"/>
              <a:gd name="T8" fmla="*/ 31 w 267"/>
              <a:gd name="T9" fmla="*/ 118 h 254"/>
              <a:gd name="T10" fmla="*/ 31 w 267"/>
              <a:gd name="T11" fmla="*/ 161 h 254"/>
              <a:gd name="T12" fmla="*/ 3 w 267"/>
              <a:gd name="T13" fmla="*/ 82 h 254"/>
              <a:gd name="T14" fmla="*/ 8 w 267"/>
              <a:gd name="T15" fmla="*/ 68 h 254"/>
              <a:gd name="T16" fmla="*/ 189 w 267"/>
              <a:gd name="T17" fmla="*/ 3 h 254"/>
              <a:gd name="T18" fmla="*/ 202 w 267"/>
              <a:gd name="T19" fmla="*/ 9 h 254"/>
              <a:gd name="T20" fmla="*/ 229 w 267"/>
              <a:gd name="T21" fmla="*/ 84 h 254"/>
              <a:gd name="T22" fmla="*/ 203 w 267"/>
              <a:gd name="T23" fmla="*/ 84 h 254"/>
              <a:gd name="T24" fmla="*/ 267 w 267"/>
              <a:gd name="T25" fmla="*/ 118 h 254"/>
              <a:gd name="T26" fmla="*/ 267 w 267"/>
              <a:gd name="T27" fmla="*/ 244 h 254"/>
              <a:gd name="T28" fmla="*/ 257 w 267"/>
              <a:gd name="T29" fmla="*/ 254 h 254"/>
              <a:gd name="T30" fmla="*/ 65 w 267"/>
              <a:gd name="T31" fmla="*/ 254 h 254"/>
              <a:gd name="T32" fmla="*/ 55 w 267"/>
              <a:gd name="T33" fmla="*/ 244 h 254"/>
              <a:gd name="T34" fmla="*/ 55 w 267"/>
              <a:gd name="T35" fmla="*/ 118 h 254"/>
              <a:gd name="T36" fmla="*/ 65 w 267"/>
              <a:gd name="T37" fmla="*/ 108 h 254"/>
              <a:gd name="T38" fmla="*/ 257 w 267"/>
              <a:gd name="T39" fmla="*/ 108 h 254"/>
              <a:gd name="T40" fmla="*/ 267 w 267"/>
              <a:gd name="T41" fmla="*/ 118 h 254"/>
              <a:gd name="T42" fmla="*/ 243 w 267"/>
              <a:gd name="T43" fmla="*/ 185 h 254"/>
              <a:gd name="T44" fmla="*/ 223 w 267"/>
              <a:gd name="T45" fmla="*/ 142 h 254"/>
              <a:gd name="T46" fmla="*/ 179 w 267"/>
              <a:gd name="T47" fmla="*/ 158 h 254"/>
              <a:gd name="T48" fmla="*/ 144 w 267"/>
              <a:gd name="T49" fmla="*/ 193 h 254"/>
              <a:gd name="T50" fmla="*/ 108 w 267"/>
              <a:gd name="T51" fmla="*/ 148 h 254"/>
              <a:gd name="T52" fmla="*/ 83 w 267"/>
              <a:gd name="T53" fmla="*/ 204 h 254"/>
              <a:gd name="T54" fmla="*/ 83 w 267"/>
              <a:gd name="T55" fmla="*/ 227 h 254"/>
              <a:gd name="T56" fmla="*/ 243 w 267"/>
              <a:gd name="T57" fmla="*/ 227 h 254"/>
              <a:gd name="T58" fmla="*/ 243 w 267"/>
              <a:gd name="T59" fmla="*/ 1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7" h="254">
                <a:moveTo>
                  <a:pt x="203" y="84"/>
                </a:moveTo>
                <a:cubicBezTo>
                  <a:pt x="170" y="44"/>
                  <a:pt x="170" y="44"/>
                  <a:pt x="170" y="44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65" y="84"/>
                  <a:pt x="65" y="84"/>
                  <a:pt x="65" y="84"/>
                </a:cubicBezTo>
                <a:cubicBezTo>
                  <a:pt x="46" y="84"/>
                  <a:pt x="31" y="99"/>
                  <a:pt x="31" y="118"/>
                </a:cubicBezTo>
                <a:cubicBezTo>
                  <a:pt x="31" y="161"/>
                  <a:pt x="31" y="161"/>
                  <a:pt x="31" y="161"/>
                </a:cubicBezTo>
                <a:cubicBezTo>
                  <a:pt x="3" y="82"/>
                  <a:pt x="3" y="82"/>
                  <a:pt x="3" y="82"/>
                </a:cubicBezTo>
                <a:cubicBezTo>
                  <a:pt x="0" y="76"/>
                  <a:pt x="3" y="70"/>
                  <a:pt x="8" y="68"/>
                </a:cubicBezTo>
                <a:cubicBezTo>
                  <a:pt x="189" y="3"/>
                  <a:pt x="189" y="3"/>
                  <a:pt x="189" y="3"/>
                </a:cubicBezTo>
                <a:cubicBezTo>
                  <a:pt x="194" y="0"/>
                  <a:pt x="200" y="4"/>
                  <a:pt x="202" y="9"/>
                </a:cubicBezTo>
                <a:cubicBezTo>
                  <a:pt x="229" y="84"/>
                  <a:pt x="229" y="84"/>
                  <a:pt x="229" y="84"/>
                </a:cubicBezTo>
                <a:lnTo>
                  <a:pt x="203" y="84"/>
                </a:lnTo>
                <a:close/>
                <a:moveTo>
                  <a:pt x="267" y="118"/>
                </a:moveTo>
                <a:cubicBezTo>
                  <a:pt x="267" y="244"/>
                  <a:pt x="267" y="244"/>
                  <a:pt x="267" y="244"/>
                </a:cubicBezTo>
                <a:cubicBezTo>
                  <a:pt x="267" y="249"/>
                  <a:pt x="263" y="254"/>
                  <a:pt x="257" y="254"/>
                </a:cubicBezTo>
                <a:cubicBezTo>
                  <a:pt x="65" y="254"/>
                  <a:pt x="65" y="254"/>
                  <a:pt x="65" y="254"/>
                </a:cubicBezTo>
                <a:cubicBezTo>
                  <a:pt x="59" y="254"/>
                  <a:pt x="55" y="249"/>
                  <a:pt x="55" y="244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55" y="112"/>
                  <a:pt x="59" y="108"/>
                  <a:pt x="65" y="108"/>
                </a:cubicBezTo>
                <a:cubicBezTo>
                  <a:pt x="257" y="108"/>
                  <a:pt x="257" y="108"/>
                  <a:pt x="257" y="108"/>
                </a:cubicBezTo>
                <a:cubicBezTo>
                  <a:pt x="263" y="108"/>
                  <a:pt x="267" y="112"/>
                  <a:pt x="267" y="118"/>
                </a:cubicBezTo>
                <a:close/>
                <a:moveTo>
                  <a:pt x="243" y="185"/>
                </a:moveTo>
                <a:cubicBezTo>
                  <a:pt x="223" y="142"/>
                  <a:pt x="223" y="142"/>
                  <a:pt x="223" y="142"/>
                </a:cubicBezTo>
                <a:cubicBezTo>
                  <a:pt x="179" y="158"/>
                  <a:pt x="179" y="158"/>
                  <a:pt x="179" y="158"/>
                </a:cubicBezTo>
                <a:cubicBezTo>
                  <a:pt x="144" y="193"/>
                  <a:pt x="144" y="193"/>
                  <a:pt x="144" y="193"/>
                </a:cubicBezTo>
                <a:cubicBezTo>
                  <a:pt x="108" y="148"/>
                  <a:pt x="108" y="148"/>
                  <a:pt x="108" y="148"/>
                </a:cubicBezTo>
                <a:cubicBezTo>
                  <a:pt x="83" y="204"/>
                  <a:pt x="83" y="204"/>
                  <a:pt x="83" y="204"/>
                </a:cubicBezTo>
                <a:cubicBezTo>
                  <a:pt x="83" y="227"/>
                  <a:pt x="83" y="227"/>
                  <a:pt x="83" y="227"/>
                </a:cubicBezTo>
                <a:cubicBezTo>
                  <a:pt x="243" y="227"/>
                  <a:pt x="243" y="227"/>
                  <a:pt x="243" y="227"/>
                </a:cubicBezTo>
                <a:lnTo>
                  <a:pt x="243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" name="Freeform 27"/>
          <p:cNvSpPr>
            <a:spLocks noEditPoints="1"/>
          </p:cNvSpPr>
          <p:nvPr/>
        </p:nvSpPr>
        <p:spPr bwMode="auto">
          <a:xfrm>
            <a:off x="3287893" y="2137990"/>
            <a:ext cx="194490" cy="194490"/>
          </a:xfrm>
          <a:custGeom>
            <a:avLst/>
            <a:gdLst>
              <a:gd name="T0" fmla="*/ 223 w 223"/>
              <a:gd name="T1" fmla="*/ 112 h 223"/>
              <a:gd name="T2" fmla="*/ 112 w 223"/>
              <a:gd name="T3" fmla="*/ 223 h 223"/>
              <a:gd name="T4" fmla="*/ 0 w 223"/>
              <a:gd name="T5" fmla="*/ 112 h 223"/>
              <a:gd name="T6" fmla="*/ 112 w 223"/>
              <a:gd name="T7" fmla="*/ 0 h 223"/>
              <a:gd name="T8" fmla="*/ 223 w 223"/>
              <a:gd name="T9" fmla="*/ 112 h 223"/>
              <a:gd name="T10" fmla="*/ 175 w 223"/>
              <a:gd name="T11" fmla="*/ 72 h 223"/>
              <a:gd name="T12" fmla="*/ 152 w 223"/>
              <a:gd name="T13" fmla="*/ 48 h 223"/>
              <a:gd name="T14" fmla="*/ 112 w 223"/>
              <a:gd name="T15" fmla="*/ 89 h 223"/>
              <a:gd name="T16" fmla="*/ 71 w 223"/>
              <a:gd name="T17" fmla="*/ 48 h 223"/>
              <a:gd name="T18" fmla="*/ 48 w 223"/>
              <a:gd name="T19" fmla="*/ 72 h 223"/>
              <a:gd name="T20" fmla="*/ 88 w 223"/>
              <a:gd name="T21" fmla="*/ 112 h 223"/>
              <a:gd name="T22" fmla="*/ 48 w 223"/>
              <a:gd name="T23" fmla="*/ 153 h 223"/>
              <a:gd name="T24" fmla="*/ 71 w 223"/>
              <a:gd name="T25" fmla="*/ 176 h 223"/>
              <a:gd name="T26" fmla="*/ 112 w 223"/>
              <a:gd name="T27" fmla="*/ 135 h 223"/>
              <a:gd name="T28" fmla="*/ 152 w 223"/>
              <a:gd name="T29" fmla="*/ 176 h 223"/>
              <a:gd name="T30" fmla="*/ 175 w 223"/>
              <a:gd name="T31" fmla="*/ 153 h 223"/>
              <a:gd name="T32" fmla="*/ 134 w 223"/>
              <a:gd name="T33" fmla="*/ 112 h 223"/>
              <a:gd name="T34" fmla="*/ 175 w 223"/>
              <a:gd name="T35" fmla="*/ 7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3" h="223">
                <a:moveTo>
                  <a:pt x="223" y="112"/>
                </a:moveTo>
                <a:cubicBezTo>
                  <a:pt x="223" y="173"/>
                  <a:pt x="173" y="223"/>
                  <a:pt x="112" y="223"/>
                </a:cubicBezTo>
                <a:cubicBezTo>
                  <a:pt x="50" y="223"/>
                  <a:pt x="0" y="173"/>
                  <a:pt x="0" y="112"/>
                </a:cubicBezTo>
                <a:cubicBezTo>
                  <a:pt x="0" y="50"/>
                  <a:pt x="50" y="0"/>
                  <a:pt x="112" y="0"/>
                </a:cubicBezTo>
                <a:cubicBezTo>
                  <a:pt x="173" y="0"/>
                  <a:pt x="223" y="50"/>
                  <a:pt x="223" y="112"/>
                </a:cubicBezTo>
                <a:close/>
                <a:moveTo>
                  <a:pt x="175" y="72"/>
                </a:moveTo>
                <a:cubicBezTo>
                  <a:pt x="152" y="48"/>
                  <a:pt x="152" y="48"/>
                  <a:pt x="152" y="48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71" y="48"/>
                  <a:pt x="71" y="48"/>
                  <a:pt x="71" y="48"/>
                </a:cubicBezTo>
                <a:cubicBezTo>
                  <a:pt x="48" y="72"/>
                  <a:pt x="48" y="72"/>
                  <a:pt x="48" y="7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48" y="153"/>
                  <a:pt x="48" y="153"/>
                  <a:pt x="48" y="153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75" y="153"/>
                  <a:pt x="175" y="153"/>
                  <a:pt x="175" y="153"/>
                </a:cubicBezTo>
                <a:cubicBezTo>
                  <a:pt x="134" y="112"/>
                  <a:pt x="134" y="112"/>
                  <a:pt x="134" y="112"/>
                </a:cubicBezTo>
                <a:lnTo>
                  <a:pt x="175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" name="Freeform 28"/>
          <p:cNvSpPr>
            <a:spLocks/>
          </p:cNvSpPr>
          <p:nvPr/>
        </p:nvSpPr>
        <p:spPr bwMode="auto">
          <a:xfrm>
            <a:off x="3528614" y="2168278"/>
            <a:ext cx="133911" cy="133911"/>
          </a:xfrm>
          <a:custGeom>
            <a:avLst/>
            <a:gdLst>
              <a:gd name="T0" fmla="*/ 154 w 154"/>
              <a:gd name="T1" fmla="*/ 77 h 154"/>
              <a:gd name="T2" fmla="*/ 146 w 154"/>
              <a:gd name="T3" fmla="*/ 90 h 154"/>
              <a:gd name="T4" fmla="*/ 91 w 154"/>
              <a:gd name="T5" fmla="*/ 90 h 154"/>
              <a:gd name="T6" fmla="*/ 91 w 154"/>
              <a:gd name="T7" fmla="*/ 146 h 154"/>
              <a:gd name="T8" fmla="*/ 77 w 154"/>
              <a:gd name="T9" fmla="*/ 154 h 154"/>
              <a:gd name="T10" fmla="*/ 64 w 154"/>
              <a:gd name="T11" fmla="*/ 146 h 154"/>
              <a:gd name="T12" fmla="*/ 64 w 154"/>
              <a:gd name="T13" fmla="*/ 90 h 154"/>
              <a:gd name="T14" fmla="*/ 8 w 154"/>
              <a:gd name="T15" fmla="*/ 90 h 154"/>
              <a:gd name="T16" fmla="*/ 0 w 154"/>
              <a:gd name="T17" fmla="*/ 77 h 154"/>
              <a:gd name="T18" fmla="*/ 8 w 154"/>
              <a:gd name="T19" fmla="*/ 64 h 154"/>
              <a:gd name="T20" fmla="*/ 64 w 154"/>
              <a:gd name="T21" fmla="*/ 64 h 154"/>
              <a:gd name="T22" fmla="*/ 64 w 154"/>
              <a:gd name="T23" fmla="*/ 8 h 154"/>
              <a:gd name="T24" fmla="*/ 77 w 154"/>
              <a:gd name="T25" fmla="*/ 0 h 154"/>
              <a:gd name="T26" fmla="*/ 91 w 154"/>
              <a:gd name="T27" fmla="*/ 8 h 154"/>
              <a:gd name="T28" fmla="*/ 91 w 154"/>
              <a:gd name="T29" fmla="*/ 64 h 154"/>
              <a:gd name="T30" fmla="*/ 146 w 154"/>
              <a:gd name="T31" fmla="*/ 64 h 154"/>
              <a:gd name="T32" fmla="*/ 154 w 154"/>
              <a:gd name="T33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4" h="154">
                <a:moveTo>
                  <a:pt x="154" y="77"/>
                </a:moveTo>
                <a:cubicBezTo>
                  <a:pt x="154" y="84"/>
                  <a:pt x="153" y="90"/>
                  <a:pt x="146" y="90"/>
                </a:cubicBezTo>
                <a:cubicBezTo>
                  <a:pt x="91" y="90"/>
                  <a:pt x="91" y="90"/>
                  <a:pt x="91" y="90"/>
                </a:cubicBezTo>
                <a:cubicBezTo>
                  <a:pt x="91" y="146"/>
                  <a:pt x="91" y="146"/>
                  <a:pt x="91" y="146"/>
                </a:cubicBezTo>
                <a:cubicBezTo>
                  <a:pt x="91" y="153"/>
                  <a:pt x="84" y="154"/>
                  <a:pt x="77" y="154"/>
                </a:cubicBezTo>
                <a:cubicBezTo>
                  <a:pt x="70" y="154"/>
                  <a:pt x="64" y="153"/>
                  <a:pt x="64" y="146"/>
                </a:cubicBezTo>
                <a:cubicBezTo>
                  <a:pt x="64" y="90"/>
                  <a:pt x="64" y="90"/>
                  <a:pt x="64" y="90"/>
                </a:cubicBezTo>
                <a:cubicBezTo>
                  <a:pt x="8" y="90"/>
                  <a:pt x="8" y="90"/>
                  <a:pt x="8" y="90"/>
                </a:cubicBezTo>
                <a:cubicBezTo>
                  <a:pt x="1" y="90"/>
                  <a:pt x="0" y="84"/>
                  <a:pt x="0" y="77"/>
                </a:cubicBezTo>
                <a:cubicBezTo>
                  <a:pt x="0" y="69"/>
                  <a:pt x="1" y="64"/>
                  <a:pt x="8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0"/>
                  <a:pt x="70" y="0"/>
                  <a:pt x="77" y="0"/>
                </a:cubicBezTo>
                <a:cubicBezTo>
                  <a:pt x="84" y="0"/>
                  <a:pt x="91" y="0"/>
                  <a:pt x="91" y="8"/>
                </a:cubicBezTo>
                <a:cubicBezTo>
                  <a:pt x="91" y="64"/>
                  <a:pt x="91" y="64"/>
                  <a:pt x="91" y="64"/>
                </a:cubicBezTo>
                <a:cubicBezTo>
                  <a:pt x="146" y="64"/>
                  <a:pt x="146" y="64"/>
                  <a:pt x="146" y="64"/>
                </a:cubicBezTo>
                <a:cubicBezTo>
                  <a:pt x="153" y="64"/>
                  <a:pt x="154" y="69"/>
                  <a:pt x="154" y="7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3708757" y="2224076"/>
            <a:ext cx="133911" cy="22318"/>
          </a:xfrm>
          <a:custGeom>
            <a:avLst/>
            <a:gdLst>
              <a:gd name="T0" fmla="*/ 154 w 154"/>
              <a:gd name="T1" fmla="*/ 13 h 26"/>
              <a:gd name="T2" fmla="*/ 146 w 154"/>
              <a:gd name="T3" fmla="*/ 26 h 26"/>
              <a:gd name="T4" fmla="*/ 8 w 154"/>
              <a:gd name="T5" fmla="*/ 26 h 26"/>
              <a:gd name="T6" fmla="*/ 0 w 154"/>
              <a:gd name="T7" fmla="*/ 13 h 26"/>
              <a:gd name="T8" fmla="*/ 8 w 154"/>
              <a:gd name="T9" fmla="*/ 0 h 26"/>
              <a:gd name="T10" fmla="*/ 146 w 154"/>
              <a:gd name="T11" fmla="*/ 0 h 26"/>
              <a:gd name="T12" fmla="*/ 154 w 154"/>
              <a:gd name="T13" fmla="*/ 1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4" h="26">
                <a:moveTo>
                  <a:pt x="154" y="13"/>
                </a:moveTo>
                <a:cubicBezTo>
                  <a:pt x="154" y="20"/>
                  <a:pt x="153" y="26"/>
                  <a:pt x="146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1" y="26"/>
                  <a:pt x="0" y="20"/>
                  <a:pt x="0" y="13"/>
                </a:cubicBezTo>
                <a:cubicBezTo>
                  <a:pt x="0" y="5"/>
                  <a:pt x="1" y="0"/>
                  <a:pt x="8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3" y="0"/>
                  <a:pt x="154" y="5"/>
                  <a:pt x="154" y="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" name="Freeform 30"/>
          <p:cNvSpPr>
            <a:spLocks/>
          </p:cNvSpPr>
          <p:nvPr/>
        </p:nvSpPr>
        <p:spPr bwMode="auto">
          <a:xfrm>
            <a:off x="3880929" y="2118859"/>
            <a:ext cx="226374" cy="231157"/>
          </a:xfrm>
          <a:custGeom>
            <a:avLst/>
            <a:gdLst>
              <a:gd name="T0" fmla="*/ 29 w 259"/>
              <a:gd name="T1" fmla="*/ 244 h 264"/>
              <a:gd name="T2" fmla="*/ 32 w 259"/>
              <a:gd name="T3" fmla="*/ 149 h 264"/>
              <a:gd name="T4" fmla="*/ 164 w 259"/>
              <a:gd name="T5" fmla="*/ 18 h 264"/>
              <a:gd name="T6" fmla="*/ 210 w 259"/>
              <a:gd name="T7" fmla="*/ 4 h 264"/>
              <a:gd name="T8" fmla="*/ 243 w 259"/>
              <a:gd name="T9" fmla="*/ 37 h 264"/>
              <a:gd name="T10" fmla="*/ 229 w 259"/>
              <a:gd name="T11" fmla="*/ 84 h 264"/>
              <a:gd name="T12" fmla="*/ 103 w 259"/>
              <a:gd name="T13" fmla="*/ 209 h 264"/>
              <a:gd name="T14" fmla="*/ 80 w 259"/>
              <a:gd name="T15" fmla="*/ 222 h 264"/>
              <a:gd name="T16" fmla="*/ 59 w 259"/>
              <a:gd name="T17" fmla="*/ 215 h 264"/>
              <a:gd name="T18" fmla="*/ 64 w 259"/>
              <a:gd name="T19" fmla="*/ 170 h 264"/>
              <a:gd name="T20" fmla="*/ 152 w 259"/>
              <a:gd name="T21" fmla="*/ 82 h 264"/>
              <a:gd name="T22" fmla="*/ 165 w 259"/>
              <a:gd name="T23" fmla="*/ 82 h 264"/>
              <a:gd name="T24" fmla="*/ 165 w 259"/>
              <a:gd name="T25" fmla="*/ 95 h 264"/>
              <a:gd name="T26" fmla="*/ 77 w 259"/>
              <a:gd name="T27" fmla="*/ 183 h 264"/>
              <a:gd name="T28" fmla="*/ 72 w 259"/>
              <a:gd name="T29" fmla="*/ 201 h 264"/>
              <a:gd name="T30" fmla="*/ 78 w 259"/>
              <a:gd name="T31" fmla="*/ 203 h 264"/>
              <a:gd name="T32" fmla="*/ 90 w 259"/>
              <a:gd name="T33" fmla="*/ 197 h 264"/>
              <a:gd name="T34" fmla="*/ 216 w 259"/>
              <a:gd name="T35" fmla="*/ 71 h 264"/>
              <a:gd name="T36" fmla="*/ 225 w 259"/>
              <a:gd name="T37" fmla="*/ 42 h 264"/>
              <a:gd name="T38" fmla="*/ 205 w 259"/>
              <a:gd name="T39" fmla="*/ 22 h 264"/>
              <a:gd name="T40" fmla="*/ 177 w 259"/>
              <a:gd name="T41" fmla="*/ 31 h 264"/>
              <a:gd name="T42" fmla="*/ 45 w 259"/>
              <a:gd name="T43" fmla="*/ 163 h 264"/>
              <a:gd name="T44" fmla="*/ 42 w 259"/>
              <a:gd name="T45" fmla="*/ 231 h 264"/>
              <a:gd name="T46" fmla="*/ 111 w 259"/>
              <a:gd name="T47" fmla="*/ 228 h 264"/>
              <a:gd name="T48" fmla="*/ 242 w 259"/>
              <a:gd name="T49" fmla="*/ 97 h 264"/>
              <a:gd name="T50" fmla="*/ 255 w 259"/>
              <a:gd name="T51" fmla="*/ 97 h 264"/>
              <a:gd name="T52" fmla="*/ 255 w 259"/>
              <a:gd name="T53" fmla="*/ 110 h 264"/>
              <a:gd name="T54" fmla="*/ 124 w 259"/>
              <a:gd name="T55" fmla="*/ 242 h 264"/>
              <a:gd name="T56" fmla="*/ 75 w 259"/>
              <a:gd name="T57" fmla="*/ 264 h 264"/>
              <a:gd name="T58" fmla="*/ 29 w 259"/>
              <a:gd name="T59" fmla="*/ 24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9" h="264">
                <a:moveTo>
                  <a:pt x="29" y="244"/>
                </a:moveTo>
                <a:cubicBezTo>
                  <a:pt x="6" y="222"/>
                  <a:pt x="0" y="182"/>
                  <a:pt x="32" y="149"/>
                </a:cubicBezTo>
                <a:cubicBezTo>
                  <a:pt x="51" y="131"/>
                  <a:pt x="126" y="55"/>
                  <a:pt x="164" y="18"/>
                </a:cubicBezTo>
                <a:cubicBezTo>
                  <a:pt x="177" y="5"/>
                  <a:pt x="194" y="0"/>
                  <a:pt x="210" y="4"/>
                </a:cubicBezTo>
                <a:cubicBezTo>
                  <a:pt x="226" y="8"/>
                  <a:pt x="239" y="21"/>
                  <a:pt x="243" y="37"/>
                </a:cubicBezTo>
                <a:cubicBezTo>
                  <a:pt x="247" y="53"/>
                  <a:pt x="243" y="70"/>
                  <a:pt x="229" y="84"/>
                </a:cubicBezTo>
                <a:cubicBezTo>
                  <a:pt x="103" y="209"/>
                  <a:pt x="103" y="209"/>
                  <a:pt x="103" y="209"/>
                </a:cubicBezTo>
                <a:cubicBezTo>
                  <a:pt x="96" y="217"/>
                  <a:pt x="88" y="221"/>
                  <a:pt x="80" y="222"/>
                </a:cubicBezTo>
                <a:cubicBezTo>
                  <a:pt x="72" y="223"/>
                  <a:pt x="64" y="220"/>
                  <a:pt x="59" y="215"/>
                </a:cubicBezTo>
                <a:cubicBezTo>
                  <a:pt x="49" y="205"/>
                  <a:pt x="48" y="187"/>
                  <a:pt x="64" y="170"/>
                </a:cubicBezTo>
                <a:cubicBezTo>
                  <a:pt x="152" y="82"/>
                  <a:pt x="152" y="82"/>
                  <a:pt x="152" y="82"/>
                </a:cubicBezTo>
                <a:cubicBezTo>
                  <a:pt x="156" y="78"/>
                  <a:pt x="162" y="78"/>
                  <a:pt x="165" y="82"/>
                </a:cubicBezTo>
                <a:cubicBezTo>
                  <a:pt x="169" y="86"/>
                  <a:pt x="169" y="91"/>
                  <a:pt x="165" y="95"/>
                </a:cubicBezTo>
                <a:cubicBezTo>
                  <a:pt x="77" y="183"/>
                  <a:pt x="77" y="183"/>
                  <a:pt x="77" y="183"/>
                </a:cubicBezTo>
                <a:cubicBezTo>
                  <a:pt x="70" y="191"/>
                  <a:pt x="68" y="198"/>
                  <a:pt x="72" y="201"/>
                </a:cubicBezTo>
                <a:cubicBezTo>
                  <a:pt x="73" y="203"/>
                  <a:pt x="75" y="203"/>
                  <a:pt x="78" y="203"/>
                </a:cubicBezTo>
                <a:cubicBezTo>
                  <a:pt x="82" y="203"/>
                  <a:pt x="86" y="200"/>
                  <a:pt x="90" y="197"/>
                </a:cubicBezTo>
                <a:cubicBezTo>
                  <a:pt x="216" y="71"/>
                  <a:pt x="216" y="71"/>
                  <a:pt x="216" y="71"/>
                </a:cubicBezTo>
                <a:cubicBezTo>
                  <a:pt x="225" y="62"/>
                  <a:pt x="228" y="52"/>
                  <a:pt x="225" y="42"/>
                </a:cubicBezTo>
                <a:cubicBezTo>
                  <a:pt x="223" y="33"/>
                  <a:pt x="215" y="25"/>
                  <a:pt x="205" y="22"/>
                </a:cubicBezTo>
                <a:cubicBezTo>
                  <a:pt x="195" y="19"/>
                  <a:pt x="185" y="22"/>
                  <a:pt x="177" y="31"/>
                </a:cubicBezTo>
                <a:cubicBezTo>
                  <a:pt x="139" y="69"/>
                  <a:pt x="64" y="144"/>
                  <a:pt x="45" y="163"/>
                </a:cubicBezTo>
                <a:cubicBezTo>
                  <a:pt x="21" y="187"/>
                  <a:pt x="27" y="215"/>
                  <a:pt x="42" y="231"/>
                </a:cubicBezTo>
                <a:cubicBezTo>
                  <a:pt x="58" y="247"/>
                  <a:pt x="87" y="253"/>
                  <a:pt x="111" y="228"/>
                </a:cubicBezTo>
                <a:cubicBezTo>
                  <a:pt x="242" y="97"/>
                  <a:pt x="242" y="97"/>
                  <a:pt x="242" y="97"/>
                </a:cubicBezTo>
                <a:cubicBezTo>
                  <a:pt x="246" y="93"/>
                  <a:pt x="252" y="93"/>
                  <a:pt x="255" y="97"/>
                </a:cubicBezTo>
                <a:cubicBezTo>
                  <a:pt x="259" y="100"/>
                  <a:pt x="259" y="106"/>
                  <a:pt x="255" y="110"/>
                </a:cubicBezTo>
                <a:cubicBezTo>
                  <a:pt x="124" y="242"/>
                  <a:pt x="124" y="242"/>
                  <a:pt x="124" y="242"/>
                </a:cubicBezTo>
                <a:cubicBezTo>
                  <a:pt x="108" y="257"/>
                  <a:pt x="91" y="264"/>
                  <a:pt x="75" y="264"/>
                </a:cubicBezTo>
                <a:cubicBezTo>
                  <a:pt x="57" y="264"/>
                  <a:pt x="41" y="256"/>
                  <a:pt x="29" y="2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153533" y="2158714"/>
            <a:ext cx="207244" cy="151448"/>
          </a:xfrm>
          <a:custGeom>
            <a:avLst/>
            <a:gdLst>
              <a:gd name="T0" fmla="*/ 0 w 239"/>
              <a:gd name="T1" fmla="*/ 175 h 175"/>
              <a:gd name="T2" fmla="*/ 0 w 239"/>
              <a:gd name="T3" fmla="*/ 157 h 175"/>
              <a:gd name="T4" fmla="*/ 38 w 239"/>
              <a:gd name="T5" fmla="*/ 80 h 175"/>
              <a:gd name="T6" fmla="*/ 0 w 239"/>
              <a:gd name="T7" fmla="*/ 40 h 175"/>
              <a:gd name="T8" fmla="*/ 38 w 239"/>
              <a:gd name="T9" fmla="*/ 0 h 175"/>
              <a:gd name="T10" fmla="*/ 0 w 239"/>
              <a:gd name="T11" fmla="*/ 175 h 175"/>
              <a:gd name="T12" fmla="*/ 111 w 239"/>
              <a:gd name="T13" fmla="*/ 175 h 175"/>
              <a:gd name="T14" fmla="*/ 111 w 239"/>
              <a:gd name="T15" fmla="*/ 157 h 175"/>
              <a:gd name="T16" fmla="*/ 149 w 239"/>
              <a:gd name="T17" fmla="*/ 80 h 175"/>
              <a:gd name="T18" fmla="*/ 111 w 239"/>
              <a:gd name="T19" fmla="*/ 40 h 175"/>
              <a:gd name="T20" fmla="*/ 149 w 239"/>
              <a:gd name="T21" fmla="*/ 0 h 175"/>
              <a:gd name="T22" fmla="*/ 111 w 239"/>
              <a:gd name="T23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9" h="175">
                <a:moveTo>
                  <a:pt x="0" y="175"/>
                </a:moveTo>
                <a:cubicBezTo>
                  <a:pt x="0" y="157"/>
                  <a:pt x="0" y="157"/>
                  <a:pt x="0" y="157"/>
                </a:cubicBezTo>
                <a:cubicBezTo>
                  <a:pt x="51" y="157"/>
                  <a:pt x="77" y="80"/>
                  <a:pt x="38" y="80"/>
                </a:cubicBezTo>
                <a:cubicBezTo>
                  <a:pt x="17" y="80"/>
                  <a:pt x="0" y="62"/>
                  <a:pt x="0" y="40"/>
                </a:cubicBezTo>
                <a:cubicBezTo>
                  <a:pt x="0" y="18"/>
                  <a:pt x="17" y="0"/>
                  <a:pt x="38" y="0"/>
                </a:cubicBezTo>
                <a:cubicBezTo>
                  <a:pt x="128" y="0"/>
                  <a:pt x="92" y="175"/>
                  <a:pt x="0" y="175"/>
                </a:cubicBezTo>
                <a:close/>
                <a:moveTo>
                  <a:pt x="111" y="175"/>
                </a:moveTo>
                <a:cubicBezTo>
                  <a:pt x="111" y="157"/>
                  <a:pt x="111" y="157"/>
                  <a:pt x="111" y="157"/>
                </a:cubicBezTo>
                <a:cubicBezTo>
                  <a:pt x="163" y="157"/>
                  <a:pt x="188" y="80"/>
                  <a:pt x="149" y="80"/>
                </a:cubicBezTo>
                <a:cubicBezTo>
                  <a:pt x="128" y="80"/>
                  <a:pt x="111" y="62"/>
                  <a:pt x="111" y="40"/>
                </a:cubicBezTo>
                <a:cubicBezTo>
                  <a:pt x="111" y="18"/>
                  <a:pt x="128" y="0"/>
                  <a:pt x="149" y="0"/>
                </a:cubicBezTo>
                <a:cubicBezTo>
                  <a:pt x="239" y="0"/>
                  <a:pt x="203" y="175"/>
                  <a:pt x="111" y="17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4375125" y="2130018"/>
            <a:ext cx="161013" cy="208838"/>
          </a:xfrm>
          <a:custGeom>
            <a:avLst/>
            <a:gdLst>
              <a:gd name="T0" fmla="*/ 185 w 185"/>
              <a:gd name="T1" fmla="*/ 27 h 239"/>
              <a:gd name="T2" fmla="*/ 185 w 185"/>
              <a:gd name="T3" fmla="*/ 213 h 239"/>
              <a:gd name="T4" fmla="*/ 159 w 185"/>
              <a:gd name="T5" fmla="*/ 239 h 239"/>
              <a:gd name="T6" fmla="*/ 26 w 185"/>
              <a:gd name="T7" fmla="*/ 239 h 239"/>
              <a:gd name="T8" fmla="*/ 0 w 185"/>
              <a:gd name="T9" fmla="*/ 213 h 239"/>
              <a:gd name="T10" fmla="*/ 0 w 185"/>
              <a:gd name="T11" fmla="*/ 27 h 239"/>
              <a:gd name="T12" fmla="*/ 26 w 185"/>
              <a:gd name="T13" fmla="*/ 0 h 239"/>
              <a:gd name="T14" fmla="*/ 159 w 185"/>
              <a:gd name="T15" fmla="*/ 0 h 239"/>
              <a:gd name="T16" fmla="*/ 185 w 185"/>
              <a:gd name="T17" fmla="*/ 27 h 239"/>
              <a:gd name="T18" fmla="*/ 159 w 185"/>
              <a:gd name="T19" fmla="*/ 27 h 239"/>
              <a:gd name="T20" fmla="*/ 26 w 185"/>
              <a:gd name="T21" fmla="*/ 27 h 239"/>
              <a:gd name="T22" fmla="*/ 26 w 185"/>
              <a:gd name="T23" fmla="*/ 213 h 239"/>
              <a:gd name="T24" fmla="*/ 159 w 185"/>
              <a:gd name="T25" fmla="*/ 213 h 239"/>
              <a:gd name="T26" fmla="*/ 159 w 185"/>
              <a:gd name="T27" fmla="*/ 27 h 239"/>
              <a:gd name="T28" fmla="*/ 130 w 185"/>
              <a:gd name="T29" fmla="*/ 79 h 239"/>
              <a:gd name="T30" fmla="*/ 55 w 185"/>
              <a:gd name="T31" fmla="*/ 79 h 239"/>
              <a:gd name="T32" fmla="*/ 55 w 185"/>
              <a:gd name="T33" fmla="*/ 56 h 239"/>
              <a:gd name="T34" fmla="*/ 130 w 185"/>
              <a:gd name="T35" fmla="*/ 56 h 239"/>
              <a:gd name="T36" fmla="*/ 130 w 185"/>
              <a:gd name="T37" fmla="*/ 79 h 239"/>
              <a:gd name="T38" fmla="*/ 130 w 185"/>
              <a:gd name="T39" fmla="*/ 183 h 239"/>
              <a:gd name="T40" fmla="*/ 55 w 185"/>
              <a:gd name="T41" fmla="*/ 183 h 239"/>
              <a:gd name="T42" fmla="*/ 55 w 185"/>
              <a:gd name="T43" fmla="*/ 160 h 239"/>
              <a:gd name="T44" fmla="*/ 130 w 185"/>
              <a:gd name="T45" fmla="*/ 160 h 239"/>
              <a:gd name="T46" fmla="*/ 130 w 185"/>
              <a:gd name="T47" fmla="*/ 183 h 239"/>
              <a:gd name="T48" fmla="*/ 56 w 185"/>
              <a:gd name="T49" fmla="*/ 108 h 239"/>
              <a:gd name="T50" fmla="*/ 130 w 185"/>
              <a:gd name="T51" fmla="*/ 108 h 239"/>
              <a:gd name="T52" fmla="*/ 130 w 185"/>
              <a:gd name="T53" fmla="*/ 132 h 239"/>
              <a:gd name="T54" fmla="*/ 56 w 185"/>
              <a:gd name="T55" fmla="*/ 132 h 239"/>
              <a:gd name="T56" fmla="*/ 56 w 185"/>
              <a:gd name="T57" fmla="*/ 10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5" h="239">
                <a:moveTo>
                  <a:pt x="185" y="27"/>
                </a:moveTo>
                <a:cubicBezTo>
                  <a:pt x="185" y="213"/>
                  <a:pt x="185" y="213"/>
                  <a:pt x="185" y="213"/>
                </a:cubicBezTo>
                <a:cubicBezTo>
                  <a:pt x="185" y="228"/>
                  <a:pt x="173" y="239"/>
                  <a:pt x="159" y="239"/>
                </a:cubicBezTo>
                <a:cubicBezTo>
                  <a:pt x="26" y="239"/>
                  <a:pt x="26" y="239"/>
                  <a:pt x="26" y="239"/>
                </a:cubicBezTo>
                <a:cubicBezTo>
                  <a:pt x="11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1" y="0"/>
                  <a:pt x="2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73" y="0"/>
                  <a:pt x="185" y="13"/>
                  <a:pt x="185" y="27"/>
                </a:cubicBezTo>
                <a:close/>
                <a:moveTo>
                  <a:pt x="15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27"/>
                </a:lnTo>
                <a:close/>
                <a:moveTo>
                  <a:pt x="130" y="79"/>
                </a:moveTo>
                <a:cubicBezTo>
                  <a:pt x="55" y="79"/>
                  <a:pt x="55" y="79"/>
                  <a:pt x="55" y="79"/>
                </a:cubicBezTo>
                <a:cubicBezTo>
                  <a:pt x="55" y="56"/>
                  <a:pt x="55" y="56"/>
                  <a:pt x="55" y="56"/>
                </a:cubicBezTo>
                <a:cubicBezTo>
                  <a:pt x="130" y="56"/>
                  <a:pt x="130" y="56"/>
                  <a:pt x="130" y="56"/>
                </a:cubicBezTo>
                <a:lnTo>
                  <a:pt x="130" y="79"/>
                </a:lnTo>
                <a:close/>
                <a:moveTo>
                  <a:pt x="130" y="183"/>
                </a:moveTo>
                <a:cubicBezTo>
                  <a:pt x="55" y="183"/>
                  <a:pt x="55" y="183"/>
                  <a:pt x="55" y="183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130" y="160"/>
                  <a:pt x="130" y="160"/>
                  <a:pt x="130" y="160"/>
                </a:cubicBezTo>
                <a:lnTo>
                  <a:pt x="130" y="183"/>
                </a:lnTo>
                <a:close/>
                <a:moveTo>
                  <a:pt x="56" y="108"/>
                </a:moveTo>
                <a:cubicBezTo>
                  <a:pt x="130" y="108"/>
                  <a:pt x="130" y="108"/>
                  <a:pt x="130" y="108"/>
                </a:cubicBezTo>
                <a:cubicBezTo>
                  <a:pt x="130" y="132"/>
                  <a:pt x="130" y="132"/>
                  <a:pt x="130" y="132"/>
                </a:cubicBezTo>
                <a:cubicBezTo>
                  <a:pt x="56" y="132"/>
                  <a:pt x="56" y="132"/>
                  <a:pt x="56" y="132"/>
                </a:cubicBezTo>
                <a:lnTo>
                  <a:pt x="56" y="1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4583962" y="2165090"/>
            <a:ext cx="137100" cy="140288"/>
          </a:xfrm>
          <a:custGeom>
            <a:avLst/>
            <a:gdLst>
              <a:gd name="T0" fmla="*/ 66 w 159"/>
              <a:gd name="T1" fmla="*/ 21 h 160"/>
              <a:gd name="T2" fmla="*/ 66 w 159"/>
              <a:gd name="T3" fmla="*/ 45 h 160"/>
              <a:gd name="T4" fmla="*/ 45 w 159"/>
              <a:gd name="T5" fmla="*/ 67 h 160"/>
              <a:gd name="T6" fmla="*/ 21 w 159"/>
              <a:gd name="T7" fmla="*/ 67 h 160"/>
              <a:gd name="T8" fmla="*/ 0 w 159"/>
              <a:gd name="T9" fmla="*/ 45 h 160"/>
              <a:gd name="T10" fmla="*/ 0 w 159"/>
              <a:gd name="T11" fmla="*/ 21 h 160"/>
              <a:gd name="T12" fmla="*/ 21 w 159"/>
              <a:gd name="T13" fmla="*/ 0 h 160"/>
              <a:gd name="T14" fmla="*/ 45 w 159"/>
              <a:gd name="T15" fmla="*/ 0 h 160"/>
              <a:gd name="T16" fmla="*/ 66 w 159"/>
              <a:gd name="T17" fmla="*/ 21 h 160"/>
              <a:gd name="T18" fmla="*/ 66 w 159"/>
              <a:gd name="T19" fmla="*/ 114 h 160"/>
              <a:gd name="T20" fmla="*/ 66 w 159"/>
              <a:gd name="T21" fmla="*/ 138 h 160"/>
              <a:gd name="T22" fmla="*/ 45 w 159"/>
              <a:gd name="T23" fmla="*/ 160 h 160"/>
              <a:gd name="T24" fmla="*/ 21 w 159"/>
              <a:gd name="T25" fmla="*/ 160 h 160"/>
              <a:gd name="T26" fmla="*/ 0 w 159"/>
              <a:gd name="T27" fmla="*/ 138 h 160"/>
              <a:gd name="T28" fmla="*/ 0 w 159"/>
              <a:gd name="T29" fmla="*/ 114 h 160"/>
              <a:gd name="T30" fmla="*/ 21 w 159"/>
              <a:gd name="T31" fmla="*/ 93 h 160"/>
              <a:gd name="T32" fmla="*/ 45 w 159"/>
              <a:gd name="T33" fmla="*/ 93 h 160"/>
              <a:gd name="T34" fmla="*/ 66 w 159"/>
              <a:gd name="T35" fmla="*/ 114 h 160"/>
              <a:gd name="T36" fmla="*/ 159 w 159"/>
              <a:gd name="T37" fmla="*/ 21 h 160"/>
              <a:gd name="T38" fmla="*/ 159 w 159"/>
              <a:gd name="T39" fmla="*/ 45 h 160"/>
              <a:gd name="T40" fmla="*/ 138 w 159"/>
              <a:gd name="T41" fmla="*/ 67 h 160"/>
              <a:gd name="T42" fmla="*/ 114 w 159"/>
              <a:gd name="T43" fmla="*/ 67 h 160"/>
              <a:gd name="T44" fmla="*/ 92 w 159"/>
              <a:gd name="T45" fmla="*/ 45 h 160"/>
              <a:gd name="T46" fmla="*/ 92 w 159"/>
              <a:gd name="T47" fmla="*/ 21 h 160"/>
              <a:gd name="T48" fmla="*/ 114 w 159"/>
              <a:gd name="T49" fmla="*/ 0 h 160"/>
              <a:gd name="T50" fmla="*/ 138 w 159"/>
              <a:gd name="T51" fmla="*/ 0 h 160"/>
              <a:gd name="T52" fmla="*/ 159 w 159"/>
              <a:gd name="T53" fmla="*/ 21 h 160"/>
              <a:gd name="T54" fmla="*/ 159 w 159"/>
              <a:gd name="T55" fmla="*/ 114 h 160"/>
              <a:gd name="T56" fmla="*/ 159 w 159"/>
              <a:gd name="T57" fmla="*/ 138 h 160"/>
              <a:gd name="T58" fmla="*/ 138 w 159"/>
              <a:gd name="T59" fmla="*/ 160 h 160"/>
              <a:gd name="T60" fmla="*/ 114 w 159"/>
              <a:gd name="T61" fmla="*/ 160 h 160"/>
              <a:gd name="T62" fmla="*/ 92 w 159"/>
              <a:gd name="T63" fmla="*/ 138 h 160"/>
              <a:gd name="T64" fmla="*/ 92 w 159"/>
              <a:gd name="T65" fmla="*/ 114 h 160"/>
              <a:gd name="T66" fmla="*/ 114 w 159"/>
              <a:gd name="T67" fmla="*/ 93 h 160"/>
              <a:gd name="T68" fmla="*/ 138 w 159"/>
              <a:gd name="T69" fmla="*/ 93 h 160"/>
              <a:gd name="T70" fmla="*/ 159 w 159"/>
              <a:gd name="T71" fmla="*/ 11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9" h="160">
                <a:moveTo>
                  <a:pt x="66" y="21"/>
                </a:moveTo>
                <a:cubicBezTo>
                  <a:pt x="66" y="45"/>
                  <a:pt x="66" y="45"/>
                  <a:pt x="66" y="45"/>
                </a:cubicBezTo>
                <a:cubicBezTo>
                  <a:pt x="66" y="60"/>
                  <a:pt x="60" y="67"/>
                  <a:pt x="45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6" y="67"/>
                  <a:pt x="0" y="60"/>
                  <a:pt x="0" y="45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6" y="0"/>
                  <a:pt x="21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60" y="0"/>
                  <a:pt x="66" y="7"/>
                  <a:pt x="66" y="21"/>
                </a:cubicBezTo>
                <a:close/>
                <a:moveTo>
                  <a:pt x="66" y="114"/>
                </a:moveTo>
                <a:cubicBezTo>
                  <a:pt x="66" y="138"/>
                  <a:pt x="66" y="138"/>
                  <a:pt x="66" y="138"/>
                </a:cubicBezTo>
                <a:cubicBezTo>
                  <a:pt x="66" y="153"/>
                  <a:pt x="60" y="160"/>
                  <a:pt x="45" y="160"/>
                </a:cubicBezTo>
                <a:cubicBezTo>
                  <a:pt x="21" y="160"/>
                  <a:pt x="21" y="160"/>
                  <a:pt x="21" y="160"/>
                </a:cubicBezTo>
                <a:cubicBezTo>
                  <a:pt x="6" y="160"/>
                  <a:pt x="0" y="153"/>
                  <a:pt x="0" y="13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00"/>
                  <a:pt x="6" y="93"/>
                  <a:pt x="21" y="93"/>
                </a:cubicBezTo>
                <a:cubicBezTo>
                  <a:pt x="45" y="93"/>
                  <a:pt x="45" y="93"/>
                  <a:pt x="45" y="93"/>
                </a:cubicBezTo>
                <a:cubicBezTo>
                  <a:pt x="60" y="93"/>
                  <a:pt x="66" y="100"/>
                  <a:pt x="66" y="114"/>
                </a:cubicBezTo>
                <a:close/>
                <a:moveTo>
                  <a:pt x="159" y="21"/>
                </a:moveTo>
                <a:cubicBezTo>
                  <a:pt x="159" y="45"/>
                  <a:pt x="159" y="45"/>
                  <a:pt x="159" y="45"/>
                </a:cubicBezTo>
                <a:cubicBezTo>
                  <a:pt x="159" y="60"/>
                  <a:pt x="153" y="67"/>
                  <a:pt x="138" y="67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99" y="67"/>
                  <a:pt x="92" y="60"/>
                  <a:pt x="92" y="45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7"/>
                  <a:pt x="99" y="0"/>
                  <a:pt x="114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53" y="0"/>
                  <a:pt x="159" y="7"/>
                  <a:pt x="159" y="21"/>
                </a:cubicBezTo>
                <a:close/>
                <a:moveTo>
                  <a:pt x="159" y="114"/>
                </a:moveTo>
                <a:cubicBezTo>
                  <a:pt x="159" y="138"/>
                  <a:pt x="159" y="138"/>
                  <a:pt x="159" y="138"/>
                </a:cubicBezTo>
                <a:cubicBezTo>
                  <a:pt x="159" y="153"/>
                  <a:pt x="153" y="160"/>
                  <a:pt x="138" y="160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99" y="160"/>
                  <a:pt x="92" y="153"/>
                  <a:pt x="92" y="138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100"/>
                  <a:pt x="99" y="93"/>
                  <a:pt x="114" y="93"/>
                </a:cubicBezTo>
                <a:cubicBezTo>
                  <a:pt x="138" y="93"/>
                  <a:pt x="138" y="93"/>
                  <a:pt x="138" y="93"/>
                </a:cubicBezTo>
                <a:cubicBezTo>
                  <a:pt x="153" y="93"/>
                  <a:pt x="159" y="100"/>
                  <a:pt x="159" y="11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" name="Freeform 34"/>
          <p:cNvSpPr>
            <a:spLocks noEditPoints="1"/>
          </p:cNvSpPr>
          <p:nvPr/>
        </p:nvSpPr>
        <p:spPr bwMode="auto">
          <a:xfrm>
            <a:off x="4767293" y="2177843"/>
            <a:ext cx="231157" cy="114781"/>
          </a:xfrm>
          <a:custGeom>
            <a:avLst/>
            <a:gdLst>
              <a:gd name="T0" fmla="*/ 106 w 265"/>
              <a:gd name="T1" fmla="*/ 13 h 132"/>
              <a:gd name="T2" fmla="*/ 93 w 265"/>
              <a:gd name="T3" fmla="*/ 26 h 132"/>
              <a:gd name="T4" fmla="*/ 13 w 265"/>
              <a:gd name="T5" fmla="*/ 26 h 132"/>
              <a:gd name="T6" fmla="*/ 0 w 265"/>
              <a:gd name="T7" fmla="*/ 13 h 132"/>
              <a:gd name="T8" fmla="*/ 13 w 265"/>
              <a:gd name="T9" fmla="*/ 0 h 132"/>
              <a:gd name="T10" fmla="*/ 93 w 265"/>
              <a:gd name="T11" fmla="*/ 0 h 132"/>
              <a:gd name="T12" fmla="*/ 106 w 265"/>
              <a:gd name="T13" fmla="*/ 13 h 132"/>
              <a:gd name="T14" fmla="*/ 106 w 265"/>
              <a:gd name="T15" fmla="*/ 66 h 132"/>
              <a:gd name="T16" fmla="*/ 93 w 265"/>
              <a:gd name="T17" fmla="*/ 79 h 132"/>
              <a:gd name="T18" fmla="*/ 13 w 265"/>
              <a:gd name="T19" fmla="*/ 79 h 132"/>
              <a:gd name="T20" fmla="*/ 0 w 265"/>
              <a:gd name="T21" fmla="*/ 66 h 132"/>
              <a:gd name="T22" fmla="*/ 13 w 265"/>
              <a:gd name="T23" fmla="*/ 53 h 132"/>
              <a:gd name="T24" fmla="*/ 93 w 265"/>
              <a:gd name="T25" fmla="*/ 53 h 132"/>
              <a:gd name="T26" fmla="*/ 106 w 265"/>
              <a:gd name="T27" fmla="*/ 66 h 132"/>
              <a:gd name="T28" fmla="*/ 106 w 265"/>
              <a:gd name="T29" fmla="*/ 119 h 132"/>
              <a:gd name="T30" fmla="*/ 93 w 265"/>
              <a:gd name="T31" fmla="*/ 132 h 132"/>
              <a:gd name="T32" fmla="*/ 13 w 265"/>
              <a:gd name="T33" fmla="*/ 132 h 132"/>
              <a:gd name="T34" fmla="*/ 0 w 265"/>
              <a:gd name="T35" fmla="*/ 119 h 132"/>
              <a:gd name="T36" fmla="*/ 13 w 265"/>
              <a:gd name="T37" fmla="*/ 106 h 132"/>
              <a:gd name="T38" fmla="*/ 93 w 265"/>
              <a:gd name="T39" fmla="*/ 106 h 132"/>
              <a:gd name="T40" fmla="*/ 106 w 265"/>
              <a:gd name="T41" fmla="*/ 119 h 132"/>
              <a:gd name="T42" fmla="*/ 265 w 265"/>
              <a:gd name="T43" fmla="*/ 66 h 132"/>
              <a:gd name="T44" fmla="*/ 258 w 265"/>
              <a:gd name="T45" fmla="*/ 79 h 132"/>
              <a:gd name="T46" fmla="*/ 212 w 265"/>
              <a:gd name="T47" fmla="*/ 79 h 132"/>
              <a:gd name="T48" fmla="*/ 212 w 265"/>
              <a:gd name="T49" fmla="*/ 124 h 132"/>
              <a:gd name="T50" fmla="*/ 199 w 265"/>
              <a:gd name="T51" fmla="*/ 132 h 132"/>
              <a:gd name="T52" fmla="*/ 186 w 265"/>
              <a:gd name="T53" fmla="*/ 124 h 132"/>
              <a:gd name="T54" fmla="*/ 186 w 265"/>
              <a:gd name="T55" fmla="*/ 79 h 132"/>
              <a:gd name="T56" fmla="*/ 142 w 265"/>
              <a:gd name="T57" fmla="*/ 79 h 132"/>
              <a:gd name="T58" fmla="*/ 134 w 265"/>
              <a:gd name="T59" fmla="*/ 66 h 132"/>
              <a:gd name="T60" fmla="*/ 142 w 265"/>
              <a:gd name="T61" fmla="*/ 53 h 132"/>
              <a:gd name="T62" fmla="*/ 186 w 265"/>
              <a:gd name="T63" fmla="*/ 53 h 132"/>
              <a:gd name="T64" fmla="*/ 186 w 265"/>
              <a:gd name="T65" fmla="*/ 7 h 132"/>
              <a:gd name="T66" fmla="*/ 199 w 265"/>
              <a:gd name="T67" fmla="*/ 0 h 132"/>
              <a:gd name="T68" fmla="*/ 212 w 265"/>
              <a:gd name="T69" fmla="*/ 7 h 132"/>
              <a:gd name="T70" fmla="*/ 212 w 265"/>
              <a:gd name="T71" fmla="*/ 53 h 132"/>
              <a:gd name="T72" fmla="*/ 258 w 265"/>
              <a:gd name="T73" fmla="*/ 53 h 132"/>
              <a:gd name="T74" fmla="*/ 265 w 265"/>
              <a:gd name="T75" fmla="*/ 6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5" h="132">
                <a:moveTo>
                  <a:pt x="106" y="13"/>
                </a:moveTo>
                <a:cubicBezTo>
                  <a:pt x="106" y="20"/>
                  <a:pt x="100" y="26"/>
                  <a:pt x="9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6" y="26"/>
                  <a:pt x="0" y="20"/>
                  <a:pt x="0" y="13"/>
                </a:cubicBezTo>
                <a:cubicBezTo>
                  <a:pt x="0" y="5"/>
                  <a:pt x="6" y="0"/>
                  <a:pt x="1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00" y="0"/>
                  <a:pt x="106" y="5"/>
                  <a:pt x="106" y="13"/>
                </a:cubicBezTo>
                <a:close/>
                <a:moveTo>
                  <a:pt x="106" y="66"/>
                </a:moveTo>
                <a:cubicBezTo>
                  <a:pt x="106" y="73"/>
                  <a:pt x="100" y="79"/>
                  <a:pt x="9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6" y="79"/>
                  <a:pt x="0" y="73"/>
                  <a:pt x="0" y="66"/>
                </a:cubicBezTo>
                <a:cubicBezTo>
                  <a:pt x="0" y="58"/>
                  <a:pt x="6" y="53"/>
                  <a:pt x="13" y="53"/>
                </a:cubicBezTo>
                <a:cubicBezTo>
                  <a:pt x="93" y="53"/>
                  <a:pt x="93" y="53"/>
                  <a:pt x="93" y="53"/>
                </a:cubicBezTo>
                <a:cubicBezTo>
                  <a:pt x="100" y="53"/>
                  <a:pt x="106" y="58"/>
                  <a:pt x="106" y="66"/>
                </a:cubicBezTo>
                <a:close/>
                <a:moveTo>
                  <a:pt x="106" y="119"/>
                </a:moveTo>
                <a:cubicBezTo>
                  <a:pt x="106" y="126"/>
                  <a:pt x="100" y="132"/>
                  <a:pt x="93" y="132"/>
                </a:cubicBezTo>
                <a:cubicBezTo>
                  <a:pt x="13" y="132"/>
                  <a:pt x="13" y="132"/>
                  <a:pt x="13" y="132"/>
                </a:cubicBezTo>
                <a:cubicBezTo>
                  <a:pt x="6" y="132"/>
                  <a:pt x="0" y="126"/>
                  <a:pt x="0" y="119"/>
                </a:cubicBezTo>
                <a:cubicBezTo>
                  <a:pt x="0" y="112"/>
                  <a:pt x="6" y="106"/>
                  <a:pt x="13" y="106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100" y="106"/>
                  <a:pt x="106" y="112"/>
                  <a:pt x="106" y="119"/>
                </a:cubicBezTo>
                <a:close/>
                <a:moveTo>
                  <a:pt x="265" y="66"/>
                </a:moveTo>
                <a:cubicBezTo>
                  <a:pt x="265" y="73"/>
                  <a:pt x="265" y="79"/>
                  <a:pt x="258" y="79"/>
                </a:cubicBezTo>
                <a:cubicBezTo>
                  <a:pt x="212" y="79"/>
                  <a:pt x="212" y="79"/>
                  <a:pt x="212" y="79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32"/>
                  <a:pt x="207" y="132"/>
                  <a:pt x="199" y="132"/>
                </a:cubicBezTo>
                <a:cubicBezTo>
                  <a:pt x="192" y="132"/>
                  <a:pt x="186" y="132"/>
                  <a:pt x="186" y="124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42" y="79"/>
                  <a:pt x="142" y="79"/>
                  <a:pt x="142" y="79"/>
                </a:cubicBezTo>
                <a:cubicBezTo>
                  <a:pt x="135" y="79"/>
                  <a:pt x="134" y="73"/>
                  <a:pt x="134" y="66"/>
                </a:cubicBezTo>
                <a:cubicBezTo>
                  <a:pt x="134" y="58"/>
                  <a:pt x="135" y="53"/>
                  <a:pt x="142" y="53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86" y="7"/>
                  <a:pt x="186" y="7"/>
                  <a:pt x="186" y="7"/>
                </a:cubicBezTo>
                <a:cubicBezTo>
                  <a:pt x="186" y="0"/>
                  <a:pt x="192" y="0"/>
                  <a:pt x="199" y="0"/>
                </a:cubicBezTo>
                <a:cubicBezTo>
                  <a:pt x="207" y="0"/>
                  <a:pt x="212" y="0"/>
                  <a:pt x="212" y="7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265" y="53"/>
                  <a:pt x="265" y="58"/>
                  <a:pt x="265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" name="Freeform 35"/>
          <p:cNvSpPr>
            <a:spLocks noEditPoints="1"/>
          </p:cNvSpPr>
          <p:nvPr/>
        </p:nvSpPr>
        <p:spPr bwMode="auto">
          <a:xfrm>
            <a:off x="5046275" y="2165090"/>
            <a:ext cx="231157" cy="140288"/>
          </a:xfrm>
          <a:custGeom>
            <a:avLst/>
            <a:gdLst>
              <a:gd name="T0" fmla="*/ 128 w 265"/>
              <a:gd name="T1" fmla="*/ 122 h 160"/>
              <a:gd name="T2" fmla="*/ 162 w 265"/>
              <a:gd name="T3" fmla="*/ 160 h 160"/>
              <a:gd name="T4" fmla="*/ 58 w 265"/>
              <a:gd name="T5" fmla="*/ 160 h 160"/>
              <a:gd name="T6" fmla="*/ 31 w 265"/>
              <a:gd name="T7" fmla="*/ 133 h 160"/>
              <a:gd name="T8" fmla="*/ 31 w 265"/>
              <a:gd name="T9" fmla="*/ 53 h 160"/>
              <a:gd name="T10" fmla="*/ 0 w 265"/>
              <a:gd name="T11" fmla="*/ 53 h 160"/>
              <a:gd name="T12" fmla="*/ 50 w 265"/>
              <a:gd name="T13" fmla="*/ 0 h 160"/>
              <a:gd name="T14" fmla="*/ 101 w 265"/>
              <a:gd name="T15" fmla="*/ 53 h 160"/>
              <a:gd name="T16" fmla="*/ 69 w 265"/>
              <a:gd name="T17" fmla="*/ 53 h 160"/>
              <a:gd name="T18" fmla="*/ 69 w 265"/>
              <a:gd name="T19" fmla="*/ 122 h 160"/>
              <a:gd name="T20" fmla="*/ 128 w 265"/>
              <a:gd name="T21" fmla="*/ 122 h 160"/>
              <a:gd name="T22" fmla="*/ 265 w 265"/>
              <a:gd name="T23" fmla="*/ 106 h 160"/>
              <a:gd name="T24" fmla="*/ 215 w 265"/>
              <a:gd name="T25" fmla="*/ 160 h 160"/>
              <a:gd name="T26" fmla="*/ 164 w 265"/>
              <a:gd name="T27" fmla="*/ 106 h 160"/>
              <a:gd name="T28" fmla="*/ 196 w 265"/>
              <a:gd name="T29" fmla="*/ 106 h 160"/>
              <a:gd name="T30" fmla="*/ 196 w 265"/>
              <a:gd name="T31" fmla="*/ 37 h 160"/>
              <a:gd name="T32" fmla="*/ 137 w 265"/>
              <a:gd name="T33" fmla="*/ 37 h 160"/>
              <a:gd name="T34" fmla="*/ 103 w 265"/>
              <a:gd name="T35" fmla="*/ 0 h 160"/>
              <a:gd name="T36" fmla="*/ 207 w 265"/>
              <a:gd name="T37" fmla="*/ 0 h 160"/>
              <a:gd name="T38" fmla="*/ 233 w 265"/>
              <a:gd name="T39" fmla="*/ 27 h 160"/>
              <a:gd name="T40" fmla="*/ 233 w 265"/>
              <a:gd name="T41" fmla="*/ 106 h 160"/>
              <a:gd name="T42" fmla="*/ 265 w 265"/>
              <a:gd name="T43" fmla="*/ 10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5" h="160">
                <a:moveTo>
                  <a:pt x="128" y="122"/>
                </a:moveTo>
                <a:cubicBezTo>
                  <a:pt x="162" y="160"/>
                  <a:pt x="162" y="160"/>
                  <a:pt x="162" y="160"/>
                </a:cubicBezTo>
                <a:cubicBezTo>
                  <a:pt x="58" y="160"/>
                  <a:pt x="58" y="160"/>
                  <a:pt x="58" y="160"/>
                </a:cubicBezTo>
                <a:cubicBezTo>
                  <a:pt x="43" y="160"/>
                  <a:pt x="31" y="148"/>
                  <a:pt x="31" y="133"/>
                </a:cubicBezTo>
                <a:cubicBezTo>
                  <a:pt x="31" y="53"/>
                  <a:pt x="31" y="53"/>
                  <a:pt x="31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50" y="0"/>
                  <a:pt x="50" y="0"/>
                  <a:pt x="50" y="0"/>
                </a:cubicBezTo>
                <a:cubicBezTo>
                  <a:pt x="101" y="53"/>
                  <a:pt x="101" y="53"/>
                  <a:pt x="101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9" y="122"/>
                  <a:pt x="69" y="122"/>
                  <a:pt x="69" y="122"/>
                </a:cubicBezTo>
                <a:lnTo>
                  <a:pt x="128" y="122"/>
                </a:lnTo>
                <a:close/>
                <a:moveTo>
                  <a:pt x="265" y="106"/>
                </a:moveTo>
                <a:cubicBezTo>
                  <a:pt x="215" y="160"/>
                  <a:pt x="215" y="160"/>
                  <a:pt x="215" y="160"/>
                </a:cubicBezTo>
                <a:cubicBezTo>
                  <a:pt x="164" y="106"/>
                  <a:pt x="164" y="106"/>
                  <a:pt x="164" y="106"/>
                </a:cubicBezTo>
                <a:cubicBezTo>
                  <a:pt x="196" y="106"/>
                  <a:pt x="196" y="106"/>
                  <a:pt x="196" y="106"/>
                </a:cubicBezTo>
                <a:cubicBezTo>
                  <a:pt x="196" y="37"/>
                  <a:pt x="196" y="37"/>
                  <a:pt x="196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03" y="0"/>
                  <a:pt x="103" y="0"/>
                  <a:pt x="103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21" y="0"/>
                  <a:pt x="233" y="12"/>
                  <a:pt x="233" y="27"/>
                </a:cubicBezTo>
                <a:cubicBezTo>
                  <a:pt x="233" y="106"/>
                  <a:pt x="233" y="106"/>
                  <a:pt x="233" y="106"/>
                </a:cubicBezTo>
                <a:lnTo>
                  <a:pt x="265" y="10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" name="Freeform 36"/>
          <p:cNvSpPr>
            <a:spLocks/>
          </p:cNvSpPr>
          <p:nvPr/>
        </p:nvSpPr>
        <p:spPr bwMode="auto">
          <a:xfrm>
            <a:off x="5322069" y="2165090"/>
            <a:ext cx="197679" cy="140288"/>
          </a:xfrm>
          <a:custGeom>
            <a:avLst/>
            <a:gdLst>
              <a:gd name="T0" fmla="*/ 226 w 226"/>
              <a:gd name="T1" fmla="*/ 56 h 160"/>
              <a:gd name="T2" fmla="*/ 226 w 226"/>
              <a:gd name="T3" fmla="*/ 133 h 160"/>
              <a:gd name="T4" fmla="*/ 199 w 226"/>
              <a:gd name="T5" fmla="*/ 160 h 160"/>
              <a:gd name="T6" fmla="*/ 16 w 226"/>
              <a:gd name="T7" fmla="*/ 160 h 160"/>
              <a:gd name="T8" fmla="*/ 16 w 226"/>
              <a:gd name="T9" fmla="*/ 122 h 160"/>
              <a:gd name="T10" fmla="*/ 189 w 226"/>
              <a:gd name="T11" fmla="*/ 122 h 160"/>
              <a:gd name="T12" fmla="*/ 189 w 226"/>
              <a:gd name="T13" fmla="*/ 67 h 160"/>
              <a:gd name="T14" fmla="*/ 56 w 226"/>
              <a:gd name="T15" fmla="*/ 67 h 160"/>
              <a:gd name="T16" fmla="*/ 56 w 226"/>
              <a:gd name="T17" fmla="*/ 96 h 160"/>
              <a:gd name="T18" fmla="*/ 0 w 226"/>
              <a:gd name="T19" fmla="*/ 48 h 160"/>
              <a:gd name="T20" fmla="*/ 56 w 226"/>
              <a:gd name="T21" fmla="*/ 0 h 160"/>
              <a:gd name="T22" fmla="*/ 56 w 226"/>
              <a:gd name="T23" fmla="*/ 29 h 160"/>
              <a:gd name="T24" fmla="*/ 199 w 226"/>
              <a:gd name="T25" fmla="*/ 29 h 160"/>
              <a:gd name="T26" fmla="*/ 226 w 226"/>
              <a:gd name="T27" fmla="*/ 5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6" h="160">
                <a:moveTo>
                  <a:pt x="226" y="56"/>
                </a:moveTo>
                <a:cubicBezTo>
                  <a:pt x="226" y="133"/>
                  <a:pt x="226" y="133"/>
                  <a:pt x="226" y="133"/>
                </a:cubicBezTo>
                <a:cubicBezTo>
                  <a:pt x="226" y="148"/>
                  <a:pt x="214" y="160"/>
                  <a:pt x="199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189" y="122"/>
                  <a:pt x="189" y="122"/>
                  <a:pt x="189" y="122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96"/>
                  <a:pt x="56" y="96"/>
                  <a:pt x="56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29"/>
                  <a:pt x="56" y="29"/>
                  <a:pt x="56" y="29"/>
                </a:cubicBezTo>
                <a:cubicBezTo>
                  <a:pt x="199" y="29"/>
                  <a:pt x="199" y="29"/>
                  <a:pt x="199" y="29"/>
                </a:cubicBezTo>
                <a:cubicBezTo>
                  <a:pt x="214" y="29"/>
                  <a:pt x="226" y="41"/>
                  <a:pt x="226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" name="Freeform 37"/>
          <p:cNvSpPr>
            <a:spLocks noEditPoints="1"/>
          </p:cNvSpPr>
          <p:nvPr/>
        </p:nvSpPr>
        <p:spPr bwMode="auto">
          <a:xfrm>
            <a:off x="5565978" y="2137990"/>
            <a:ext cx="231157" cy="196085"/>
          </a:xfrm>
          <a:custGeom>
            <a:avLst/>
            <a:gdLst>
              <a:gd name="T0" fmla="*/ 129 w 266"/>
              <a:gd name="T1" fmla="*/ 123 h 226"/>
              <a:gd name="T2" fmla="*/ 28 w 266"/>
              <a:gd name="T3" fmla="*/ 192 h 226"/>
              <a:gd name="T4" fmla="*/ 0 w 266"/>
              <a:gd name="T5" fmla="*/ 192 h 226"/>
              <a:gd name="T6" fmla="*/ 0 w 266"/>
              <a:gd name="T7" fmla="*/ 154 h 226"/>
              <a:gd name="T8" fmla="*/ 28 w 266"/>
              <a:gd name="T9" fmla="*/ 154 h 226"/>
              <a:gd name="T10" fmla="*/ 99 w 266"/>
              <a:gd name="T11" fmla="*/ 101 h 226"/>
              <a:gd name="T12" fmla="*/ 201 w 266"/>
              <a:gd name="T13" fmla="*/ 32 h 226"/>
              <a:gd name="T14" fmla="*/ 210 w 266"/>
              <a:gd name="T15" fmla="*/ 32 h 226"/>
              <a:gd name="T16" fmla="*/ 210 w 266"/>
              <a:gd name="T17" fmla="*/ 0 h 226"/>
              <a:gd name="T18" fmla="*/ 266 w 266"/>
              <a:gd name="T19" fmla="*/ 48 h 226"/>
              <a:gd name="T20" fmla="*/ 210 w 266"/>
              <a:gd name="T21" fmla="*/ 96 h 226"/>
              <a:gd name="T22" fmla="*/ 210 w 266"/>
              <a:gd name="T23" fmla="*/ 69 h 226"/>
              <a:gd name="T24" fmla="*/ 201 w 266"/>
              <a:gd name="T25" fmla="*/ 69 h 226"/>
              <a:gd name="T26" fmla="*/ 129 w 266"/>
              <a:gd name="T27" fmla="*/ 123 h 226"/>
              <a:gd name="T28" fmla="*/ 28 w 266"/>
              <a:gd name="T29" fmla="*/ 72 h 226"/>
              <a:gd name="T30" fmla="*/ 0 w 266"/>
              <a:gd name="T31" fmla="*/ 72 h 226"/>
              <a:gd name="T32" fmla="*/ 0 w 266"/>
              <a:gd name="T33" fmla="*/ 35 h 226"/>
              <a:gd name="T34" fmla="*/ 28 w 266"/>
              <a:gd name="T35" fmla="*/ 35 h 226"/>
              <a:gd name="T36" fmla="*/ 95 w 266"/>
              <a:gd name="T37" fmla="*/ 63 h 226"/>
              <a:gd name="T38" fmla="*/ 79 w 266"/>
              <a:gd name="T39" fmla="*/ 84 h 226"/>
              <a:gd name="T40" fmla="*/ 72 w 266"/>
              <a:gd name="T41" fmla="*/ 93 h 226"/>
              <a:gd name="T42" fmla="*/ 28 w 266"/>
              <a:gd name="T43" fmla="*/ 72 h 226"/>
              <a:gd name="T44" fmla="*/ 210 w 266"/>
              <a:gd name="T45" fmla="*/ 130 h 226"/>
              <a:gd name="T46" fmla="*/ 266 w 266"/>
              <a:gd name="T47" fmla="*/ 178 h 226"/>
              <a:gd name="T48" fmla="*/ 210 w 266"/>
              <a:gd name="T49" fmla="*/ 226 h 226"/>
              <a:gd name="T50" fmla="*/ 210 w 266"/>
              <a:gd name="T51" fmla="*/ 194 h 226"/>
              <a:gd name="T52" fmla="*/ 201 w 266"/>
              <a:gd name="T53" fmla="*/ 194 h 226"/>
              <a:gd name="T54" fmla="*/ 131 w 266"/>
              <a:gd name="T55" fmla="*/ 163 h 226"/>
              <a:gd name="T56" fmla="*/ 150 w 266"/>
              <a:gd name="T57" fmla="*/ 139 h 226"/>
              <a:gd name="T58" fmla="*/ 154 w 266"/>
              <a:gd name="T59" fmla="*/ 134 h 226"/>
              <a:gd name="T60" fmla="*/ 201 w 266"/>
              <a:gd name="T61" fmla="*/ 157 h 226"/>
              <a:gd name="T62" fmla="*/ 210 w 266"/>
              <a:gd name="T63" fmla="*/ 157 h 226"/>
              <a:gd name="T64" fmla="*/ 210 w 266"/>
              <a:gd name="T65" fmla="*/ 13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6" h="226">
                <a:moveTo>
                  <a:pt x="129" y="123"/>
                </a:moveTo>
                <a:cubicBezTo>
                  <a:pt x="105" y="155"/>
                  <a:pt x="77" y="192"/>
                  <a:pt x="28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54"/>
                  <a:pt x="0" y="154"/>
                  <a:pt x="0" y="154"/>
                </a:cubicBezTo>
                <a:cubicBezTo>
                  <a:pt x="28" y="154"/>
                  <a:pt x="28" y="154"/>
                  <a:pt x="28" y="154"/>
                </a:cubicBezTo>
                <a:cubicBezTo>
                  <a:pt x="58" y="154"/>
                  <a:pt x="78" y="129"/>
                  <a:pt x="99" y="101"/>
                </a:cubicBezTo>
                <a:cubicBezTo>
                  <a:pt x="124" y="68"/>
                  <a:pt x="151" y="32"/>
                  <a:pt x="201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10" y="0"/>
                  <a:pt x="210" y="0"/>
                  <a:pt x="210" y="0"/>
                </a:cubicBezTo>
                <a:cubicBezTo>
                  <a:pt x="266" y="48"/>
                  <a:pt x="266" y="48"/>
                  <a:pt x="266" y="48"/>
                </a:cubicBezTo>
                <a:cubicBezTo>
                  <a:pt x="210" y="96"/>
                  <a:pt x="210" y="96"/>
                  <a:pt x="210" y="96"/>
                </a:cubicBezTo>
                <a:cubicBezTo>
                  <a:pt x="210" y="69"/>
                  <a:pt x="210" y="69"/>
                  <a:pt x="210" y="69"/>
                </a:cubicBezTo>
                <a:cubicBezTo>
                  <a:pt x="201" y="69"/>
                  <a:pt x="201" y="69"/>
                  <a:pt x="201" y="69"/>
                </a:cubicBezTo>
                <a:cubicBezTo>
                  <a:pt x="170" y="69"/>
                  <a:pt x="151" y="94"/>
                  <a:pt x="129" y="123"/>
                </a:cubicBezTo>
                <a:close/>
                <a:moveTo>
                  <a:pt x="28" y="72"/>
                </a:moveTo>
                <a:cubicBezTo>
                  <a:pt x="0" y="72"/>
                  <a:pt x="0" y="72"/>
                  <a:pt x="0" y="72"/>
                </a:cubicBezTo>
                <a:cubicBezTo>
                  <a:pt x="0" y="35"/>
                  <a:pt x="0" y="35"/>
                  <a:pt x="0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56" y="35"/>
                  <a:pt x="78" y="47"/>
                  <a:pt x="95" y="63"/>
                </a:cubicBezTo>
                <a:cubicBezTo>
                  <a:pt x="89" y="70"/>
                  <a:pt x="83" y="77"/>
                  <a:pt x="79" y="84"/>
                </a:cubicBezTo>
                <a:cubicBezTo>
                  <a:pt x="77" y="87"/>
                  <a:pt x="74" y="90"/>
                  <a:pt x="72" y="93"/>
                </a:cubicBezTo>
                <a:cubicBezTo>
                  <a:pt x="60" y="80"/>
                  <a:pt x="46" y="72"/>
                  <a:pt x="28" y="72"/>
                </a:cubicBezTo>
                <a:close/>
                <a:moveTo>
                  <a:pt x="210" y="130"/>
                </a:moveTo>
                <a:cubicBezTo>
                  <a:pt x="266" y="178"/>
                  <a:pt x="266" y="178"/>
                  <a:pt x="266" y="178"/>
                </a:cubicBezTo>
                <a:cubicBezTo>
                  <a:pt x="210" y="226"/>
                  <a:pt x="210" y="226"/>
                  <a:pt x="210" y="226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94"/>
                  <a:pt x="201" y="194"/>
                  <a:pt x="201" y="194"/>
                </a:cubicBezTo>
                <a:cubicBezTo>
                  <a:pt x="171" y="194"/>
                  <a:pt x="149" y="181"/>
                  <a:pt x="131" y="163"/>
                </a:cubicBezTo>
                <a:cubicBezTo>
                  <a:pt x="138" y="155"/>
                  <a:pt x="145" y="147"/>
                  <a:pt x="150" y="139"/>
                </a:cubicBezTo>
                <a:cubicBezTo>
                  <a:pt x="151" y="137"/>
                  <a:pt x="153" y="136"/>
                  <a:pt x="154" y="134"/>
                </a:cubicBezTo>
                <a:cubicBezTo>
                  <a:pt x="168" y="147"/>
                  <a:pt x="182" y="157"/>
                  <a:pt x="201" y="157"/>
                </a:cubicBezTo>
                <a:cubicBezTo>
                  <a:pt x="210" y="157"/>
                  <a:pt x="210" y="157"/>
                  <a:pt x="210" y="157"/>
                </a:cubicBezTo>
                <a:lnTo>
                  <a:pt x="210" y="13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" name="Freeform 38"/>
          <p:cNvSpPr>
            <a:spLocks/>
          </p:cNvSpPr>
          <p:nvPr/>
        </p:nvSpPr>
        <p:spPr bwMode="auto">
          <a:xfrm>
            <a:off x="5843366" y="2139583"/>
            <a:ext cx="216808" cy="189708"/>
          </a:xfrm>
          <a:custGeom>
            <a:avLst/>
            <a:gdLst>
              <a:gd name="T0" fmla="*/ 216 w 249"/>
              <a:gd name="T1" fmla="*/ 106 h 218"/>
              <a:gd name="T2" fmla="*/ 249 w 249"/>
              <a:gd name="T3" fmla="*/ 106 h 218"/>
              <a:gd name="T4" fmla="*/ 200 w 249"/>
              <a:gd name="T5" fmla="*/ 160 h 218"/>
              <a:gd name="T6" fmla="*/ 152 w 249"/>
              <a:gd name="T7" fmla="*/ 106 h 218"/>
              <a:gd name="T8" fmla="*/ 189 w 249"/>
              <a:gd name="T9" fmla="*/ 106 h 218"/>
              <a:gd name="T10" fmla="*/ 108 w 249"/>
              <a:gd name="T11" fmla="*/ 27 h 218"/>
              <a:gd name="T12" fmla="*/ 27 w 249"/>
              <a:gd name="T13" fmla="*/ 109 h 218"/>
              <a:gd name="T14" fmla="*/ 108 w 249"/>
              <a:gd name="T15" fmla="*/ 191 h 218"/>
              <a:gd name="T16" fmla="*/ 156 w 249"/>
              <a:gd name="T17" fmla="*/ 175 h 218"/>
              <a:gd name="T18" fmla="*/ 175 w 249"/>
              <a:gd name="T19" fmla="*/ 195 h 218"/>
              <a:gd name="T20" fmla="*/ 108 w 249"/>
              <a:gd name="T21" fmla="*/ 218 h 218"/>
              <a:gd name="T22" fmla="*/ 0 w 249"/>
              <a:gd name="T23" fmla="*/ 109 h 218"/>
              <a:gd name="T24" fmla="*/ 108 w 249"/>
              <a:gd name="T25" fmla="*/ 0 h 218"/>
              <a:gd name="T26" fmla="*/ 216 w 249"/>
              <a:gd name="T27" fmla="*/ 10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9" h="218">
                <a:moveTo>
                  <a:pt x="216" y="106"/>
                </a:moveTo>
                <a:cubicBezTo>
                  <a:pt x="249" y="106"/>
                  <a:pt x="249" y="106"/>
                  <a:pt x="249" y="106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89" y="106"/>
                  <a:pt x="189" y="106"/>
                  <a:pt x="189" y="106"/>
                </a:cubicBezTo>
                <a:cubicBezTo>
                  <a:pt x="188" y="62"/>
                  <a:pt x="152" y="27"/>
                  <a:pt x="108" y="27"/>
                </a:cubicBezTo>
                <a:cubicBezTo>
                  <a:pt x="63" y="27"/>
                  <a:pt x="27" y="64"/>
                  <a:pt x="27" y="109"/>
                </a:cubicBezTo>
                <a:cubicBezTo>
                  <a:pt x="27" y="154"/>
                  <a:pt x="63" y="191"/>
                  <a:pt x="108" y="191"/>
                </a:cubicBezTo>
                <a:cubicBezTo>
                  <a:pt x="126" y="191"/>
                  <a:pt x="143" y="185"/>
                  <a:pt x="156" y="175"/>
                </a:cubicBezTo>
                <a:cubicBezTo>
                  <a:pt x="175" y="195"/>
                  <a:pt x="175" y="195"/>
                  <a:pt x="175" y="195"/>
                </a:cubicBezTo>
                <a:cubicBezTo>
                  <a:pt x="156" y="209"/>
                  <a:pt x="133" y="218"/>
                  <a:pt x="108" y="218"/>
                </a:cubicBezTo>
                <a:cubicBezTo>
                  <a:pt x="48" y="218"/>
                  <a:pt x="0" y="169"/>
                  <a:pt x="0" y="109"/>
                </a:cubicBezTo>
                <a:cubicBezTo>
                  <a:pt x="0" y="49"/>
                  <a:pt x="48" y="0"/>
                  <a:pt x="108" y="0"/>
                </a:cubicBezTo>
                <a:cubicBezTo>
                  <a:pt x="167" y="0"/>
                  <a:pt x="215" y="47"/>
                  <a:pt x="216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6106406" y="2142772"/>
            <a:ext cx="232750" cy="184926"/>
          </a:xfrm>
          <a:custGeom>
            <a:avLst/>
            <a:gdLst>
              <a:gd name="T0" fmla="*/ 266 w 267"/>
              <a:gd name="T1" fmla="*/ 79 h 212"/>
              <a:gd name="T2" fmla="*/ 255 w 267"/>
              <a:gd name="T3" fmla="*/ 199 h 212"/>
              <a:gd name="T4" fmla="*/ 241 w 267"/>
              <a:gd name="T5" fmla="*/ 212 h 212"/>
              <a:gd name="T6" fmla="*/ 26 w 267"/>
              <a:gd name="T7" fmla="*/ 212 h 212"/>
              <a:gd name="T8" fmla="*/ 12 w 267"/>
              <a:gd name="T9" fmla="*/ 199 h 212"/>
              <a:gd name="T10" fmla="*/ 1 w 267"/>
              <a:gd name="T11" fmla="*/ 79 h 212"/>
              <a:gd name="T12" fmla="*/ 13 w 267"/>
              <a:gd name="T13" fmla="*/ 66 h 212"/>
              <a:gd name="T14" fmla="*/ 254 w 267"/>
              <a:gd name="T15" fmla="*/ 66 h 212"/>
              <a:gd name="T16" fmla="*/ 266 w 267"/>
              <a:gd name="T17" fmla="*/ 79 h 212"/>
              <a:gd name="T18" fmla="*/ 248 w 267"/>
              <a:gd name="T19" fmla="*/ 47 h 212"/>
              <a:gd name="T20" fmla="*/ 23 w 267"/>
              <a:gd name="T21" fmla="*/ 47 h 212"/>
              <a:gd name="T22" fmla="*/ 27 w 267"/>
              <a:gd name="T23" fmla="*/ 13 h 212"/>
              <a:gd name="T24" fmla="*/ 42 w 267"/>
              <a:gd name="T25" fmla="*/ 0 h 212"/>
              <a:gd name="T26" fmla="*/ 85 w 267"/>
              <a:gd name="T27" fmla="*/ 0 h 212"/>
              <a:gd name="T28" fmla="*/ 108 w 267"/>
              <a:gd name="T29" fmla="*/ 9 h 212"/>
              <a:gd name="T30" fmla="*/ 116 w 267"/>
              <a:gd name="T31" fmla="*/ 17 h 212"/>
              <a:gd name="T32" fmla="*/ 138 w 267"/>
              <a:gd name="T33" fmla="*/ 26 h 212"/>
              <a:gd name="T34" fmla="*/ 229 w 267"/>
              <a:gd name="T35" fmla="*/ 26 h 212"/>
              <a:gd name="T36" fmla="*/ 245 w 267"/>
              <a:gd name="T37" fmla="*/ 37 h 212"/>
              <a:gd name="T38" fmla="*/ 248 w 267"/>
              <a:gd name="T39" fmla="*/ 4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7" h="212">
                <a:moveTo>
                  <a:pt x="266" y="79"/>
                </a:moveTo>
                <a:cubicBezTo>
                  <a:pt x="255" y="199"/>
                  <a:pt x="255" y="199"/>
                  <a:pt x="255" y="199"/>
                </a:cubicBezTo>
                <a:cubicBezTo>
                  <a:pt x="255" y="206"/>
                  <a:pt x="253" y="212"/>
                  <a:pt x="241" y="212"/>
                </a:cubicBezTo>
                <a:cubicBezTo>
                  <a:pt x="26" y="212"/>
                  <a:pt x="26" y="212"/>
                  <a:pt x="26" y="212"/>
                </a:cubicBezTo>
                <a:cubicBezTo>
                  <a:pt x="14" y="212"/>
                  <a:pt x="13" y="206"/>
                  <a:pt x="12" y="199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72"/>
                  <a:pt x="1" y="66"/>
                  <a:pt x="13" y="66"/>
                </a:cubicBezTo>
                <a:cubicBezTo>
                  <a:pt x="254" y="66"/>
                  <a:pt x="254" y="66"/>
                  <a:pt x="254" y="66"/>
                </a:cubicBezTo>
                <a:cubicBezTo>
                  <a:pt x="266" y="66"/>
                  <a:pt x="267" y="72"/>
                  <a:pt x="266" y="79"/>
                </a:cubicBezTo>
                <a:close/>
                <a:moveTo>
                  <a:pt x="248" y="47"/>
                </a:moveTo>
                <a:cubicBezTo>
                  <a:pt x="23" y="47"/>
                  <a:pt x="23" y="47"/>
                  <a:pt x="23" y="47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6"/>
                  <a:pt x="34" y="0"/>
                  <a:pt x="42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2" y="0"/>
                  <a:pt x="103" y="4"/>
                  <a:pt x="108" y="9"/>
                </a:cubicBezTo>
                <a:cubicBezTo>
                  <a:pt x="116" y="17"/>
                  <a:pt x="116" y="17"/>
                  <a:pt x="116" y="17"/>
                </a:cubicBezTo>
                <a:cubicBezTo>
                  <a:pt x="121" y="22"/>
                  <a:pt x="132" y="26"/>
                  <a:pt x="138" y="26"/>
                </a:cubicBezTo>
                <a:cubicBezTo>
                  <a:pt x="229" y="26"/>
                  <a:pt x="229" y="26"/>
                  <a:pt x="229" y="26"/>
                </a:cubicBezTo>
                <a:cubicBezTo>
                  <a:pt x="237" y="26"/>
                  <a:pt x="244" y="31"/>
                  <a:pt x="245" y="37"/>
                </a:cubicBezTo>
                <a:lnTo>
                  <a:pt x="248" y="4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6385388" y="2130018"/>
            <a:ext cx="133911" cy="210432"/>
          </a:xfrm>
          <a:custGeom>
            <a:avLst/>
            <a:gdLst>
              <a:gd name="T0" fmla="*/ 154 w 154"/>
              <a:gd name="T1" fmla="*/ 65 h 240"/>
              <a:gd name="T2" fmla="*/ 143 w 154"/>
              <a:gd name="T3" fmla="*/ 99 h 240"/>
              <a:gd name="T4" fmla="*/ 119 w 154"/>
              <a:gd name="T5" fmla="*/ 119 h 240"/>
              <a:gd name="T6" fmla="*/ 107 w 154"/>
              <a:gd name="T7" fmla="*/ 128 h 240"/>
              <a:gd name="T8" fmla="*/ 94 w 154"/>
              <a:gd name="T9" fmla="*/ 144 h 240"/>
              <a:gd name="T10" fmla="*/ 93 w 154"/>
              <a:gd name="T11" fmla="*/ 155 h 240"/>
              <a:gd name="T12" fmla="*/ 88 w 154"/>
              <a:gd name="T13" fmla="*/ 159 h 240"/>
              <a:gd name="T14" fmla="*/ 54 w 154"/>
              <a:gd name="T15" fmla="*/ 159 h 240"/>
              <a:gd name="T16" fmla="*/ 50 w 154"/>
              <a:gd name="T17" fmla="*/ 155 h 240"/>
              <a:gd name="T18" fmla="*/ 57 w 154"/>
              <a:gd name="T19" fmla="*/ 123 h 240"/>
              <a:gd name="T20" fmla="*/ 91 w 154"/>
              <a:gd name="T21" fmla="*/ 95 h 240"/>
              <a:gd name="T22" fmla="*/ 100 w 154"/>
              <a:gd name="T23" fmla="*/ 86 h 240"/>
              <a:gd name="T24" fmla="*/ 107 w 154"/>
              <a:gd name="T25" fmla="*/ 68 h 240"/>
              <a:gd name="T26" fmla="*/ 100 w 154"/>
              <a:gd name="T27" fmla="*/ 47 h 240"/>
              <a:gd name="T28" fmla="*/ 76 w 154"/>
              <a:gd name="T29" fmla="*/ 37 h 240"/>
              <a:gd name="T30" fmla="*/ 51 w 154"/>
              <a:gd name="T31" fmla="*/ 49 h 240"/>
              <a:gd name="T32" fmla="*/ 44 w 154"/>
              <a:gd name="T33" fmla="*/ 73 h 240"/>
              <a:gd name="T34" fmla="*/ 0 w 154"/>
              <a:gd name="T35" fmla="*/ 73 h 240"/>
              <a:gd name="T36" fmla="*/ 30 w 154"/>
              <a:gd name="T37" fmla="*/ 12 h 240"/>
              <a:gd name="T38" fmla="*/ 74 w 154"/>
              <a:gd name="T39" fmla="*/ 0 h 240"/>
              <a:gd name="T40" fmla="*/ 131 w 154"/>
              <a:gd name="T41" fmla="*/ 17 h 240"/>
              <a:gd name="T42" fmla="*/ 154 w 154"/>
              <a:gd name="T43" fmla="*/ 65 h 240"/>
              <a:gd name="T44" fmla="*/ 100 w 154"/>
              <a:gd name="T45" fmla="*/ 213 h 240"/>
              <a:gd name="T46" fmla="*/ 72 w 154"/>
              <a:gd name="T47" fmla="*/ 239 h 240"/>
              <a:gd name="T48" fmla="*/ 45 w 154"/>
              <a:gd name="T49" fmla="*/ 212 h 240"/>
              <a:gd name="T50" fmla="*/ 73 w 154"/>
              <a:gd name="T51" fmla="*/ 185 h 240"/>
              <a:gd name="T52" fmla="*/ 100 w 154"/>
              <a:gd name="T53" fmla="*/ 21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240">
                <a:moveTo>
                  <a:pt x="154" y="65"/>
                </a:moveTo>
                <a:cubicBezTo>
                  <a:pt x="154" y="78"/>
                  <a:pt x="149" y="90"/>
                  <a:pt x="143" y="99"/>
                </a:cubicBezTo>
                <a:cubicBezTo>
                  <a:pt x="139" y="104"/>
                  <a:pt x="130" y="111"/>
                  <a:pt x="119" y="119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2" y="132"/>
                  <a:pt x="96" y="137"/>
                  <a:pt x="94" y="144"/>
                </a:cubicBezTo>
                <a:cubicBezTo>
                  <a:pt x="93" y="147"/>
                  <a:pt x="93" y="150"/>
                  <a:pt x="93" y="155"/>
                </a:cubicBezTo>
                <a:cubicBezTo>
                  <a:pt x="93" y="157"/>
                  <a:pt x="91" y="159"/>
                  <a:pt x="88" y="159"/>
                </a:cubicBezTo>
                <a:cubicBezTo>
                  <a:pt x="85" y="159"/>
                  <a:pt x="58" y="159"/>
                  <a:pt x="54" y="159"/>
                </a:cubicBezTo>
                <a:cubicBezTo>
                  <a:pt x="50" y="159"/>
                  <a:pt x="50" y="157"/>
                  <a:pt x="50" y="155"/>
                </a:cubicBezTo>
                <a:cubicBezTo>
                  <a:pt x="51" y="141"/>
                  <a:pt x="51" y="129"/>
                  <a:pt x="57" y="123"/>
                </a:cubicBezTo>
                <a:cubicBezTo>
                  <a:pt x="68" y="110"/>
                  <a:pt x="91" y="95"/>
                  <a:pt x="91" y="95"/>
                </a:cubicBezTo>
                <a:cubicBezTo>
                  <a:pt x="95" y="92"/>
                  <a:pt x="98" y="90"/>
                  <a:pt x="100" y="86"/>
                </a:cubicBezTo>
                <a:cubicBezTo>
                  <a:pt x="104" y="81"/>
                  <a:pt x="107" y="74"/>
                  <a:pt x="107" y="68"/>
                </a:cubicBezTo>
                <a:cubicBezTo>
                  <a:pt x="107" y="60"/>
                  <a:pt x="105" y="53"/>
                  <a:pt x="100" y="47"/>
                </a:cubicBezTo>
                <a:cubicBezTo>
                  <a:pt x="96" y="40"/>
                  <a:pt x="88" y="37"/>
                  <a:pt x="76" y="37"/>
                </a:cubicBezTo>
                <a:cubicBezTo>
                  <a:pt x="64" y="37"/>
                  <a:pt x="56" y="41"/>
                  <a:pt x="51" y="49"/>
                </a:cubicBezTo>
                <a:cubicBezTo>
                  <a:pt x="46" y="57"/>
                  <a:pt x="44" y="65"/>
                  <a:pt x="4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1" y="44"/>
                  <a:pt x="11" y="24"/>
                  <a:pt x="30" y="12"/>
                </a:cubicBezTo>
                <a:cubicBezTo>
                  <a:pt x="42" y="4"/>
                  <a:pt x="57" y="0"/>
                  <a:pt x="74" y="0"/>
                </a:cubicBezTo>
                <a:cubicBezTo>
                  <a:pt x="97" y="0"/>
                  <a:pt x="116" y="6"/>
                  <a:pt x="131" y="17"/>
                </a:cubicBezTo>
                <a:cubicBezTo>
                  <a:pt x="146" y="27"/>
                  <a:pt x="154" y="44"/>
                  <a:pt x="154" y="65"/>
                </a:cubicBezTo>
                <a:close/>
                <a:moveTo>
                  <a:pt x="100" y="213"/>
                </a:moveTo>
                <a:cubicBezTo>
                  <a:pt x="100" y="230"/>
                  <a:pt x="88" y="240"/>
                  <a:pt x="72" y="239"/>
                </a:cubicBezTo>
                <a:cubicBezTo>
                  <a:pt x="57" y="239"/>
                  <a:pt x="45" y="228"/>
                  <a:pt x="45" y="212"/>
                </a:cubicBezTo>
                <a:cubicBezTo>
                  <a:pt x="46" y="195"/>
                  <a:pt x="59" y="185"/>
                  <a:pt x="73" y="185"/>
                </a:cubicBezTo>
                <a:cubicBezTo>
                  <a:pt x="89" y="186"/>
                  <a:pt x="101" y="197"/>
                  <a:pt x="100" y="2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6565531" y="2160308"/>
            <a:ext cx="232750" cy="149853"/>
          </a:xfrm>
          <a:custGeom>
            <a:avLst/>
            <a:gdLst>
              <a:gd name="T0" fmla="*/ 266 w 266"/>
              <a:gd name="T1" fmla="*/ 110 h 172"/>
              <a:gd name="T2" fmla="*/ 203 w 266"/>
              <a:gd name="T3" fmla="*/ 172 h 172"/>
              <a:gd name="T4" fmla="*/ 152 w 266"/>
              <a:gd name="T5" fmla="*/ 172 h 172"/>
              <a:gd name="T6" fmla="*/ 152 w 266"/>
              <a:gd name="T7" fmla="*/ 122 h 172"/>
              <a:gd name="T8" fmla="*/ 180 w 266"/>
              <a:gd name="T9" fmla="*/ 122 h 172"/>
              <a:gd name="T10" fmla="*/ 133 w 266"/>
              <a:gd name="T11" fmla="*/ 61 h 172"/>
              <a:gd name="T12" fmla="*/ 87 w 266"/>
              <a:gd name="T13" fmla="*/ 122 h 172"/>
              <a:gd name="T14" fmla="*/ 114 w 266"/>
              <a:gd name="T15" fmla="*/ 122 h 172"/>
              <a:gd name="T16" fmla="*/ 114 w 266"/>
              <a:gd name="T17" fmla="*/ 172 h 172"/>
              <a:gd name="T18" fmla="*/ 49 w 266"/>
              <a:gd name="T19" fmla="*/ 172 h 172"/>
              <a:gd name="T20" fmla="*/ 0 w 266"/>
              <a:gd name="T21" fmla="*/ 125 h 172"/>
              <a:gd name="T22" fmla="*/ 49 w 266"/>
              <a:gd name="T23" fmla="*/ 78 h 172"/>
              <a:gd name="T24" fmla="*/ 54 w 266"/>
              <a:gd name="T25" fmla="*/ 78 h 172"/>
              <a:gd name="T26" fmla="*/ 53 w 266"/>
              <a:gd name="T27" fmla="*/ 69 h 172"/>
              <a:gd name="T28" fmla="*/ 124 w 266"/>
              <a:gd name="T29" fmla="*/ 0 h 172"/>
              <a:gd name="T30" fmla="*/ 192 w 266"/>
              <a:gd name="T31" fmla="*/ 49 h 172"/>
              <a:gd name="T32" fmla="*/ 203 w 266"/>
              <a:gd name="T33" fmla="*/ 48 h 172"/>
              <a:gd name="T34" fmla="*/ 266 w 266"/>
              <a:gd name="T35" fmla="*/ 11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6" h="172">
                <a:moveTo>
                  <a:pt x="266" y="110"/>
                </a:moveTo>
                <a:cubicBezTo>
                  <a:pt x="266" y="144"/>
                  <a:pt x="238" y="172"/>
                  <a:pt x="203" y="172"/>
                </a:cubicBezTo>
                <a:cubicBezTo>
                  <a:pt x="152" y="172"/>
                  <a:pt x="152" y="172"/>
                  <a:pt x="152" y="172"/>
                </a:cubicBezTo>
                <a:cubicBezTo>
                  <a:pt x="152" y="122"/>
                  <a:pt x="152" y="122"/>
                  <a:pt x="152" y="122"/>
                </a:cubicBezTo>
                <a:cubicBezTo>
                  <a:pt x="180" y="122"/>
                  <a:pt x="180" y="122"/>
                  <a:pt x="180" y="122"/>
                </a:cubicBezTo>
                <a:cubicBezTo>
                  <a:pt x="133" y="61"/>
                  <a:pt x="133" y="61"/>
                  <a:pt x="133" y="61"/>
                </a:cubicBezTo>
                <a:cubicBezTo>
                  <a:pt x="87" y="122"/>
                  <a:pt x="87" y="122"/>
                  <a:pt x="87" y="122"/>
                </a:cubicBezTo>
                <a:cubicBezTo>
                  <a:pt x="114" y="122"/>
                  <a:pt x="114" y="122"/>
                  <a:pt x="114" y="122"/>
                </a:cubicBezTo>
                <a:cubicBezTo>
                  <a:pt x="114" y="172"/>
                  <a:pt x="114" y="172"/>
                  <a:pt x="114" y="172"/>
                </a:cubicBezTo>
                <a:cubicBezTo>
                  <a:pt x="49" y="172"/>
                  <a:pt x="49" y="172"/>
                  <a:pt x="49" y="172"/>
                </a:cubicBezTo>
                <a:cubicBezTo>
                  <a:pt x="22" y="172"/>
                  <a:pt x="0" y="151"/>
                  <a:pt x="0" y="125"/>
                </a:cubicBezTo>
                <a:cubicBezTo>
                  <a:pt x="0" y="99"/>
                  <a:pt x="22" y="78"/>
                  <a:pt x="49" y="78"/>
                </a:cubicBezTo>
                <a:cubicBezTo>
                  <a:pt x="51" y="78"/>
                  <a:pt x="52" y="78"/>
                  <a:pt x="54" y="78"/>
                </a:cubicBezTo>
                <a:cubicBezTo>
                  <a:pt x="54" y="75"/>
                  <a:pt x="53" y="72"/>
                  <a:pt x="53" y="69"/>
                </a:cubicBezTo>
                <a:cubicBezTo>
                  <a:pt x="53" y="31"/>
                  <a:pt x="85" y="0"/>
                  <a:pt x="124" y="0"/>
                </a:cubicBezTo>
                <a:cubicBezTo>
                  <a:pt x="156" y="0"/>
                  <a:pt x="183" y="21"/>
                  <a:pt x="192" y="49"/>
                </a:cubicBezTo>
                <a:cubicBezTo>
                  <a:pt x="195" y="48"/>
                  <a:pt x="199" y="48"/>
                  <a:pt x="203" y="48"/>
                </a:cubicBezTo>
                <a:cubicBezTo>
                  <a:pt x="238" y="48"/>
                  <a:pt x="266" y="76"/>
                  <a:pt x="266" y="11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9" name="Freeform 42"/>
          <p:cNvSpPr>
            <a:spLocks noEditPoints="1"/>
          </p:cNvSpPr>
          <p:nvPr/>
        </p:nvSpPr>
        <p:spPr bwMode="auto">
          <a:xfrm>
            <a:off x="6842919" y="2149148"/>
            <a:ext cx="210432" cy="173766"/>
          </a:xfrm>
          <a:custGeom>
            <a:avLst/>
            <a:gdLst>
              <a:gd name="T0" fmla="*/ 240 w 241"/>
              <a:gd name="T1" fmla="*/ 136 h 199"/>
              <a:gd name="T2" fmla="*/ 231 w 241"/>
              <a:gd name="T3" fmla="*/ 185 h 199"/>
              <a:gd name="T4" fmla="*/ 215 w 241"/>
              <a:gd name="T5" fmla="*/ 199 h 199"/>
              <a:gd name="T6" fmla="*/ 26 w 241"/>
              <a:gd name="T7" fmla="*/ 199 h 199"/>
              <a:gd name="T8" fmla="*/ 10 w 241"/>
              <a:gd name="T9" fmla="*/ 185 h 199"/>
              <a:gd name="T10" fmla="*/ 1 w 241"/>
              <a:gd name="T11" fmla="*/ 136 h 199"/>
              <a:gd name="T12" fmla="*/ 6 w 241"/>
              <a:gd name="T13" fmla="*/ 111 h 199"/>
              <a:gd name="T14" fmla="*/ 47 w 241"/>
              <a:gd name="T15" fmla="*/ 11 h 199"/>
              <a:gd name="T16" fmla="*/ 67 w 241"/>
              <a:gd name="T17" fmla="*/ 0 h 199"/>
              <a:gd name="T18" fmla="*/ 94 w 241"/>
              <a:gd name="T19" fmla="*/ 0 h 199"/>
              <a:gd name="T20" fmla="*/ 89 w 241"/>
              <a:gd name="T21" fmla="*/ 53 h 199"/>
              <a:gd name="T22" fmla="*/ 53 w 241"/>
              <a:gd name="T23" fmla="*/ 53 h 199"/>
              <a:gd name="T24" fmla="*/ 121 w 241"/>
              <a:gd name="T25" fmla="*/ 110 h 199"/>
              <a:gd name="T26" fmla="*/ 188 w 241"/>
              <a:gd name="T27" fmla="*/ 53 h 199"/>
              <a:gd name="T28" fmla="*/ 153 w 241"/>
              <a:gd name="T29" fmla="*/ 53 h 199"/>
              <a:gd name="T30" fmla="*/ 147 w 241"/>
              <a:gd name="T31" fmla="*/ 0 h 199"/>
              <a:gd name="T32" fmla="*/ 175 w 241"/>
              <a:gd name="T33" fmla="*/ 0 h 199"/>
              <a:gd name="T34" fmla="*/ 194 w 241"/>
              <a:gd name="T35" fmla="*/ 11 h 199"/>
              <a:gd name="T36" fmla="*/ 236 w 241"/>
              <a:gd name="T37" fmla="*/ 111 h 199"/>
              <a:gd name="T38" fmla="*/ 240 w 241"/>
              <a:gd name="T39" fmla="*/ 136 h 199"/>
              <a:gd name="T40" fmla="*/ 206 w 241"/>
              <a:gd name="T41" fmla="*/ 134 h 199"/>
              <a:gd name="T42" fmla="*/ 35 w 241"/>
              <a:gd name="T43" fmla="*/ 134 h 199"/>
              <a:gd name="T44" fmla="*/ 24 w 241"/>
              <a:gd name="T45" fmla="*/ 147 h 199"/>
              <a:gd name="T46" fmla="*/ 27 w 241"/>
              <a:gd name="T47" fmla="*/ 166 h 199"/>
              <a:gd name="T48" fmla="*/ 42 w 241"/>
              <a:gd name="T49" fmla="*/ 180 h 199"/>
              <a:gd name="T50" fmla="*/ 199 w 241"/>
              <a:gd name="T51" fmla="*/ 180 h 199"/>
              <a:gd name="T52" fmla="*/ 214 w 241"/>
              <a:gd name="T53" fmla="*/ 166 h 199"/>
              <a:gd name="T54" fmla="*/ 218 w 241"/>
              <a:gd name="T55" fmla="*/ 147 h 199"/>
              <a:gd name="T56" fmla="*/ 206 w 241"/>
              <a:gd name="T57" fmla="*/ 13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1" h="199">
                <a:moveTo>
                  <a:pt x="240" y="136"/>
                </a:moveTo>
                <a:cubicBezTo>
                  <a:pt x="231" y="185"/>
                  <a:pt x="231" y="185"/>
                  <a:pt x="231" y="185"/>
                </a:cubicBezTo>
                <a:cubicBezTo>
                  <a:pt x="230" y="192"/>
                  <a:pt x="222" y="199"/>
                  <a:pt x="215" y="199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19" y="199"/>
                  <a:pt x="12" y="192"/>
                  <a:pt x="10" y="185"/>
                </a:cubicBezTo>
                <a:cubicBezTo>
                  <a:pt x="1" y="136"/>
                  <a:pt x="1" y="136"/>
                  <a:pt x="1" y="136"/>
                </a:cubicBezTo>
                <a:cubicBezTo>
                  <a:pt x="0" y="129"/>
                  <a:pt x="2" y="117"/>
                  <a:pt x="6" y="111"/>
                </a:cubicBezTo>
                <a:cubicBezTo>
                  <a:pt x="47" y="11"/>
                  <a:pt x="47" y="11"/>
                  <a:pt x="47" y="11"/>
                </a:cubicBezTo>
                <a:cubicBezTo>
                  <a:pt x="50" y="5"/>
                  <a:pt x="59" y="0"/>
                  <a:pt x="67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9" y="53"/>
                  <a:pt x="89" y="53"/>
                  <a:pt x="89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121" y="110"/>
                  <a:pt x="121" y="110"/>
                  <a:pt x="121" y="110"/>
                </a:cubicBezTo>
                <a:cubicBezTo>
                  <a:pt x="188" y="53"/>
                  <a:pt x="188" y="53"/>
                  <a:pt x="188" y="53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47" y="0"/>
                  <a:pt x="147" y="0"/>
                  <a:pt x="147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82" y="0"/>
                  <a:pt x="191" y="5"/>
                  <a:pt x="194" y="11"/>
                </a:cubicBezTo>
                <a:cubicBezTo>
                  <a:pt x="236" y="111"/>
                  <a:pt x="236" y="111"/>
                  <a:pt x="236" y="111"/>
                </a:cubicBezTo>
                <a:cubicBezTo>
                  <a:pt x="239" y="117"/>
                  <a:pt x="241" y="129"/>
                  <a:pt x="240" y="136"/>
                </a:cubicBezTo>
                <a:close/>
                <a:moveTo>
                  <a:pt x="206" y="134"/>
                </a:moveTo>
                <a:cubicBezTo>
                  <a:pt x="35" y="134"/>
                  <a:pt x="35" y="134"/>
                  <a:pt x="35" y="134"/>
                </a:cubicBezTo>
                <a:cubicBezTo>
                  <a:pt x="27" y="134"/>
                  <a:pt x="23" y="140"/>
                  <a:pt x="24" y="147"/>
                </a:cubicBezTo>
                <a:cubicBezTo>
                  <a:pt x="27" y="166"/>
                  <a:pt x="27" y="166"/>
                  <a:pt x="27" y="166"/>
                </a:cubicBezTo>
                <a:cubicBezTo>
                  <a:pt x="28" y="174"/>
                  <a:pt x="35" y="180"/>
                  <a:pt x="42" y="180"/>
                </a:cubicBezTo>
                <a:cubicBezTo>
                  <a:pt x="199" y="180"/>
                  <a:pt x="199" y="180"/>
                  <a:pt x="199" y="180"/>
                </a:cubicBezTo>
                <a:cubicBezTo>
                  <a:pt x="206" y="180"/>
                  <a:pt x="213" y="174"/>
                  <a:pt x="214" y="166"/>
                </a:cubicBezTo>
                <a:cubicBezTo>
                  <a:pt x="218" y="147"/>
                  <a:pt x="218" y="147"/>
                  <a:pt x="218" y="147"/>
                </a:cubicBezTo>
                <a:cubicBezTo>
                  <a:pt x="219" y="140"/>
                  <a:pt x="214" y="134"/>
                  <a:pt x="206" y="1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0" name="Freeform 43"/>
          <p:cNvSpPr>
            <a:spLocks noEditPoints="1"/>
          </p:cNvSpPr>
          <p:nvPr/>
        </p:nvSpPr>
        <p:spPr bwMode="auto">
          <a:xfrm>
            <a:off x="7099582" y="2136395"/>
            <a:ext cx="221591" cy="196085"/>
          </a:xfrm>
          <a:custGeom>
            <a:avLst/>
            <a:gdLst>
              <a:gd name="T0" fmla="*/ 253 w 255"/>
              <a:gd name="T1" fmla="*/ 221 h 225"/>
              <a:gd name="T2" fmla="*/ 245 w 255"/>
              <a:gd name="T3" fmla="*/ 225 h 225"/>
              <a:gd name="T4" fmla="*/ 9 w 255"/>
              <a:gd name="T5" fmla="*/ 225 h 225"/>
              <a:gd name="T6" fmla="*/ 1 w 255"/>
              <a:gd name="T7" fmla="*/ 221 h 225"/>
              <a:gd name="T8" fmla="*/ 1 w 255"/>
              <a:gd name="T9" fmla="*/ 212 h 225"/>
              <a:gd name="T10" fmla="*/ 119 w 255"/>
              <a:gd name="T11" fmla="*/ 5 h 225"/>
              <a:gd name="T12" fmla="*/ 127 w 255"/>
              <a:gd name="T13" fmla="*/ 0 h 225"/>
              <a:gd name="T14" fmla="*/ 135 w 255"/>
              <a:gd name="T15" fmla="*/ 5 h 225"/>
              <a:gd name="T16" fmla="*/ 253 w 255"/>
              <a:gd name="T17" fmla="*/ 212 h 225"/>
              <a:gd name="T18" fmla="*/ 253 w 255"/>
              <a:gd name="T19" fmla="*/ 221 h 225"/>
              <a:gd name="T20" fmla="*/ 143 w 255"/>
              <a:gd name="T21" fmla="*/ 73 h 225"/>
              <a:gd name="T22" fmla="*/ 111 w 255"/>
              <a:gd name="T23" fmla="*/ 73 h 225"/>
              <a:gd name="T24" fmla="*/ 111 w 255"/>
              <a:gd name="T25" fmla="*/ 152 h 225"/>
              <a:gd name="T26" fmla="*/ 143 w 255"/>
              <a:gd name="T27" fmla="*/ 152 h 225"/>
              <a:gd name="T28" fmla="*/ 143 w 255"/>
              <a:gd name="T29" fmla="*/ 73 h 225"/>
              <a:gd name="T30" fmla="*/ 143 w 255"/>
              <a:gd name="T31" fmla="*/ 172 h 225"/>
              <a:gd name="T32" fmla="*/ 111 w 255"/>
              <a:gd name="T33" fmla="*/ 172 h 225"/>
              <a:gd name="T34" fmla="*/ 111 w 255"/>
              <a:gd name="T35" fmla="*/ 199 h 225"/>
              <a:gd name="T36" fmla="*/ 143 w 255"/>
              <a:gd name="T37" fmla="*/ 199 h 225"/>
              <a:gd name="T38" fmla="*/ 143 w 255"/>
              <a:gd name="T39" fmla="*/ 17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5" h="225">
                <a:moveTo>
                  <a:pt x="253" y="221"/>
                </a:moveTo>
                <a:cubicBezTo>
                  <a:pt x="252" y="224"/>
                  <a:pt x="249" y="225"/>
                  <a:pt x="245" y="225"/>
                </a:cubicBezTo>
                <a:cubicBezTo>
                  <a:pt x="9" y="225"/>
                  <a:pt x="9" y="225"/>
                  <a:pt x="9" y="225"/>
                </a:cubicBezTo>
                <a:cubicBezTo>
                  <a:pt x="6" y="225"/>
                  <a:pt x="3" y="224"/>
                  <a:pt x="1" y="221"/>
                </a:cubicBezTo>
                <a:cubicBezTo>
                  <a:pt x="0" y="218"/>
                  <a:pt x="0" y="215"/>
                  <a:pt x="1" y="212"/>
                </a:cubicBezTo>
                <a:cubicBezTo>
                  <a:pt x="119" y="5"/>
                  <a:pt x="119" y="5"/>
                  <a:pt x="119" y="5"/>
                </a:cubicBezTo>
                <a:cubicBezTo>
                  <a:pt x="121" y="1"/>
                  <a:pt x="124" y="0"/>
                  <a:pt x="127" y="0"/>
                </a:cubicBezTo>
                <a:cubicBezTo>
                  <a:pt x="131" y="0"/>
                  <a:pt x="134" y="1"/>
                  <a:pt x="135" y="5"/>
                </a:cubicBezTo>
                <a:cubicBezTo>
                  <a:pt x="253" y="212"/>
                  <a:pt x="253" y="212"/>
                  <a:pt x="253" y="212"/>
                </a:cubicBezTo>
                <a:cubicBezTo>
                  <a:pt x="255" y="215"/>
                  <a:pt x="255" y="218"/>
                  <a:pt x="253" y="221"/>
                </a:cubicBezTo>
                <a:close/>
                <a:moveTo>
                  <a:pt x="143" y="73"/>
                </a:moveTo>
                <a:cubicBezTo>
                  <a:pt x="111" y="73"/>
                  <a:pt x="111" y="73"/>
                  <a:pt x="111" y="73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43" y="152"/>
                  <a:pt x="143" y="152"/>
                  <a:pt x="143" y="152"/>
                </a:cubicBezTo>
                <a:lnTo>
                  <a:pt x="143" y="73"/>
                </a:lnTo>
                <a:close/>
                <a:moveTo>
                  <a:pt x="143" y="172"/>
                </a:moveTo>
                <a:cubicBezTo>
                  <a:pt x="111" y="172"/>
                  <a:pt x="111" y="172"/>
                  <a:pt x="111" y="172"/>
                </a:cubicBezTo>
                <a:cubicBezTo>
                  <a:pt x="111" y="199"/>
                  <a:pt x="111" y="199"/>
                  <a:pt x="111" y="199"/>
                </a:cubicBezTo>
                <a:cubicBezTo>
                  <a:pt x="143" y="199"/>
                  <a:pt x="143" y="199"/>
                  <a:pt x="143" y="199"/>
                </a:cubicBezTo>
                <a:lnTo>
                  <a:pt x="143" y="1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7365810" y="2136395"/>
            <a:ext cx="234346" cy="196085"/>
          </a:xfrm>
          <a:custGeom>
            <a:avLst/>
            <a:gdLst>
              <a:gd name="T0" fmla="*/ 267 w 268"/>
              <a:gd name="T1" fmla="*/ 172 h 225"/>
              <a:gd name="T2" fmla="*/ 259 w 268"/>
              <a:gd name="T3" fmla="*/ 213 h 225"/>
              <a:gd name="T4" fmla="*/ 243 w 268"/>
              <a:gd name="T5" fmla="*/ 225 h 225"/>
              <a:gd name="T6" fmla="*/ 26 w 268"/>
              <a:gd name="T7" fmla="*/ 225 h 225"/>
              <a:gd name="T8" fmla="*/ 9 w 268"/>
              <a:gd name="T9" fmla="*/ 213 h 225"/>
              <a:gd name="T10" fmla="*/ 2 w 268"/>
              <a:gd name="T11" fmla="*/ 172 h 225"/>
              <a:gd name="T12" fmla="*/ 10 w 268"/>
              <a:gd name="T13" fmla="*/ 153 h 225"/>
              <a:gd name="T14" fmla="*/ 53 w 268"/>
              <a:gd name="T15" fmla="*/ 125 h 225"/>
              <a:gd name="T16" fmla="*/ 79 w 268"/>
              <a:gd name="T17" fmla="*/ 125 h 225"/>
              <a:gd name="T18" fmla="*/ 33 w 268"/>
              <a:gd name="T19" fmla="*/ 160 h 225"/>
              <a:gd name="T20" fmla="*/ 80 w 268"/>
              <a:gd name="T21" fmla="*/ 160 h 225"/>
              <a:gd name="T22" fmla="*/ 83 w 268"/>
              <a:gd name="T23" fmla="*/ 161 h 225"/>
              <a:gd name="T24" fmla="*/ 95 w 268"/>
              <a:gd name="T25" fmla="*/ 191 h 225"/>
              <a:gd name="T26" fmla="*/ 174 w 268"/>
              <a:gd name="T27" fmla="*/ 191 h 225"/>
              <a:gd name="T28" fmla="*/ 185 w 268"/>
              <a:gd name="T29" fmla="*/ 161 h 225"/>
              <a:gd name="T30" fmla="*/ 188 w 268"/>
              <a:gd name="T31" fmla="*/ 160 h 225"/>
              <a:gd name="T32" fmla="*/ 235 w 268"/>
              <a:gd name="T33" fmla="*/ 160 h 225"/>
              <a:gd name="T34" fmla="*/ 190 w 268"/>
              <a:gd name="T35" fmla="*/ 125 h 225"/>
              <a:gd name="T36" fmla="*/ 216 w 268"/>
              <a:gd name="T37" fmla="*/ 125 h 225"/>
              <a:gd name="T38" fmla="*/ 258 w 268"/>
              <a:gd name="T39" fmla="*/ 153 h 225"/>
              <a:gd name="T40" fmla="*/ 267 w 268"/>
              <a:gd name="T41" fmla="*/ 172 h 225"/>
              <a:gd name="T42" fmla="*/ 206 w 268"/>
              <a:gd name="T43" fmla="*/ 67 h 225"/>
              <a:gd name="T44" fmla="*/ 166 w 268"/>
              <a:gd name="T45" fmla="*/ 67 h 225"/>
              <a:gd name="T46" fmla="*/ 166 w 268"/>
              <a:gd name="T47" fmla="*/ 133 h 225"/>
              <a:gd name="T48" fmla="*/ 102 w 268"/>
              <a:gd name="T49" fmla="*/ 133 h 225"/>
              <a:gd name="T50" fmla="*/ 102 w 268"/>
              <a:gd name="T51" fmla="*/ 67 h 225"/>
              <a:gd name="T52" fmla="*/ 63 w 268"/>
              <a:gd name="T53" fmla="*/ 67 h 225"/>
              <a:gd name="T54" fmla="*/ 134 w 268"/>
              <a:gd name="T55" fmla="*/ 0 h 225"/>
              <a:gd name="T56" fmla="*/ 206 w 268"/>
              <a:gd name="T57" fmla="*/ 6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8" h="225">
                <a:moveTo>
                  <a:pt x="267" y="172"/>
                </a:moveTo>
                <a:cubicBezTo>
                  <a:pt x="259" y="213"/>
                  <a:pt x="259" y="213"/>
                  <a:pt x="259" y="213"/>
                </a:cubicBezTo>
                <a:cubicBezTo>
                  <a:pt x="258" y="220"/>
                  <a:pt x="250" y="225"/>
                  <a:pt x="243" y="225"/>
                </a:cubicBezTo>
                <a:cubicBezTo>
                  <a:pt x="26" y="225"/>
                  <a:pt x="26" y="225"/>
                  <a:pt x="26" y="225"/>
                </a:cubicBezTo>
                <a:cubicBezTo>
                  <a:pt x="19" y="225"/>
                  <a:pt x="11" y="220"/>
                  <a:pt x="9" y="213"/>
                </a:cubicBezTo>
                <a:cubicBezTo>
                  <a:pt x="2" y="172"/>
                  <a:pt x="2" y="172"/>
                  <a:pt x="2" y="172"/>
                </a:cubicBezTo>
                <a:cubicBezTo>
                  <a:pt x="0" y="165"/>
                  <a:pt x="4" y="157"/>
                  <a:pt x="10" y="153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33" y="160"/>
                  <a:pt x="33" y="160"/>
                  <a:pt x="33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2" y="160"/>
                  <a:pt x="83" y="160"/>
                  <a:pt x="83" y="161"/>
                </a:cubicBezTo>
                <a:cubicBezTo>
                  <a:pt x="95" y="191"/>
                  <a:pt x="95" y="191"/>
                  <a:pt x="95" y="191"/>
                </a:cubicBezTo>
                <a:cubicBezTo>
                  <a:pt x="174" y="191"/>
                  <a:pt x="174" y="191"/>
                  <a:pt x="174" y="19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5" y="160"/>
                  <a:pt x="186" y="160"/>
                  <a:pt x="188" y="160"/>
                </a:cubicBezTo>
                <a:cubicBezTo>
                  <a:pt x="235" y="160"/>
                  <a:pt x="235" y="160"/>
                  <a:pt x="235" y="160"/>
                </a:cubicBezTo>
                <a:cubicBezTo>
                  <a:pt x="190" y="125"/>
                  <a:pt x="190" y="125"/>
                  <a:pt x="190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58" y="153"/>
                  <a:pt x="258" y="153"/>
                  <a:pt x="258" y="153"/>
                </a:cubicBezTo>
                <a:cubicBezTo>
                  <a:pt x="264" y="157"/>
                  <a:pt x="268" y="165"/>
                  <a:pt x="267" y="172"/>
                </a:cubicBezTo>
                <a:close/>
                <a:moveTo>
                  <a:pt x="206" y="67"/>
                </a:moveTo>
                <a:cubicBezTo>
                  <a:pt x="166" y="67"/>
                  <a:pt x="166" y="67"/>
                  <a:pt x="166" y="67"/>
                </a:cubicBezTo>
                <a:cubicBezTo>
                  <a:pt x="166" y="133"/>
                  <a:pt x="166" y="133"/>
                  <a:pt x="166" y="133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134" y="0"/>
                  <a:pt x="134" y="0"/>
                  <a:pt x="134" y="0"/>
                </a:cubicBezTo>
                <a:lnTo>
                  <a:pt x="206" y="6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7644792" y="2128425"/>
            <a:ext cx="215215" cy="213621"/>
          </a:xfrm>
          <a:custGeom>
            <a:avLst/>
            <a:gdLst>
              <a:gd name="T0" fmla="*/ 245 w 246"/>
              <a:gd name="T1" fmla="*/ 121 h 246"/>
              <a:gd name="T2" fmla="*/ 124 w 246"/>
              <a:gd name="T3" fmla="*/ 245 h 246"/>
              <a:gd name="T4" fmla="*/ 1 w 246"/>
              <a:gd name="T5" fmla="*/ 124 h 246"/>
              <a:gd name="T6" fmla="*/ 121 w 246"/>
              <a:gd name="T7" fmla="*/ 1 h 246"/>
              <a:gd name="T8" fmla="*/ 245 w 246"/>
              <a:gd name="T9" fmla="*/ 121 h 246"/>
              <a:gd name="T10" fmla="*/ 171 w 246"/>
              <a:gd name="T11" fmla="*/ 89 h 246"/>
              <a:gd name="T12" fmla="*/ 157 w 246"/>
              <a:gd name="T13" fmla="*/ 59 h 246"/>
              <a:gd name="T14" fmla="*/ 121 w 246"/>
              <a:gd name="T15" fmla="*/ 49 h 246"/>
              <a:gd name="T16" fmla="*/ 94 w 246"/>
              <a:gd name="T17" fmla="*/ 56 h 246"/>
              <a:gd name="T18" fmla="*/ 75 w 246"/>
              <a:gd name="T19" fmla="*/ 94 h 246"/>
              <a:gd name="T20" fmla="*/ 75 w 246"/>
              <a:gd name="T21" fmla="*/ 96 h 246"/>
              <a:gd name="T22" fmla="*/ 104 w 246"/>
              <a:gd name="T23" fmla="*/ 96 h 246"/>
              <a:gd name="T24" fmla="*/ 104 w 246"/>
              <a:gd name="T25" fmla="*/ 94 h 246"/>
              <a:gd name="T26" fmla="*/ 109 w 246"/>
              <a:gd name="T27" fmla="*/ 80 h 246"/>
              <a:gd name="T28" fmla="*/ 122 w 246"/>
              <a:gd name="T29" fmla="*/ 74 h 246"/>
              <a:gd name="T30" fmla="*/ 137 w 246"/>
              <a:gd name="T31" fmla="*/ 79 h 246"/>
              <a:gd name="T32" fmla="*/ 140 w 246"/>
              <a:gd name="T33" fmla="*/ 91 h 246"/>
              <a:gd name="T34" fmla="*/ 136 w 246"/>
              <a:gd name="T35" fmla="*/ 102 h 246"/>
              <a:gd name="T36" fmla="*/ 131 w 246"/>
              <a:gd name="T37" fmla="*/ 106 h 246"/>
              <a:gd name="T38" fmla="*/ 110 w 246"/>
              <a:gd name="T39" fmla="*/ 124 h 246"/>
              <a:gd name="T40" fmla="*/ 105 w 246"/>
              <a:gd name="T41" fmla="*/ 144 h 246"/>
              <a:gd name="T42" fmla="*/ 105 w 246"/>
              <a:gd name="T43" fmla="*/ 147 h 246"/>
              <a:gd name="T44" fmla="*/ 134 w 246"/>
              <a:gd name="T45" fmla="*/ 147 h 246"/>
              <a:gd name="T46" fmla="*/ 134 w 246"/>
              <a:gd name="T47" fmla="*/ 146 h 246"/>
              <a:gd name="T48" fmla="*/ 135 w 246"/>
              <a:gd name="T49" fmla="*/ 138 h 246"/>
              <a:gd name="T50" fmla="*/ 143 w 246"/>
              <a:gd name="T51" fmla="*/ 129 h 246"/>
              <a:gd name="T52" fmla="*/ 150 w 246"/>
              <a:gd name="T53" fmla="*/ 123 h 246"/>
              <a:gd name="T54" fmla="*/ 164 w 246"/>
              <a:gd name="T55" fmla="*/ 111 h 246"/>
              <a:gd name="T56" fmla="*/ 171 w 246"/>
              <a:gd name="T57" fmla="*/ 89 h 246"/>
              <a:gd name="T58" fmla="*/ 139 w 246"/>
              <a:gd name="T59" fmla="*/ 180 h 246"/>
              <a:gd name="T60" fmla="*/ 121 w 246"/>
              <a:gd name="T61" fmla="*/ 162 h 246"/>
              <a:gd name="T62" fmla="*/ 120 w 246"/>
              <a:gd name="T63" fmla="*/ 162 h 246"/>
              <a:gd name="T64" fmla="*/ 103 w 246"/>
              <a:gd name="T65" fmla="*/ 179 h 246"/>
              <a:gd name="T66" fmla="*/ 120 w 246"/>
              <a:gd name="T67" fmla="*/ 197 h 246"/>
              <a:gd name="T68" fmla="*/ 121 w 246"/>
              <a:gd name="T69" fmla="*/ 197 h 246"/>
              <a:gd name="T70" fmla="*/ 139 w 246"/>
              <a:gd name="T71" fmla="*/ 18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6" h="246">
                <a:moveTo>
                  <a:pt x="245" y="121"/>
                </a:moveTo>
                <a:cubicBezTo>
                  <a:pt x="246" y="189"/>
                  <a:pt x="192" y="244"/>
                  <a:pt x="124" y="245"/>
                </a:cubicBezTo>
                <a:cubicBezTo>
                  <a:pt x="57" y="246"/>
                  <a:pt x="1" y="192"/>
                  <a:pt x="1" y="124"/>
                </a:cubicBezTo>
                <a:cubicBezTo>
                  <a:pt x="0" y="57"/>
                  <a:pt x="53" y="2"/>
                  <a:pt x="121" y="1"/>
                </a:cubicBezTo>
                <a:cubicBezTo>
                  <a:pt x="188" y="0"/>
                  <a:pt x="244" y="54"/>
                  <a:pt x="245" y="121"/>
                </a:cubicBezTo>
                <a:close/>
                <a:moveTo>
                  <a:pt x="171" y="89"/>
                </a:moveTo>
                <a:cubicBezTo>
                  <a:pt x="171" y="76"/>
                  <a:pt x="166" y="66"/>
                  <a:pt x="157" y="59"/>
                </a:cubicBezTo>
                <a:cubicBezTo>
                  <a:pt x="148" y="52"/>
                  <a:pt x="136" y="49"/>
                  <a:pt x="121" y="49"/>
                </a:cubicBezTo>
                <a:cubicBezTo>
                  <a:pt x="111" y="49"/>
                  <a:pt x="101" y="51"/>
                  <a:pt x="94" y="56"/>
                </a:cubicBezTo>
                <a:cubicBezTo>
                  <a:pt x="82" y="63"/>
                  <a:pt x="76" y="76"/>
                  <a:pt x="75" y="94"/>
                </a:cubicBezTo>
                <a:cubicBezTo>
                  <a:pt x="75" y="96"/>
                  <a:pt x="75" y="96"/>
                  <a:pt x="75" y="96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4" y="94"/>
                  <a:pt x="104" y="94"/>
                  <a:pt x="104" y="94"/>
                </a:cubicBezTo>
                <a:cubicBezTo>
                  <a:pt x="104" y="89"/>
                  <a:pt x="105" y="85"/>
                  <a:pt x="109" y="80"/>
                </a:cubicBezTo>
                <a:cubicBezTo>
                  <a:pt x="111" y="76"/>
                  <a:pt x="116" y="74"/>
                  <a:pt x="122" y="74"/>
                </a:cubicBezTo>
                <a:cubicBezTo>
                  <a:pt x="129" y="74"/>
                  <a:pt x="134" y="75"/>
                  <a:pt x="137" y="79"/>
                </a:cubicBezTo>
                <a:cubicBezTo>
                  <a:pt x="139" y="83"/>
                  <a:pt x="140" y="87"/>
                  <a:pt x="140" y="91"/>
                </a:cubicBezTo>
                <a:cubicBezTo>
                  <a:pt x="140" y="94"/>
                  <a:pt x="139" y="97"/>
                  <a:pt x="136" y="102"/>
                </a:cubicBezTo>
                <a:cubicBezTo>
                  <a:pt x="135" y="103"/>
                  <a:pt x="134" y="105"/>
                  <a:pt x="131" y="106"/>
                </a:cubicBezTo>
                <a:cubicBezTo>
                  <a:pt x="131" y="107"/>
                  <a:pt x="117" y="116"/>
                  <a:pt x="110" y="124"/>
                </a:cubicBezTo>
                <a:cubicBezTo>
                  <a:pt x="106" y="129"/>
                  <a:pt x="106" y="135"/>
                  <a:pt x="105" y="144"/>
                </a:cubicBezTo>
                <a:cubicBezTo>
                  <a:pt x="105" y="147"/>
                  <a:pt x="105" y="147"/>
                  <a:pt x="105" y="147"/>
                </a:cubicBezTo>
                <a:cubicBezTo>
                  <a:pt x="134" y="147"/>
                  <a:pt x="134" y="147"/>
                  <a:pt x="134" y="147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4" y="141"/>
                  <a:pt x="134" y="140"/>
                  <a:pt x="135" y="138"/>
                </a:cubicBezTo>
                <a:cubicBezTo>
                  <a:pt x="136" y="135"/>
                  <a:pt x="138" y="132"/>
                  <a:pt x="143" y="129"/>
                </a:cubicBezTo>
                <a:cubicBezTo>
                  <a:pt x="150" y="123"/>
                  <a:pt x="150" y="123"/>
                  <a:pt x="150" y="123"/>
                </a:cubicBezTo>
                <a:cubicBezTo>
                  <a:pt x="156" y="118"/>
                  <a:pt x="162" y="114"/>
                  <a:pt x="164" y="111"/>
                </a:cubicBezTo>
                <a:cubicBezTo>
                  <a:pt x="169" y="104"/>
                  <a:pt x="171" y="97"/>
                  <a:pt x="171" y="89"/>
                </a:cubicBezTo>
                <a:close/>
                <a:moveTo>
                  <a:pt x="139" y="180"/>
                </a:moveTo>
                <a:cubicBezTo>
                  <a:pt x="139" y="170"/>
                  <a:pt x="132" y="162"/>
                  <a:pt x="121" y="162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10" y="162"/>
                  <a:pt x="103" y="169"/>
                  <a:pt x="103" y="179"/>
                </a:cubicBezTo>
                <a:cubicBezTo>
                  <a:pt x="102" y="189"/>
                  <a:pt x="110" y="197"/>
                  <a:pt x="120" y="197"/>
                </a:cubicBezTo>
                <a:cubicBezTo>
                  <a:pt x="121" y="197"/>
                  <a:pt x="121" y="197"/>
                  <a:pt x="121" y="197"/>
                </a:cubicBezTo>
                <a:cubicBezTo>
                  <a:pt x="131" y="197"/>
                  <a:pt x="138" y="190"/>
                  <a:pt x="139" y="1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7906237" y="2130018"/>
            <a:ext cx="161013" cy="208838"/>
          </a:xfrm>
          <a:custGeom>
            <a:avLst/>
            <a:gdLst>
              <a:gd name="T0" fmla="*/ 186 w 186"/>
              <a:gd name="T1" fmla="*/ 67 h 239"/>
              <a:gd name="T2" fmla="*/ 186 w 186"/>
              <a:gd name="T3" fmla="*/ 226 h 239"/>
              <a:gd name="T4" fmla="*/ 172 w 186"/>
              <a:gd name="T5" fmla="*/ 239 h 239"/>
              <a:gd name="T6" fmla="*/ 66 w 186"/>
              <a:gd name="T7" fmla="*/ 239 h 239"/>
              <a:gd name="T8" fmla="*/ 53 w 186"/>
              <a:gd name="T9" fmla="*/ 226 h 239"/>
              <a:gd name="T10" fmla="*/ 53 w 186"/>
              <a:gd name="T11" fmla="*/ 186 h 239"/>
              <a:gd name="T12" fmla="*/ 13 w 186"/>
              <a:gd name="T13" fmla="*/ 186 h 239"/>
              <a:gd name="T14" fmla="*/ 0 w 186"/>
              <a:gd name="T15" fmla="*/ 173 h 239"/>
              <a:gd name="T16" fmla="*/ 0 w 186"/>
              <a:gd name="T17" fmla="*/ 14 h 239"/>
              <a:gd name="T18" fmla="*/ 13 w 186"/>
              <a:gd name="T19" fmla="*/ 0 h 239"/>
              <a:gd name="T20" fmla="*/ 119 w 186"/>
              <a:gd name="T21" fmla="*/ 0 h 239"/>
              <a:gd name="T22" fmla="*/ 132 w 186"/>
              <a:gd name="T23" fmla="*/ 14 h 239"/>
              <a:gd name="T24" fmla="*/ 132 w 186"/>
              <a:gd name="T25" fmla="*/ 54 h 239"/>
              <a:gd name="T26" fmla="*/ 172 w 186"/>
              <a:gd name="T27" fmla="*/ 54 h 239"/>
              <a:gd name="T28" fmla="*/ 186 w 186"/>
              <a:gd name="T29" fmla="*/ 67 h 239"/>
              <a:gd name="T30" fmla="*/ 53 w 186"/>
              <a:gd name="T31" fmla="*/ 160 h 239"/>
              <a:gd name="T32" fmla="*/ 53 w 186"/>
              <a:gd name="T33" fmla="*/ 67 h 239"/>
              <a:gd name="T34" fmla="*/ 66 w 186"/>
              <a:gd name="T35" fmla="*/ 54 h 239"/>
              <a:gd name="T36" fmla="*/ 106 w 186"/>
              <a:gd name="T37" fmla="*/ 54 h 239"/>
              <a:gd name="T38" fmla="*/ 106 w 186"/>
              <a:gd name="T39" fmla="*/ 27 h 239"/>
              <a:gd name="T40" fmla="*/ 26 w 186"/>
              <a:gd name="T41" fmla="*/ 27 h 239"/>
              <a:gd name="T42" fmla="*/ 26 w 186"/>
              <a:gd name="T43" fmla="*/ 160 h 239"/>
              <a:gd name="T44" fmla="*/ 53 w 186"/>
              <a:gd name="T45" fmla="*/ 160 h 239"/>
              <a:gd name="T46" fmla="*/ 159 w 186"/>
              <a:gd name="T47" fmla="*/ 80 h 239"/>
              <a:gd name="T48" fmla="*/ 79 w 186"/>
              <a:gd name="T49" fmla="*/ 80 h 239"/>
              <a:gd name="T50" fmla="*/ 79 w 186"/>
              <a:gd name="T51" fmla="*/ 213 h 239"/>
              <a:gd name="T52" fmla="*/ 159 w 186"/>
              <a:gd name="T53" fmla="*/ 213 h 239"/>
              <a:gd name="T54" fmla="*/ 159 w 186"/>
              <a:gd name="T55" fmla="*/ 8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86" h="239">
                <a:moveTo>
                  <a:pt x="186" y="67"/>
                </a:moveTo>
                <a:cubicBezTo>
                  <a:pt x="186" y="226"/>
                  <a:pt x="186" y="226"/>
                  <a:pt x="186" y="226"/>
                </a:cubicBezTo>
                <a:cubicBezTo>
                  <a:pt x="186" y="234"/>
                  <a:pt x="180" y="239"/>
                  <a:pt x="172" y="239"/>
                </a:cubicBezTo>
                <a:cubicBezTo>
                  <a:pt x="66" y="239"/>
                  <a:pt x="66" y="239"/>
                  <a:pt x="66" y="239"/>
                </a:cubicBezTo>
                <a:cubicBezTo>
                  <a:pt x="59" y="239"/>
                  <a:pt x="53" y="234"/>
                  <a:pt x="53" y="22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13" y="186"/>
                  <a:pt x="13" y="186"/>
                  <a:pt x="13" y="186"/>
                </a:cubicBezTo>
                <a:cubicBezTo>
                  <a:pt x="6" y="186"/>
                  <a:pt x="0" y="180"/>
                  <a:pt x="0" y="17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3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7" y="0"/>
                  <a:pt x="132" y="6"/>
                  <a:pt x="132" y="1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72" y="54"/>
                  <a:pt x="172" y="54"/>
                  <a:pt x="172" y="54"/>
                </a:cubicBezTo>
                <a:cubicBezTo>
                  <a:pt x="180" y="54"/>
                  <a:pt x="186" y="59"/>
                  <a:pt x="186" y="67"/>
                </a:cubicBezTo>
                <a:close/>
                <a:moveTo>
                  <a:pt x="53" y="160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59"/>
                  <a:pt x="59" y="54"/>
                  <a:pt x="66" y="54"/>
                </a:cubicBezTo>
                <a:cubicBezTo>
                  <a:pt x="106" y="54"/>
                  <a:pt x="106" y="54"/>
                  <a:pt x="106" y="54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160"/>
                  <a:pt x="26" y="160"/>
                  <a:pt x="26" y="160"/>
                </a:cubicBezTo>
                <a:lnTo>
                  <a:pt x="53" y="160"/>
                </a:lnTo>
                <a:close/>
                <a:moveTo>
                  <a:pt x="159" y="80"/>
                </a:moveTo>
                <a:cubicBezTo>
                  <a:pt x="79" y="80"/>
                  <a:pt x="79" y="80"/>
                  <a:pt x="79" y="80"/>
                </a:cubicBezTo>
                <a:cubicBezTo>
                  <a:pt x="79" y="213"/>
                  <a:pt x="79" y="213"/>
                  <a:pt x="79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4" name="Freeform 47"/>
          <p:cNvSpPr>
            <a:spLocks noEditPoints="1"/>
          </p:cNvSpPr>
          <p:nvPr/>
        </p:nvSpPr>
        <p:spPr bwMode="auto">
          <a:xfrm>
            <a:off x="8113481" y="2130018"/>
            <a:ext cx="162606" cy="208838"/>
          </a:xfrm>
          <a:custGeom>
            <a:avLst/>
            <a:gdLst>
              <a:gd name="T0" fmla="*/ 186 w 186"/>
              <a:gd name="T1" fmla="*/ 27 h 239"/>
              <a:gd name="T2" fmla="*/ 186 w 186"/>
              <a:gd name="T3" fmla="*/ 213 h 239"/>
              <a:gd name="T4" fmla="*/ 159 w 186"/>
              <a:gd name="T5" fmla="*/ 239 h 239"/>
              <a:gd name="T6" fmla="*/ 26 w 186"/>
              <a:gd name="T7" fmla="*/ 239 h 239"/>
              <a:gd name="T8" fmla="*/ 0 w 186"/>
              <a:gd name="T9" fmla="*/ 213 h 239"/>
              <a:gd name="T10" fmla="*/ 0 w 186"/>
              <a:gd name="T11" fmla="*/ 27 h 239"/>
              <a:gd name="T12" fmla="*/ 26 w 186"/>
              <a:gd name="T13" fmla="*/ 0 h 239"/>
              <a:gd name="T14" fmla="*/ 159 w 186"/>
              <a:gd name="T15" fmla="*/ 0 h 239"/>
              <a:gd name="T16" fmla="*/ 186 w 186"/>
              <a:gd name="T17" fmla="*/ 27 h 239"/>
              <a:gd name="T18" fmla="*/ 159 w 186"/>
              <a:gd name="T19" fmla="*/ 27 h 239"/>
              <a:gd name="T20" fmla="*/ 26 w 186"/>
              <a:gd name="T21" fmla="*/ 27 h 239"/>
              <a:gd name="T22" fmla="*/ 26 w 186"/>
              <a:gd name="T23" fmla="*/ 213 h 239"/>
              <a:gd name="T24" fmla="*/ 159 w 186"/>
              <a:gd name="T25" fmla="*/ 213 h 239"/>
              <a:gd name="T26" fmla="*/ 159 w 186"/>
              <a:gd name="T27" fmla="*/ 2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239">
                <a:moveTo>
                  <a:pt x="186" y="27"/>
                </a:moveTo>
                <a:cubicBezTo>
                  <a:pt x="186" y="213"/>
                  <a:pt x="186" y="213"/>
                  <a:pt x="186" y="213"/>
                </a:cubicBezTo>
                <a:cubicBezTo>
                  <a:pt x="186" y="228"/>
                  <a:pt x="174" y="239"/>
                  <a:pt x="159" y="239"/>
                </a:cubicBezTo>
                <a:cubicBezTo>
                  <a:pt x="26" y="239"/>
                  <a:pt x="26" y="239"/>
                  <a:pt x="26" y="239"/>
                </a:cubicBezTo>
                <a:cubicBezTo>
                  <a:pt x="12" y="239"/>
                  <a:pt x="0" y="228"/>
                  <a:pt x="0" y="21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3"/>
                  <a:pt x="12" y="0"/>
                  <a:pt x="2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74" y="0"/>
                  <a:pt x="186" y="13"/>
                  <a:pt x="186" y="27"/>
                </a:cubicBezTo>
                <a:close/>
                <a:moveTo>
                  <a:pt x="15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59" y="213"/>
                  <a:pt x="159" y="213"/>
                  <a:pt x="159" y="213"/>
                </a:cubicBezTo>
                <a:lnTo>
                  <a:pt x="159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5" name="Freeform 48"/>
          <p:cNvSpPr>
            <a:spLocks noEditPoints="1"/>
          </p:cNvSpPr>
          <p:nvPr/>
        </p:nvSpPr>
        <p:spPr bwMode="auto">
          <a:xfrm>
            <a:off x="8314349" y="2130018"/>
            <a:ext cx="199273" cy="215215"/>
          </a:xfrm>
          <a:custGeom>
            <a:avLst/>
            <a:gdLst>
              <a:gd name="T0" fmla="*/ 220 w 227"/>
              <a:gd name="T1" fmla="*/ 142 h 247"/>
              <a:gd name="T2" fmla="*/ 132 w 227"/>
              <a:gd name="T3" fmla="*/ 226 h 247"/>
              <a:gd name="T4" fmla="*/ 13 w 227"/>
              <a:gd name="T5" fmla="*/ 218 h 247"/>
              <a:gd name="T6" fmla="*/ 21 w 227"/>
              <a:gd name="T7" fmla="*/ 159 h 247"/>
              <a:gd name="T8" fmla="*/ 38 w 227"/>
              <a:gd name="T9" fmla="*/ 28 h 247"/>
              <a:gd name="T10" fmla="*/ 54 w 227"/>
              <a:gd name="T11" fmla="*/ 5 h 247"/>
              <a:gd name="T12" fmla="*/ 80 w 227"/>
              <a:gd name="T13" fmla="*/ 13 h 247"/>
              <a:gd name="T14" fmla="*/ 176 w 227"/>
              <a:gd name="T15" fmla="*/ 101 h 247"/>
              <a:gd name="T16" fmla="*/ 220 w 227"/>
              <a:gd name="T17" fmla="*/ 142 h 247"/>
              <a:gd name="T18" fmla="*/ 201 w 227"/>
              <a:gd name="T19" fmla="*/ 148 h 247"/>
              <a:gd name="T20" fmla="*/ 106 w 227"/>
              <a:gd name="T21" fmla="*/ 152 h 247"/>
              <a:gd name="T22" fmla="*/ 31 w 227"/>
              <a:gd name="T23" fmla="*/ 211 h 247"/>
              <a:gd name="T24" fmla="*/ 127 w 227"/>
              <a:gd name="T25" fmla="*/ 208 h 247"/>
              <a:gd name="T26" fmla="*/ 201 w 227"/>
              <a:gd name="T27" fmla="*/ 148 h 247"/>
              <a:gd name="T28" fmla="*/ 120 w 227"/>
              <a:gd name="T29" fmla="*/ 159 h 247"/>
              <a:gd name="T30" fmla="*/ 120 w 227"/>
              <a:gd name="T31" fmla="*/ 159 h 247"/>
              <a:gd name="T32" fmla="*/ 93 w 227"/>
              <a:gd name="T33" fmla="*/ 197 h 247"/>
              <a:gd name="T34" fmla="*/ 52 w 227"/>
              <a:gd name="T35" fmla="*/ 194 h 247"/>
              <a:gd name="T36" fmla="*/ 110 w 227"/>
              <a:gd name="T37" fmla="*/ 162 h 247"/>
              <a:gd name="T38" fmla="*/ 120 w 227"/>
              <a:gd name="T39" fmla="*/ 15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7" h="247">
                <a:moveTo>
                  <a:pt x="220" y="142"/>
                </a:moveTo>
                <a:cubicBezTo>
                  <a:pt x="227" y="162"/>
                  <a:pt x="190" y="205"/>
                  <a:pt x="132" y="226"/>
                </a:cubicBezTo>
                <a:cubicBezTo>
                  <a:pt x="75" y="247"/>
                  <a:pt x="20" y="239"/>
                  <a:pt x="13" y="218"/>
                </a:cubicBezTo>
                <a:cubicBezTo>
                  <a:pt x="3" y="189"/>
                  <a:pt x="28" y="188"/>
                  <a:pt x="21" y="159"/>
                </a:cubicBezTo>
                <a:cubicBezTo>
                  <a:pt x="3" y="89"/>
                  <a:pt x="0" y="60"/>
                  <a:pt x="38" y="28"/>
                </a:cubicBezTo>
                <a:cubicBezTo>
                  <a:pt x="52" y="17"/>
                  <a:pt x="40" y="9"/>
                  <a:pt x="54" y="5"/>
                </a:cubicBezTo>
                <a:cubicBezTo>
                  <a:pt x="67" y="0"/>
                  <a:pt x="63" y="13"/>
                  <a:pt x="80" y="13"/>
                </a:cubicBezTo>
                <a:cubicBezTo>
                  <a:pt x="130" y="11"/>
                  <a:pt x="146" y="36"/>
                  <a:pt x="176" y="101"/>
                </a:cubicBezTo>
                <a:cubicBezTo>
                  <a:pt x="189" y="129"/>
                  <a:pt x="209" y="113"/>
                  <a:pt x="220" y="142"/>
                </a:cubicBezTo>
                <a:close/>
                <a:moveTo>
                  <a:pt x="201" y="148"/>
                </a:moveTo>
                <a:cubicBezTo>
                  <a:pt x="198" y="138"/>
                  <a:pt x="165" y="130"/>
                  <a:pt x="106" y="152"/>
                </a:cubicBezTo>
                <a:cubicBezTo>
                  <a:pt x="47" y="174"/>
                  <a:pt x="28" y="203"/>
                  <a:pt x="31" y="211"/>
                </a:cubicBezTo>
                <a:cubicBezTo>
                  <a:pt x="33" y="216"/>
                  <a:pt x="75" y="228"/>
                  <a:pt x="127" y="208"/>
                </a:cubicBezTo>
                <a:cubicBezTo>
                  <a:pt x="178" y="189"/>
                  <a:pt x="204" y="154"/>
                  <a:pt x="201" y="148"/>
                </a:cubicBezTo>
                <a:close/>
                <a:moveTo>
                  <a:pt x="120" y="159"/>
                </a:moveTo>
                <a:cubicBezTo>
                  <a:pt x="120" y="159"/>
                  <a:pt x="120" y="159"/>
                  <a:pt x="120" y="159"/>
                </a:cubicBezTo>
                <a:cubicBezTo>
                  <a:pt x="125" y="173"/>
                  <a:pt x="113" y="190"/>
                  <a:pt x="93" y="197"/>
                </a:cubicBezTo>
                <a:cubicBezTo>
                  <a:pt x="77" y="204"/>
                  <a:pt x="61" y="202"/>
                  <a:pt x="52" y="194"/>
                </a:cubicBezTo>
                <a:cubicBezTo>
                  <a:pt x="64" y="184"/>
                  <a:pt x="83" y="172"/>
                  <a:pt x="110" y="162"/>
                </a:cubicBezTo>
                <a:cubicBezTo>
                  <a:pt x="113" y="161"/>
                  <a:pt x="117" y="160"/>
                  <a:pt x="120" y="15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6" name="Freeform 49"/>
          <p:cNvSpPr>
            <a:spLocks noEditPoints="1"/>
          </p:cNvSpPr>
          <p:nvPr/>
        </p:nvSpPr>
        <p:spPr bwMode="auto">
          <a:xfrm>
            <a:off x="593725" y="2692766"/>
            <a:ext cx="231157" cy="196085"/>
          </a:xfrm>
          <a:custGeom>
            <a:avLst/>
            <a:gdLst>
              <a:gd name="T0" fmla="*/ 185 w 265"/>
              <a:gd name="T1" fmla="*/ 190 h 225"/>
              <a:gd name="T2" fmla="*/ 185 w 265"/>
              <a:gd name="T3" fmla="*/ 225 h 225"/>
              <a:gd name="T4" fmla="*/ 0 w 265"/>
              <a:gd name="T5" fmla="*/ 225 h 225"/>
              <a:gd name="T6" fmla="*/ 0 w 265"/>
              <a:gd name="T7" fmla="*/ 179 h 225"/>
              <a:gd name="T8" fmla="*/ 23 w 265"/>
              <a:gd name="T9" fmla="*/ 158 h 225"/>
              <a:gd name="T10" fmla="*/ 57 w 265"/>
              <a:gd name="T11" fmla="*/ 120 h 225"/>
              <a:gd name="T12" fmla="*/ 46 w 265"/>
              <a:gd name="T13" fmla="*/ 90 h 225"/>
              <a:gd name="T14" fmla="*/ 36 w 265"/>
              <a:gd name="T15" fmla="*/ 71 h 225"/>
              <a:gd name="T16" fmla="*/ 40 w 265"/>
              <a:gd name="T17" fmla="*/ 61 h 225"/>
              <a:gd name="T18" fmla="*/ 37 w 265"/>
              <a:gd name="T19" fmla="*/ 40 h 225"/>
              <a:gd name="T20" fmla="*/ 79 w 265"/>
              <a:gd name="T21" fmla="*/ 0 h 225"/>
              <a:gd name="T22" fmla="*/ 122 w 265"/>
              <a:gd name="T23" fmla="*/ 40 h 225"/>
              <a:gd name="T24" fmla="*/ 119 w 265"/>
              <a:gd name="T25" fmla="*/ 61 h 225"/>
              <a:gd name="T26" fmla="*/ 123 w 265"/>
              <a:gd name="T27" fmla="*/ 71 h 225"/>
              <a:gd name="T28" fmla="*/ 113 w 265"/>
              <a:gd name="T29" fmla="*/ 90 h 225"/>
              <a:gd name="T30" fmla="*/ 101 w 265"/>
              <a:gd name="T31" fmla="*/ 120 h 225"/>
              <a:gd name="T32" fmla="*/ 136 w 265"/>
              <a:gd name="T33" fmla="*/ 158 h 225"/>
              <a:gd name="T34" fmla="*/ 185 w 265"/>
              <a:gd name="T35" fmla="*/ 190 h 225"/>
              <a:gd name="T36" fmla="*/ 206 w 265"/>
              <a:gd name="T37" fmla="*/ 225 h 225"/>
              <a:gd name="T38" fmla="*/ 206 w 265"/>
              <a:gd name="T39" fmla="*/ 187 h 225"/>
              <a:gd name="T40" fmla="*/ 157 w 265"/>
              <a:gd name="T41" fmla="*/ 143 h 225"/>
              <a:gd name="T42" fmla="*/ 168 w 265"/>
              <a:gd name="T43" fmla="*/ 122 h 225"/>
              <a:gd name="T44" fmla="*/ 159 w 265"/>
              <a:gd name="T45" fmla="*/ 100 h 225"/>
              <a:gd name="T46" fmla="*/ 152 w 265"/>
              <a:gd name="T47" fmla="*/ 85 h 225"/>
              <a:gd name="T48" fmla="*/ 155 w 265"/>
              <a:gd name="T49" fmla="*/ 78 h 225"/>
              <a:gd name="T50" fmla="*/ 153 w 265"/>
              <a:gd name="T51" fmla="*/ 62 h 225"/>
              <a:gd name="T52" fmla="*/ 185 w 265"/>
              <a:gd name="T53" fmla="*/ 32 h 225"/>
              <a:gd name="T54" fmla="*/ 217 w 265"/>
              <a:gd name="T55" fmla="*/ 62 h 225"/>
              <a:gd name="T56" fmla="*/ 215 w 265"/>
              <a:gd name="T57" fmla="*/ 78 h 225"/>
              <a:gd name="T58" fmla="*/ 217 w 265"/>
              <a:gd name="T59" fmla="*/ 85 h 225"/>
              <a:gd name="T60" fmla="*/ 210 w 265"/>
              <a:gd name="T61" fmla="*/ 100 h 225"/>
              <a:gd name="T62" fmla="*/ 201 w 265"/>
              <a:gd name="T63" fmla="*/ 122 h 225"/>
              <a:gd name="T64" fmla="*/ 227 w 265"/>
              <a:gd name="T65" fmla="*/ 151 h 225"/>
              <a:gd name="T66" fmla="*/ 262 w 265"/>
              <a:gd name="T67" fmla="*/ 172 h 225"/>
              <a:gd name="T68" fmla="*/ 265 w 265"/>
              <a:gd name="T69" fmla="*/ 225 h 225"/>
              <a:gd name="T70" fmla="*/ 206 w 265"/>
              <a:gd name="T71" fmla="*/ 225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5" h="225">
                <a:moveTo>
                  <a:pt x="185" y="190"/>
                </a:moveTo>
                <a:cubicBezTo>
                  <a:pt x="185" y="198"/>
                  <a:pt x="185" y="225"/>
                  <a:pt x="185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66"/>
                  <a:pt x="15" y="161"/>
                  <a:pt x="23" y="158"/>
                </a:cubicBezTo>
                <a:cubicBezTo>
                  <a:pt x="49" y="147"/>
                  <a:pt x="57" y="139"/>
                  <a:pt x="57" y="120"/>
                </a:cubicBezTo>
                <a:cubicBezTo>
                  <a:pt x="57" y="108"/>
                  <a:pt x="49" y="112"/>
                  <a:pt x="46" y="90"/>
                </a:cubicBezTo>
                <a:cubicBezTo>
                  <a:pt x="44" y="82"/>
                  <a:pt x="37" y="90"/>
                  <a:pt x="36" y="71"/>
                </a:cubicBezTo>
                <a:cubicBezTo>
                  <a:pt x="36" y="63"/>
                  <a:pt x="40" y="61"/>
                  <a:pt x="40" y="61"/>
                </a:cubicBezTo>
                <a:cubicBezTo>
                  <a:pt x="40" y="61"/>
                  <a:pt x="38" y="49"/>
                  <a:pt x="37" y="40"/>
                </a:cubicBezTo>
                <a:cubicBezTo>
                  <a:pt x="36" y="28"/>
                  <a:pt x="43" y="0"/>
                  <a:pt x="79" y="0"/>
                </a:cubicBezTo>
                <a:cubicBezTo>
                  <a:pt x="116" y="0"/>
                  <a:pt x="123" y="28"/>
                  <a:pt x="122" y="40"/>
                </a:cubicBezTo>
                <a:cubicBezTo>
                  <a:pt x="121" y="49"/>
                  <a:pt x="119" y="61"/>
                  <a:pt x="119" y="61"/>
                </a:cubicBezTo>
                <a:cubicBezTo>
                  <a:pt x="119" y="61"/>
                  <a:pt x="123" y="63"/>
                  <a:pt x="123" y="71"/>
                </a:cubicBezTo>
                <a:cubicBezTo>
                  <a:pt x="122" y="90"/>
                  <a:pt x="114" y="82"/>
                  <a:pt x="113" y="90"/>
                </a:cubicBezTo>
                <a:cubicBezTo>
                  <a:pt x="109" y="112"/>
                  <a:pt x="101" y="108"/>
                  <a:pt x="101" y="120"/>
                </a:cubicBezTo>
                <a:cubicBezTo>
                  <a:pt x="101" y="139"/>
                  <a:pt x="110" y="147"/>
                  <a:pt x="136" y="158"/>
                </a:cubicBezTo>
                <a:cubicBezTo>
                  <a:pt x="162" y="168"/>
                  <a:pt x="185" y="179"/>
                  <a:pt x="185" y="190"/>
                </a:cubicBezTo>
                <a:close/>
                <a:moveTo>
                  <a:pt x="206" y="225"/>
                </a:moveTo>
                <a:cubicBezTo>
                  <a:pt x="206" y="187"/>
                  <a:pt x="206" y="187"/>
                  <a:pt x="206" y="187"/>
                </a:cubicBezTo>
                <a:cubicBezTo>
                  <a:pt x="206" y="168"/>
                  <a:pt x="200" y="164"/>
                  <a:pt x="157" y="143"/>
                </a:cubicBezTo>
                <a:cubicBezTo>
                  <a:pt x="165" y="138"/>
                  <a:pt x="168" y="132"/>
                  <a:pt x="168" y="122"/>
                </a:cubicBezTo>
                <a:cubicBezTo>
                  <a:pt x="168" y="113"/>
                  <a:pt x="162" y="116"/>
                  <a:pt x="159" y="100"/>
                </a:cubicBezTo>
                <a:cubicBezTo>
                  <a:pt x="158" y="94"/>
                  <a:pt x="153" y="100"/>
                  <a:pt x="152" y="85"/>
                </a:cubicBezTo>
                <a:cubicBezTo>
                  <a:pt x="152" y="79"/>
                  <a:pt x="155" y="78"/>
                  <a:pt x="155" y="78"/>
                </a:cubicBezTo>
                <a:cubicBezTo>
                  <a:pt x="155" y="78"/>
                  <a:pt x="153" y="69"/>
                  <a:pt x="153" y="62"/>
                </a:cubicBezTo>
                <a:cubicBezTo>
                  <a:pt x="152" y="54"/>
                  <a:pt x="157" y="32"/>
                  <a:pt x="185" y="32"/>
                </a:cubicBezTo>
                <a:cubicBezTo>
                  <a:pt x="212" y="32"/>
                  <a:pt x="217" y="54"/>
                  <a:pt x="217" y="62"/>
                </a:cubicBezTo>
                <a:cubicBezTo>
                  <a:pt x="216" y="69"/>
                  <a:pt x="215" y="78"/>
                  <a:pt x="215" y="78"/>
                </a:cubicBezTo>
                <a:cubicBezTo>
                  <a:pt x="215" y="78"/>
                  <a:pt x="217" y="79"/>
                  <a:pt x="217" y="85"/>
                </a:cubicBezTo>
                <a:cubicBezTo>
                  <a:pt x="216" y="100"/>
                  <a:pt x="211" y="94"/>
                  <a:pt x="210" y="100"/>
                </a:cubicBezTo>
                <a:cubicBezTo>
                  <a:pt x="207" y="116"/>
                  <a:pt x="201" y="113"/>
                  <a:pt x="201" y="122"/>
                </a:cubicBezTo>
                <a:cubicBezTo>
                  <a:pt x="201" y="136"/>
                  <a:pt x="208" y="143"/>
                  <a:pt x="227" y="151"/>
                </a:cubicBezTo>
                <a:cubicBezTo>
                  <a:pt x="247" y="159"/>
                  <a:pt x="258" y="164"/>
                  <a:pt x="262" y="172"/>
                </a:cubicBezTo>
                <a:cubicBezTo>
                  <a:pt x="265" y="176"/>
                  <a:pt x="265" y="225"/>
                  <a:pt x="265" y="225"/>
                </a:cubicBezTo>
                <a:lnTo>
                  <a:pt x="206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872706" y="2697548"/>
            <a:ext cx="231157" cy="184926"/>
          </a:xfrm>
          <a:custGeom>
            <a:avLst/>
            <a:gdLst>
              <a:gd name="T0" fmla="*/ 265 w 265"/>
              <a:gd name="T1" fmla="*/ 27 h 212"/>
              <a:gd name="T2" fmla="*/ 265 w 265"/>
              <a:gd name="T3" fmla="*/ 186 h 212"/>
              <a:gd name="T4" fmla="*/ 239 w 265"/>
              <a:gd name="T5" fmla="*/ 212 h 212"/>
              <a:gd name="T6" fmla="*/ 26 w 265"/>
              <a:gd name="T7" fmla="*/ 212 h 212"/>
              <a:gd name="T8" fmla="*/ 0 w 265"/>
              <a:gd name="T9" fmla="*/ 186 h 212"/>
              <a:gd name="T10" fmla="*/ 0 w 265"/>
              <a:gd name="T11" fmla="*/ 27 h 212"/>
              <a:gd name="T12" fmla="*/ 26 w 265"/>
              <a:gd name="T13" fmla="*/ 0 h 212"/>
              <a:gd name="T14" fmla="*/ 239 w 265"/>
              <a:gd name="T15" fmla="*/ 0 h 212"/>
              <a:gd name="T16" fmla="*/ 265 w 265"/>
              <a:gd name="T17" fmla="*/ 27 h 212"/>
              <a:gd name="T18" fmla="*/ 239 w 265"/>
              <a:gd name="T19" fmla="*/ 27 h 212"/>
              <a:gd name="T20" fmla="*/ 26 w 265"/>
              <a:gd name="T21" fmla="*/ 27 h 212"/>
              <a:gd name="T22" fmla="*/ 26 w 265"/>
              <a:gd name="T23" fmla="*/ 186 h 212"/>
              <a:gd name="T24" fmla="*/ 239 w 265"/>
              <a:gd name="T25" fmla="*/ 186 h 212"/>
              <a:gd name="T26" fmla="*/ 239 w 265"/>
              <a:gd name="T27" fmla="*/ 27 h 212"/>
              <a:gd name="T28" fmla="*/ 119 w 265"/>
              <a:gd name="T29" fmla="*/ 79 h 212"/>
              <a:gd name="T30" fmla="*/ 53 w 265"/>
              <a:gd name="T31" fmla="*/ 79 h 212"/>
              <a:gd name="T32" fmla="*/ 53 w 265"/>
              <a:gd name="T33" fmla="*/ 55 h 212"/>
              <a:gd name="T34" fmla="*/ 119 w 265"/>
              <a:gd name="T35" fmla="*/ 55 h 212"/>
              <a:gd name="T36" fmla="*/ 119 w 265"/>
              <a:gd name="T37" fmla="*/ 79 h 212"/>
              <a:gd name="T38" fmla="*/ 119 w 265"/>
              <a:gd name="T39" fmla="*/ 118 h 212"/>
              <a:gd name="T40" fmla="*/ 53 w 265"/>
              <a:gd name="T41" fmla="*/ 118 h 212"/>
              <a:gd name="T42" fmla="*/ 53 w 265"/>
              <a:gd name="T43" fmla="*/ 94 h 212"/>
              <a:gd name="T44" fmla="*/ 119 w 265"/>
              <a:gd name="T45" fmla="*/ 94 h 212"/>
              <a:gd name="T46" fmla="*/ 119 w 265"/>
              <a:gd name="T47" fmla="*/ 118 h 212"/>
              <a:gd name="T48" fmla="*/ 119 w 265"/>
              <a:gd name="T49" fmla="*/ 158 h 212"/>
              <a:gd name="T50" fmla="*/ 53 w 265"/>
              <a:gd name="T51" fmla="*/ 158 h 212"/>
              <a:gd name="T52" fmla="*/ 53 w 265"/>
              <a:gd name="T53" fmla="*/ 134 h 212"/>
              <a:gd name="T54" fmla="*/ 119 w 265"/>
              <a:gd name="T55" fmla="*/ 134 h 212"/>
              <a:gd name="T56" fmla="*/ 119 w 265"/>
              <a:gd name="T57" fmla="*/ 158 h 212"/>
              <a:gd name="T58" fmla="*/ 212 w 265"/>
              <a:gd name="T59" fmla="*/ 158 h 212"/>
              <a:gd name="T60" fmla="*/ 146 w 265"/>
              <a:gd name="T61" fmla="*/ 158 h 212"/>
              <a:gd name="T62" fmla="*/ 147 w 265"/>
              <a:gd name="T63" fmla="*/ 140 h 212"/>
              <a:gd name="T64" fmla="*/ 170 w 265"/>
              <a:gd name="T65" fmla="*/ 122 h 212"/>
              <a:gd name="T66" fmla="*/ 155 w 265"/>
              <a:gd name="T67" fmla="*/ 84 h 212"/>
              <a:gd name="T68" fmla="*/ 179 w 265"/>
              <a:gd name="T69" fmla="*/ 55 h 212"/>
              <a:gd name="T70" fmla="*/ 202 w 265"/>
              <a:gd name="T71" fmla="*/ 84 h 212"/>
              <a:gd name="T72" fmla="*/ 188 w 265"/>
              <a:gd name="T73" fmla="*/ 122 h 212"/>
              <a:gd name="T74" fmla="*/ 210 w 265"/>
              <a:gd name="T75" fmla="*/ 140 h 212"/>
              <a:gd name="T76" fmla="*/ 212 w 265"/>
              <a:gd name="T77" fmla="*/ 15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5" h="212">
                <a:moveTo>
                  <a:pt x="265" y="27"/>
                </a:moveTo>
                <a:cubicBezTo>
                  <a:pt x="265" y="186"/>
                  <a:pt x="265" y="186"/>
                  <a:pt x="265" y="186"/>
                </a:cubicBezTo>
                <a:cubicBezTo>
                  <a:pt x="265" y="201"/>
                  <a:pt x="253" y="212"/>
                  <a:pt x="239" y="212"/>
                </a:cubicBezTo>
                <a:cubicBezTo>
                  <a:pt x="26" y="212"/>
                  <a:pt x="26" y="212"/>
                  <a:pt x="26" y="212"/>
                </a:cubicBezTo>
                <a:cubicBezTo>
                  <a:pt x="11" y="212"/>
                  <a:pt x="0" y="201"/>
                  <a:pt x="0" y="18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53" y="0"/>
                  <a:pt x="265" y="12"/>
                  <a:pt x="265" y="27"/>
                </a:cubicBezTo>
                <a:close/>
                <a:moveTo>
                  <a:pt x="239" y="27"/>
                </a:moveTo>
                <a:cubicBezTo>
                  <a:pt x="26" y="27"/>
                  <a:pt x="26" y="27"/>
                  <a:pt x="26" y="27"/>
                </a:cubicBezTo>
                <a:cubicBezTo>
                  <a:pt x="26" y="186"/>
                  <a:pt x="26" y="186"/>
                  <a:pt x="26" y="186"/>
                </a:cubicBezTo>
                <a:cubicBezTo>
                  <a:pt x="239" y="186"/>
                  <a:pt x="239" y="186"/>
                  <a:pt x="239" y="186"/>
                </a:cubicBezTo>
                <a:lnTo>
                  <a:pt x="239" y="27"/>
                </a:lnTo>
                <a:close/>
                <a:moveTo>
                  <a:pt x="119" y="79"/>
                </a:moveTo>
                <a:cubicBezTo>
                  <a:pt x="53" y="79"/>
                  <a:pt x="53" y="79"/>
                  <a:pt x="53" y="79"/>
                </a:cubicBezTo>
                <a:cubicBezTo>
                  <a:pt x="53" y="55"/>
                  <a:pt x="53" y="55"/>
                  <a:pt x="53" y="55"/>
                </a:cubicBezTo>
                <a:cubicBezTo>
                  <a:pt x="119" y="55"/>
                  <a:pt x="119" y="55"/>
                  <a:pt x="119" y="55"/>
                </a:cubicBezTo>
                <a:lnTo>
                  <a:pt x="119" y="79"/>
                </a:lnTo>
                <a:close/>
                <a:moveTo>
                  <a:pt x="119" y="118"/>
                </a:moveTo>
                <a:cubicBezTo>
                  <a:pt x="53" y="118"/>
                  <a:pt x="53" y="118"/>
                  <a:pt x="53" y="118"/>
                </a:cubicBezTo>
                <a:cubicBezTo>
                  <a:pt x="53" y="94"/>
                  <a:pt x="53" y="94"/>
                  <a:pt x="53" y="94"/>
                </a:cubicBezTo>
                <a:cubicBezTo>
                  <a:pt x="119" y="94"/>
                  <a:pt x="119" y="94"/>
                  <a:pt x="119" y="94"/>
                </a:cubicBezTo>
                <a:lnTo>
                  <a:pt x="119" y="118"/>
                </a:lnTo>
                <a:close/>
                <a:moveTo>
                  <a:pt x="119" y="158"/>
                </a:moveTo>
                <a:cubicBezTo>
                  <a:pt x="53" y="158"/>
                  <a:pt x="53" y="158"/>
                  <a:pt x="53" y="158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119" y="134"/>
                  <a:pt x="119" y="134"/>
                  <a:pt x="119" y="134"/>
                </a:cubicBezTo>
                <a:lnTo>
                  <a:pt x="119" y="158"/>
                </a:lnTo>
                <a:close/>
                <a:moveTo>
                  <a:pt x="212" y="158"/>
                </a:moveTo>
                <a:cubicBezTo>
                  <a:pt x="146" y="158"/>
                  <a:pt x="146" y="158"/>
                  <a:pt x="146" y="158"/>
                </a:cubicBezTo>
                <a:cubicBezTo>
                  <a:pt x="146" y="158"/>
                  <a:pt x="146" y="140"/>
                  <a:pt x="147" y="140"/>
                </a:cubicBezTo>
                <a:cubicBezTo>
                  <a:pt x="147" y="140"/>
                  <a:pt x="170" y="133"/>
                  <a:pt x="170" y="122"/>
                </a:cubicBezTo>
                <a:cubicBezTo>
                  <a:pt x="170" y="111"/>
                  <a:pt x="155" y="106"/>
                  <a:pt x="155" y="84"/>
                </a:cubicBezTo>
                <a:cubicBezTo>
                  <a:pt x="155" y="65"/>
                  <a:pt x="161" y="55"/>
                  <a:pt x="179" y="55"/>
                </a:cubicBezTo>
                <a:cubicBezTo>
                  <a:pt x="197" y="55"/>
                  <a:pt x="202" y="65"/>
                  <a:pt x="202" y="84"/>
                </a:cubicBezTo>
                <a:cubicBezTo>
                  <a:pt x="202" y="106"/>
                  <a:pt x="188" y="111"/>
                  <a:pt x="188" y="122"/>
                </a:cubicBezTo>
                <a:cubicBezTo>
                  <a:pt x="188" y="133"/>
                  <a:pt x="210" y="140"/>
                  <a:pt x="210" y="140"/>
                </a:cubicBezTo>
                <a:cubicBezTo>
                  <a:pt x="212" y="140"/>
                  <a:pt x="212" y="158"/>
                  <a:pt x="212" y="15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1150094" y="2700736"/>
            <a:ext cx="231157" cy="180144"/>
          </a:xfrm>
          <a:custGeom>
            <a:avLst/>
            <a:gdLst>
              <a:gd name="T0" fmla="*/ 199 w 266"/>
              <a:gd name="T1" fmla="*/ 166 h 207"/>
              <a:gd name="T2" fmla="*/ 226 w 266"/>
              <a:gd name="T3" fmla="*/ 144 h 207"/>
              <a:gd name="T4" fmla="*/ 226 w 266"/>
              <a:gd name="T5" fmla="*/ 193 h 207"/>
              <a:gd name="T6" fmla="*/ 213 w 266"/>
              <a:gd name="T7" fmla="*/ 207 h 207"/>
              <a:gd name="T8" fmla="*/ 14 w 266"/>
              <a:gd name="T9" fmla="*/ 207 h 207"/>
              <a:gd name="T10" fmla="*/ 0 w 266"/>
              <a:gd name="T11" fmla="*/ 193 h 207"/>
              <a:gd name="T12" fmla="*/ 0 w 266"/>
              <a:gd name="T13" fmla="*/ 47 h 207"/>
              <a:gd name="T14" fmla="*/ 14 w 266"/>
              <a:gd name="T15" fmla="*/ 34 h 207"/>
              <a:gd name="T16" fmla="*/ 90 w 266"/>
              <a:gd name="T17" fmla="*/ 34 h 207"/>
              <a:gd name="T18" fmla="*/ 61 w 266"/>
              <a:gd name="T19" fmla="*/ 61 h 207"/>
              <a:gd name="T20" fmla="*/ 27 w 266"/>
              <a:gd name="T21" fmla="*/ 61 h 207"/>
              <a:gd name="T22" fmla="*/ 27 w 266"/>
              <a:gd name="T23" fmla="*/ 180 h 207"/>
              <a:gd name="T24" fmla="*/ 199 w 266"/>
              <a:gd name="T25" fmla="*/ 180 h 207"/>
              <a:gd name="T26" fmla="*/ 199 w 266"/>
              <a:gd name="T27" fmla="*/ 166 h 207"/>
              <a:gd name="T28" fmla="*/ 70 w 266"/>
              <a:gd name="T29" fmla="*/ 147 h 207"/>
              <a:gd name="T30" fmla="*/ 178 w 266"/>
              <a:gd name="T31" fmla="*/ 41 h 207"/>
              <a:gd name="T32" fmla="*/ 178 w 266"/>
              <a:gd name="T33" fmla="*/ 0 h 207"/>
              <a:gd name="T34" fmla="*/ 266 w 266"/>
              <a:gd name="T35" fmla="*/ 66 h 207"/>
              <a:gd name="T36" fmla="*/ 178 w 266"/>
              <a:gd name="T37" fmla="*/ 135 h 207"/>
              <a:gd name="T38" fmla="*/ 178 w 266"/>
              <a:gd name="T39" fmla="*/ 88 h 207"/>
              <a:gd name="T40" fmla="*/ 70 w 266"/>
              <a:gd name="T41" fmla="*/ 147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6" h="207">
                <a:moveTo>
                  <a:pt x="199" y="166"/>
                </a:moveTo>
                <a:cubicBezTo>
                  <a:pt x="226" y="144"/>
                  <a:pt x="226" y="144"/>
                  <a:pt x="226" y="144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26" y="201"/>
                  <a:pt x="220" y="207"/>
                  <a:pt x="213" y="207"/>
                </a:cubicBezTo>
                <a:cubicBezTo>
                  <a:pt x="14" y="207"/>
                  <a:pt x="14" y="207"/>
                  <a:pt x="14" y="207"/>
                </a:cubicBezTo>
                <a:cubicBezTo>
                  <a:pt x="6" y="207"/>
                  <a:pt x="0" y="201"/>
                  <a:pt x="0" y="19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0"/>
                  <a:pt x="6" y="34"/>
                  <a:pt x="14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70" y="49"/>
                  <a:pt x="61" y="61"/>
                  <a:pt x="61" y="61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180"/>
                  <a:pt x="27" y="180"/>
                  <a:pt x="27" y="180"/>
                </a:cubicBezTo>
                <a:cubicBezTo>
                  <a:pt x="199" y="180"/>
                  <a:pt x="199" y="180"/>
                  <a:pt x="199" y="180"/>
                </a:cubicBezTo>
                <a:lnTo>
                  <a:pt x="199" y="166"/>
                </a:lnTo>
                <a:close/>
                <a:moveTo>
                  <a:pt x="70" y="147"/>
                </a:moveTo>
                <a:cubicBezTo>
                  <a:pt x="70" y="147"/>
                  <a:pt x="70" y="41"/>
                  <a:pt x="178" y="41"/>
                </a:cubicBezTo>
                <a:cubicBezTo>
                  <a:pt x="178" y="0"/>
                  <a:pt x="178" y="0"/>
                  <a:pt x="178" y="0"/>
                </a:cubicBezTo>
                <a:cubicBezTo>
                  <a:pt x="266" y="66"/>
                  <a:pt x="266" y="66"/>
                  <a:pt x="266" y="66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19" y="88"/>
                  <a:pt x="101" y="97"/>
                  <a:pt x="70" y="14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9" name="Freeform 52"/>
          <p:cNvSpPr>
            <a:spLocks/>
          </p:cNvSpPr>
          <p:nvPr/>
        </p:nvSpPr>
        <p:spPr bwMode="auto">
          <a:xfrm>
            <a:off x="1427482" y="2721461"/>
            <a:ext cx="138694" cy="138695"/>
          </a:xfrm>
          <a:custGeom>
            <a:avLst/>
            <a:gdLst>
              <a:gd name="T0" fmla="*/ 159 w 159"/>
              <a:gd name="T1" fmla="*/ 17 h 159"/>
              <a:gd name="T2" fmla="*/ 159 w 159"/>
              <a:gd name="T3" fmla="*/ 142 h 159"/>
              <a:gd name="T4" fmla="*/ 140 w 159"/>
              <a:gd name="T5" fmla="*/ 159 h 159"/>
              <a:gd name="T6" fmla="*/ 20 w 159"/>
              <a:gd name="T7" fmla="*/ 159 h 159"/>
              <a:gd name="T8" fmla="*/ 0 w 159"/>
              <a:gd name="T9" fmla="*/ 142 h 159"/>
              <a:gd name="T10" fmla="*/ 0 w 159"/>
              <a:gd name="T11" fmla="*/ 17 h 159"/>
              <a:gd name="T12" fmla="*/ 20 w 159"/>
              <a:gd name="T13" fmla="*/ 0 h 159"/>
              <a:gd name="T14" fmla="*/ 140 w 159"/>
              <a:gd name="T15" fmla="*/ 0 h 159"/>
              <a:gd name="T16" fmla="*/ 159 w 159"/>
              <a:gd name="T17" fmla="*/ 17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9" h="159">
                <a:moveTo>
                  <a:pt x="159" y="17"/>
                </a:moveTo>
                <a:cubicBezTo>
                  <a:pt x="159" y="142"/>
                  <a:pt x="159" y="142"/>
                  <a:pt x="159" y="142"/>
                </a:cubicBezTo>
                <a:cubicBezTo>
                  <a:pt x="159" y="155"/>
                  <a:pt x="152" y="159"/>
                  <a:pt x="140" y="159"/>
                </a:cubicBezTo>
                <a:cubicBezTo>
                  <a:pt x="20" y="159"/>
                  <a:pt x="20" y="159"/>
                  <a:pt x="20" y="159"/>
                </a:cubicBezTo>
                <a:cubicBezTo>
                  <a:pt x="7" y="159"/>
                  <a:pt x="0" y="155"/>
                  <a:pt x="0" y="14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4"/>
                  <a:pt x="7" y="0"/>
                  <a:pt x="2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52" y="0"/>
                  <a:pt x="159" y="4"/>
                  <a:pt x="159" y="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0" name="Freeform 53"/>
          <p:cNvSpPr>
            <a:spLocks/>
          </p:cNvSpPr>
          <p:nvPr/>
        </p:nvSpPr>
        <p:spPr bwMode="auto">
          <a:xfrm>
            <a:off x="1599654" y="2691170"/>
            <a:ext cx="192897" cy="194490"/>
          </a:xfrm>
          <a:custGeom>
            <a:avLst/>
            <a:gdLst>
              <a:gd name="T0" fmla="*/ 159 w 222"/>
              <a:gd name="T1" fmla="*/ 78 h 223"/>
              <a:gd name="T2" fmla="*/ 157 w 222"/>
              <a:gd name="T3" fmla="*/ 29 h 223"/>
              <a:gd name="T4" fmla="*/ 208 w 222"/>
              <a:gd name="T5" fmla="*/ 35 h 223"/>
              <a:gd name="T6" fmla="*/ 156 w 222"/>
              <a:gd name="T7" fmla="*/ 156 h 223"/>
              <a:gd name="T8" fmla="*/ 34 w 222"/>
              <a:gd name="T9" fmla="*/ 208 h 223"/>
              <a:gd name="T10" fmla="*/ 28 w 222"/>
              <a:gd name="T11" fmla="*/ 158 h 223"/>
              <a:gd name="T12" fmla="*/ 78 w 222"/>
              <a:gd name="T13" fmla="*/ 159 h 223"/>
              <a:gd name="T14" fmla="*/ 129 w 222"/>
              <a:gd name="T15" fmla="*/ 130 h 223"/>
              <a:gd name="T16" fmla="*/ 159 w 222"/>
              <a:gd name="T17" fmla="*/ 78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2" h="223">
                <a:moveTo>
                  <a:pt x="159" y="78"/>
                </a:moveTo>
                <a:cubicBezTo>
                  <a:pt x="146" y="65"/>
                  <a:pt x="134" y="57"/>
                  <a:pt x="157" y="29"/>
                </a:cubicBezTo>
                <a:cubicBezTo>
                  <a:pt x="181" y="0"/>
                  <a:pt x="195" y="22"/>
                  <a:pt x="208" y="35"/>
                </a:cubicBezTo>
                <a:cubicBezTo>
                  <a:pt x="222" y="49"/>
                  <a:pt x="209" y="103"/>
                  <a:pt x="156" y="156"/>
                </a:cubicBezTo>
                <a:cubicBezTo>
                  <a:pt x="102" y="209"/>
                  <a:pt x="49" y="223"/>
                  <a:pt x="34" y="208"/>
                </a:cubicBezTo>
                <a:cubicBezTo>
                  <a:pt x="22" y="196"/>
                  <a:pt x="0" y="181"/>
                  <a:pt x="28" y="158"/>
                </a:cubicBezTo>
                <a:cubicBezTo>
                  <a:pt x="57" y="135"/>
                  <a:pt x="65" y="146"/>
                  <a:pt x="78" y="159"/>
                </a:cubicBezTo>
                <a:cubicBezTo>
                  <a:pt x="87" y="168"/>
                  <a:pt x="109" y="149"/>
                  <a:pt x="129" y="130"/>
                </a:cubicBezTo>
                <a:cubicBezTo>
                  <a:pt x="149" y="110"/>
                  <a:pt x="168" y="87"/>
                  <a:pt x="159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1832404" y="2694359"/>
            <a:ext cx="194490" cy="194490"/>
          </a:xfrm>
          <a:custGeom>
            <a:avLst/>
            <a:gdLst>
              <a:gd name="T0" fmla="*/ 223 w 223"/>
              <a:gd name="T1" fmla="*/ 144 h 223"/>
              <a:gd name="T2" fmla="*/ 213 w 223"/>
              <a:gd name="T3" fmla="*/ 166 h 223"/>
              <a:gd name="T4" fmla="*/ 177 w 223"/>
              <a:gd name="T5" fmla="*/ 178 h 223"/>
              <a:gd name="T6" fmla="*/ 168 w 223"/>
              <a:gd name="T7" fmla="*/ 214 h 223"/>
              <a:gd name="T8" fmla="*/ 146 w 223"/>
              <a:gd name="T9" fmla="*/ 223 h 223"/>
              <a:gd name="T10" fmla="*/ 111 w 223"/>
              <a:gd name="T11" fmla="*/ 201 h 223"/>
              <a:gd name="T12" fmla="*/ 76 w 223"/>
              <a:gd name="T13" fmla="*/ 223 h 223"/>
              <a:gd name="T14" fmla="*/ 54 w 223"/>
              <a:gd name="T15" fmla="*/ 214 h 223"/>
              <a:gd name="T16" fmla="*/ 45 w 223"/>
              <a:gd name="T17" fmla="*/ 178 h 223"/>
              <a:gd name="T18" fmla="*/ 9 w 223"/>
              <a:gd name="T19" fmla="*/ 169 h 223"/>
              <a:gd name="T20" fmla="*/ 0 w 223"/>
              <a:gd name="T21" fmla="*/ 146 h 223"/>
              <a:gd name="T22" fmla="*/ 21 w 223"/>
              <a:gd name="T23" fmla="*/ 111 h 223"/>
              <a:gd name="T24" fmla="*/ 0 w 223"/>
              <a:gd name="T25" fmla="*/ 79 h 223"/>
              <a:gd name="T26" fmla="*/ 9 w 223"/>
              <a:gd name="T27" fmla="*/ 56 h 223"/>
              <a:gd name="T28" fmla="*/ 45 w 223"/>
              <a:gd name="T29" fmla="*/ 45 h 223"/>
              <a:gd name="T30" fmla="*/ 54 w 223"/>
              <a:gd name="T31" fmla="*/ 9 h 223"/>
              <a:gd name="T32" fmla="*/ 76 w 223"/>
              <a:gd name="T33" fmla="*/ 0 h 223"/>
              <a:gd name="T34" fmla="*/ 111 w 223"/>
              <a:gd name="T35" fmla="*/ 21 h 223"/>
              <a:gd name="T36" fmla="*/ 146 w 223"/>
              <a:gd name="T37" fmla="*/ 0 h 223"/>
              <a:gd name="T38" fmla="*/ 168 w 223"/>
              <a:gd name="T39" fmla="*/ 9 h 223"/>
              <a:gd name="T40" fmla="*/ 177 w 223"/>
              <a:gd name="T41" fmla="*/ 45 h 223"/>
              <a:gd name="T42" fmla="*/ 213 w 223"/>
              <a:gd name="T43" fmla="*/ 56 h 223"/>
              <a:gd name="T44" fmla="*/ 223 w 223"/>
              <a:gd name="T45" fmla="*/ 79 h 223"/>
              <a:gd name="T46" fmla="*/ 201 w 223"/>
              <a:gd name="T47" fmla="*/ 111 h 223"/>
              <a:gd name="T48" fmla="*/ 223 w 223"/>
              <a:gd name="T49" fmla="*/ 144 h 223"/>
              <a:gd name="T50" fmla="*/ 159 w 223"/>
              <a:gd name="T51" fmla="*/ 111 h 223"/>
              <a:gd name="T52" fmla="*/ 111 w 223"/>
              <a:gd name="T53" fmla="*/ 63 h 223"/>
              <a:gd name="T54" fmla="*/ 62 w 223"/>
              <a:gd name="T55" fmla="*/ 111 h 223"/>
              <a:gd name="T56" fmla="*/ 111 w 223"/>
              <a:gd name="T57" fmla="*/ 159 h 223"/>
              <a:gd name="T58" fmla="*/ 159 w 223"/>
              <a:gd name="T59" fmla="*/ 111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3" h="223">
                <a:moveTo>
                  <a:pt x="223" y="144"/>
                </a:moveTo>
                <a:cubicBezTo>
                  <a:pt x="220" y="152"/>
                  <a:pt x="217" y="159"/>
                  <a:pt x="213" y="166"/>
                </a:cubicBezTo>
                <a:cubicBezTo>
                  <a:pt x="199" y="162"/>
                  <a:pt x="187" y="167"/>
                  <a:pt x="177" y="178"/>
                </a:cubicBezTo>
                <a:cubicBezTo>
                  <a:pt x="167" y="188"/>
                  <a:pt x="164" y="199"/>
                  <a:pt x="168" y="214"/>
                </a:cubicBezTo>
                <a:cubicBezTo>
                  <a:pt x="161" y="217"/>
                  <a:pt x="154" y="221"/>
                  <a:pt x="146" y="223"/>
                </a:cubicBezTo>
                <a:cubicBezTo>
                  <a:pt x="138" y="210"/>
                  <a:pt x="125" y="201"/>
                  <a:pt x="111" y="201"/>
                </a:cubicBezTo>
                <a:cubicBezTo>
                  <a:pt x="97" y="201"/>
                  <a:pt x="83" y="210"/>
                  <a:pt x="76" y="223"/>
                </a:cubicBezTo>
                <a:cubicBezTo>
                  <a:pt x="68" y="221"/>
                  <a:pt x="61" y="217"/>
                  <a:pt x="54" y="214"/>
                </a:cubicBezTo>
                <a:cubicBezTo>
                  <a:pt x="57" y="199"/>
                  <a:pt x="54" y="188"/>
                  <a:pt x="45" y="178"/>
                </a:cubicBezTo>
                <a:cubicBezTo>
                  <a:pt x="35" y="167"/>
                  <a:pt x="23" y="165"/>
                  <a:pt x="9" y="169"/>
                </a:cubicBezTo>
                <a:cubicBezTo>
                  <a:pt x="5" y="162"/>
                  <a:pt x="2" y="154"/>
                  <a:pt x="0" y="146"/>
                </a:cubicBezTo>
                <a:cubicBezTo>
                  <a:pt x="12" y="139"/>
                  <a:pt x="21" y="125"/>
                  <a:pt x="21" y="111"/>
                </a:cubicBezTo>
                <a:cubicBezTo>
                  <a:pt x="21" y="97"/>
                  <a:pt x="12" y="86"/>
                  <a:pt x="0" y="79"/>
                </a:cubicBezTo>
                <a:cubicBezTo>
                  <a:pt x="2" y="71"/>
                  <a:pt x="5" y="63"/>
                  <a:pt x="9" y="56"/>
                </a:cubicBezTo>
                <a:cubicBezTo>
                  <a:pt x="23" y="60"/>
                  <a:pt x="35" y="55"/>
                  <a:pt x="45" y="45"/>
                </a:cubicBezTo>
                <a:cubicBezTo>
                  <a:pt x="54" y="35"/>
                  <a:pt x="57" y="24"/>
                  <a:pt x="54" y="9"/>
                </a:cubicBezTo>
                <a:cubicBezTo>
                  <a:pt x="61" y="5"/>
                  <a:pt x="68" y="2"/>
                  <a:pt x="76" y="0"/>
                </a:cubicBezTo>
                <a:cubicBezTo>
                  <a:pt x="83" y="12"/>
                  <a:pt x="97" y="21"/>
                  <a:pt x="111" y="21"/>
                </a:cubicBezTo>
                <a:cubicBezTo>
                  <a:pt x="125" y="21"/>
                  <a:pt x="138" y="12"/>
                  <a:pt x="146" y="0"/>
                </a:cubicBezTo>
                <a:cubicBezTo>
                  <a:pt x="154" y="2"/>
                  <a:pt x="161" y="5"/>
                  <a:pt x="168" y="9"/>
                </a:cubicBezTo>
                <a:cubicBezTo>
                  <a:pt x="164" y="24"/>
                  <a:pt x="167" y="35"/>
                  <a:pt x="177" y="45"/>
                </a:cubicBezTo>
                <a:cubicBezTo>
                  <a:pt x="187" y="55"/>
                  <a:pt x="199" y="60"/>
                  <a:pt x="213" y="56"/>
                </a:cubicBezTo>
                <a:cubicBezTo>
                  <a:pt x="217" y="63"/>
                  <a:pt x="220" y="71"/>
                  <a:pt x="223" y="79"/>
                </a:cubicBezTo>
                <a:cubicBezTo>
                  <a:pt x="209" y="86"/>
                  <a:pt x="201" y="97"/>
                  <a:pt x="201" y="111"/>
                </a:cubicBezTo>
                <a:cubicBezTo>
                  <a:pt x="201" y="125"/>
                  <a:pt x="209" y="136"/>
                  <a:pt x="223" y="144"/>
                </a:cubicBezTo>
                <a:close/>
                <a:moveTo>
                  <a:pt x="159" y="111"/>
                </a:moveTo>
                <a:cubicBezTo>
                  <a:pt x="159" y="85"/>
                  <a:pt x="138" y="63"/>
                  <a:pt x="111" y="63"/>
                </a:cubicBezTo>
                <a:cubicBezTo>
                  <a:pt x="84" y="63"/>
                  <a:pt x="62" y="85"/>
                  <a:pt x="62" y="111"/>
                </a:cubicBezTo>
                <a:cubicBezTo>
                  <a:pt x="62" y="138"/>
                  <a:pt x="84" y="159"/>
                  <a:pt x="111" y="159"/>
                </a:cubicBezTo>
                <a:cubicBezTo>
                  <a:pt x="138" y="159"/>
                  <a:pt x="159" y="138"/>
                  <a:pt x="159" y="1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2069938" y="2673635"/>
            <a:ext cx="138694" cy="239128"/>
          </a:xfrm>
          <a:custGeom>
            <a:avLst/>
            <a:gdLst>
              <a:gd name="T0" fmla="*/ 109 w 160"/>
              <a:gd name="T1" fmla="*/ 264 h 274"/>
              <a:gd name="T2" fmla="*/ 35 w 160"/>
              <a:gd name="T3" fmla="*/ 231 h 274"/>
              <a:gd name="T4" fmla="*/ 6 w 160"/>
              <a:gd name="T5" fmla="*/ 128 h 274"/>
              <a:gd name="T6" fmla="*/ 31 w 160"/>
              <a:gd name="T7" fmla="*/ 65 h 274"/>
              <a:gd name="T8" fmla="*/ 5 w 160"/>
              <a:gd name="T9" fmla="*/ 15 h 274"/>
              <a:gd name="T10" fmla="*/ 9 w 160"/>
              <a:gd name="T11" fmla="*/ 2 h 274"/>
              <a:gd name="T12" fmla="*/ 21 w 160"/>
              <a:gd name="T13" fmla="*/ 7 h 274"/>
              <a:gd name="T14" fmla="*/ 48 w 160"/>
              <a:gd name="T15" fmla="*/ 58 h 274"/>
              <a:gd name="T16" fmla="*/ 115 w 160"/>
              <a:gd name="T17" fmla="*/ 93 h 274"/>
              <a:gd name="T18" fmla="*/ 150 w 160"/>
              <a:gd name="T19" fmla="*/ 193 h 274"/>
              <a:gd name="T20" fmla="*/ 109 w 160"/>
              <a:gd name="T21" fmla="*/ 264 h 274"/>
              <a:gd name="T22" fmla="*/ 75 w 160"/>
              <a:gd name="T23" fmla="*/ 96 h 274"/>
              <a:gd name="T24" fmla="*/ 53 w 160"/>
              <a:gd name="T25" fmla="*/ 84 h 274"/>
              <a:gd name="T26" fmla="*/ 40 w 160"/>
              <a:gd name="T27" fmla="*/ 108 h 274"/>
              <a:gd name="T28" fmla="*/ 64 w 160"/>
              <a:gd name="T29" fmla="*/ 120 h 274"/>
              <a:gd name="T30" fmla="*/ 75 w 160"/>
              <a:gd name="T31" fmla="*/ 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0" h="274">
                <a:moveTo>
                  <a:pt x="109" y="264"/>
                </a:moveTo>
                <a:cubicBezTo>
                  <a:pt x="76" y="274"/>
                  <a:pt x="43" y="259"/>
                  <a:pt x="35" y="231"/>
                </a:cubicBezTo>
                <a:cubicBezTo>
                  <a:pt x="6" y="128"/>
                  <a:pt x="6" y="128"/>
                  <a:pt x="6" y="128"/>
                </a:cubicBezTo>
                <a:cubicBezTo>
                  <a:pt x="0" y="104"/>
                  <a:pt x="10" y="78"/>
                  <a:pt x="31" y="65"/>
                </a:cubicBezTo>
                <a:cubicBezTo>
                  <a:pt x="5" y="15"/>
                  <a:pt x="5" y="15"/>
                  <a:pt x="5" y="15"/>
                </a:cubicBezTo>
                <a:cubicBezTo>
                  <a:pt x="3" y="11"/>
                  <a:pt x="4" y="5"/>
                  <a:pt x="9" y="2"/>
                </a:cubicBezTo>
                <a:cubicBezTo>
                  <a:pt x="13" y="0"/>
                  <a:pt x="19" y="2"/>
                  <a:pt x="21" y="7"/>
                </a:cubicBezTo>
                <a:cubicBezTo>
                  <a:pt x="48" y="58"/>
                  <a:pt x="48" y="58"/>
                  <a:pt x="48" y="58"/>
                </a:cubicBezTo>
                <a:cubicBezTo>
                  <a:pt x="76" y="50"/>
                  <a:pt x="106" y="65"/>
                  <a:pt x="115" y="93"/>
                </a:cubicBezTo>
                <a:cubicBezTo>
                  <a:pt x="150" y="193"/>
                  <a:pt x="150" y="193"/>
                  <a:pt x="150" y="193"/>
                </a:cubicBezTo>
                <a:cubicBezTo>
                  <a:pt x="160" y="221"/>
                  <a:pt x="141" y="253"/>
                  <a:pt x="109" y="264"/>
                </a:cubicBezTo>
                <a:close/>
                <a:moveTo>
                  <a:pt x="75" y="96"/>
                </a:moveTo>
                <a:cubicBezTo>
                  <a:pt x="73" y="86"/>
                  <a:pt x="62" y="81"/>
                  <a:pt x="53" y="84"/>
                </a:cubicBezTo>
                <a:cubicBezTo>
                  <a:pt x="43" y="87"/>
                  <a:pt x="38" y="98"/>
                  <a:pt x="40" y="108"/>
                </a:cubicBezTo>
                <a:cubicBezTo>
                  <a:pt x="44" y="118"/>
                  <a:pt x="54" y="123"/>
                  <a:pt x="64" y="120"/>
                </a:cubicBezTo>
                <a:cubicBezTo>
                  <a:pt x="73" y="117"/>
                  <a:pt x="79" y="106"/>
                  <a:pt x="75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3" name="Freeform 56"/>
          <p:cNvSpPr>
            <a:spLocks noEditPoints="1"/>
          </p:cNvSpPr>
          <p:nvPr/>
        </p:nvSpPr>
        <p:spPr bwMode="auto">
          <a:xfrm>
            <a:off x="2248486" y="2686388"/>
            <a:ext cx="231157" cy="208838"/>
          </a:xfrm>
          <a:custGeom>
            <a:avLst/>
            <a:gdLst>
              <a:gd name="T0" fmla="*/ 118 w 266"/>
              <a:gd name="T1" fmla="*/ 5 h 239"/>
              <a:gd name="T2" fmla="*/ 118 w 266"/>
              <a:gd name="T3" fmla="*/ 233 h 239"/>
              <a:gd name="T4" fmla="*/ 113 w 266"/>
              <a:gd name="T5" fmla="*/ 239 h 239"/>
              <a:gd name="T6" fmla="*/ 101 w 266"/>
              <a:gd name="T7" fmla="*/ 239 h 239"/>
              <a:gd name="T8" fmla="*/ 96 w 266"/>
              <a:gd name="T9" fmla="*/ 233 h 239"/>
              <a:gd name="T10" fmla="*/ 96 w 266"/>
              <a:gd name="T11" fmla="*/ 117 h 239"/>
              <a:gd name="T12" fmla="*/ 48 w 266"/>
              <a:gd name="T13" fmla="*/ 117 h 239"/>
              <a:gd name="T14" fmla="*/ 41 w 266"/>
              <a:gd name="T15" fmla="*/ 115 h 239"/>
              <a:gd name="T16" fmla="*/ 34 w 266"/>
              <a:gd name="T17" fmla="*/ 112 h 239"/>
              <a:gd name="T18" fmla="*/ 3 w 266"/>
              <a:gd name="T19" fmla="*/ 90 h 239"/>
              <a:gd name="T20" fmla="*/ 0 w 266"/>
              <a:gd name="T21" fmla="*/ 86 h 239"/>
              <a:gd name="T22" fmla="*/ 3 w 266"/>
              <a:gd name="T23" fmla="*/ 81 h 239"/>
              <a:gd name="T24" fmla="*/ 34 w 266"/>
              <a:gd name="T25" fmla="*/ 60 h 239"/>
              <a:gd name="T26" fmla="*/ 41 w 266"/>
              <a:gd name="T27" fmla="*/ 57 h 239"/>
              <a:gd name="T28" fmla="*/ 48 w 266"/>
              <a:gd name="T29" fmla="*/ 55 h 239"/>
              <a:gd name="T30" fmla="*/ 96 w 266"/>
              <a:gd name="T31" fmla="*/ 55 h 239"/>
              <a:gd name="T32" fmla="*/ 96 w 266"/>
              <a:gd name="T33" fmla="*/ 5 h 239"/>
              <a:gd name="T34" fmla="*/ 101 w 266"/>
              <a:gd name="T35" fmla="*/ 0 h 239"/>
              <a:gd name="T36" fmla="*/ 113 w 266"/>
              <a:gd name="T37" fmla="*/ 0 h 239"/>
              <a:gd name="T38" fmla="*/ 118 w 266"/>
              <a:gd name="T39" fmla="*/ 5 h 239"/>
              <a:gd name="T40" fmla="*/ 266 w 266"/>
              <a:gd name="T41" fmla="*/ 60 h 239"/>
              <a:gd name="T42" fmla="*/ 262 w 266"/>
              <a:gd name="T43" fmla="*/ 64 h 239"/>
              <a:gd name="T44" fmla="*/ 231 w 266"/>
              <a:gd name="T45" fmla="*/ 86 h 239"/>
              <a:gd name="T46" fmla="*/ 224 w 266"/>
              <a:gd name="T47" fmla="*/ 89 h 239"/>
              <a:gd name="T48" fmla="*/ 217 w 266"/>
              <a:gd name="T49" fmla="*/ 90 h 239"/>
              <a:gd name="T50" fmla="*/ 137 w 266"/>
              <a:gd name="T51" fmla="*/ 90 h 239"/>
              <a:gd name="T52" fmla="*/ 126 w 266"/>
              <a:gd name="T53" fmla="*/ 29 h 239"/>
              <a:gd name="T54" fmla="*/ 217 w 266"/>
              <a:gd name="T55" fmla="*/ 29 h 239"/>
              <a:gd name="T56" fmla="*/ 224 w 266"/>
              <a:gd name="T57" fmla="*/ 31 h 239"/>
              <a:gd name="T58" fmla="*/ 231 w 266"/>
              <a:gd name="T59" fmla="*/ 34 h 239"/>
              <a:gd name="T60" fmla="*/ 262 w 266"/>
              <a:gd name="T61" fmla="*/ 55 h 239"/>
              <a:gd name="T62" fmla="*/ 266 w 266"/>
              <a:gd name="T63" fmla="*/ 6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6" h="239">
                <a:moveTo>
                  <a:pt x="118" y="5"/>
                </a:moveTo>
                <a:cubicBezTo>
                  <a:pt x="118" y="233"/>
                  <a:pt x="118" y="233"/>
                  <a:pt x="118" y="233"/>
                </a:cubicBezTo>
                <a:cubicBezTo>
                  <a:pt x="118" y="237"/>
                  <a:pt x="116" y="239"/>
                  <a:pt x="113" y="239"/>
                </a:cubicBezTo>
                <a:cubicBezTo>
                  <a:pt x="101" y="239"/>
                  <a:pt x="101" y="239"/>
                  <a:pt x="101" y="239"/>
                </a:cubicBezTo>
                <a:cubicBezTo>
                  <a:pt x="98" y="239"/>
                  <a:pt x="96" y="237"/>
                  <a:pt x="96" y="233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46" y="117"/>
                  <a:pt x="44" y="116"/>
                  <a:pt x="41" y="115"/>
                </a:cubicBezTo>
                <a:cubicBezTo>
                  <a:pt x="38" y="114"/>
                  <a:pt x="36" y="113"/>
                  <a:pt x="34" y="112"/>
                </a:cubicBezTo>
                <a:cubicBezTo>
                  <a:pt x="3" y="90"/>
                  <a:pt x="3" y="90"/>
                  <a:pt x="3" y="90"/>
                </a:cubicBezTo>
                <a:cubicBezTo>
                  <a:pt x="1" y="89"/>
                  <a:pt x="0" y="88"/>
                  <a:pt x="0" y="86"/>
                </a:cubicBezTo>
                <a:cubicBezTo>
                  <a:pt x="0" y="85"/>
                  <a:pt x="1" y="83"/>
                  <a:pt x="3" y="81"/>
                </a:cubicBezTo>
                <a:cubicBezTo>
                  <a:pt x="34" y="60"/>
                  <a:pt x="34" y="60"/>
                  <a:pt x="34" y="60"/>
                </a:cubicBezTo>
                <a:cubicBezTo>
                  <a:pt x="36" y="59"/>
                  <a:pt x="38" y="58"/>
                  <a:pt x="41" y="57"/>
                </a:cubicBezTo>
                <a:cubicBezTo>
                  <a:pt x="44" y="56"/>
                  <a:pt x="46" y="55"/>
                  <a:pt x="48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"/>
                  <a:pt x="96" y="5"/>
                  <a:pt x="96" y="5"/>
                </a:cubicBezTo>
                <a:cubicBezTo>
                  <a:pt x="96" y="2"/>
                  <a:pt x="98" y="0"/>
                  <a:pt x="10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266" y="60"/>
                </a:moveTo>
                <a:cubicBezTo>
                  <a:pt x="266" y="61"/>
                  <a:pt x="265" y="63"/>
                  <a:pt x="262" y="64"/>
                </a:cubicBezTo>
                <a:cubicBezTo>
                  <a:pt x="231" y="86"/>
                  <a:pt x="231" y="86"/>
                  <a:pt x="231" y="86"/>
                </a:cubicBezTo>
                <a:cubicBezTo>
                  <a:pt x="229" y="87"/>
                  <a:pt x="227" y="88"/>
                  <a:pt x="224" y="89"/>
                </a:cubicBezTo>
                <a:cubicBezTo>
                  <a:pt x="222" y="89"/>
                  <a:pt x="219" y="90"/>
                  <a:pt x="217" y="90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217" y="29"/>
                  <a:pt x="217" y="29"/>
                  <a:pt x="217" y="29"/>
                </a:cubicBezTo>
                <a:cubicBezTo>
                  <a:pt x="219" y="29"/>
                  <a:pt x="222" y="29"/>
                  <a:pt x="224" y="31"/>
                </a:cubicBezTo>
                <a:cubicBezTo>
                  <a:pt x="227" y="31"/>
                  <a:pt x="229" y="32"/>
                  <a:pt x="231" y="34"/>
                </a:cubicBezTo>
                <a:cubicBezTo>
                  <a:pt x="262" y="55"/>
                  <a:pt x="262" y="55"/>
                  <a:pt x="262" y="55"/>
                </a:cubicBezTo>
                <a:cubicBezTo>
                  <a:pt x="265" y="57"/>
                  <a:pt x="266" y="58"/>
                  <a:pt x="266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4" name="Freeform 57"/>
          <p:cNvSpPr>
            <a:spLocks noEditPoints="1"/>
          </p:cNvSpPr>
          <p:nvPr/>
        </p:nvSpPr>
        <p:spPr bwMode="auto">
          <a:xfrm>
            <a:off x="2522685" y="2723054"/>
            <a:ext cx="215215" cy="133911"/>
          </a:xfrm>
          <a:custGeom>
            <a:avLst/>
            <a:gdLst>
              <a:gd name="T0" fmla="*/ 244 w 248"/>
              <a:gd name="T1" fmla="*/ 44 h 154"/>
              <a:gd name="T2" fmla="*/ 244 w 248"/>
              <a:gd name="T3" fmla="*/ 141 h 154"/>
              <a:gd name="T4" fmla="*/ 231 w 248"/>
              <a:gd name="T5" fmla="*/ 154 h 154"/>
              <a:gd name="T6" fmla="*/ 18 w 248"/>
              <a:gd name="T7" fmla="*/ 154 h 154"/>
              <a:gd name="T8" fmla="*/ 5 w 248"/>
              <a:gd name="T9" fmla="*/ 141 h 154"/>
              <a:gd name="T10" fmla="*/ 5 w 248"/>
              <a:gd name="T11" fmla="*/ 44 h 154"/>
              <a:gd name="T12" fmla="*/ 10 w 248"/>
              <a:gd name="T13" fmla="*/ 41 h 154"/>
              <a:gd name="T14" fmla="*/ 113 w 248"/>
              <a:gd name="T15" fmla="*/ 95 h 154"/>
              <a:gd name="T16" fmla="*/ 125 w 248"/>
              <a:gd name="T17" fmla="*/ 97 h 154"/>
              <a:gd name="T18" fmla="*/ 136 w 248"/>
              <a:gd name="T19" fmla="*/ 95 h 154"/>
              <a:gd name="T20" fmla="*/ 239 w 248"/>
              <a:gd name="T21" fmla="*/ 41 h 154"/>
              <a:gd name="T22" fmla="*/ 244 w 248"/>
              <a:gd name="T23" fmla="*/ 44 h 154"/>
              <a:gd name="T24" fmla="*/ 12 w 248"/>
              <a:gd name="T25" fmla="*/ 0 h 154"/>
              <a:gd name="T26" fmla="*/ 237 w 248"/>
              <a:gd name="T27" fmla="*/ 0 h 154"/>
              <a:gd name="T28" fmla="*/ 236 w 248"/>
              <a:gd name="T29" fmla="*/ 15 h 154"/>
              <a:gd name="T30" fmla="*/ 136 w 248"/>
              <a:gd name="T31" fmla="*/ 68 h 154"/>
              <a:gd name="T32" fmla="*/ 125 w 248"/>
              <a:gd name="T33" fmla="*/ 71 h 154"/>
              <a:gd name="T34" fmla="*/ 113 w 248"/>
              <a:gd name="T35" fmla="*/ 68 h 154"/>
              <a:gd name="T36" fmla="*/ 13 w 248"/>
              <a:gd name="T37" fmla="*/ 15 h 154"/>
              <a:gd name="T38" fmla="*/ 12 w 248"/>
              <a:gd name="T39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8" h="154">
                <a:moveTo>
                  <a:pt x="244" y="44"/>
                </a:moveTo>
                <a:cubicBezTo>
                  <a:pt x="244" y="46"/>
                  <a:pt x="244" y="141"/>
                  <a:pt x="244" y="141"/>
                </a:cubicBezTo>
                <a:cubicBezTo>
                  <a:pt x="244" y="147"/>
                  <a:pt x="237" y="154"/>
                  <a:pt x="231" y="154"/>
                </a:cubicBezTo>
                <a:cubicBezTo>
                  <a:pt x="18" y="154"/>
                  <a:pt x="18" y="154"/>
                  <a:pt x="18" y="154"/>
                </a:cubicBezTo>
                <a:cubicBezTo>
                  <a:pt x="12" y="154"/>
                  <a:pt x="5" y="147"/>
                  <a:pt x="5" y="141"/>
                </a:cubicBezTo>
                <a:cubicBezTo>
                  <a:pt x="5" y="141"/>
                  <a:pt x="5" y="46"/>
                  <a:pt x="5" y="44"/>
                </a:cubicBezTo>
                <a:cubicBezTo>
                  <a:pt x="5" y="42"/>
                  <a:pt x="5" y="38"/>
                  <a:pt x="10" y="41"/>
                </a:cubicBezTo>
                <a:cubicBezTo>
                  <a:pt x="17" y="45"/>
                  <a:pt x="108" y="93"/>
                  <a:pt x="113" y="95"/>
                </a:cubicBezTo>
                <a:cubicBezTo>
                  <a:pt x="117" y="97"/>
                  <a:pt x="120" y="97"/>
                  <a:pt x="125" y="97"/>
                </a:cubicBezTo>
                <a:cubicBezTo>
                  <a:pt x="129" y="97"/>
                  <a:pt x="132" y="97"/>
                  <a:pt x="136" y="95"/>
                </a:cubicBezTo>
                <a:cubicBezTo>
                  <a:pt x="141" y="93"/>
                  <a:pt x="231" y="45"/>
                  <a:pt x="239" y="41"/>
                </a:cubicBezTo>
                <a:cubicBezTo>
                  <a:pt x="244" y="38"/>
                  <a:pt x="244" y="42"/>
                  <a:pt x="244" y="44"/>
                </a:cubicBezTo>
                <a:close/>
                <a:moveTo>
                  <a:pt x="12" y="0"/>
                </a:moveTo>
                <a:cubicBezTo>
                  <a:pt x="237" y="0"/>
                  <a:pt x="237" y="0"/>
                  <a:pt x="237" y="0"/>
                </a:cubicBezTo>
                <a:cubicBezTo>
                  <a:pt x="248" y="0"/>
                  <a:pt x="243" y="11"/>
                  <a:pt x="236" y="15"/>
                </a:cubicBezTo>
                <a:cubicBezTo>
                  <a:pt x="229" y="18"/>
                  <a:pt x="140" y="67"/>
                  <a:pt x="136" y="68"/>
                </a:cubicBezTo>
                <a:cubicBezTo>
                  <a:pt x="133" y="70"/>
                  <a:pt x="129" y="71"/>
                  <a:pt x="125" y="71"/>
                </a:cubicBezTo>
                <a:cubicBezTo>
                  <a:pt x="120" y="71"/>
                  <a:pt x="116" y="70"/>
                  <a:pt x="113" y="68"/>
                </a:cubicBezTo>
                <a:cubicBezTo>
                  <a:pt x="109" y="67"/>
                  <a:pt x="20" y="18"/>
                  <a:pt x="13" y="15"/>
                </a:cubicBezTo>
                <a:cubicBezTo>
                  <a:pt x="6" y="11"/>
                  <a:pt x="0" y="0"/>
                  <a:pt x="1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5" name="Freeform 58"/>
          <p:cNvSpPr>
            <a:spLocks noEditPoints="1"/>
          </p:cNvSpPr>
          <p:nvPr/>
        </p:nvSpPr>
        <p:spPr bwMode="auto">
          <a:xfrm>
            <a:off x="2780942" y="2684794"/>
            <a:ext cx="213621" cy="212027"/>
          </a:xfrm>
          <a:custGeom>
            <a:avLst/>
            <a:gdLst>
              <a:gd name="T0" fmla="*/ 245 w 245"/>
              <a:gd name="T1" fmla="*/ 122 h 244"/>
              <a:gd name="T2" fmla="*/ 122 w 245"/>
              <a:gd name="T3" fmla="*/ 244 h 244"/>
              <a:gd name="T4" fmla="*/ 0 w 245"/>
              <a:gd name="T5" fmla="*/ 122 h 244"/>
              <a:gd name="T6" fmla="*/ 122 w 245"/>
              <a:gd name="T7" fmla="*/ 0 h 244"/>
              <a:gd name="T8" fmla="*/ 245 w 245"/>
              <a:gd name="T9" fmla="*/ 122 h 244"/>
              <a:gd name="T10" fmla="*/ 50 w 245"/>
              <a:gd name="T11" fmla="*/ 181 h 244"/>
              <a:gd name="T12" fmla="*/ 181 w 245"/>
              <a:gd name="T13" fmla="*/ 50 h 244"/>
              <a:gd name="T14" fmla="*/ 122 w 245"/>
              <a:gd name="T15" fmla="*/ 29 h 244"/>
              <a:gd name="T16" fmla="*/ 30 w 245"/>
              <a:gd name="T17" fmla="*/ 122 h 244"/>
              <a:gd name="T18" fmla="*/ 50 w 245"/>
              <a:gd name="T19" fmla="*/ 181 h 244"/>
              <a:gd name="T20" fmla="*/ 215 w 245"/>
              <a:gd name="T21" fmla="*/ 122 h 244"/>
              <a:gd name="T22" fmla="*/ 194 w 245"/>
              <a:gd name="T23" fmla="*/ 63 h 244"/>
              <a:gd name="T24" fmla="*/ 64 w 245"/>
              <a:gd name="T25" fmla="*/ 194 h 244"/>
              <a:gd name="T26" fmla="*/ 122 w 245"/>
              <a:gd name="T27" fmla="*/ 215 h 244"/>
              <a:gd name="T28" fmla="*/ 215 w 245"/>
              <a:gd name="T29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5" h="244">
                <a:moveTo>
                  <a:pt x="245" y="122"/>
                </a:moveTo>
                <a:cubicBezTo>
                  <a:pt x="245" y="190"/>
                  <a:pt x="190" y="244"/>
                  <a:pt x="122" y="244"/>
                </a:cubicBezTo>
                <a:cubicBezTo>
                  <a:pt x="55" y="244"/>
                  <a:pt x="0" y="190"/>
                  <a:pt x="0" y="122"/>
                </a:cubicBezTo>
                <a:cubicBezTo>
                  <a:pt x="0" y="55"/>
                  <a:pt x="55" y="0"/>
                  <a:pt x="122" y="0"/>
                </a:cubicBezTo>
                <a:cubicBezTo>
                  <a:pt x="190" y="0"/>
                  <a:pt x="245" y="55"/>
                  <a:pt x="245" y="122"/>
                </a:cubicBezTo>
                <a:close/>
                <a:moveTo>
                  <a:pt x="50" y="181"/>
                </a:moveTo>
                <a:cubicBezTo>
                  <a:pt x="181" y="50"/>
                  <a:pt x="181" y="50"/>
                  <a:pt x="181" y="50"/>
                </a:cubicBezTo>
                <a:cubicBezTo>
                  <a:pt x="165" y="37"/>
                  <a:pt x="145" y="29"/>
                  <a:pt x="122" y="29"/>
                </a:cubicBezTo>
                <a:cubicBezTo>
                  <a:pt x="71" y="29"/>
                  <a:pt x="30" y="71"/>
                  <a:pt x="30" y="122"/>
                </a:cubicBezTo>
                <a:cubicBezTo>
                  <a:pt x="30" y="144"/>
                  <a:pt x="37" y="165"/>
                  <a:pt x="50" y="181"/>
                </a:cubicBezTo>
                <a:close/>
                <a:moveTo>
                  <a:pt x="215" y="122"/>
                </a:moveTo>
                <a:cubicBezTo>
                  <a:pt x="215" y="100"/>
                  <a:pt x="207" y="79"/>
                  <a:pt x="194" y="63"/>
                </a:cubicBezTo>
                <a:cubicBezTo>
                  <a:pt x="64" y="194"/>
                  <a:pt x="64" y="194"/>
                  <a:pt x="64" y="194"/>
                </a:cubicBezTo>
                <a:cubicBezTo>
                  <a:pt x="79" y="207"/>
                  <a:pt x="100" y="215"/>
                  <a:pt x="122" y="215"/>
                </a:cubicBezTo>
                <a:cubicBezTo>
                  <a:pt x="173" y="215"/>
                  <a:pt x="215" y="174"/>
                  <a:pt x="215" y="1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6" name="Freeform 59"/>
          <p:cNvSpPr>
            <a:spLocks noEditPoints="1"/>
          </p:cNvSpPr>
          <p:nvPr/>
        </p:nvSpPr>
        <p:spPr bwMode="auto">
          <a:xfrm>
            <a:off x="3040794" y="2697548"/>
            <a:ext cx="181737" cy="183331"/>
          </a:xfrm>
          <a:custGeom>
            <a:avLst/>
            <a:gdLst>
              <a:gd name="T0" fmla="*/ 207 w 209"/>
              <a:gd name="T1" fmla="*/ 53 h 210"/>
              <a:gd name="T2" fmla="*/ 140 w 209"/>
              <a:gd name="T3" fmla="*/ 119 h 210"/>
              <a:gd name="T4" fmla="*/ 63 w 209"/>
              <a:gd name="T5" fmla="*/ 196 h 210"/>
              <a:gd name="T6" fmla="*/ 0 w 209"/>
              <a:gd name="T7" fmla="*/ 210 h 210"/>
              <a:gd name="T8" fmla="*/ 13 w 209"/>
              <a:gd name="T9" fmla="*/ 147 h 210"/>
              <a:gd name="T10" fmla="*/ 90 w 209"/>
              <a:gd name="T11" fmla="*/ 70 h 210"/>
              <a:gd name="T12" fmla="*/ 157 w 209"/>
              <a:gd name="T13" fmla="*/ 3 h 210"/>
              <a:gd name="T14" fmla="*/ 190 w 209"/>
              <a:gd name="T15" fmla="*/ 19 h 210"/>
              <a:gd name="T16" fmla="*/ 207 w 209"/>
              <a:gd name="T17" fmla="*/ 53 h 210"/>
              <a:gd name="T18" fmla="*/ 66 w 209"/>
              <a:gd name="T19" fmla="*/ 183 h 210"/>
              <a:gd name="T20" fmla="*/ 52 w 209"/>
              <a:gd name="T21" fmla="*/ 158 h 210"/>
              <a:gd name="T22" fmla="*/ 27 w 209"/>
              <a:gd name="T23" fmla="*/ 144 h 210"/>
              <a:gd name="T24" fmla="*/ 21 w 209"/>
              <a:gd name="T25" fmla="*/ 150 h 210"/>
              <a:gd name="T26" fmla="*/ 16 w 209"/>
              <a:gd name="T27" fmla="*/ 172 h 210"/>
              <a:gd name="T28" fmla="*/ 28 w 209"/>
              <a:gd name="T29" fmla="*/ 181 h 210"/>
              <a:gd name="T30" fmla="*/ 38 w 209"/>
              <a:gd name="T31" fmla="*/ 193 h 210"/>
              <a:gd name="T32" fmla="*/ 59 w 209"/>
              <a:gd name="T33" fmla="*/ 188 h 210"/>
              <a:gd name="T34" fmla="*/ 66 w 209"/>
              <a:gd name="T35" fmla="*/ 18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9" h="210">
                <a:moveTo>
                  <a:pt x="207" y="53"/>
                </a:moveTo>
                <a:cubicBezTo>
                  <a:pt x="140" y="119"/>
                  <a:pt x="140" y="119"/>
                  <a:pt x="140" y="119"/>
                </a:cubicBezTo>
                <a:cubicBezTo>
                  <a:pt x="63" y="196"/>
                  <a:pt x="63" y="196"/>
                  <a:pt x="63" y="196"/>
                </a:cubicBezTo>
                <a:cubicBezTo>
                  <a:pt x="0" y="210"/>
                  <a:pt x="0" y="210"/>
                  <a:pt x="0" y="210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90" y="70"/>
                  <a:pt x="90" y="70"/>
                  <a:pt x="90" y="70"/>
                </a:cubicBezTo>
                <a:cubicBezTo>
                  <a:pt x="157" y="3"/>
                  <a:pt x="157" y="3"/>
                  <a:pt x="157" y="3"/>
                </a:cubicBezTo>
                <a:cubicBezTo>
                  <a:pt x="157" y="3"/>
                  <a:pt x="171" y="0"/>
                  <a:pt x="190" y="19"/>
                </a:cubicBezTo>
                <a:cubicBezTo>
                  <a:pt x="209" y="38"/>
                  <a:pt x="207" y="53"/>
                  <a:pt x="207" y="53"/>
                </a:cubicBezTo>
                <a:close/>
                <a:moveTo>
                  <a:pt x="66" y="183"/>
                </a:moveTo>
                <a:cubicBezTo>
                  <a:pt x="66" y="183"/>
                  <a:pt x="65" y="171"/>
                  <a:pt x="52" y="158"/>
                </a:cubicBezTo>
                <a:cubicBezTo>
                  <a:pt x="39" y="144"/>
                  <a:pt x="27" y="144"/>
                  <a:pt x="27" y="14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20" y="174"/>
                  <a:pt x="24" y="176"/>
                  <a:pt x="28" y="181"/>
                </a:cubicBezTo>
                <a:cubicBezTo>
                  <a:pt x="33" y="186"/>
                  <a:pt x="36" y="190"/>
                  <a:pt x="38" y="193"/>
                </a:cubicBezTo>
                <a:cubicBezTo>
                  <a:pt x="59" y="188"/>
                  <a:pt x="59" y="188"/>
                  <a:pt x="59" y="188"/>
                </a:cubicBezTo>
                <a:lnTo>
                  <a:pt x="66" y="1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7" name="Freeform 60"/>
          <p:cNvSpPr>
            <a:spLocks/>
          </p:cNvSpPr>
          <p:nvPr/>
        </p:nvSpPr>
        <p:spPr bwMode="auto">
          <a:xfrm>
            <a:off x="3267168" y="2711895"/>
            <a:ext cx="208838" cy="157825"/>
          </a:xfrm>
          <a:custGeom>
            <a:avLst/>
            <a:gdLst>
              <a:gd name="T0" fmla="*/ 0 w 238"/>
              <a:gd name="T1" fmla="*/ 180 h 180"/>
              <a:gd name="T2" fmla="*/ 143 w 238"/>
              <a:gd name="T3" fmla="*/ 51 h 180"/>
              <a:gd name="T4" fmla="*/ 143 w 238"/>
              <a:gd name="T5" fmla="*/ 0 h 180"/>
              <a:gd name="T6" fmla="*/ 238 w 238"/>
              <a:gd name="T7" fmla="*/ 85 h 180"/>
              <a:gd name="T8" fmla="*/ 143 w 238"/>
              <a:gd name="T9" fmla="*/ 175 h 180"/>
              <a:gd name="T10" fmla="*/ 143 w 238"/>
              <a:gd name="T11" fmla="*/ 117 h 180"/>
              <a:gd name="T12" fmla="*/ 0 w 238"/>
              <a:gd name="T13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8" h="180">
                <a:moveTo>
                  <a:pt x="0" y="180"/>
                </a:moveTo>
                <a:cubicBezTo>
                  <a:pt x="0" y="180"/>
                  <a:pt x="26" y="51"/>
                  <a:pt x="143" y="51"/>
                </a:cubicBezTo>
                <a:cubicBezTo>
                  <a:pt x="143" y="0"/>
                  <a:pt x="143" y="0"/>
                  <a:pt x="143" y="0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143" y="175"/>
                  <a:pt x="143" y="175"/>
                  <a:pt x="143" y="175"/>
                </a:cubicBezTo>
                <a:cubicBezTo>
                  <a:pt x="143" y="117"/>
                  <a:pt x="143" y="117"/>
                  <a:pt x="143" y="117"/>
                </a:cubicBezTo>
                <a:cubicBezTo>
                  <a:pt x="80" y="117"/>
                  <a:pt x="33" y="122"/>
                  <a:pt x="0" y="1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8" name="Freeform 61"/>
          <p:cNvSpPr>
            <a:spLocks/>
          </p:cNvSpPr>
          <p:nvPr/>
        </p:nvSpPr>
        <p:spPr bwMode="auto">
          <a:xfrm>
            <a:off x="3522237" y="2711895"/>
            <a:ext cx="208838" cy="157825"/>
          </a:xfrm>
          <a:custGeom>
            <a:avLst/>
            <a:gdLst>
              <a:gd name="T0" fmla="*/ 95 w 239"/>
              <a:gd name="T1" fmla="*/ 117 h 180"/>
              <a:gd name="T2" fmla="*/ 95 w 239"/>
              <a:gd name="T3" fmla="*/ 175 h 180"/>
              <a:gd name="T4" fmla="*/ 0 w 239"/>
              <a:gd name="T5" fmla="*/ 86 h 180"/>
              <a:gd name="T6" fmla="*/ 95 w 239"/>
              <a:gd name="T7" fmla="*/ 0 h 180"/>
              <a:gd name="T8" fmla="*/ 95 w 239"/>
              <a:gd name="T9" fmla="*/ 51 h 180"/>
              <a:gd name="T10" fmla="*/ 239 w 239"/>
              <a:gd name="T11" fmla="*/ 180 h 180"/>
              <a:gd name="T12" fmla="*/ 95 w 239"/>
              <a:gd name="T13" fmla="*/ 117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9" h="180">
                <a:moveTo>
                  <a:pt x="95" y="117"/>
                </a:moveTo>
                <a:cubicBezTo>
                  <a:pt x="95" y="175"/>
                  <a:pt x="95" y="175"/>
                  <a:pt x="95" y="175"/>
                </a:cubicBezTo>
                <a:cubicBezTo>
                  <a:pt x="0" y="86"/>
                  <a:pt x="0" y="86"/>
                  <a:pt x="0" y="86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51"/>
                  <a:pt x="95" y="51"/>
                  <a:pt x="95" y="51"/>
                </a:cubicBezTo>
                <a:cubicBezTo>
                  <a:pt x="212" y="51"/>
                  <a:pt x="239" y="180"/>
                  <a:pt x="239" y="180"/>
                </a:cubicBezTo>
                <a:cubicBezTo>
                  <a:pt x="205" y="122"/>
                  <a:pt x="158" y="117"/>
                  <a:pt x="95" y="1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9" name="Freeform 62"/>
          <p:cNvSpPr>
            <a:spLocks noEditPoints="1"/>
          </p:cNvSpPr>
          <p:nvPr/>
        </p:nvSpPr>
        <p:spPr bwMode="auto">
          <a:xfrm>
            <a:off x="3777306" y="2711895"/>
            <a:ext cx="229562" cy="157825"/>
          </a:xfrm>
          <a:custGeom>
            <a:avLst/>
            <a:gdLst>
              <a:gd name="T0" fmla="*/ 39 w 265"/>
              <a:gd name="T1" fmla="*/ 85 h 180"/>
              <a:gd name="T2" fmla="*/ 96 w 265"/>
              <a:gd name="T3" fmla="*/ 137 h 180"/>
              <a:gd name="T4" fmla="*/ 96 w 265"/>
              <a:gd name="T5" fmla="*/ 175 h 180"/>
              <a:gd name="T6" fmla="*/ 0 w 265"/>
              <a:gd name="T7" fmla="*/ 85 h 180"/>
              <a:gd name="T8" fmla="*/ 96 w 265"/>
              <a:gd name="T9" fmla="*/ 0 h 180"/>
              <a:gd name="T10" fmla="*/ 96 w 265"/>
              <a:gd name="T11" fmla="*/ 35 h 180"/>
              <a:gd name="T12" fmla="*/ 39 w 265"/>
              <a:gd name="T13" fmla="*/ 85 h 180"/>
              <a:gd name="T14" fmla="*/ 265 w 265"/>
              <a:gd name="T15" fmla="*/ 180 h 180"/>
              <a:gd name="T16" fmla="*/ 162 w 265"/>
              <a:gd name="T17" fmla="*/ 117 h 180"/>
              <a:gd name="T18" fmla="*/ 162 w 265"/>
              <a:gd name="T19" fmla="*/ 175 h 180"/>
              <a:gd name="T20" fmla="*/ 66 w 265"/>
              <a:gd name="T21" fmla="*/ 85 h 180"/>
              <a:gd name="T22" fmla="*/ 162 w 265"/>
              <a:gd name="T23" fmla="*/ 0 h 180"/>
              <a:gd name="T24" fmla="*/ 162 w 265"/>
              <a:gd name="T25" fmla="*/ 51 h 180"/>
              <a:gd name="T26" fmla="*/ 265 w 265"/>
              <a:gd name="T27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5" h="180">
                <a:moveTo>
                  <a:pt x="39" y="85"/>
                </a:moveTo>
                <a:cubicBezTo>
                  <a:pt x="96" y="137"/>
                  <a:pt x="96" y="137"/>
                  <a:pt x="96" y="137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0" y="85"/>
                  <a:pt x="0" y="85"/>
                  <a:pt x="0" y="85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35"/>
                  <a:pt x="96" y="35"/>
                  <a:pt x="96" y="35"/>
                </a:cubicBezTo>
                <a:lnTo>
                  <a:pt x="39" y="85"/>
                </a:lnTo>
                <a:close/>
                <a:moveTo>
                  <a:pt x="265" y="180"/>
                </a:moveTo>
                <a:cubicBezTo>
                  <a:pt x="232" y="122"/>
                  <a:pt x="206" y="117"/>
                  <a:pt x="162" y="117"/>
                </a:cubicBezTo>
                <a:cubicBezTo>
                  <a:pt x="162" y="175"/>
                  <a:pt x="162" y="175"/>
                  <a:pt x="162" y="175"/>
                </a:cubicBezTo>
                <a:cubicBezTo>
                  <a:pt x="66" y="85"/>
                  <a:pt x="66" y="85"/>
                  <a:pt x="66" y="85"/>
                </a:cubicBezTo>
                <a:cubicBezTo>
                  <a:pt x="162" y="0"/>
                  <a:pt x="162" y="0"/>
                  <a:pt x="162" y="0"/>
                </a:cubicBezTo>
                <a:cubicBezTo>
                  <a:pt x="162" y="51"/>
                  <a:pt x="162" y="51"/>
                  <a:pt x="162" y="51"/>
                </a:cubicBezTo>
                <a:cubicBezTo>
                  <a:pt x="260" y="51"/>
                  <a:pt x="265" y="180"/>
                  <a:pt x="265" y="1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0" name="Freeform 63"/>
          <p:cNvSpPr>
            <a:spLocks noEditPoints="1"/>
          </p:cNvSpPr>
          <p:nvPr/>
        </p:nvSpPr>
        <p:spPr bwMode="auto">
          <a:xfrm>
            <a:off x="4053100" y="2675229"/>
            <a:ext cx="106811" cy="231157"/>
          </a:xfrm>
          <a:custGeom>
            <a:avLst/>
            <a:gdLst>
              <a:gd name="T0" fmla="*/ 24 w 122"/>
              <a:gd name="T1" fmla="*/ 219 h 266"/>
              <a:gd name="T2" fmla="*/ 40 w 122"/>
              <a:gd name="T3" fmla="*/ 152 h 266"/>
              <a:gd name="T4" fmla="*/ 40 w 122"/>
              <a:gd name="T5" fmla="*/ 136 h 266"/>
              <a:gd name="T6" fmla="*/ 7 w 122"/>
              <a:gd name="T7" fmla="*/ 151 h 266"/>
              <a:gd name="T8" fmla="*/ 0 w 122"/>
              <a:gd name="T9" fmla="*/ 140 h 266"/>
              <a:gd name="T10" fmla="*/ 91 w 122"/>
              <a:gd name="T11" fmla="*/ 93 h 266"/>
              <a:gd name="T12" fmla="*/ 100 w 122"/>
              <a:gd name="T13" fmla="*/ 136 h 266"/>
              <a:gd name="T14" fmla="*/ 81 w 122"/>
              <a:gd name="T15" fmla="*/ 208 h 266"/>
              <a:gd name="T16" fmla="*/ 83 w 122"/>
              <a:gd name="T17" fmla="*/ 225 h 266"/>
              <a:gd name="T18" fmla="*/ 114 w 122"/>
              <a:gd name="T19" fmla="*/ 209 h 266"/>
              <a:gd name="T20" fmla="*/ 122 w 122"/>
              <a:gd name="T21" fmla="*/ 219 h 266"/>
              <a:gd name="T22" fmla="*/ 39 w 122"/>
              <a:gd name="T23" fmla="*/ 266 h 266"/>
              <a:gd name="T24" fmla="*/ 24 w 122"/>
              <a:gd name="T25" fmla="*/ 219 h 266"/>
              <a:gd name="T26" fmla="*/ 120 w 122"/>
              <a:gd name="T27" fmla="*/ 26 h 266"/>
              <a:gd name="T28" fmla="*/ 85 w 122"/>
              <a:gd name="T29" fmla="*/ 60 h 266"/>
              <a:gd name="T30" fmla="*/ 58 w 122"/>
              <a:gd name="T31" fmla="*/ 33 h 266"/>
              <a:gd name="T32" fmla="*/ 93 w 122"/>
              <a:gd name="T33" fmla="*/ 0 h 266"/>
              <a:gd name="T34" fmla="*/ 120 w 122"/>
              <a:gd name="T35" fmla="*/ 2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2" h="266">
                <a:moveTo>
                  <a:pt x="24" y="219"/>
                </a:moveTo>
                <a:cubicBezTo>
                  <a:pt x="40" y="152"/>
                  <a:pt x="40" y="152"/>
                  <a:pt x="40" y="152"/>
                </a:cubicBezTo>
                <a:cubicBezTo>
                  <a:pt x="43" y="141"/>
                  <a:pt x="43" y="136"/>
                  <a:pt x="40" y="136"/>
                </a:cubicBezTo>
                <a:cubicBezTo>
                  <a:pt x="36" y="136"/>
                  <a:pt x="18" y="144"/>
                  <a:pt x="7" y="151"/>
                </a:cubicBezTo>
                <a:cubicBezTo>
                  <a:pt x="0" y="140"/>
                  <a:pt x="0" y="140"/>
                  <a:pt x="0" y="140"/>
                </a:cubicBezTo>
                <a:cubicBezTo>
                  <a:pt x="34" y="110"/>
                  <a:pt x="74" y="93"/>
                  <a:pt x="91" y="93"/>
                </a:cubicBezTo>
                <a:cubicBezTo>
                  <a:pt x="104" y="93"/>
                  <a:pt x="106" y="110"/>
                  <a:pt x="100" y="136"/>
                </a:cubicBezTo>
                <a:cubicBezTo>
                  <a:pt x="81" y="208"/>
                  <a:pt x="81" y="208"/>
                  <a:pt x="81" y="208"/>
                </a:cubicBezTo>
                <a:cubicBezTo>
                  <a:pt x="78" y="220"/>
                  <a:pt x="79" y="225"/>
                  <a:pt x="83" y="225"/>
                </a:cubicBezTo>
                <a:cubicBezTo>
                  <a:pt x="87" y="225"/>
                  <a:pt x="101" y="219"/>
                  <a:pt x="114" y="209"/>
                </a:cubicBezTo>
                <a:cubicBezTo>
                  <a:pt x="122" y="219"/>
                  <a:pt x="122" y="219"/>
                  <a:pt x="122" y="219"/>
                </a:cubicBezTo>
                <a:cubicBezTo>
                  <a:pt x="89" y="253"/>
                  <a:pt x="53" y="266"/>
                  <a:pt x="39" y="266"/>
                </a:cubicBezTo>
                <a:cubicBezTo>
                  <a:pt x="25" y="266"/>
                  <a:pt x="14" y="257"/>
                  <a:pt x="24" y="219"/>
                </a:cubicBezTo>
                <a:close/>
                <a:moveTo>
                  <a:pt x="120" y="26"/>
                </a:moveTo>
                <a:cubicBezTo>
                  <a:pt x="120" y="44"/>
                  <a:pt x="105" y="60"/>
                  <a:pt x="85" y="60"/>
                </a:cubicBezTo>
                <a:cubicBezTo>
                  <a:pt x="68" y="60"/>
                  <a:pt x="58" y="50"/>
                  <a:pt x="58" y="33"/>
                </a:cubicBezTo>
                <a:cubicBezTo>
                  <a:pt x="58" y="20"/>
                  <a:pt x="70" y="0"/>
                  <a:pt x="93" y="0"/>
                </a:cubicBezTo>
                <a:cubicBezTo>
                  <a:pt x="111" y="0"/>
                  <a:pt x="120" y="13"/>
                  <a:pt x="120" y="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1" name="Freeform 64"/>
          <p:cNvSpPr>
            <a:spLocks/>
          </p:cNvSpPr>
          <p:nvPr/>
        </p:nvSpPr>
        <p:spPr bwMode="auto">
          <a:xfrm>
            <a:off x="4207736" y="2686388"/>
            <a:ext cx="216808" cy="208838"/>
          </a:xfrm>
          <a:custGeom>
            <a:avLst/>
            <a:gdLst>
              <a:gd name="T0" fmla="*/ 249 w 249"/>
              <a:gd name="T1" fmla="*/ 211 h 239"/>
              <a:gd name="T2" fmla="*/ 249 w 249"/>
              <a:gd name="T3" fmla="*/ 239 h 239"/>
              <a:gd name="T4" fmla="*/ 124 w 249"/>
              <a:gd name="T5" fmla="*/ 239 h 239"/>
              <a:gd name="T6" fmla="*/ 0 w 249"/>
              <a:gd name="T7" fmla="*/ 239 h 239"/>
              <a:gd name="T8" fmla="*/ 0 w 249"/>
              <a:gd name="T9" fmla="*/ 211 h 239"/>
              <a:gd name="T10" fmla="*/ 54 w 249"/>
              <a:gd name="T11" fmla="*/ 178 h 239"/>
              <a:gd name="T12" fmla="*/ 97 w 249"/>
              <a:gd name="T13" fmla="*/ 135 h 239"/>
              <a:gd name="T14" fmla="*/ 83 w 249"/>
              <a:gd name="T15" fmla="*/ 102 h 239"/>
              <a:gd name="T16" fmla="*/ 70 w 249"/>
              <a:gd name="T17" fmla="*/ 80 h 239"/>
              <a:gd name="T18" fmla="*/ 75 w 249"/>
              <a:gd name="T19" fmla="*/ 69 h 239"/>
              <a:gd name="T20" fmla="*/ 72 w 249"/>
              <a:gd name="T21" fmla="*/ 45 h 239"/>
              <a:gd name="T22" fmla="*/ 124 w 249"/>
              <a:gd name="T23" fmla="*/ 0 h 239"/>
              <a:gd name="T24" fmla="*/ 177 w 249"/>
              <a:gd name="T25" fmla="*/ 45 h 239"/>
              <a:gd name="T26" fmla="*/ 174 w 249"/>
              <a:gd name="T27" fmla="*/ 69 h 239"/>
              <a:gd name="T28" fmla="*/ 178 w 249"/>
              <a:gd name="T29" fmla="*/ 80 h 239"/>
              <a:gd name="T30" fmla="*/ 166 w 249"/>
              <a:gd name="T31" fmla="*/ 102 h 239"/>
              <a:gd name="T32" fmla="*/ 152 w 249"/>
              <a:gd name="T33" fmla="*/ 135 h 239"/>
              <a:gd name="T34" fmla="*/ 195 w 249"/>
              <a:gd name="T35" fmla="*/ 178 h 239"/>
              <a:gd name="T36" fmla="*/ 249 w 249"/>
              <a:gd name="T37" fmla="*/ 211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9" h="239">
                <a:moveTo>
                  <a:pt x="249" y="211"/>
                </a:moveTo>
                <a:cubicBezTo>
                  <a:pt x="249" y="219"/>
                  <a:pt x="249" y="239"/>
                  <a:pt x="249" y="23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39"/>
                  <a:pt x="0" y="219"/>
                  <a:pt x="0" y="211"/>
                </a:cubicBezTo>
                <a:cubicBezTo>
                  <a:pt x="0" y="203"/>
                  <a:pt x="21" y="190"/>
                  <a:pt x="54" y="178"/>
                </a:cubicBezTo>
                <a:cubicBezTo>
                  <a:pt x="87" y="166"/>
                  <a:pt x="97" y="156"/>
                  <a:pt x="97" y="135"/>
                </a:cubicBezTo>
                <a:cubicBezTo>
                  <a:pt x="97" y="122"/>
                  <a:pt x="87" y="126"/>
                  <a:pt x="83" y="102"/>
                </a:cubicBezTo>
                <a:cubicBezTo>
                  <a:pt x="81" y="93"/>
                  <a:pt x="72" y="102"/>
                  <a:pt x="70" y="80"/>
                </a:cubicBezTo>
                <a:cubicBezTo>
                  <a:pt x="70" y="71"/>
                  <a:pt x="75" y="69"/>
                  <a:pt x="75" y="69"/>
                </a:cubicBezTo>
                <a:cubicBezTo>
                  <a:pt x="75" y="69"/>
                  <a:pt x="73" y="55"/>
                  <a:pt x="72" y="45"/>
                </a:cubicBezTo>
                <a:cubicBezTo>
                  <a:pt x="71" y="33"/>
                  <a:pt x="79" y="0"/>
                  <a:pt x="124" y="0"/>
                </a:cubicBezTo>
                <a:cubicBezTo>
                  <a:pt x="170" y="0"/>
                  <a:pt x="178" y="33"/>
                  <a:pt x="177" y="45"/>
                </a:cubicBezTo>
                <a:cubicBezTo>
                  <a:pt x="176" y="55"/>
                  <a:pt x="174" y="69"/>
                  <a:pt x="174" y="69"/>
                </a:cubicBezTo>
                <a:cubicBezTo>
                  <a:pt x="174" y="69"/>
                  <a:pt x="178" y="71"/>
                  <a:pt x="178" y="80"/>
                </a:cubicBezTo>
                <a:cubicBezTo>
                  <a:pt x="177" y="102"/>
                  <a:pt x="168" y="93"/>
                  <a:pt x="166" y="102"/>
                </a:cubicBezTo>
                <a:cubicBezTo>
                  <a:pt x="162" y="126"/>
                  <a:pt x="152" y="122"/>
                  <a:pt x="152" y="135"/>
                </a:cubicBezTo>
                <a:cubicBezTo>
                  <a:pt x="152" y="156"/>
                  <a:pt x="163" y="166"/>
                  <a:pt x="195" y="178"/>
                </a:cubicBezTo>
                <a:cubicBezTo>
                  <a:pt x="228" y="190"/>
                  <a:pt x="249" y="203"/>
                  <a:pt x="249" y="2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2" name="Freeform 65"/>
          <p:cNvSpPr>
            <a:spLocks/>
          </p:cNvSpPr>
          <p:nvPr/>
        </p:nvSpPr>
        <p:spPr bwMode="auto">
          <a:xfrm>
            <a:off x="4467587" y="2684794"/>
            <a:ext cx="97245" cy="210432"/>
          </a:xfrm>
          <a:custGeom>
            <a:avLst/>
            <a:gdLst>
              <a:gd name="T0" fmla="*/ 54 w 110"/>
              <a:gd name="T1" fmla="*/ 141 h 242"/>
              <a:gd name="T2" fmla="*/ 3 w 110"/>
              <a:gd name="T3" fmla="*/ 115 h 242"/>
              <a:gd name="T4" fmla="*/ 98 w 110"/>
              <a:gd name="T5" fmla="*/ 2 h 242"/>
              <a:gd name="T6" fmla="*/ 58 w 110"/>
              <a:gd name="T7" fmla="*/ 101 h 242"/>
              <a:gd name="T8" fmla="*/ 109 w 110"/>
              <a:gd name="T9" fmla="*/ 127 h 242"/>
              <a:gd name="T10" fmla="*/ 13 w 110"/>
              <a:gd name="T11" fmla="*/ 241 h 242"/>
              <a:gd name="T12" fmla="*/ 54 w 110"/>
              <a:gd name="T13" fmla="*/ 141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242">
                <a:moveTo>
                  <a:pt x="54" y="141"/>
                </a:moveTo>
                <a:cubicBezTo>
                  <a:pt x="52" y="138"/>
                  <a:pt x="5" y="122"/>
                  <a:pt x="3" y="115"/>
                </a:cubicBezTo>
                <a:cubicBezTo>
                  <a:pt x="0" y="108"/>
                  <a:pt x="96" y="0"/>
                  <a:pt x="98" y="2"/>
                </a:cubicBezTo>
                <a:cubicBezTo>
                  <a:pt x="100" y="4"/>
                  <a:pt x="56" y="98"/>
                  <a:pt x="58" y="101"/>
                </a:cubicBezTo>
                <a:cubicBezTo>
                  <a:pt x="59" y="104"/>
                  <a:pt x="107" y="120"/>
                  <a:pt x="109" y="127"/>
                </a:cubicBezTo>
                <a:cubicBezTo>
                  <a:pt x="110" y="135"/>
                  <a:pt x="16" y="242"/>
                  <a:pt x="13" y="241"/>
                </a:cubicBezTo>
                <a:cubicBezTo>
                  <a:pt x="11" y="239"/>
                  <a:pt x="55" y="146"/>
                  <a:pt x="54" y="1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3" name="Freeform 66"/>
          <p:cNvSpPr>
            <a:spLocks/>
          </p:cNvSpPr>
          <p:nvPr/>
        </p:nvSpPr>
        <p:spPr bwMode="auto">
          <a:xfrm>
            <a:off x="4607876" y="2707112"/>
            <a:ext cx="159418" cy="164202"/>
          </a:xfrm>
          <a:custGeom>
            <a:avLst/>
            <a:gdLst>
              <a:gd name="T0" fmla="*/ 53 w 182"/>
              <a:gd name="T1" fmla="*/ 181 h 188"/>
              <a:gd name="T2" fmla="*/ 6 w 182"/>
              <a:gd name="T3" fmla="*/ 118 h 188"/>
              <a:gd name="T4" fmla="*/ 10 w 182"/>
              <a:gd name="T5" fmla="*/ 92 h 188"/>
              <a:gd name="T6" fmla="*/ 35 w 182"/>
              <a:gd name="T7" fmla="*/ 96 h 188"/>
              <a:gd name="T8" fmla="*/ 66 w 182"/>
              <a:gd name="T9" fmla="*/ 137 h 188"/>
              <a:gd name="T10" fmla="*/ 145 w 182"/>
              <a:gd name="T11" fmla="*/ 11 h 188"/>
              <a:gd name="T12" fmla="*/ 170 w 182"/>
              <a:gd name="T13" fmla="*/ 5 h 188"/>
              <a:gd name="T14" fmla="*/ 176 w 182"/>
              <a:gd name="T15" fmla="*/ 30 h 188"/>
              <a:gd name="T16" fmla="*/ 84 w 182"/>
              <a:gd name="T17" fmla="*/ 180 h 188"/>
              <a:gd name="T18" fmla="*/ 69 w 182"/>
              <a:gd name="T19" fmla="*/ 188 h 188"/>
              <a:gd name="T20" fmla="*/ 68 w 182"/>
              <a:gd name="T21" fmla="*/ 188 h 188"/>
              <a:gd name="T22" fmla="*/ 53 w 182"/>
              <a:gd name="T23" fmla="*/ 18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2" h="188">
                <a:moveTo>
                  <a:pt x="53" y="181"/>
                </a:moveTo>
                <a:cubicBezTo>
                  <a:pt x="6" y="118"/>
                  <a:pt x="6" y="118"/>
                  <a:pt x="6" y="118"/>
                </a:cubicBezTo>
                <a:cubicBezTo>
                  <a:pt x="0" y="110"/>
                  <a:pt x="1" y="98"/>
                  <a:pt x="10" y="92"/>
                </a:cubicBezTo>
                <a:cubicBezTo>
                  <a:pt x="18" y="86"/>
                  <a:pt x="29" y="88"/>
                  <a:pt x="35" y="96"/>
                </a:cubicBezTo>
                <a:cubicBezTo>
                  <a:pt x="66" y="137"/>
                  <a:pt x="66" y="137"/>
                  <a:pt x="66" y="137"/>
                </a:cubicBezTo>
                <a:cubicBezTo>
                  <a:pt x="145" y="11"/>
                  <a:pt x="145" y="11"/>
                  <a:pt x="145" y="11"/>
                </a:cubicBezTo>
                <a:cubicBezTo>
                  <a:pt x="150" y="2"/>
                  <a:pt x="162" y="0"/>
                  <a:pt x="170" y="5"/>
                </a:cubicBezTo>
                <a:cubicBezTo>
                  <a:pt x="179" y="10"/>
                  <a:pt x="182" y="22"/>
                  <a:pt x="176" y="30"/>
                </a:cubicBezTo>
                <a:cubicBezTo>
                  <a:pt x="84" y="180"/>
                  <a:pt x="84" y="180"/>
                  <a:pt x="84" y="180"/>
                </a:cubicBezTo>
                <a:cubicBezTo>
                  <a:pt x="81" y="184"/>
                  <a:pt x="75" y="188"/>
                  <a:pt x="69" y="188"/>
                </a:cubicBezTo>
                <a:cubicBezTo>
                  <a:pt x="69" y="188"/>
                  <a:pt x="69" y="188"/>
                  <a:pt x="68" y="188"/>
                </a:cubicBezTo>
                <a:cubicBezTo>
                  <a:pt x="62" y="188"/>
                  <a:pt x="57" y="185"/>
                  <a:pt x="53" y="18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4" name="Freeform 67"/>
          <p:cNvSpPr>
            <a:spLocks/>
          </p:cNvSpPr>
          <p:nvPr/>
        </p:nvSpPr>
        <p:spPr bwMode="auto">
          <a:xfrm>
            <a:off x="4811931" y="2695954"/>
            <a:ext cx="199273" cy="199273"/>
          </a:xfrm>
          <a:custGeom>
            <a:avLst/>
            <a:gdLst>
              <a:gd name="T0" fmla="*/ 158 w 229"/>
              <a:gd name="T1" fmla="*/ 0 h 229"/>
              <a:gd name="T2" fmla="*/ 183 w 229"/>
              <a:gd name="T3" fmla="*/ 19 h 229"/>
              <a:gd name="T4" fmla="*/ 183 w 229"/>
              <a:gd name="T5" fmla="*/ 184 h 229"/>
              <a:gd name="T6" fmla="*/ 19 w 229"/>
              <a:gd name="T7" fmla="*/ 184 h 229"/>
              <a:gd name="T8" fmla="*/ 0 w 229"/>
              <a:gd name="T9" fmla="*/ 159 h 229"/>
              <a:gd name="T10" fmla="*/ 139 w 229"/>
              <a:gd name="T11" fmla="*/ 139 h 229"/>
              <a:gd name="T12" fmla="*/ 158 w 229"/>
              <a:gd name="T13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9" h="229">
                <a:moveTo>
                  <a:pt x="158" y="0"/>
                </a:moveTo>
                <a:cubicBezTo>
                  <a:pt x="167" y="6"/>
                  <a:pt x="176" y="12"/>
                  <a:pt x="183" y="19"/>
                </a:cubicBezTo>
                <a:cubicBezTo>
                  <a:pt x="229" y="65"/>
                  <a:pt x="229" y="138"/>
                  <a:pt x="183" y="184"/>
                </a:cubicBezTo>
                <a:cubicBezTo>
                  <a:pt x="138" y="229"/>
                  <a:pt x="64" y="229"/>
                  <a:pt x="19" y="184"/>
                </a:cubicBezTo>
                <a:cubicBezTo>
                  <a:pt x="11" y="176"/>
                  <a:pt x="5" y="168"/>
                  <a:pt x="0" y="159"/>
                </a:cubicBezTo>
                <a:cubicBezTo>
                  <a:pt x="44" y="184"/>
                  <a:pt x="101" y="177"/>
                  <a:pt x="139" y="139"/>
                </a:cubicBezTo>
                <a:cubicBezTo>
                  <a:pt x="176" y="102"/>
                  <a:pt x="183" y="44"/>
                  <a:pt x="15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5" name="Freeform 68"/>
          <p:cNvSpPr>
            <a:spLocks noEditPoints="1"/>
          </p:cNvSpPr>
          <p:nvPr/>
        </p:nvSpPr>
        <p:spPr bwMode="auto">
          <a:xfrm>
            <a:off x="5047870" y="2675229"/>
            <a:ext cx="129129" cy="231157"/>
          </a:xfrm>
          <a:custGeom>
            <a:avLst/>
            <a:gdLst>
              <a:gd name="T0" fmla="*/ 97 w 149"/>
              <a:gd name="T1" fmla="*/ 133 h 266"/>
              <a:gd name="T2" fmla="*/ 149 w 149"/>
              <a:gd name="T3" fmla="*/ 205 h 266"/>
              <a:gd name="T4" fmla="*/ 149 w 149"/>
              <a:gd name="T5" fmla="*/ 236 h 266"/>
              <a:gd name="T6" fmla="*/ 74 w 149"/>
              <a:gd name="T7" fmla="*/ 266 h 266"/>
              <a:gd name="T8" fmla="*/ 0 w 149"/>
              <a:gd name="T9" fmla="*/ 236 h 266"/>
              <a:gd name="T10" fmla="*/ 0 w 149"/>
              <a:gd name="T11" fmla="*/ 205 h 266"/>
              <a:gd name="T12" fmla="*/ 52 w 149"/>
              <a:gd name="T13" fmla="*/ 133 h 266"/>
              <a:gd name="T14" fmla="*/ 0 w 149"/>
              <a:gd name="T15" fmla="*/ 61 h 266"/>
              <a:gd name="T16" fmla="*/ 0 w 149"/>
              <a:gd name="T17" fmla="*/ 30 h 266"/>
              <a:gd name="T18" fmla="*/ 74 w 149"/>
              <a:gd name="T19" fmla="*/ 0 h 266"/>
              <a:gd name="T20" fmla="*/ 149 w 149"/>
              <a:gd name="T21" fmla="*/ 30 h 266"/>
              <a:gd name="T22" fmla="*/ 149 w 149"/>
              <a:gd name="T23" fmla="*/ 61 h 266"/>
              <a:gd name="T24" fmla="*/ 97 w 149"/>
              <a:gd name="T25" fmla="*/ 133 h 266"/>
              <a:gd name="T26" fmla="*/ 17 w 149"/>
              <a:gd name="T27" fmla="*/ 39 h 266"/>
              <a:gd name="T28" fmla="*/ 74 w 149"/>
              <a:gd name="T29" fmla="*/ 53 h 266"/>
              <a:gd name="T30" fmla="*/ 133 w 149"/>
              <a:gd name="T31" fmla="*/ 40 h 266"/>
              <a:gd name="T32" fmla="*/ 129 w 149"/>
              <a:gd name="T33" fmla="*/ 31 h 266"/>
              <a:gd name="T34" fmla="*/ 75 w 149"/>
              <a:gd name="T35" fmla="*/ 17 h 266"/>
              <a:gd name="T36" fmla="*/ 21 w 149"/>
              <a:gd name="T37" fmla="*/ 31 h 266"/>
              <a:gd name="T38" fmla="*/ 17 w 149"/>
              <a:gd name="T39" fmla="*/ 39 h 266"/>
              <a:gd name="T40" fmla="*/ 108 w 149"/>
              <a:gd name="T41" fmla="*/ 93 h 266"/>
              <a:gd name="T42" fmla="*/ 133 w 149"/>
              <a:gd name="T43" fmla="*/ 61 h 266"/>
              <a:gd name="T44" fmla="*/ 133 w 149"/>
              <a:gd name="T45" fmla="*/ 48 h 266"/>
              <a:gd name="T46" fmla="*/ 74 w 149"/>
              <a:gd name="T47" fmla="*/ 62 h 266"/>
              <a:gd name="T48" fmla="*/ 16 w 149"/>
              <a:gd name="T49" fmla="*/ 48 h 266"/>
              <a:gd name="T50" fmla="*/ 16 w 149"/>
              <a:gd name="T51" fmla="*/ 61 h 266"/>
              <a:gd name="T52" fmla="*/ 40 w 149"/>
              <a:gd name="T53" fmla="*/ 93 h 266"/>
              <a:gd name="T54" fmla="*/ 68 w 149"/>
              <a:gd name="T55" fmla="*/ 133 h 266"/>
              <a:gd name="T56" fmla="*/ 40 w 149"/>
              <a:gd name="T57" fmla="*/ 173 h 266"/>
              <a:gd name="T58" fmla="*/ 16 w 149"/>
              <a:gd name="T59" fmla="*/ 205 h 266"/>
              <a:gd name="T60" fmla="*/ 16 w 149"/>
              <a:gd name="T61" fmla="*/ 223 h 266"/>
              <a:gd name="T62" fmla="*/ 68 w 149"/>
              <a:gd name="T63" fmla="*/ 189 h 266"/>
              <a:gd name="T64" fmla="*/ 81 w 149"/>
              <a:gd name="T65" fmla="*/ 189 h 266"/>
              <a:gd name="T66" fmla="*/ 133 w 149"/>
              <a:gd name="T67" fmla="*/ 223 h 266"/>
              <a:gd name="T68" fmla="*/ 133 w 149"/>
              <a:gd name="T69" fmla="*/ 205 h 266"/>
              <a:gd name="T70" fmla="*/ 108 w 149"/>
              <a:gd name="T71" fmla="*/ 173 h 266"/>
              <a:gd name="T72" fmla="*/ 81 w 149"/>
              <a:gd name="T73" fmla="*/ 133 h 266"/>
              <a:gd name="T74" fmla="*/ 108 w 149"/>
              <a:gd name="T75" fmla="*/ 93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9" h="266">
                <a:moveTo>
                  <a:pt x="97" y="133"/>
                </a:moveTo>
                <a:cubicBezTo>
                  <a:pt x="97" y="153"/>
                  <a:pt x="149" y="177"/>
                  <a:pt x="149" y="205"/>
                </a:cubicBezTo>
                <a:cubicBezTo>
                  <a:pt x="149" y="234"/>
                  <a:pt x="149" y="236"/>
                  <a:pt x="149" y="236"/>
                </a:cubicBezTo>
                <a:cubicBezTo>
                  <a:pt x="149" y="247"/>
                  <a:pt x="116" y="266"/>
                  <a:pt x="74" y="266"/>
                </a:cubicBezTo>
                <a:cubicBezTo>
                  <a:pt x="33" y="266"/>
                  <a:pt x="0" y="247"/>
                  <a:pt x="0" y="236"/>
                </a:cubicBezTo>
                <a:cubicBezTo>
                  <a:pt x="0" y="236"/>
                  <a:pt x="0" y="234"/>
                  <a:pt x="0" y="205"/>
                </a:cubicBezTo>
                <a:cubicBezTo>
                  <a:pt x="0" y="177"/>
                  <a:pt x="52" y="153"/>
                  <a:pt x="52" y="133"/>
                </a:cubicBezTo>
                <a:cubicBezTo>
                  <a:pt x="52" y="113"/>
                  <a:pt x="0" y="90"/>
                  <a:pt x="0" y="61"/>
                </a:cubicBezTo>
                <a:cubicBezTo>
                  <a:pt x="0" y="33"/>
                  <a:pt x="0" y="30"/>
                  <a:pt x="0" y="30"/>
                </a:cubicBezTo>
                <a:cubicBezTo>
                  <a:pt x="0" y="20"/>
                  <a:pt x="33" y="0"/>
                  <a:pt x="74" y="0"/>
                </a:cubicBezTo>
                <a:cubicBezTo>
                  <a:pt x="116" y="0"/>
                  <a:pt x="149" y="20"/>
                  <a:pt x="149" y="30"/>
                </a:cubicBezTo>
                <a:cubicBezTo>
                  <a:pt x="149" y="30"/>
                  <a:pt x="149" y="33"/>
                  <a:pt x="149" y="61"/>
                </a:cubicBezTo>
                <a:cubicBezTo>
                  <a:pt x="149" y="90"/>
                  <a:pt x="97" y="113"/>
                  <a:pt x="97" y="133"/>
                </a:cubicBezTo>
                <a:close/>
                <a:moveTo>
                  <a:pt x="17" y="39"/>
                </a:moveTo>
                <a:cubicBezTo>
                  <a:pt x="28" y="46"/>
                  <a:pt x="49" y="53"/>
                  <a:pt x="74" y="53"/>
                </a:cubicBezTo>
                <a:cubicBezTo>
                  <a:pt x="100" y="53"/>
                  <a:pt x="122" y="46"/>
                  <a:pt x="133" y="40"/>
                </a:cubicBezTo>
                <a:cubicBezTo>
                  <a:pt x="138" y="37"/>
                  <a:pt x="130" y="32"/>
                  <a:pt x="129" y="31"/>
                </a:cubicBezTo>
                <a:cubicBezTo>
                  <a:pt x="129" y="31"/>
                  <a:pt x="104" y="17"/>
                  <a:pt x="75" y="17"/>
                </a:cubicBezTo>
                <a:cubicBezTo>
                  <a:pt x="47" y="17"/>
                  <a:pt x="30" y="25"/>
                  <a:pt x="21" y="31"/>
                </a:cubicBezTo>
                <a:cubicBezTo>
                  <a:pt x="21" y="31"/>
                  <a:pt x="12" y="36"/>
                  <a:pt x="17" y="39"/>
                </a:cubicBezTo>
                <a:close/>
                <a:moveTo>
                  <a:pt x="108" y="93"/>
                </a:moveTo>
                <a:cubicBezTo>
                  <a:pt x="118" y="84"/>
                  <a:pt x="133" y="70"/>
                  <a:pt x="133" y="61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19" y="55"/>
                  <a:pt x="98" y="62"/>
                  <a:pt x="74" y="62"/>
                </a:cubicBezTo>
                <a:cubicBezTo>
                  <a:pt x="51" y="62"/>
                  <a:pt x="29" y="55"/>
                  <a:pt x="16" y="48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70"/>
                  <a:pt x="30" y="84"/>
                  <a:pt x="40" y="93"/>
                </a:cubicBezTo>
                <a:cubicBezTo>
                  <a:pt x="55" y="107"/>
                  <a:pt x="68" y="117"/>
                  <a:pt x="68" y="133"/>
                </a:cubicBezTo>
                <a:cubicBezTo>
                  <a:pt x="68" y="149"/>
                  <a:pt x="55" y="159"/>
                  <a:pt x="40" y="173"/>
                </a:cubicBezTo>
                <a:cubicBezTo>
                  <a:pt x="30" y="183"/>
                  <a:pt x="16" y="196"/>
                  <a:pt x="16" y="205"/>
                </a:cubicBezTo>
                <a:cubicBezTo>
                  <a:pt x="16" y="223"/>
                  <a:pt x="16" y="223"/>
                  <a:pt x="16" y="223"/>
                </a:cubicBezTo>
                <a:cubicBezTo>
                  <a:pt x="29" y="217"/>
                  <a:pt x="68" y="210"/>
                  <a:pt x="68" y="189"/>
                </a:cubicBezTo>
                <a:cubicBezTo>
                  <a:pt x="68" y="179"/>
                  <a:pt x="81" y="179"/>
                  <a:pt x="81" y="189"/>
                </a:cubicBezTo>
                <a:cubicBezTo>
                  <a:pt x="81" y="210"/>
                  <a:pt x="120" y="217"/>
                  <a:pt x="133" y="223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33" y="196"/>
                  <a:pt x="118" y="183"/>
                  <a:pt x="108" y="173"/>
                </a:cubicBezTo>
                <a:cubicBezTo>
                  <a:pt x="95" y="159"/>
                  <a:pt x="81" y="149"/>
                  <a:pt x="81" y="133"/>
                </a:cubicBezTo>
                <a:cubicBezTo>
                  <a:pt x="81" y="117"/>
                  <a:pt x="95" y="107"/>
                  <a:pt x="108" y="9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5223229" y="2681606"/>
            <a:ext cx="226374" cy="200868"/>
          </a:xfrm>
          <a:custGeom>
            <a:avLst/>
            <a:gdLst>
              <a:gd name="T0" fmla="*/ 260 w 260"/>
              <a:gd name="T1" fmla="*/ 73 h 230"/>
              <a:gd name="T2" fmla="*/ 241 w 260"/>
              <a:gd name="T3" fmla="*/ 91 h 230"/>
              <a:gd name="T4" fmla="*/ 18 w 260"/>
              <a:gd name="T5" fmla="*/ 91 h 230"/>
              <a:gd name="T6" fmla="*/ 0 w 260"/>
              <a:gd name="T7" fmla="*/ 73 h 230"/>
              <a:gd name="T8" fmla="*/ 260 w 260"/>
              <a:gd name="T9" fmla="*/ 73 h 230"/>
              <a:gd name="T10" fmla="*/ 223 w 260"/>
              <a:gd name="T11" fmla="*/ 110 h 230"/>
              <a:gd name="T12" fmla="*/ 204 w 260"/>
              <a:gd name="T13" fmla="*/ 129 h 230"/>
              <a:gd name="T14" fmla="*/ 56 w 260"/>
              <a:gd name="T15" fmla="*/ 129 h 230"/>
              <a:gd name="T16" fmla="*/ 37 w 260"/>
              <a:gd name="T17" fmla="*/ 110 h 230"/>
              <a:gd name="T18" fmla="*/ 223 w 260"/>
              <a:gd name="T19" fmla="*/ 110 h 230"/>
              <a:gd name="T20" fmla="*/ 186 w 260"/>
              <a:gd name="T21" fmla="*/ 148 h 230"/>
              <a:gd name="T22" fmla="*/ 167 w 260"/>
              <a:gd name="T23" fmla="*/ 166 h 230"/>
              <a:gd name="T24" fmla="*/ 93 w 260"/>
              <a:gd name="T25" fmla="*/ 166 h 230"/>
              <a:gd name="T26" fmla="*/ 74 w 260"/>
              <a:gd name="T27" fmla="*/ 148 h 230"/>
              <a:gd name="T28" fmla="*/ 186 w 260"/>
              <a:gd name="T29" fmla="*/ 148 h 230"/>
              <a:gd name="T30" fmla="*/ 156 w 260"/>
              <a:gd name="T31" fmla="*/ 204 h 230"/>
              <a:gd name="T32" fmla="*/ 130 w 260"/>
              <a:gd name="T33" fmla="*/ 230 h 230"/>
              <a:gd name="T34" fmla="*/ 104 w 260"/>
              <a:gd name="T35" fmla="*/ 204 h 230"/>
              <a:gd name="T36" fmla="*/ 130 w 260"/>
              <a:gd name="T37" fmla="*/ 177 h 230"/>
              <a:gd name="T38" fmla="*/ 156 w 260"/>
              <a:gd name="T39" fmla="*/ 20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0" h="230">
                <a:moveTo>
                  <a:pt x="260" y="73"/>
                </a:moveTo>
                <a:cubicBezTo>
                  <a:pt x="241" y="91"/>
                  <a:pt x="241" y="91"/>
                  <a:pt x="241" y="91"/>
                </a:cubicBezTo>
                <a:cubicBezTo>
                  <a:pt x="180" y="29"/>
                  <a:pt x="80" y="29"/>
                  <a:pt x="18" y="91"/>
                </a:cubicBezTo>
                <a:cubicBezTo>
                  <a:pt x="0" y="73"/>
                  <a:pt x="0" y="73"/>
                  <a:pt x="0" y="73"/>
                </a:cubicBezTo>
                <a:cubicBezTo>
                  <a:pt x="72" y="0"/>
                  <a:pt x="188" y="0"/>
                  <a:pt x="260" y="73"/>
                </a:cubicBezTo>
                <a:close/>
                <a:moveTo>
                  <a:pt x="223" y="110"/>
                </a:moveTo>
                <a:cubicBezTo>
                  <a:pt x="204" y="129"/>
                  <a:pt x="204" y="129"/>
                  <a:pt x="204" y="129"/>
                </a:cubicBezTo>
                <a:cubicBezTo>
                  <a:pt x="163" y="88"/>
                  <a:pt x="97" y="88"/>
                  <a:pt x="56" y="129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88" y="58"/>
                  <a:pt x="172" y="58"/>
                  <a:pt x="223" y="110"/>
                </a:cubicBezTo>
                <a:close/>
                <a:moveTo>
                  <a:pt x="186" y="148"/>
                </a:moveTo>
                <a:cubicBezTo>
                  <a:pt x="167" y="166"/>
                  <a:pt x="167" y="166"/>
                  <a:pt x="167" y="166"/>
                </a:cubicBezTo>
                <a:cubicBezTo>
                  <a:pt x="147" y="145"/>
                  <a:pt x="113" y="145"/>
                  <a:pt x="93" y="166"/>
                </a:cubicBezTo>
                <a:cubicBezTo>
                  <a:pt x="74" y="148"/>
                  <a:pt x="74" y="148"/>
                  <a:pt x="74" y="148"/>
                </a:cubicBezTo>
                <a:cubicBezTo>
                  <a:pt x="105" y="116"/>
                  <a:pt x="155" y="116"/>
                  <a:pt x="186" y="148"/>
                </a:cubicBezTo>
                <a:close/>
                <a:moveTo>
                  <a:pt x="156" y="204"/>
                </a:moveTo>
                <a:cubicBezTo>
                  <a:pt x="156" y="219"/>
                  <a:pt x="145" y="230"/>
                  <a:pt x="130" y="230"/>
                </a:cubicBezTo>
                <a:cubicBezTo>
                  <a:pt x="116" y="230"/>
                  <a:pt x="104" y="219"/>
                  <a:pt x="104" y="204"/>
                </a:cubicBezTo>
                <a:cubicBezTo>
                  <a:pt x="104" y="189"/>
                  <a:pt x="116" y="177"/>
                  <a:pt x="130" y="177"/>
                </a:cubicBezTo>
                <a:cubicBezTo>
                  <a:pt x="145" y="177"/>
                  <a:pt x="156" y="189"/>
                  <a:pt x="156" y="2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7" name="Freeform 70"/>
          <p:cNvSpPr>
            <a:spLocks noEditPoints="1"/>
          </p:cNvSpPr>
          <p:nvPr/>
        </p:nvSpPr>
        <p:spPr bwMode="auto">
          <a:xfrm>
            <a:off x="5495834" y="2694359"/>
            <a:ext cx="194490" cy="194490"/>
          </a:xfrm>
          <a:custGeom>
            <a:avLst/>
            <a:gdLst>
              <a:gd name="T0" fmla="*/ 223 w 223"/>
              <a:gd name="T1" fmla="*/ 111 h 223"/>
              <a:gd name="T2" fmla="*/ 112 w 223"/>
              <a:gd name="T3" fmla="*/ 223 h 223"/>
              <a:gd name="T4" fmla="*/ 0 w 223"/>
              <a:gd name="T5" fmla="*/ 111 h 223"/>
              <a:gd name="T6" fmla="*/ 112 w 223"/>
              <a:gd name="T7" fmla="*/ 0 h 223"/>
              <a:gd name="T8" fmla="*/ 223 w 223"/>
              <a:gd name="T9" fmla="*/ 111 h 223"/>
              <a:gd name="T10" fmla="*/ 44 w 223"/>
              <a:gd name="T11" fmla="*/ 97 h 223"/>
              <a:gd name="T12" fmla="*/ 44 w 223"/>
              <a:gd name="T13" fmla="*/ 124 h 223"/>
              <a:gd name="T14" fmla="*/ 179 w 223"/>
              <a:gd name="T15" fmla="*/ 124 h 223"/>
              <a:gd name="T16" fmla="*/ 179 w 223"/>
              <a:gd name="T17" fmla="*/ 97 h 223"/>
              <a:gd name="T18" fmla="*/ 44 w 223"/>
              <a:gd name="T19" fmla="*/ 97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3" h="223">
                <a:moveTo>
                  <a:pt x="223" y="111"/>
                </a:moveTo>
                <a:cubicBezTo>
                  <a:pt x="223" y="173"/>
                  <a:pt x="173" y="223"/>
                  <a:pt x="112" y="223"/>
                </a:cubicBezTo>
                <a:cubicBezTo>
                  <a:pt x="50" y="223"/>
                  <a:pt x="0" y="173"/>
                  <a:pt x="0" y="111"/>
                </a:cubicBezTo>
                <a:cubicBezTo>
                  <a:pt x="0" y="50"/>
                  <a:pt x="50" y="0"/>
                  <a:pt x="112" y="0"/>
                </a:cubicBezTo>
                <a:cubicBezTo>
                  <a:pt x="173" y="0"/>
                  <a:pt x="223" y="50"/>
                  <a:pt x="223" y="111"/>
                </a:cubicBezTo>
                <a:close/>
                <a:moveTo>
                  <a:pt x="44" y="97"/>
                </a:moveTo>
                <a:cubicBezTo>
                  <a:pt x="44" y="124"/>
                  <a:pt x="44" y="124"/>
                  <a:pt x="44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79" y="97"/>
                  <a:pt x="179" y="97"/>
                  <a:pt x="179" y="97"/>
                </a:cubicBezTo>
                <a:lnTo>
                  <a:pt x="44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8" name="Freeform 71"/>
          <p:cNvSpPr>
            <a:spLocks noEditPoints="1"/>
          </p:cNvSpPr>
          <p:nvPr/>
        </p:nvSpPr>
        <p:spPr bwMode="auto">
          <a:xfrm>
            <a:off x="5736556" y="2692766"/>
            <a:ext cx="162606" cy="196085"/>
          </a:xfrm>
          <a:custGeom>
            <a:avLst/>
            <a:gdLst>
              <a:gd name="T0" fmla="*/ 186 w 186"/>
              <a:gd name="T1" fmla="*/ 95 h 225"/>
              <a:gd name="T2" fmla="*/ 186 w 186"/>
              <a:gd name="T3" fmla="*/ 199 h 225"/>
              <a:gd name="T4" fmla="*/ 173 w 186"/>
              <a:gd name="T5" fmla="*/ 216 h 225"/>
              <a:gd name="T6" fmla="*/ 157 w 186"/>
              <a:gd name="T7" fmla="*/ 221 h 225"/>
              <a:gd name="T8" fmla="*/ 131 w 186"/>
              <a:gd name="T9" fmla="*/ 225 h 225"/>
              <a:gd name="T10" fmla="*/ 54 w 186"/>
              <a:gd name="T11" fmla="*/ 225 h 225"/>
              <a:gd name="T12" fmla="*/ 28 w 186"/>
              <a:gd name="T13" fmla="*/ 221 h 225"/>
              <a:gd name="T14" fmla="*/ 13 w 186"/>
              <a:gd name="T15" fmla="*/ 216 h 225"/>
              <a:gd name="T16" fmla="*/ 0 w 186"/>
              <a:gd name="T17" fmla="*/ 199 h 225"/>
              <a:gd name="T18" fmla="*/ 0 w 186"/>
              <a:gd name="T19" fmla="*/ 95 h 225"/>
              <a:gd name="T20" fmla="*/ 14 w 186"/>
              <a:gd name="T21" fmla="*/ 79 h 225"/>
              <a:gd name="T22" fmla="*/ 40 w 186"/>
              <a:gd name="T23" fmla="*/ 79 h 225"/>
              <a:gd name="T24" fmla="*/ 40 w 186"/>
              <a:gd name="T25" fmla="*/ 61 h 225"/>
              <a:gd name="T26" fmla="*/ 93 w 186"/>
              <a:gd name="T27" fmla="*/ 0 h 225"/>
              <a:gd name="T28" fmla="*/ 146 w 186"/>
              <a:gd name="T29" fmla="*/ 61 h 225"/>
              <a:gd name="T30" fmla="*/ 146 w 186"/>
              <a:gd name="T31" fmla="*/ 79 h 225"/>
              <a:gd name="T32" fmla="*/ 170 w 186"/>
              <a:gd name="T33" fmla="*/ 79 h 225"/>
              <a:gd name="T34" fmla="*/ 186 w 186"/>
              <a:gd name="T35" fmla="*/ 95 h 225"/>
              <a:gd name="T36" fmla="*/ 67 w 186"/>
              <a:gd name="T37" fmla="*/ 79 h 225"/>
              <a:gd name="T38" fmla="*/ 120 w 186"/>
              <a:gd name="T39" fmla="*/ 79 h 225"/>
              <a:gd name="T40" fmla="*/ 120 w 186"/>
              <a:gd name="T41" fmla="*/ 55 h 225"/>
              <a:gd name="T42" fmla="*/ 93 w 186"/>
              <a:gd name="T43" fmla="*/ 26 h 225"/>
              <a:gd name="T44" fmla="*/ 67 w 186"/>
              <a:gd name="T45" fmla="*/ 55 h 225"/>
              <a:gd name="T46" fmla="*/ 67 w 186"/>
              <a:gd name="T47" fmla="*/ 7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6" h="225">
                <a:moveTo>
                  <a:pt x="186" y="95"/>
                </a:moveTo>
                <a:cubicBezTo>
                  <a:pt x="186" y="199"/>
                  <a:pt x="186" y="199"/>
                  <a:pt x="186" y="199"/>
                </a:cubicBezTo>
                <a:cubicBezTo>
                  <a:pt x="186" y="206"/>
                  <a:pt x="180" y="214"/>
                  <a:pt x="173" y="216"/>
                </a:cubicBezTo>
                <a:cubicBezTo>
                  <a:pt x="157" y="221"/>
                  <a:pt x="157" y="221"/>
                  <a:pt x="157" y="221"/>
                </a:cubicBezTo>
                <a:cubicBezTo>
                  <a:pt x="151" y="223"/>
                  <a:pt x="139" y="225"/>
                  <a:pt x="131" y="225"/>
                </a:cubicBezTo>
                <a:cubicBezTo>
                  <a:pt x="54" y="225"/>
                  <a:pt x="54" y="225"/>
                  <a:pt x="54" y="225"/>
                </a:cubicBezTo>
                <a:cubicBezTo>
                  <a:pt x="47" y="225"/>
                  <a:pt x="35" y="223"/>
                  <a:pt x="28" y="221"/>
                </a:cubicBezTo>
                <a:cubicBezTo>
                  <a:pt x="13" y="216"/>
                  <a:pt x="13" y="216"/>
                  <a:pt x="13" y="216"/>
                </a:cubicBezTo>
                <a:cubicBezTo>
                  <a:pt x="6" y="214"/>
                  <a:pt x="0" y="206"/>
                  <a:pt x="0" y="19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88"/>
                  <a:pt x="6" y="79"/>
                  <a:pt x="14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22"/>
                  <a:pt x="58" y="0"/>
                  <a:pt x="93" y="0"/>
                </a:cubicBezTo>
                <a:cubicBezTo>
                  <a:pt x="128" y="0"/>
                  <a:pt x="146" y="22"/>
                  <a:pt x="146" y="61"/>
                </a:cubicBezTo>
                <a:cubicBezTo>
                  <a:pt x="146" y="79"/>
                  <a:pt x="146" y="79"/>
                  <a:pt x="146" y="79"/>
                </a:cubicBezTo>
                <a:cubicBezTo>
                  <a:pt x="170" y="79"/>
                  <a:pt x="170" y="79"/>
                  <a:pt x="170" y="79"/>
                </a:cubicBezTo>
                <a:cubicBezTo>
                  <a:pt x="177" y="79"/>
                  <a:pt x="186" y="88"/>
                  <a:pt x="186" y="95"/>
                </a:cubicBezTo>
                <a:close/>
                <a:moveTo>
                  <a:pt x="67" y="79"/>
                </a:moveTo>
                <a:cubicBezTo>
                  <a:pt x="120" y="79"/>
                  <a:pt x="120" y="79"/>
                  <a:pt x="120" y="79"/>
                </a:cubicBezTo>
                <a:cubicBezTo>
                  <a:pt x="120" y="55"/>
                  <a:pt x="120" y="55"/>
                  <a:pt x="120" y="55"/>
                </a:cubicBezTo>
                <a:cubicBezTo>
                  <a:pt x="120" y="36"/>
                  <a:pt x="109" y="26"/>
                  <a:pt x="93" y="26"/>
                </a:cubicBezTo>
                <a:cubicBezTo>
                  <a:pt x="77" y="26"/>
                  <a:pt x="67" y="36"/>
                  <a:pt x="67" y="55"/>
                </a:cubicBezTo>
                <a:lnTo>
                  <a:pt x="67" y="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9" name="Freeform 72"/>
          <p:cNvSpPr>
            <a:spLocks noEditPoints="1"/>
          </p:cNvSpPr>
          <p:nvPr/>
        </p:nvSpPr>
        <p:spPr bwMode="auto">
          <a:xfrm>
            <a:off x="5945394" y="2694359"/>
            <a:ext cx="199273" cy="194490"/>
          </a:xfrm>
          <a:custGeom>
            <a:avLst/>
            <a:gdLst>
              <a:gd name="T0" fmla="*/ 229 w 230"/>
              <a:gd name="T1" fmla="*/ 43 h 223"/>
              <a:gd name="T2" fmla="*/ 203 w 230"/>
              <a:gd name="T3" fmla="*/ 215 h 223"/>
              <a:gd name="T4" fmla="*/ 193 w 230"/>
              <a:gd name="T5" fmla="*/ 223 h 223"/>
              <a:gd name="T6" fmla="*/ 37 w 230"/>
              <a:gd name="T7" fmla="*/ 223 h 223"/>
              <a:gd name="T8" fmla="*/ 26 w 230"/>
              <a:gd name="T9" fmla="*/ 215 h 223"/>
              <a:gd name="T10" fmla="*/ 1 w 230"/>
              <a:gd name="T11" fmla="*/ 43 h 223"/>
              <a:gd name="T12" fmla="*/ 7 w 230"/>
              <a:gd name="T13" fmla="*/ 27 h 223"/>
              <a:gd name="T14" fmla="*/ 36 w 230"/>
              <a:gd name="T15" fmla="*/ 4 h 223"/>
              <a:gd name="T16" fmla="*/ 51 w 230"/>
              <a:gd name="T17" fmla="*/ 0 h 223"/>
              <a:gd name="T18" fmla="*/ 179 w 230"/>
              <a:gd name="T19" fmla="*/ 0 h 223"/>
              <a:gd name="T20" fmla="*/ 194 w 230"/>
              <a:gd name="T21" fmla="*/ 4 h 223"/>
              <a:gd name="T22" fmla="*/ 223 w 230"/>
              <a:gd name="T23" fmla="*/ 27 h 223"/>
              <a:gd name="T24" fmla="*/ 229 w 230"/>
              <a:gd name="T25" fmla="*/ 43 h 223"/>
              <a:gd name="T26" fmla="*/ 208 w 230"/>
              <a:gd name="T27" fmla="*/ 45 h 223"/>
              <a:gd name="T28" fmla="*/ 179 w 230"/>
              <a:gd name="T29" fmla="*/ 15 h 223"/>
              <a:gd name="T30" fmla="*/ 51 w 230"/>
              <a:gd name="T31" fmla="*/ 15 h 223"/>
              <a:gd name="T32" fmla="*/ 22 w 230"/>
              <a:gd name="T33" fmla="*/ 45 h 223"/>
              <a:gd name="T34" fmla="*/ 208 w 230"/>
              <a:gd name="T35" fmla="*/ 45 h 223"/>
              <a:gd name="T36" fmla="*/ 169 w 230"/>
              <a:gd name="T37" fmla="*/ 69 h 223"/>
              <a:gd name="T38" fmla="*/ 145 w 230"/>
              <a:gd name="T39" fmla="*/ 69 h 223"/>
              <a:gd name="T40" fmla="*/ 115 w 230"/>
              <a:gd name="T41" fmla="*/ 119 h 223"/>
              <a:gd name="T42" fmla="*/ 85 w 230"/>
              <a:gd name="T43" fmla="*/ 69 h 223"/>
              <a:gd name="T44" fmla="*/ 60 w 230"/>
              <a:gd name="T45" fmla="*/ 69 h 223"/>
              <a:gd name="T46" fmla="*/ 115 w 230"/>
              <a:gd name="T47" fmla="*/ 142 h 223"/>
              <a:gd name="T48" fmla="*/ 169 w 230"/>
              <a:gd name="T49" fmla="*/ 69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0" h="223">
                <a:moveTo>
                  <a:pt x="229" y="43"/>
                </a:moveTo>
                <a:cubicBezTo>
                  <a:pt x="228" y="50"/>
                  <a:pt x="203" y="215"/>
                  <a:pt x="203" y="215"/>
                </a:cubicBezTo>
                <a:cubicBezTo>
                  <a:pt x="202" y="219"/>
                  <a:pt x="197" y="223"/>
                  <a:pt x="193" y="223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3" y="223"/>
                  <a:pt x="28" y="219"/>
                  <a:pt x="26" y="215"/>
                </a:cubicBezTo>
                <a:cubicBezTo>
                  <a:pt x="26" y="215"/>
                  <a:pt x="2" y="50"/>
                  <a:pt x="1" y="43"/>
                </a:cubicBezTo>
                <a:cubicBezTo>
                  <a:pt x="0" y="36"/>
                  <a:pt x="3" y="30"/>
                  <a:pt x="7" y="27"/>
                </a:cubicBezTo>
                <a:cubicBezTo>
                  <a:pt x="11" y="24"/>
                  <a:pt x="32" y="8"/>
                  <a:pt x="36" y="4"/>
                </a:cubicBezTo>
                <a:cubicBezTo>
                  <a:pt x="40" y="1"/>
                  <a:pt x="46" y="0"/>
                  <a:pt x="51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9" y="1"/>
                  <a:pt x="194" y="4"/>
                </a:cubicBezTo>
                <a:cubicBezTo>
                  <a:pt x="197" y="8"/>
                  <a:pt x="219" y="24"/>
                  <a:pt x="223" y="27"/>
                </a:cubicBezTo>
                <a:cubicBezTo>
                  <a:pt x="226" y="30"/>
                  <a:pt x="230" y="36"/>
                  <a:pt x="229" y="43"/>
                </a:cubicBezTo>
                <a:close/>
                <a:moveTo>
                  <a:pt x="208" y="45"/>
                </a:moveTo>
                <a:cubicBezTo>
                  <a:pt x="179" y="15"/>
                  <a:pt x="179" y="15"/>
                  <a:pt x="179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22" y="45"/>
                  <a:pt x="22" y="45"/>
                  <a:pt x="22" y="45"/>
                </a:cubicBezTo>
                <a:lnTo>
                  <a:pt x="208" y="45"/>
                </a:lnTo>
                <a:close/>
                <a:moveTo>
                  <a:pt x="169" y="69"/>
                </a:moveTo>
                <a:cubicBezTo>
                  <a:pt x="145" y="69"/>
                  <a:pt x="145" y="69"/>
                  <a:pt x="145" y="69"/>
                </a:cubicBezTo>
                <a:cubicBezTo>
                  <a:pt x="141" y="87"/>
                  <a:pt x="132" y="119"/>
                  <a:pt x="115" y="119"/>
                </a:cubicBezTo>
                <a:cubicBezTo>
                  <a:pt x="97" y="119"/>
                  <a:pt x="88" y="87"/>
                  <a:pt x="85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2" y="81"/>
                  <a:pt x="71" y="142"/>
                  <a:pt x="115" y="142"/>
                </a:cubicBezTo>
                <a:cubicBezTo>
                  <a:pt x="158" y="142"/>
                  <a:pt x="167" y="81"/>
                  <a:pt x="169" y="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6190898" y="2675229"/>
            <a:ext cx="148260" cy="231157"/>
          </a:xfrm>
          <a:custGeom>
            <a:avLst/>
            <a:gdLst>
              <a:gd name="T0" fmla="*/ 170 w 170"/>
              <a:gd name="T1" fmla="*/ 102 h 266"/>
              <a:gd name="T2" fmla="*/ 170 w 170"/>
              <a:gd name="T3" fmla="*/ 138 h 266"/>
              <a:gd name="T4" fmla="*/ 99 w 170"/>
              <a:gd name="T5" fmla="*/ 204 h 266"/>
              <a:gd name="T6" fmla="*/ 99 w 170"/>
              <a:gd name="T7" fmla="*/ 239 h 266"/>
              <a:gd name="T8" fmla="*/ 133 w 170"/>
              <a:gd name="T9" fmla="*/ 239 h 266"/>
              <a:gd name="T10" fmla="*/ 138 w 170"/>
              <a:gd name="T11" fmla="*/ 245 h 266"/>
              <a:gd name="T12" fmla="*/ 138 w 170"/>
              <a:gd name="T13" fmla="*/ 261 h 266"/>
              <a:gd name="T14" fmla="*/ 133 w 170"/>
              <a:gd name="T15" fmla="*/ 266 h 266"/>
              <a:gd name="T16" fmla="*/ 37 w 170"/>
              <a:gd name="T17" fmla="*/ 266 h 266"/>
              <a:gd name="T18" fmla="*/ 32 w 170"/>
              <a:gd name="T19" fmla="*/ 261 h 266"/>
              <a:gd name="T20" fmla="*/ 32 w 170"/>
              <a:gd name="T21" fmla="*/ 245 h 266"/>
              <a:gd name="T22" fmla="*/ 37 w 170"/>
              <a:gd name="T23" fmla="*/ 239 h 266"/>
              <a:gd name="T24" fmla="*/ 72 w 170"/>
              <a:gd name="T25" fmla="*/ 239 h 266"/>
              <a:gd name="T26" fmla="*/ 72 w 170"/>
              <a:gd name="T27" fmla="*/ 204 h 266"/>
              <a:gd name="T28" fmla="*/ 0 w 170"/>
              <a:gd name="T29" fmla="*/ 138 h 266"/>
              <a:gd name="T30" fmla="*/ 0 w 170"/>
              <a:gd name="T31" fmla="*/ 102 h 266"/>
              <a:gd name="T32" fmla="*/ 6 w 170"/>
              <a:gd name="T33" fmla="*/ 97 h 266"/>
              <a:gd name="T34" fmla="*/ 14 w 170"/>
              <a:gd name="T35" fmla="*/ 97 h 266"/>
              <a:gd name="T36" fmla="*/ 19 w 170"/>
              <a:gd name="T37" fmla="*/ 102 h 266"/>
              <a:gd name="T38" fmla="*/ 19 w 170"/>
              <a:gd name="T39" fmla="*/ 138 h 266"/>
              <a:gd name="T40" fmla="*/ 85 w 170"/>
              <a:gd name="T41" fmla="*/ 186 h 266"/>
              <a:gd name="T42" fmla="*/ 152 w 170"/>
              <a:gd name="T43" fmla="*/ 138 h 266"/>
              <a:gd name="T44" fmla="*/ 152 w 170"/>
              <a:gd name="T45" fmla="*/ 102 h 266"/>
              <a:gd name="T46" fmla="*/ 157 w 170"/>
              <a:gd name="T47" fmla="*/ 97 h 266"/>
              <a:gd name="T48" fmla="*/ 165 w 170"/>
              <a:gd name="T49" fmla="*/ 97 h 266"/>
              <a:gd name="T50" fmla="*/ 170 w 170"/>
              <a:gd name="T51" fmla="*/ 102 h 266"/>
              <a:gd name="T52" fmla="*/ 125 w 170"/>
              <a:gd name="T53" fmla="*/ 78 h 266"/>
              <a:gd name="T54" fmla="*/ 45 w 170"/>
              <a:gd name="T55" fmla="*/ 78 h 266"/>
              <a:gd name="T56" fmla="*/ 45 w 170"/>
              <a:gd name="T57" fmla="*/ 22 h 266"/>
              <a:gd name="T58" fmla="*/ 85 w 170"/>
              <a:gd name="T59" fmla="*/ 0 h 266"/>
              <a:gd name="T60" fmla="*/ 125 w 170"/>
              <a:gd name="T61" fmla="*/ 22 h 266"/>
              <a:gd name="T62" fmla="*/ 125 w 170"/>
              <a:gd name="T63" fmla="*/ 78 h 266"/>
              <a:gd name="T64" fmla="*/ 45 w 170"/>
              <a:gd name="T65" fmla="*/ 138 h 266"/>
              <a:gd name="T66" fmla="*/ 45 w 170"/>
              <a:gd name="T67" fmla="*/ 97 h 266"/>
              <a:gd name="T68" fmla="*/ 125 w 170"/>
              <a:gd name="T69" fmla="*/ 97 h 266"/>
              <a:gd name="T70" fmla="*/ 125 w 170"/>
              <a:gd name="T71" fmla="*/ 138 h 266"/>
              <a:gd name="T72" fmla="*/ 85 w 170"/>
              <a:gd name="T73" fmla="*/ 160 h 266"/>
              <a:gd name="T74" fmla="*/ 45 w 170"/>
              <a:gd name="T75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0" h="266">
                <a:moveTo>
                  <a:pt x="170" y="102"/>
                </a:moveTo>
                <a:cubicBezTo>
                  <a:pt x="170" y="138"/>
                  <a:pt x="170" y="138"/>
                  <a:pt x="170" y="138"/>
                </a:cubicBezTo>
                <a:cubicBezTo>
                  <a:pt x="170" y="168"/>
                  <a:pt x="148" y="200"/>
                  <a:pt x="99" y="204"/>
                </a:cubicBezTo>
                <a:cubicBezTo>
                  <a:pt x="99" y="239"/>
                  <a:pt x="99" y="239"/>
                  <a:pt x="99" y="239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36" y="239"/>
                  <a:pt x="138" y="241"/>
                  <a:pt x="138" y="245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38" y="263"/>
                  <a:pt x="136" y="266"/>
                  <a:pt x="133" y="266"/>
                </a:cubicBezTo>
                <a:cubicBezTo>
                  <a:pt x="37" y="266"/>
                  <a:pt x="37" y="266"/>
                  <a:pt x="37" y="266"/>
                </a:cubicBezTo>
                <a:cubicBezTo>
                  <a:pt x="34" y="266"/>
                  <a:pt x="32" y="263"/>
                  <a:pt x="32" y="261"/>
                </a:cubicBezTo>
                <a:cubicBezTo>
                  <a:pt x="32" y="245"/>
                  <a:pt x="32" y="245"/>
                  <a:pt x="32" y="245"/>
                </a:cubicBezTo>
                <a:cubicBezTo>
                  <a:pt x="32" y="241"/>
                  <a:pt x="34" y="239"/>
                  <a:pt x="37" y="239"/>
                </a:cubicBezTo>
                <a:cubicBezTo>
                  <a:pt x="72" y="239"/>
                  <a:pt x="72" y="239"/>
                  <a:pt x="72" y="239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22" y="200"/>
                  <a:pt x="0" y="168"/>
                  <a:pt x="0" y="13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99"/>
                  <a:pt x="2" y="97"/>
                  <a:pt x="6" y="97"/>
                </a:cubicBezTo>
                <a:cubicBezTo>
                  <a:pt x="14" y="97"/>
                  <a:pt x="14" y="97"/>
                  <a:pt x="14" y="97"/>
                </a:cubicBezTo>
                <a:cubicBezTo>
                  <a:pt x="16" y="97"/>
                  <a:pt x="19" y="99"/>
                  <a:pt x="19" y="102"/>
                </a:cubicBezTo>
                <a:cubicBezTo>
                  <a:pt x="19" y="138"/>
                  <a:pt x="19" y="138"/>
                  <a:pt x="19" y="138"/>
                </a:cubicBezTo>
                <a:cubicBezTo>
                  <a:pt x="19" y="156"/>
                  <a:pt x="33" y="186"/>
                  <a:pt x="85" y="186"/>
                </a:cubicBezTo>
                <a:cubicBezTo>
                  <a:pt x="137" y="186"/>
                  <a:pt x="152" y="156"/>
                  <a:pt x="152" y="138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152" y="99"/>
                  <a:pt x="154" y="97"/>
                  <a:pt x="157" y="97"/>
                </a:cubicBezTo>
                <a:cubicBezTo>
                  <a:pt x="165" y="97"/>
                  <a:pt x="165" y="97"/>
                  <a:pt x="165" y="97"/>
                </a:cubicBezTo>
                <a:cubicBezTo>
                  <a:pt x="168" y="97"/>
                  <a:pt x="170" y="99"/>
                  <a:pt x="170" y="102"/>
                </a:cubicBezTo>
                <a:close/>
                <a:moveTo>
                  <a:pt x="125" y="78"/>
                </a:moveTo>
                <a:cubicBezTo>
                  <a:pt x="45" y="78"/>
                  <a:pt x="45" y="78"/>
                  <a:pt x="45" y="78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3"/>
                  <a:pt x="54" y="0"/>
                  <a:pt x="85" y="0"/>
                </a:cubicBezTo>
                <a:cubicBezTo>
                  <a:pt x="116" y="0"/>
                  <a:pt x="125" y="13"/>
                  <a:pt x="125" y="22"/>
                </a:cubicBezTo>
                <a:lnTo>
                  <a:pt x="125" y="78"/>
                </a:lnTo>
                <a:close/>
                <a:moveTo>
                  <a:pt x="45" y="138"/>
                </a:moveTo>
                <a:cubicBezTo>
                  <a:pt x="45" y="97"/>
                  <a:pt x="45" y="97"/>
                  <a:pt x="45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47"/>
                  <a:pt x="116" y="160"/>
                  <a:pt x="85" y="160"/>
                </a:cubicBezTo>
                <a:cubicBezTo>
                  <a:pt x="54" y="160"/>
                  <a:pt x="45" y="147"/>
                  <a:pt x="45" y="1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1" name="Freeform 74"/>
          <p:cNvSpPr>
            <a:spLocks noEditPoints="1"/>
          </p:cNvSpPr>
          <p:nvPr/>
        </p:nvSpPr>
        <p:spPr bwMode="auto">
          <a:xfrm>
            <a:off x="6385388" y="2686388"/>
            <a:ext cx="207244" cy="208838"/>
          </a:xfrm>
          <a:custGeom>
            <a:avLst/>
            <a:gdLst>
              <a:gd name="T0" fmla="*/ 239 w 239"/>
              <a:gd name="T1" fmla="*/ 53 h 239"/>
              <a:gd name="T2" fmla="*/ 239 w 239"/>
              <a:gd name="T3" fmla="*/ 212 h 239"/>
              <a:gd name="T4" fmla="*/ 213 w 239"/>
              <a:gd name="T5" fmla="*/ 239 h 239"/>
              <a:gd name="T6" fmla="*/ 27 w 239"/>
              <a:gd name="T7" fmla="*/ 239 h 239"/>
              <a:gd name="T8" fmla="*/ 0 w 239"/>
              <a:gd name="T9" fmla="*/ 212 h 239"/>
              <a:gd name="T10" fmla="*/ 0 w 239"/>
              <a:gd name="T11" fmla="*/ 53 h 239"/>
              <a:gd name="T12" fmla="*/ 27 w 239"/>
              <a:gd name="T13" fmla="*/ 26 h 239"/>
              <a:gd name="T14" fmla="*/ 39 w 239"/>
              <a:gd name="T15" fmla="*/ 26 h 239"/>
              <a:gd name="T16" fmla="*/ 39 w 239"/>
              <a:gd name="T17" fmla="*/ 53 h 239"/>
              <a:gd name="T18" fmla="*/ 81 w 239"/>
              <a:gd name="T19" fmla="*/ 53 h 239"/>
              <a:gd name="T20" fmla="*/ 81 w 239"/>
              <a:gd name="T21" fmla="*/ 26 h 239"/>
              <a:gd name="T22" fmla="*/ 158 w 239"/>
              <a:gd name="T23" fmla="*/ 26 h 239"/>
              <a:gd name="T24" fmla="*/ 158 w 239"/>
              <a:gd name="T25" fmla="*/ 53 h 239"/>
              <a:gd name="T26" fmla="*/ 201 w 239"/>
              <a:gd name="T27" fmla="*/ 53 h 239"/>
              <a:gd name="T28" fmla="*/ 201 w 239"/>
              <a:gd name="T29" fmla="*/ 26 h 239"/>
              <a:gd name="T30" fmla="*/ 213 w 239"/>
              <a:gd name="T31" fmla="*/ 26 h 239"/>
              <a:gd name="T32" fmla="*/ 239 w 239"/>
              <a:gd name="T33" fmla="*/ 53 h 239"/>
              <a:gd name="T34" fmla="*/ 213 w 239"/>
              <a:gd name="T35" fmla="*/ 106 h 239"/>
              <a:gd name="T36" fmla="*/ 27 w 239"/>
              <a:gd name="T37" fmla="*/ 106 h 239"/>
              <a:gd name="T38" fmla="*/ 27 w 239"/>
              <a:gd name="T39" fmla="*/ 212 h 239"/>
              <a:gd name="T40" fmla="*/ 213 w 239"/>
              <a:gd name="T41" fmla="*/ 212 h 239"/>
              <a:gd name="T42" fmla="*/ 213 w 239"/>
              <a:gd name="T43" fmla="*/ 106 h 239"/>
              <a:gd name="T44" fmla="*/ 69 w 239"/>
              <a:gd name="T45" fmla="*/ 45 h 239"/>
              <a:gd name="T46" fmla="*/ 51 w 239"/>
              <a:gd name="T47" fmla="*/ 45 h 239"/>
              <a:gd name="T48" fmla="*/ 51 w 239"/>
              <a:gd name="T49" fmla="*/ 0 h 239"/>
              <a:gd name="T50" fmla="*/ 69 w 239"/>
              <a:gd name="T51" fmla="*/ 0 h 239"/>
              <a:gd name="T52" fmla="*/ 69 w 239"/>
              <a:gd name="T53" fmla="*/ 45 h 239"/>
              <a:gd name="T54" fmla="*/ 189 w 239"/>
              <a:gd name="T55" fmla="*/ 45 h 239"/>
              <a:gd name="T56" fmla="*/ 170 w 239"/>
              <a:gd name="T57" fmla="*/ 45 h 239"/>
              <a:gd name="T58" fmla="*/ 170 w 239"/>
              <a:gd name="T59" fmla="*/ 0 h 239"/>
              <a:gd name="T60" fmla="*/ 189 w 239"/>
              <a:gd name="T61" fmla="*/ 0 h 239"/>
              <a:gd name="T62" fmla="*/ 189 w 239"/>
              <a:gd name="T63" fmla="*/ 45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9" h="239">
                <a:moveTo>
                  <a:pt x="239" y="53"/>
                </a:moveTo>
                <a:cubicBezTo>
                  <a:pt x="239" y="212"/>
                  <a:pt x="239" y="212"/>
                  <a:pt x="239" y="212"/>
                </a:cubicBezTo>
                <a:cubicBezTo>
                  <a:pt x="239" y="227"/>
                  <a:pt x="227" y="239"/>
                  <a:pt x="213" y="239"/>
                </a:cubicBezTo>
                <a:cubicBezTo>
                  <a:pt x="27" y="239"/>
                  <a:pt x="27" y="239"/>
                  <a:pt x="27" y="239"/>
                </a:cubicBezTo>
                <a:cubicBezTo>
                  <a:pt x="12" y="239"/>
                  <a:pt x="0" y="227"/>
                  <a:pt x="0" y="212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38"/>
                  <a:pt x="12" y="26"/>
                  <a:pt x="27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53"/>
                  <a:pt x="39" y="53"/>
                  <a:pt x="39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26"/>
                  <a:pt x="81" y="26"/>
                  <a:pt x="81" y="26"/>
                </a:cubicBezTo>
                <a:cubicBezTo>
                  <a:pt x="158" y="26"/>
                  <a:pt x="158" y="26"/>
                  <a:pt x="158" y="26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201" y="53"/>
                  <a:pt x="201" y="53"/>
                  <a:pt x="201" y="53"/>
                </a:cubicBezTo>
                <a:cubicBezTo>
                  <a:pt x="201" y="26"/>
                  <a:pt x="201" y="26"/>
                  <a:pt x="201" y="26"/>
                </a:cubicBezTo>
                <a:cubicBezTo>
                  <a:pt x="213" y="26"/>
                  <a:pt x="213" y="26"/>
                  <a:pt x="213" y="26"/>
                </a:cubicBezTo>
                <a:cubicBezTo>
                  <a:pt x="227" y="26"/>
                  <a:pt x="239" y="38"/>
                  <a:pt x="239" y="53"/>
                </a:cubicBezTo>
                <a:close/>
                <a:moveTo>
                  <a:pt x="213" y="106"/>
                </a:moveTo>
                <a:cubicBezTo>
                  <a:pt x="27" y="106"/>
                  <a:pt x="27" y="106"/>
                  <a:pt x="27" y="106"/>
                </a:cubicBezTo>
                <a:cubicBezTo>
                  <a:pt x="27" y="212"/>
                  <a:pt x="27" y="212"/>
                  <a:pt x="27" y="212"/>
                </a:cubicBezTo>
                <a:cubicBezTo>
                  <a:pt x="213" y="212"/>
                  <a:pt x="213" y="212"/>
                  <a:pt x="213" y="212"/>
                </a:cubicBezTo>
                <a:lnTo>
                  <a:pt x="213" y="106"/>
                </a:lnTo>
                <a:close/>
                <a:moveTo>
                  <a:pt x="69" y="45"/>
                </a:moveTo>
                <a:cubicBezTo>
                  <a:pt x="51" y="45"/>
                  <a:pt x="51" y="45"/>
                  <a:pt x="51" y="45"/>
                </a:cubicBezTo>
                <a:cubicBezTo>
                  <a:pt x="51" y="0"/>
                  <a:pt x="51" y="0"/>
                  <a:pt x="51" y="0"/>
                </a:cubicBezTo>
                <a:cubicBezTo>
                  <a:pt x="69" y="0"/>
                  <a:pt x="69" y="0"/>
                  <a:pt x="69" y="0"/>
                </a:cubicBezTo>
                <a:lnTo>
                  <a:pt x="69" y="45"/>
                </a:lnTo>
                <a:close/>
                <a:moveTo>
                  <a:pt x="189" y="45"/>
                </a:moveTo>
                <a:cubicBezTo>
                  <a:pt x="170" y="45"/>
                  <a:pt x="170" y="45"/>
                  <a:pt x="170" y="45"/>
                </a:cubicBezTo>
                <a:cubicBezTo>
                  <a:pt x="170" y="0"/>
                  <a:pt x="170" y="0"/>
                  <a:pt x="170" y="0"/>
                </a:cubicBezTo>
                <a:cubicBezTo>
                  <a:pt x="189" y="0"/>
                  <a:pt x="189" y="0"/>
                  <a:pt x="189" y="0"/>
                </a:cubicBezTo>
                <a:lnTo>
                  <a:pt x="189" y="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2" name="Freeform 75"/>
          <p:cNvSpPr>
            <a:spLocks/>
          </p:cNvSpPr>
          <p:nvPr/>
        </p:nvSpPr>
        <p:spPr bwMode="auto">
          <a:xfrm>
            <a:off x="6638864" y="2718272"/>
            <a:ext cx="116376" cy="145071"/>
          </a:xfrm>
          <a:custGeom>
            <a:avLst/>
            <a:gdLst>
              <a:gd name="T0" fmla="*/ 133 w 133"/>
              <a:gd name="T1" fmla="*/ 83 h 166"/>
              <a:gd name="T2" fmla="*/ 129 w 133"/>
              <a:gd name="T3" fmla="*/ 90 h 166"/>
              <a:gd name="T4" fmla="*/ 15 w 133"/>
              <a:gd name="T5" fmla="*/ 160 h 166"/>
              <a:gd name="T6" fmla="*/ 0 w 133"/>
              <a:gd name="T7" fmla="*/ 152 h 166"/>
              <a:gd name="T8" fmla="*/ 0 w 133"/>
              <a:gd name="T9" fmla="*/ 15 h 166"/>
              <a:gd name="T10" fmla="*/ 15 w 133"/>
              <a:gd name="T11" fmla="*/ 6 h 166"/>
              <a:gd name="T12" fmla="*/ 129 w 133"/>
              <a:gd name="T13" fmla="*/ 76 h 166"/>
              <a:gd name="T14" fmla="*/ 133 w 133"/>
              <a:gd name="T1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3" h="166">
                <a:moveTo>
                  <a:pt x="133" y="83"/>
                </a:moveTo>
                <a:cubicBezTo>
                  <a:pt x="133" y="87"/>
                  <a:pt x="129" y="90"/>
                  <a:pt x="129" y="90"/>
                </a:cubicBezTo>
                <a:cubicBezTo>
                  <a:pt x="15" y="160"/>
                  <a:pt x="15" y="160"/>
                  <a:pt x="15" y="160"/>
                </a:cubicBezTo>
                <a:cubicBezTo>
                  <a:pt x="7" y="166"/>
                  <a:pt x="0" y="162"/>
                  <a:pt x="0" y="15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5"/>
                  <a:pt x="7" y="0"/>
                  <a:pt x="15" y="6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29" y="76"/>
                  <a:pt x="133" y="79"/>
                  <a:pt x="133" y="8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3" name="Oval 76"/>
          <p:cNvSpPr>
            <a:spLocks noChangeArrowheads="1"/>
          </p:cNvSpPr>
          <p:nvPr/>
        </p:nvSpPr>
        <p:spPr bwMode="auto">
          <a:xfrm>
            <a:off x="6801470" y="2708708"/>
            <a:ext cx="161013" cy="16260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7008714" y="2708708"/>
            <a:ext cx="122753" cy="162606"/>
          </a:xfrm>
          <a:custGeom>
            <a:avLst/>
            <a:gdLst>
              <a:gd name="T0" fmla="*/ 48 w 141"/>
              <a:gd name="T1" fmla="*/ 18 h 186"/>
              <a:gd name="T2" fmla="*/ 48 w 141"/>
              <a:gd name="T3" fmla="*/ 169 h 186"/>
              <a:gd name="T4" fmla="*/ 24 w 141"/>
              <a:gd name="T5" fmla="*/ 186 h 186"/>
              <a:gd name="T6" fmla="*/ 0 w 141"/>
              <a:gd name="T7" fmla="*/ 169 h 186"/>
              <a:gd name="T8" fmla="*/ 0 w 141"/>
              <a:gd name="T9" fmla="*/ 18 h 186"/>
              <a:gd name="T10" fmla="*/ 24 w 141"/>
              <a:gd name="T11" fmla="*/ 0 h 186"/>
              <a:gd name="T12" fmla="*/ 48 w 141"/>
              <a:gd name="T13" fmla="*/ 18 h 186"/>
              <a:gd name="T14" fmla="*/ 141 w 141"/>
              <a:gd name="T15" fmla="*/ 18 h 186"/>
              <a:gd name="T16" fmla="*/ 141 w 141"/>
              <a:gd name="T17" fmla="*/ 169 h 186"/>
              <a:gd name="T18" fmla="*/ 117 w 141"/>
              <a:gd name="T19" fmla="*/ 186 h 186"/>
              <a:gd name="T20" fmla="*/ 93 w 141"/>
              <a:gd name="T21" fmla="*/ 169 h 186"/>
              <a:gd name="T22" fmla="*/ 93 w 141"/>
              <a:gd name="T23" fmla="*/ 18 h 186"/>
              <a:gd name="T24" fmla="*/ 117 w 141"/>
              <a:gd name="T25" fmla="*/ 0 h 186"/>
              <a:gd name="T26" fmla="*/ 141 w 141"/>
              <a:gd name="T27" fmla="*/ 1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1" h="186">
                <a:moveTo>
                  <a:pt x="48" y="18"/>
                </a:moveTo>
                <a:cubicBezTo>
                  <a:pt x="48" y="169"/>
                  <a:pt x="48" y="169"/>
                  <a:pt x="48" y="169"/>
                </a:cubicBezTo>
                <a:cubicBezTo>
                  <a:pt x="48" y="182"/>
                  <a:pt x="37" y="186"/>
                  <a:pt x="24" y="186"/>
                </a:cubicBezTo>
                <a:cubicBezTo>
                  <a:pt x="11" y="186"/>
                  <a:pt x="0" y="182"/>
                  <a:pt x="0" y="16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5"/>
                  <a:pt x="11" y="0"/>
                  <a:pt x="24" y="0"/>
                </a:cubicBezTo>
                <a:cubicBezTo>
                  <a:pt x="37" y="0"/>
                  <a:pt x="48" y="5"/>
                  <a:pt x="48" y="18"/>
                </a:cubicBezTo>
                <a:close/>
                <a:moveTo>
                  <a:pt x="141" y="18"/>
                </a:moveTo>
                <a:cubicBezTo>
                  <a:pt x="141" y="169"/>
                  <a:pt x="141" y="169"/>
                  <a:pt x="141" y="169"/>
                </a:cubicBezTo>
                <a:cubicBezTo>
                  <a:pt x="141" y="182"/>
                  <a:pt x="130" y="186"/>
                  <a:pt x="117" y="186"/>
                </a:cubicBezTo>
                <a:cubicBezTo>
                  <a:pt x="104" y="186"/>
                  <a:pt x="93" y="182"/>
                  <a:pt x="93" y="169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5"/>
                  <a:pt x="104" y="0"/>
                  <a:pt x="117" y="0"/>
                </a:cubicBezTo>
                <a:cubicBezTo>
                  <a:pt x="130" y="0"/>
                  <a:pt x="141" y="5"/>
                  <a:pt x="141" y="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5" name="Freeform 78"/>
          <p:cNvSpPr>
            <a:spLocks noEditPoints="1"/>
          </p:cNvSpPr>
          <p:nvPr/>
        </p:nvSpPr>
        <p:spPr bwMode="auto">
          <a:xfrm>
            <a:off x="7177697" y="2676824"/>
            <a:ext cx="135506" cy="226374"/>
          </a:xfrm>
          <a:custGeom>
            <a:avLst/>
            <a:gdLst>
              <a:gd name="T0" fmla="*/ 154 w 154"/>
              <a:gd name="T1" fmla="*/ 27 h 260"/>
              <a:gd name="T2" fmla="*/ 154 w 154"/>
              <a:gd name="T3" fmla="*/ 234 h 260"/>
              <a:gd name="T4" fmla="*/ 128 w 154"/>
              <a:gd name="T5" fmla="*/ 260 h 260"/>
              <a:gd name="T6" fmla="*/ 27 w 154"/>
              <a:gd name="T7" fmla="*/ 260 h 260"/>
              <a:gd name="T8" fmla="*/ 0 w 154"/>
              <a:gd name="T9" fmla="*/ 234 h 260"/>
              <a:gd name="T10" fmla="*/ 0 w 154"/>
              <a:gd name="T11" fmla="*/ 27 h 260"/>
              <a:gd name="T12" fmla="*/ 27 w 154"/>
              <a:gd name="T13" fmla="*/ 0 h 260"/>
              <a:gd name="T14" fmla="*/ 128 w 154"/>
              <a:gd name="T15" fmla="*/ 0 h 260"/>
              <a:gd name="T16" fmla="*/ 154 w 154"/>
              <a:gd name="T17" fmla="*/ 27 h 260"/>
              <a:gd name="T18" fmla="*/ 133 w 154"/>
              <a:gd name="T19" fmla="*/ 35 h 260"/>
              <a:gd name="T20" fmla="*/ 21 w 154"/>
              <a:gd name="T21" fmla="*/ 35 h 260"/>
              <a:gd name="T22" fmla="*/ 21 w 154"/>
              <a:gd name="T23" fmla="*/ 210 h 260"/>
              <a:gd name="T24" fmla="*/ 133 w 154"/>
              <a:gd name="T25" fmla="*/ 210 h 260"/>
              <a:gd name="T26" fmla="*/ 133 w 154"/>
              <a:gd name="T27" fmla="*/ 35 h 260"/>
              <a:gd name="T28" fmla="*/ 96 w 154"/>
              <a:gd name="T29" fmla="*/ 236 h 260"/>
              <a:gd name="T30" fmla="*/ 77 w 154"/>
              <a:gd name="T31" fmla="*/ 223 h 260"/>
              <a:gd name="T32" fmla="*/ 59 w 154"/>
              <a:gd name="T33" fmla="*/ 236 h 260"/>
              <a:gd name="T34" fmla="*/ 77 w 154"/>
              <a:gd name="T35" fmla="*/ 250 h 260"/>
              <a:gd name="T36" fmla="*/ 96 w 154"/>
              <a:gd name="T37" fmla="*/ 23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4" h="260">
                <a:moveTo>
                  <a:pt x="154" y="27"/>
                </a:moveTo>
                <a:cubicBezTo>
                  <a:pt x="154" y="234"/>
                  <a:pt x="154" y="234"/>
                  <a:pt x="154" y="234"/>
                </a:cubicBezTo>
                <a:cubicBezTo>
                  <a:pt x="154" y="249"/>
                  <a:pt x="142" y="260"/>
                  <a:pt x="128" y="260"/>
                </a:cubicBezTo>
                <a:cubicBezTo>
                  <a:pt x="27" y="260"/>
                  <a:pt x="27" y="260"/>
                  <a:pt x="27" y="260"/>
                </a:cubicBezTo>
                <a:cubicBezTo>
                  <a:pt x="12" y="260"/>
                  <a:pt x="0" y="249"/>
                  <a:pt x="0" y="23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42" y="0"/>
                  <a:pt x="154" y="12"/>
                  <a:pt x="154" y="27"/>
                </a:cubicBezTo>
                <a:close/>
                <a:moveTo>
                  <a:pt x="133" y="35"/>
                </a:moveTo>
                <a:cubicBezTo>
                  <a:pt x="21" y="35"/>
                  <a:pt x="21" y="35"/>
                  <a:pt x="21" y="35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133" y="210"/>
                  <a:pt x="133" y="210"/>
                  <a:pt x="133" y="210"/>
                </a:cubicBezTo>
                <a:lnTo>
                  <a:pt x="133" y="35"/>
                </a:lnTo>
                <a:close/>
                <a:moveTo>
                  <a:pt x="96" y="236"/>
                </a:moveTo>
                <a:cubicBezTo>
                  <a:pt x="96" y="229"/>
                  <a:pt x="88" y="223"/>
                  <a:pt x="77" y="223"/>
                </a:cubicBezTo>
                <a:cubicBezTo>
                  <a:pt x="67" y="223"/>
                  <a:pt x="59" y="229"/>
                  <a:pt x="59" y="236"/>
                </a:cubicBezTo>
                <a:cubicBezTo>
                  <a:pt x="59" y="244"/>
                  <a:pt x="67" y="250"/>
                  <a:pt x="77" y="250"/>
                </a:cubicBezTo>
                <a:cubicBezTo>
                  <a:pt x="88" y="250"/>
                  <a:pt x="96" y="244"/>
                  <a:pt x="96" y="2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6" name="Freeform 79"/>
          <p:cNvSpPr>
            <a:spLocks/>
          </p:cNvSpPr>
          <p:nvPr/>
        </p:nvSpPr>
        <p:spPr bwMode="auto">
          <a:xfrm>
            <a:off x="7359434" y="2708708"/>
            <a:ext cx="184926" cy="162606"/>
          </a:xfrm>
          <a:custGeom>
            <a:avLst/>
            <a:gdLst>
              <a:gd name="T0" fmla="*/ 213 w 213"/>
              <a:gd name="T1" fmla="*/ 27 h 186"/>
              <a:gd name="T2" fmla="*/ 213 w 213"/>
              <a:gd name="T3" fmla="*/ 120 h 186"/>
              <a:gd name="T4" fmla="*/ 186 w 213"/>
              <a:gd name="T5" fmla="*/ 146 h 186"/>
              <a:gd name="T6" fmla="*/ 133 w 213"/>
              <a:gd name="T7" fmla="*/ 146 h 186"/>
              <a:gd name="T8" fmla="*/ 133 w 213"/>
              <a:gd name="T9" fmla="*/ 186 h 186"/>
              <a:gd name="T10" fmla="*/ 80 w 213"/>
              <a:gd name="T11" fmla="*/ 146 h 186"/>
              <a:gd name="T12" fmla="*/ 27 w 213"/>
              <a:gd name="T13" fmla="*/ 146 h 186"/>
              <a:gd name="T14" fmla="*/ 0 w 213"/>
              <a:gd name="T15" fmla="*/ 120 h 186"/>
              <a:gd name="T16" fmla="*/ 0 w 213"/>
              <a:gd name="T17" fmla="*/ 27 h 186"/>
              <a:gd name="T18" fmla="*/ 27 w 213"/>
              <a:gd name="T19" fmla="*/ 0 h 186"/>
              <a:gd name="T20" fmla="*/ 186 w 213"/>
              <a:gd name="T21" fmla="*/ 0 h 186"/>
              <a:gd name="T22" fmla="*/ 213 w 213"/>
              <a:gd name="T23" fmla="*/ 27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3" h="186">
                <a:moveTo>
                  <a:pt x="213" y="27"/>
                </a:moveTo>
                <a:cubicBezTo>
                  <a:pt x="213" y="120"/>
                  <a:pt x="213" y="120"/>
                  <a:pt x="213" y="120"/>
                </a:cubicBezTo>
                <a:cubicBezTo>
                  <a:pt x="213" y="135"/>
                  <a:pt x="200" y="146"/>
                  <a:pt x="186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3" y="186"/>
                  <a:pt x="133" y="186"/>
                  <a:pt x="133" y="186"/>
                </a:cubicBezTo>
                <a:cubicBezTo>
                  <a:pt x="80" y="146"/>
                  <a:pt x="80" y="146"/>
                  <a:pt x="80" y="146"/>
                </a:cubicBezTo>
                <a:cubicBezTo>
                  <a:pt x="27" y="146"/>
                  <a:pt x="27" y="146"/>
                  <a:pt x="27" y="146"/>
                </a:cubicBezTo>
                <a:cubicBezTo>
                  <a:pt x="12" y="146"/>
                  <a:pt x="0" y="135"/>
                  <a:pt x="0" y="1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200" y="0"/>
                  <a:pt x="213" y="12"/>
                  <a:pt x="213" y="2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7" name="Freeform 80"/>
          <p:cNvSpPr>
            <a:spLocks noEditPoints="1"/>
          </p:cNvSpPr>
          <p:nvPr/>
        </p:nvSpPr>
        <p:spPr bwMode="auto">
          <a:xfrm>
            <a:off x="7590589" y="2684794"/>
            <a:ext cx="212027" cy="212027"/>
          </a:xfrm>
          <a:custGeom>
            <a:avLst/>
            <a:gdLst>
              <a:gd name="T0" fmla="*/ 244 w 244"/>
              <a:gd name="T1" fmla="*/ 97 h 244"/>
              <a:gd name="T2" fmla="*/ 155 w 244"/>
              <a:gd name="T3" fmla="*/ 193 h 244"/>
              <a:gd name="T4" fmla="*/ 80 w 244"/>
              <a:gd name="T5" fmla="*/ 244 h 244"/>
              <a:gd name="T6" fmla="*/ 0 w 244"/>
              <a:gd name="T7" fmla="*/ 164 h 244"/>
              <a:gd name="T8" fmla="*/ 51 w 244"/>
              <a:gd name="T9" fmla="*/ 89 h 244"/>
              <a:gd name="T10" fmla="*/ 147 w 244"/>
              <a:gd name="T11" fmla="*/ 0 h 244"/>
              <a:gd name="T12" fmla="*/ 244 w 244"/>
              <a:gd name="T13" fmla="*/ 97 h 244"/>
              <a:gd name="T14" fmla="*/ 0 w 244"/>
              <a:gd name="T15" fmla="*/ 30 h 244"/>
              <a:gd name="T16" fmla="*/ 27 w 244"/>
              <a:gd name="T17" fmla="*/ 2 h 244"/>
              <a:gd name="T18" fmla="*/ 54 w 244"/>
              <a:gd name="T19" fmla="*/ 30 h 244"/>
              <a:gd name="T20" fmla="*/ 27 w 244"/>
              <a:gd name="T21" fmla="*/ 57 h 244"/>
              <a:gd name="T22" fmla="*/ 0 w 244"/>
              <a:gd name="T23" fmla="*/ 30 h 244"/>
              <a:gd name="T24" fmla="*/ 12 w 244"/>
              <a:gd name="T25" fmla="*/ 30 h 244"/>
              <a:gd name="T26" fmla="*/ 27 w 244"/>
              <a:gd name="T27" fmla="*/ 45 h 244"/>
              <a:gd name="T28" fmla="*/ 42 w 244"/>
              <a:gd name="T29" fmla="*/ 30 h 244"/>
              <a:gd name="T30" fmla="*/ 27 w 244"/>
              <a:gd name="T31" fmla="*/ 15 h 244"/>
              <a:gd name="T32" fmla="*/ 12 w 244"/>
              <a:gd name="T33" fmla="*/ 30 h 244"/>
              <a:gd name="T34" fmla="*/ 127 w 244"/>
              <a:gd name="T35" fmla="*/ 191 h 244"/>
              <a:gd name="T36" fmla="*/ 53 w 244"/>
              <a:gd name="T37" fmla="*/ 117 h 244"/>
              <a:gd name="T38" fmla="*/ 26 w 244"/>
              <a:gd name="T39" fmla="*/ 164 h 244"/>
              <a:gd name="T40" fmla="*/ 80 w 244"/>
              <a:gd name="T41" fmla="*/ 217 h 244"/>
              <a:gd name="T42" fmla="*/ 127 w 244"/>
              <a:gd name="T43" fmla="*/ 191 h 244"/>
              <a:gd name="T44" fmla="*/ 215 w 244"/>
              <a:gd name="T45" fmla="*/ 97 h 244"/>
              <a:gd name="T46" fmla="*/ 147 w 244"/>
              <a:gd name="T47" fmla="*/ 29 h 244"/>
              <a:gd name="T48" fmla="*/ 81 w 244"/>
              <a:gd name="T49" fmla="*/ 83 h 244"/>
              <a:gd name="T50" fmla="*/ 161 w 244"/>
              <a:gd name="T51" fmla="*/ 163 h 244"/>
              <a:gd name="T52" fmla="*/ 215 w 244"/>
              <a:gd name="T53" fmla="*/ 97 h 244"/>
              <a:gd name="T54" fmla="*/ 134 w 244"/>
              <a:gd name="T55" fmla="*/ 163 h 244"/>
              <a:gd name="T56" fmla="*/ 81 w 244"/>
              <a:gd name="T57" fmla="*/ 110 h 244"/>
              <a:gd name="T58" fmla="*/ 134 w 244"/>
              <a:gd name="T59" fmla="*/ 163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4" h="244">
                <a:moveTo>
                  <a:pt x="244" y="97"/>
                </a:moveTo>
                <a:cubicBezTo>
                  <a:pt x="244" y="147"/>
                  <a:pt x="205" y="189"/>
                  <a:pt x="155" y="193"/>
                </a:cubicBezTo>
                <a:cubicBezTo>
                  <a:pt x="144" y="223"/>
                  <a:pt x="114" y="244"/>
                  <a:pt x="80" y="244"/>
                </a:cubicBezTo>
                <a:cubicBezTo>
                  <a:pt x="36" y="244"/>
                  <a:pt x="0" y="208"/>
                  <a:pt x="0" y="164"/>
                </a:cubicBezTo>
                <a:cubicBezTo>
                  <a:pt x="0" y="130"/>
                  <a:pt x="21" y="100"/>
                  <a:pt x="51" y="89"/>
                </a:cubicBezTo>
                <a:cubicBezTo>
                  <a:pt x="55" y="39"/>
                  <a:pt x="96" y="0"/>
                  <a:pt x="147" y="0"/>
                </a:cubicBezTo>
                <a:cubicBezTo>
                  <a:pt x="200" y="0"/>
                  <a:pt x="244" y="44"/>
                  <a:pt x="244" y="97"/>
                </a:cubicBezTo>
                <a:close/>
                <a:moveTo>
                  <a:pt x="0" y="30"/>
                </a:moveTo>
                <a:cubicBezTo>
                  <a:pt x="0" y="15"/>
                  <a:pt x="12" y="2"/>
                  <a:pt x="27" y="2"/>
                </a:cubicBezTo>
                <a:cubicBezTo>
                  <a:pt x="42" y="2"/>
                  <a:pt x="54" y="15"/>
                  <a:pt x="54" y="30"/>
                </a:cubicBezTo>
                <a:cubicBezTo>
                  <a:pt x="54" y="45"/>
                  <a:pt x="42" y="57"/>
                  <a:pt x="27" y="57"/>
                </a:cubicBezTo>
                <a:cubicBezTo>
                  <a:pt x="12" y="57"/>
                  <a:pt x="0" y="45"/>
                  <a:pt x="0" y="30"/>
                </a:cubicBezTo>
                <a:close/>
                <a:moveTo>
                  <a:pt x="12" y="30"/>
                </a:moveTo>
                <a:cubicBezTo>
                  <a:pt x="12" y="38"/>
                  <a:pt x="19" y="45"/>
                  <a:pt x="27" y="45"/>
                </a:cubicBezTo>
                <a:cubicBezTo>
                  <a:pt x="35" y="45"/>
                  <a:pt x="42" y="38"/>
                  <a:pt x="42" y="30"/>
                </a:cubicBezTo>
                <a:cubicBezTo>
                  <a:pt x="42" y="21"/>
                  <a:pt x="35" y="15"/>
                  <a:pt x="27" y="15"/>
                </a:cubicBezTo>
                <a:cubicBezTo>
                  <a:pt x="19" y="15"/>
                  <a:pt x="12" y="21"/>
                  <a:pt x="12" y="30"/>
                </a:cubicBezTo>
                <a:close/>
                <a:moveTo>
                  <a:pt x="127" y="191"/>
                </a:moveTo>
                <a:cubicBezTo>
                  <a:pt x="90" y="183"/>
                  <a:pt x="61" y="154"/>
                  <a:pt x="53" y="117"/>
                </a:cubicBezTo>
                <a:cubicBezTo>
                  <a:pt x="37" y="127"/>
                  <a:pt x="26" y="144"/>
                  <a:pt x="26" y="164"/>
                </a:cubicBezTo>
                <a:cubicBezTo>
                  <a:pt x="26" y="193"/>
                  <a:pt x="51" y="217"/>
                  <a:pt x="80" y="217"/>
                </a:cubicBezTo>
                <a:cubicBezTo>
                  <a:pt x="100" y="217"/>
                  <a:pt x="117" y="207"/>
                  <a:pt x="127" y="191"/>
                </a:cubicBezTo>
                <a:close/>
                <a:moveTo>
                  <a:pt x="215" y="97"/>
                </a:moveTo>
                <a:cubicBezTo>
                  <a:pt x="215" y="60"/>
                  <a:pt x="185" y="29"/>
                  <a:pt x="147" y="29"/>
                </a:cubicBezTo>
                <a:cubicBezTo>
                  <a:pt x="114" y="29"/>
                  <a:pt x="87" y="53"/>
                  <a:pt x="81" y="83"/>
                </a:cubicBezTo>
                <a:cubicBezTo>
                  <a:pt x="125" y="83"/>
                  <a:pt x="160" y="119"/>
                  <a:pt x="161" y="163"/>
                </a:cubicBezTo>
                <a:cubicBezTo>
                  <a:pt x="191" y="157"/>
                  <a:pt x="215" y="129"/>
                  <a:pt x="215" y="97"/>
                </a:cubicBezTo>
                <a:close/>
                <a:moveTo>
                  <a:pt x="134" y="163"/>
                </a:moveTo>
                <a:cubicBezTo>
                  <a:pt x="134" y="134"/>
                  <a:pt x="110" y="110"/>
                  <a:pt x="81" y="110"/>
                </a:cubicBezTo>
                <a:cubicBezTo>
                  <a:pt x="86" y="136"/>
                  <a:pt x="108" y="157"/>
                  <a:pt x="134" y="16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8" name="Freeform 81"/>
          <p:cNvSpPr>
            <a:spLocks noEditPoints="1"/>
          </p:cNvSpPr>
          <p:nvPr/>
        </p:nvSpPr>
        <p:spPr bwMode="auto">
          <a:xfrm>
            <a:off x="7848848" y="2683200"/>
            <a:ext cx="213621" cy="215215"/>
          </a:xfrm>
          <a:custGeom>
            <a:avLst/>
            <a:gdLst>
              <a:gd name="T0" fmla="*/ 245 w 245"/>
              <a:gd name="T1" fmla="*/ 122 h 246"/>
              <a:gd name="T2" fmla="*/ 124 w 245"/>
              <a:gd name="T3" fmla="*/ 245 h 246"/>
              <a:gd name="T4" fmla="*/ 1 w 245"/>
              <a:gd name="T5" fmla="*/ 125 h 246"/>
              <a:gd name="T6" fmla="*/ 121 w 245"/>
              <a:gd name="T7" fmla="*/ 1 h 246"/>
              <a:gd name="T8" fmla="*/ 245 w 245"/>
              <a:gd name="T9" fmla="*/ 122 h 246"/>
              <a:gd name="T10" fmla="*/ 48 w 245"/>
              <a:gd name="T11" fmla="*/ 123 h 246"/>
              <a:gd name="T12" fmla="*/ 56 w 245"/>
              <a:gd name="T13" fmla="*/ 91 h 246"/>
              <a:gd name="T14" fmla="*/ 28 w 245"/>
              <a:gd name="T15" fmla="*/ 74 h 246"/>
              <a:gd name="T16" fmla="*/ 17 w 245"/>
              <a:gd name="T17" fmla="*/ 125 h 246"/>
              <a:gd name="T18" fmla="*/ 28 w 245"/>
              <a:gd name="T19" fmla="*/ 172 h 246"/>
              <a:gd name="T20" fmla="*/ 56 w 245"/>
              <a:gd name="T21" fmla="*/ 156 h 246"/>
              <a:gd name="T22" fmla="*/ 48 w 245"/>
              <a:gd name="T23" fmla="*/ 123 h 246"/>
              <a:gd name="T24" fmla="*/ 181 w 245"/>
              <a:gd name="T25" fmla="*/ 123 h 246"/>
              <a:gd name="T26" fmla="*/ 123 w 245"/>
              <a:gd name="T27" fmla="*/ 65 h 246"/>
              <a:gd name="T28" fmla="*/ 64 w 245"/>
              <a:gd name="T29" fmla="*/ 123 h 246"/>
              <a:gd name="T30" fmla="*/ 123 w 245"/>
              <a:gd name="T31" fmla="*/ 182 h 246"/>
              <a:gd name="T32" fmla="*/ 181 w 245"/>
              <a:gd name="T33" fmla="*/ 123 h 246"/>
              <a:gd name="T34" fmla="*/ 73 w 245"/>
              <a:gd name="T35" fmla="*/ 29 h 246"/>
              <a:gd name="T36" fmla="*/ 90 w 245"/>
              <a:gd name="T37" fmla="*/ 56 h 246"/>
              <a:gd name="T38" fmla="*/ 123 w 245"/>
              <a:gd name="T39" fmla="*/ 49 h 246"/>
              <a:gd name="T40" fmla="*/ 155 w 245"/>
              <a:gd name="T41" fmla="*/ 56 h 246"/>
              <a:gd name="T42" fmla="*/ 172 w 245"/>
              <a:gd name="T43" fmla="*/ 29 h 246"/>
              <a:gd name="T44" fmla="*/ 121 w 245"/>
              <a:gd name="T45" fmla="*/ 17 h 246"/>
              <a:gd name="T46" fmla="*/ 73 w 245"/>
              <a:gd name="T47" fmla="*/ 29 h 246"/>
              <a:gd name="T48" fmla="*/ 172 w 245"/>
              <a:gd name="T49" fmla="*/ 217 h 246"/>
              <a:gd name="T50" fmla="*/ 155 w 245"/>
              <a:gd name="T51" fmla="*/ 190 h 246"/>
              <a:gd name="T52" fmla="*/ 123 w 245"/>
              <a:gd name="T53" fmla="*/ 198 h 246"/>
              <a:gd name="T54" fmla="*/ 90 w 245"/>
              <a:gd name="T55" fmla="*/ 190 h 246"/>
              <a:gd name="T56" fmla="*/ 73 w 245"/>
              <a:gd name="T57" fmla="*/ 218 h 246"/>
              <a:gd name="T58" fmla="*/ 124 w 245"/>
              <a:gd name="T59" fmla="*/ 229 h 246"/>
              <a:gd name="T60" fmla="*/ 172 w 245"/>
              <a:gd name="T61" fmla="*/ 217 h 246"/>
              <a:gd name="T62" fmla="*/ 217 w 245"/>
              <a:gd name="T63" fmla="*/ 172 h 246"/>
              <a:gd name="T64" fmla="*/ 229 w 245"/>
              <a:gd name="T65" fmla="*/ 122 h 246"/>
              <a:gd name="T66" fmla="*/ 217 w 245"/>
              <a:gd name="T67" fmla="*/ 74 h 246"/>
              <a:gd name="T68" fmla="*/ 189 w 245"/>
              <a:gd name="T69" fmla="*/ 91 h 246"/>
              <a:gd name="T70" fmla="*/ 197 w 245"/>
              <a:gd name="T71" fmla="*/ 123 h 246"/>
              <a:gd name="T72" fmla="*/ 189 w 245"/>
              <a:gd name="T73" fmla="*/ 156 h 246"/>
              <a:gd name="T74" fmla="*/ 217 w 245"/>
              <a:gd name="T75" fmla="*/ 17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5" h="246">
                <a:moveTo>
                  <a:pt x="245" y="122"/>
                </a:moveTo>
                <a:cubicBezTo>
                  <a:pt x="245" y="189"/>
                  <a:pt x="192" y="244"/>
                  <a:pt x="124" y="245"/>
                </a:cubicBezTo>
                <a:cubicBezTo>
                  <a:pt x="57" y="246"/>
                  <a:pt x="1" y="192"/>
                  <a:pt x="1" y="125"/>
                </a:cubicBezTo>
                <a:cubicBezTo>
                  <a:pt x="0" y="57"/>
                  <a:pt x="53" y="2"/>
                  <a:pt x="121" y="1"/>
                </a:cubicBezTo>
                <a:cubicBezTo>
                  <a:pt x="188" y="0"/>
                  <a:pt x="244" y="54"/>
                  <a:pt x="245" y="122"/>
                </a:cubicBezTo>
                <a:close/>
                <a:moveTo>
                  <a:pt x="48" y="123"/>
                </a:moveTo>
                <a:cubicBezTo>
                  <a:pt x="48" y="111"/>
                  <a:pt x="51" y="100"/>
                  <a:pt x="56" y="91"/>
                </a:cubicBezTo>
                <a:cubicBezTo>
                  <a:pt x="28" y="74"/>
                  <a:pt x="28" y="74"/>
                  <a:pt x="28" y="74"/>
                </a:cubicBezTo>
                <a:cubicBezTo>
                  <a:pt x="20" y="89"/>
                  <a:pt x="16" y="106"/>
                  <a:pt x="17" y="125"/>
                </a:cubicBezTo>
                <a:cubicBezTo>
                  <a:pt x="17" y="142"/>
                  <a:pt x="21" y="158"/>
                  <a:pt x="28" y="172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51" y="146"/>
                  <a:pt x="48" y="135"/>
                  <a:pt x="48" y="123"/>
                </a:cubicBezTo>
                <a:close/>
                <a:moveTo>
                  <a:pt x="181" y="123"/>
                </a:moveTo>
                <a:cubicBezTo>
                  <a:pt x="181" y="91"/>
                  <a:pt x="155" y="65"/>
                  <a:pt x="123" y="65"/>
                </a:cubicBezTo>
                <a:cubicBezTo>
                  <a:pt x="90" y="65"/>
                  <a:pt x="64" y="91"/>
                  <a:pt x="64" y="123"/>
                </a:cubicBezTo>
                <a:cubicBezTo>
                  <a:pt x="64" y="156"/>
                  <a:pt x="90" y="182"/>
                  <a:pt x="123" y="182"/>
                </a:cubicBezTo>
                <a:cubicBezTo>
                  <a:pt x="155" y="182"/>
                  <a:pt x="181" y="156"/>
                  <a:pt x="181" y="123"/>
                </a:cubicBezTo>
                <a:close/>
                <a:moveTo>
                  <a:pt x="73" y="29"/>
                </a:moveTo>
                <a:cubicBezTo>
                  <a:pt x="90" y="56"/>
                  <a:pt x="90" y="56"/>
                  <a:pt x="90" y="56"/>
                </a:cubicBezTo>
                <a:cubicBezTo>
                  <a:pt x="100" y="51"/>
                  <a:pt x="111" y="49"/>
                  <a:pt x="123" y="49"/>
                </a:cubicBezTo>
                <a:cubicBezTo>
                  <a:pt x="134" y="49"/>
                  <a:pt x="145" y="51"/>
                  <a:pt x="155" y="56"/>
                </a:cubicBezTo>
                <a:cubicBezTo>
                  <a:pt x="172" y="29"/>
                  <a:pt x="172" y="29"/>
                  <a:pt x="172" y="29"/>
                </a:cubicBezTo>
                <a:cubicBezTo>
                  <a:pt x="156" y="21"/>
                  <a:pt x="139" y="17"/>
                  <a:pt x="121" y="17"/>
                </a:cubicBezTo>
                <a:cubicBezTo>
                  <a:pt x="104" y="18"/>
                  <a:pt x="88" y="22"/>
                  <a:pt x="73" y="29"/>
                </a:cubicBezTo>
                <a:close/>
                <a:moveTo>
                  <a:pt x="172" y="217"/>
                </a:moveTo>
                <a:cubicBezTo>
                  <a:pt x="155" y="190"/>
                  <a:pt x="155" y="190"/>
                  <a:pt x="155" y="190"/>
                </a:cubicBezTo>
                <a:cubicBezTo>
                  <a:pt x="145" y="195"/>
                  <a:pt x="134" y="198"/>
                  <a:pt x="123" y="198"/>
                </a:cubicBezTo>
                <a:cubicBezTo>
                  <a:pt x="111" y="198"/>
                  <a:pt x="100" y="195"/>
                  <a:pt x="90" y="190"/>
                </a:cubicBezTo>
                <a:cubicBezTo>
                  <a:pt x="73" y="218"/>
                  <a:pt x="73" y="218"/>
                  <a:pt x="73" y="218"/>
                </a:cubicBezTo>
                <a:cubicBezTo>
                  <a:pt x="89" y="225"/>
                  <a:pt x="106" y="230"/>
                  <a:pt x="124" y="229"/>
                </a:cubicBezTo>
                <a:cubicBezTo>
                  <a:pt x="141" y="229"/>
                  <a:pt x="157" y="225"/>
                  <a:pt x="172" y="217"/>
                </a:cubicBezTo>
                <a:close/>
                <a:moveTo>
                  <a:pt x="217" y="172"/>
                </a:moveTo>
                <a:cubicBezTo>
                  <a:pt x="225" y="157"/>
                  <a:pt x="229" y="140"/>
                  <a:pt x="229" y="122"/>
                </a:cubicBezTo>
                <a:cubicBezTo>
                  <a:pt x="228" y="105"/>
                  <a:pt x="224" y="89"/>
                  <a:pt x="217" y="74"/>
                </a:cubicBezTo>
                <a:cubicBezTo>
                  <a:pt x="189" y="91"/>
                  <a:pt x="189" y="91"/>
                  <a:pt x="189" y="91"/>
                </a:cubicBezTo>
                <a:cubicBezTo>
                  <a:pt x="194" y="100"/>
                  <a:pt x="197" y="111"/>
                  <a:pt x="197" y="123"/>
                </a:cubicBezTo>
                <a:cubicBezTo>
                  <a:pt x="197" y="135"/>
                  <a:pt x="194" y="146"/>
                  <a:pt x="189" y="156"/>
                </a:cubicBezTo>
                <a:lnTo>
                  <a:pt x="217" y="1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9" name="Freeform 82"/>
          <p:cNvSpPr>
            <a:spLocks/>
          </p:cNvSpPr>
          <p:nvPr/>
        </p:nvSpPr>
        <p:spPr bwMode="auto">
          <a:xfrm>
            <a:off x="8110293" y="2681606"/>
            <a:ext cx="229562" cy="218404"/>
          </a:xfrm>
          <a:custGeom>
            <a:avLst/>
            <a:gdLst>
              <a:gd name="T0" fmla="*/ 103 w 265"/>
              <a:gd name="T1" fmla="*/ 144 h 250"/>
              <a:gd name="T2" fmla="*/ 56 w 265"/>
              <a:gd name="T3" fmla="*/ 144 h 250"/>
              <a:gd name="T4" fmla="*/ 26 w 265"/>
              <a:gd name="T5" fmla="*/ 170 h 250"/>
              <a:gd name="T6" fmla="*/ 0 w 265"/>
              <a:gd name="T7" fmla="*/ 170 h 250"/>
              <a:gd name="T8" fmla="*/ 21 w 265"/>
              <a:gd name="T9" fmla="*/ 125 h 250"/>
              <a:gd name="T10" fmla="*/ 0 w 265"/>
              <a:gd name="T11" fmla="*/ 80 h 250"/>
              <a:gd name="T12" fmla="*/ 26 w 265"/>
              <a:gd name="T13" fmla="*/ 80 h 250"/>
              <a:gd name="T14" fmla="*/ 56 w 265"/>
              <a:gd name="T15" fmla="*/ 107 h 250"/>
              <a:gd name="T16" fmla="*/ 103 w 265"/>
              <a:gd name="T17" fmla="*/ 107 h 250"/>
              <a:gd name="T18" fmla="*/ 70 w 265"/>
              <a:gd name="T19" fmla="*/ 0 h 250"/>
              <a:gd name="T20" fmla="*/ 97 w 265"/>
              <a:gd name="T21" fmla="*/ 0 h 250"/>
              <a:gd name="T22" fmla="*/ 156 w 265"/>
              <a:gd name="T23" fmla="*/ 107 h 250"/>
              <a:gd name="T24" fmla="*/ 225 w 265"/>
              <a:gd name="T25" fmla="*/ 107 h 250"/>
              <a:gd name="T26" fmla="*/ 265 w 265"/>
              <a:gd name="T27" fmla="*/ 125 h 250"/>
              <a:gd name="T28" fmla="*/ 225 w 265"/>
              <a:gd name="T29" fmla="*/ 144 h 250"/>
              <a:gd name="T30" fmla="*/ 156 w 265"/>
              <a:gd name="T31" fmla="*/ 144 h 250"/>
              <a:gd name="T32" fmla="*/ 97 w 265"/>
              <a:gd name="T33" fmla="*/ 250 h 250"/>
              <a:gd name="T34" fmla="*/ 70 w 265"/>
              <a:gd name="T35" fmla="*/ 250 h 250"/>
              <a:gd name="T36" fmla="*/ 103 w 265"/>
              <a:gd name="T37" fmla="*/ 144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5" h="250">
                <a:moveTo>
                  <a:pt x="103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26" y="170"/>
                  <a:pt x="26" y="170"/>
                  <a:pt x="26" y="170"/>
                </a:cubicBezTo>
                <a:cubicBezTo>
                  <a:pt x="0" y="170"/>
                  <a:pt x="0" y="170"/>
                  <a:pt x="0" y="170"/>
                </a:cubicBezTo>
                <a:cubicBezTo>
                  <a:pt x="21" y="125"/>
                  <a:pt x="21" y="125"/>
                  <a:pt x="21" y="125"/>
                </a:cubicBezTo>
                <a:cubicBezTo>
                  <a:pt x="0" y="80"/>
                  <a:pt x="0" y="80"/>
                  <a:pt x="0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103" y="107"/>
                  <a:pt x="103" y="107"/>
                  <a:pt x="103" y="107"/>
                </a:cubicBezTo>
                <a:cubicBezTo>
                  <a:pt x="70" y="0"/>
                  <a:pt x="70" y="0"/>
                  <a:pt x="70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225" y="107"/>
                  <a:pt x="225" y="107"/>
                  <a:pt x="225" y="107"/>
                </a:cubicBezTo>
                <a:cubicBezTo>
                  <a:pt x="225" y="107"/>
                  <a:pt x="265" y="107"/>
                  <a:pt x="265" y="125"/>
                </a:cubicBezTo>
                <a:cubicBezTo>
                  <a:pt x="265" y="144"/>
                  <a:pt x="225" y="144"/>
                  <a:pt x="225" y="144"/>
                </a:cubicBezTo>
                <a:cubicBezTo>
                  <a:pt x="156" y="144"/>
                  <a:pt x="156" y="144"/>
                  <a:pt x="156" y="144"/>
                </a:cubicBezTo>
                <a:cubicBezTo>
                  <a:pt x="97" y="250"/>
                  <a:pt x="97" y="250"/>
                  <a:pt x="97" y="250"/>
                </a:cubicBezTo>
                <a:cubicBezTo>
                  <a:pt x="70" y="250"/>
                  <a:pt x="70" y="250"/>
                  <a:pt x="70" y="250"/>
                </a:cubicBezTo>
                <a:lnTo>
                  <a:pt x="103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0" name="Freeform 83"/>
          <p:cNvSpPr>
            <a:spLocks/>
          </p:cNvSpPr>
          <p:nvPr/>
        </p:nvSpPr>
        <p:spPr bwMode="auto">
          <a:xfrm>
            <a:off x="8382898" y="2681606"/>
            <a:ext cx="164202" cy="223186"/>
          </a:xfrm>
          <a:custGeom>
            <a:avLst/>
            <a:gdLst>
              <a:gd name="T0" fmla="*/ 149 w 189"/>
              <a:gd name="T1" fmla="*/ 126 h 256"/>
              <a:gd name="T2" fmla="*/ 142 w 189"/>
              <a:gd name="T3" fmla="*/ 126 h 256"/>
              <a:gd name="T4" fmla="*/ 107 w 189"/>
              <a:gd name="T5" fmla="*/ 60 h 256"/>
              <a:gd name="T6" fmla="*/ 107 w 189"/>
              <a:gd name="T7" fmla="*/ 202 h 256"/>
              <a:gd name="T8" fmla="*/ 69 w 189"/>
              <a:gd name="T9" fmla="*/ 246 h 256"/>
              <a:gd name="T10" fmla="*/ 7 w 189"/>
              <a:gd name="T11" fmla="*/ 228 h 256"/>
              <a:gd name="T12" fmla="*/ 43 w 189"/>
              <a:gd name="T13" fmla="*/ 175 h 256"/>
              <a:gd name="T14" fmla="*/ 85 w 189"/>
              <a:gd name="T15" fmla="*/ 174 h 256"/>
              <a:gd name="T16" fmla="*/ 85 w 189"/>
              <a:gd name="T17" fmla="*/ 0 h 256"/>
              <a:gd name="T18" fmla="*/ 107 w 189"/>
              <a:gd name="T19" fmla="*/ 0 h 256"/>
              <a:gd name="T20" fmla="*/ 149 w 189"/>
              <a:gd name="T21" fmla="*/ 12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9" h="256">
                <a:moveTo>
                  <a:pt x="149" y="126"/>
                </a:moveTo>
                <a:cubicBezTo>
                  <a:pt x="143" y="134"/>
                  <a:pt x="140" y="130"/>
                  <a:pt x="142" y="126"/>
                </a:cubicBezTo>
                <a:cubicBezTo>
                  <a:pt x="146" y="112"/>
                  <a:pt x="144" y="66"/>
                  <a:pt x="107" y="60"/>
                </a:cubicBezTo>
                <a:cubicBezTo>
                  <a:pt x="107" y="202"/>
                  <a:pt x="107" y="202"/>
                  <a:pt x="107" y="202"/>
                </a:cubicBezTo>
                <a:cubicBezTo>
                  <a:pt x="107" y="219"/>
                  <a:pt x="92" y="237"/>
                  <a:pt x="69" y="246"/>
                </a:cubicBezTo>
                <a:cubicBezTo>
                  <a:pt x="42" y="256"/>
                  <a:pt x="15" y="248"/>
                  <a:pt x="7" y="228"/>
                </a:cubicBezTo>
                <a:cubicBezTo>
                  <a:pt x="0" y="209"/>
                  <a:pt x="16" y="185"/>
                  <a:pt x="43" y="175"/>
                </a:cubicBezTo>
                <a:cubicBezTo>
                  <a:pt x="58" y="169"/>
                  <a:pt x="74" y="169"/>
                  <a:pt x="85" y="174"/>
                </a:cubicBezTo>
                <a:cubicBezTo>
                  <a:pt x="85" y="0"/>
                  <a:pt x="85" y="0"/>
                  <a:pt x="85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7" y="36"/>
                  <a:pt x="189" y="64"/>
                  <a:pt x="149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1" name="Freeform 84"/>
          <p:cNvSpPr>
            <a:spLocks/>
          </p:cNvSpPr>
          <p:nvPr/>
        </p:nvSpPr>
        <p:spPr bwMode="auto">
          <a:xfrm>
            <a:off x="2723553" y="3194933"/>
            <a:ext cx="210432" cy="251881"/>
          </a:xfrm>
          <a:custGeom>
            <a:avLst/>
            <a:gdLst>
              <a:gd name="T0" fmla="*/ 238 w 241"/>
              <a:gd name="T1" fmla="*/ 108 h 288"/>
              <a:gd name="T2" fmla="*/ 52 w 241"/>
              <a:gd name="T3" fmla="*/ 193 h 288"/>
              <a:gd name="T4" fmla="*/ 76 w 241"/>
              <a:gd name="T5" fmla="*/ 287 h 288"/>
              <a:gd name="T6" fmla="*/ 49 w 241"/>
              <a:gd name="T7" fmla="*/ 287 h 288"/>
              <a:gd name="T8" fmla="*/ 0 w 241"/>
              <a:gd name="T9" fmla="*/ 95 h 288"/>
              <a:gd name="T10" fmla="*/ 25 w 241"/>
              <a:gd name="T11" fmla="*/ 86 h 288"/>
              <a:gd name="T12" fmla="*/ 233 w 241"/>
              <a:gd name="T13" fmla="*/ 103 h 288"/>
              <a:gd name="T14" fmla="*/ 238 w 241"/>
              <a:gd name="T15" fmla="*/ 10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1" h="288">
                <a:moveTo>
                  <a:pt x="238" y="108"/>
                </a:moveTo>
                <a:cubicBezTo>
                  <a:pt x="114" y="288"/>
                  <a:pt x="157" y="105"/>
                  <a:pt x="52" y="193"/>
                </a:cubicBezTo>
                <a:cubicBezTo>
                  <a:pt x="76" y="287"/>
                  <a:pt x="76" y="287"/>
                  <a:pt x="76" y="287"/>
                </a:cubicBezTo>
                <a:cubicBezTo>
                  <a:pt x="49" y="287"/>
                  <a:pt x="49" y="287"/>
                  <a:pt x="49" y="287"/>
                </a:cubicBezTo>
                <a:cubicBezTo>
                  <a:pt x="0" y="95"/>
                  <a:pt x="0" y="95"/>
                  <a:pt x="0" y="95"/>
                </a:cubicBezTo>
                <a:cubicBezTo>
                  <a:pt x="25" y="86"/>
                  <a:pt x="25" y="86"/>
                  <a:pt x="25" y="86"/>
                </a:cubicBezTo>
                <a:cubicBezTo>
                  <a:pt x="142" y="0"/>
                  <a:pt x="81" y="163"/>
                  <a:pt x="233" y="103"/>
                </a:cubicBezTo>
                <a:cubicBezTo>
                  <a:pt x="237" y="101"/>
                  <a:pt x="241" y="104"/>
                  <a:pt x="238" y="10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2" name="Freeform 85"/>
          <p:cNvSpPr>
            <a:spLocks noEditPoints="1"/>
          </p:cNvSpPr>
          <p:nvPr/>
        </p:nvSpPr>
        <p:spPr bwMode="auto">
          <a:xfrm>
            <a:off x="2978621" y="3247541"/>
            <a:ext cx="226374" cy="197679"/>
          </a:xfrm>
          <a:custGeom>
            <a:avLst/>
            <a:gdLst>
              <a:gd name="T0" fmla="*/ 260 w 260"/>
              <a:gd name="T1" fmla="*/ 97 h 226"/>
              <a:gd name="T2" fmla="*/ 260 w 260"/>
              <a:gd name="T3" fmla="*/ 143 h 226"/>
              <a:gd name="T4" fmla="*/ 245 w 260"/>
              <a:gd name="T5" fmla="*/ 159 h 226"/>
              <a:gd name="T6" fmla="*/ 219 w 260"/>
              <a:gd name="T7" fmla="*/ 159 h 226"/>
              <a:gd name="T8" fmla="*/ 231 w 260"/>
              <a:gd name="T9" fmla="*/ 226 h 226"/>
              <a:gd name="T10" fmla="*/ 29 w 260"/>
              <a:gd name="T11" fmla="*/ 226 h 226"/>
              <a:gd name="T12" fmla="*/ 40 w 260"/>
              <a:gd name="T13" fmla="*/ 159 h 226"/>
              <a:gd name="T14" fmla="*/ 14 w 260"/>
              <a:gd name="T15" fmla="*/ 159 h 226"/>
              <a:gd name="T16" fmla="*/ 0 w 260"/>
              <a:gd name="T17" fmla="*/ 143 h 226"/>
              <a:gd name="T18" fmla="*/ 0 w 260"/>
              <a:gd name="T19" fmla="*/ 97 h 226"/>
              <a:gd name="T20" fmla="*/ 14 w 260"/>
              <a:gd name="T21" fmla="*/ 81 h 226"/>
              <a:gd name="T22" fmla="*/ 245 w 260"/>
              <a:gd name="T23" fmla="*/ 81 h 226"/>
              <a:gd name="T24" fmla="*/ 260 w 260"/>
              <a:gd name="T25" fmla="*/ 97 h 226"/>
              <a:gd name="T26" fmla="*/ 14 w 260"/>
              <a:gd name="T27" fmla="*/ 57 h 226"/>
              <a:gd name="T28" fmla="*/ 67 w 260"/>
              <a:gd name="T29" fmla="*/ 40 h 226"/>
              <a:gd name="T30" fmla="*/ 79 w 260"/>
              <a:gd name="T31" fmla="*/ 40 h 226"/>
              <a:gd name="T32" fmla="*/ 79 w 260"/>
              <a:gd name="T33" fmla="*/ 0 h 226"/>
              <a:gd name="T34" fmla="*/ 180 w 260"/>
              <a:gd name="T35" fmla="*/ 0 h 226"/>
              <a:gd name="T36" fmla="*/ 180 w 260"/>
              <a:gd name="T37" fmla="*/ 40 h 226"/>
              <a:gd name="T38" fmla="*/ 192 w 260"/>
              <a:gd name="T39" fmla="*/ 40 h 226"/>
              <a:gd name="T40" fmla="*/ 245 w 260"/>
              <a:gd name="T41" fmla="*/ 57 h 226"/>
              <a:gd name="T42" fmla="*/ 242 w 260"/>
              <a:gd name="T43" fmla="*/ 66 h 226"/>
              <a:gd name="T44" fmla="*/ 17 w 260"/>
              <a:gd name="T45" fmla="*/ 66 h 226"/>
              <a:gd name="T46" fmla="*/ 14 w 260"/>
              <a:gd name="T47" fmla="*/ 57 h 226"/>
              <a:gd name="T48" fmla="*/ 204 w 260"/>
              <a:gd name="T49" fmla="*/ 199 h 226"/>
              <a:gd name="T50" fmla="*/ 185 w 260"/>
              <a:gd name="T51" fmla="*/ 112 h 226"/>
              <a:gd name="T52" fmla="*/ 74 w 260"/>
              <a:gd name="T53" fmla="*/ 112 h 226"/>
              <a:gd name="T54" fmla="*/ 55 w 260"/>
              <a:gd name="T55" fmla="*/ 199 h 226"/>
              <a:gd name="T56" fmla="*/ 204 w 260"/>
              <a:gd name="T57" fmla="*/ 199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0" h="226">
                <a:moveTo>
                  <a:pt x="260" y="97"/>
                </a:moveTo>
                <a:cubicBezTo>
                  <a:pt x="260" y="143"/>
                  <a:pt x="260" y="143"/>
                  <a:pt x="260" y="143"/>
                </a:cubicBezTo>
                <a:cubicBezTo>
                  <a:pt x="260" y="150"/>
                  <a:pt x="252" y="159"/>
                  <a:pt x="245" y="159"/>
                </a:cubicBezTo>
                <a:cubicBezTo>
                  <a:pt x="219" y="159"/>
                  <a:pt x="219" y="159"/>
                  <a:pt x="219" y="159"/>
                </a:cubicBezTo>
                <a:cubicBezTo>
                  <a:pt x="231" y="226"/>
                  <a:pt x="231" y="226"/>
                  <a:pt x="231" y="226"/>
                </a:cubicBezTo>
                <a:cubicBezTo>
                  <a:pt x="29" y="226"/>
                  <a:pt x="29" y="226"/>
                  <a:pt x="29" y="226"/>
                </a:cubicBezTo>
                <a:cubicBezTo>
                  <a:pt x="40" y="159"/>
                  <a:pt x="40" y="159"/>
                  <a:pt x="40" y="159"/>
                </a:cubicBezTo>
                <a:cubicBezTo>
                  <a:pt x="14" y="159"/>
                  <a:pt x="14" y="159"/>
                  <a:pt x="14" y="159"/>
                </a:cubicBezTo>
                <a:cubicBezTo>
                  <a:pt x="6" y="159"/>
                  <a:pt x="0" y="150"/>
                  <a:pt x="0" y="143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89"/>
                  <a:pt x="6" y="81"/>
                  <a:pt x="14" y="81"/>
                </a:cubicBezTo>
                <a:cubicBezTo>
                  <a:pt x="245" y="81"/>
                  <a:pt x="245" y="81"/>
                  <a:pt x="245" y="81"/>
                </a:cubicBezTo>
                <a:cubicBezTo>
                  <a:pt x="252" y="81"/>
                  <a:pt x="260" y="89"/>
                  <a:pt x="260" y="97"/>
                </a:cubicBezTo>
                <a:close/>
                <a:moveTo>
                  <a:pt x="14" y="57"/>
                </a:moveTo>
                <a:cubicBezTo>
                  <a:pt x="18" y="55"/>
                  <a:pt x="60" y="40"/>
                  <a:pt x="67" y="40"/>
                </a:cubicBezTo>
                <a:cubicBezTo>
                  <a:pt x="79" y="40"/>
                  <a:pt x="79" y="40"/>
                  <a:pt x="79" y="40"/>
                </a:cubicBezTo>
                <a:cubicBezTo>
                  <a:pt x="79" y="0"/>
                  <a:pt x="79" y="0"/>
                  <a:pt x="79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0" y="40"/>
                  <a:pt x="180" y="40"/>
                  <a:pt x="180" y="40"/>
                </a:cubicBezTo>
                <a:cubicBezTo>
                  <a:pt x="192" y="40"/>
                  <a:pt x="192" y="40"/>
                  <a:pt x="192" y="40"/>
                </a:cubicBezTo>
                <a:cubicBezTo>
                  <a:pt x="199" y="40"/>
                  <a:pt x="241" y="55"/>
                  <a:pt x="245" y="57"/>
                </a:cubicBezTo>
                <a:cubicBezTo>
                  <a:pt x="249" y="58"/>
                  <a:pt x="250" y="66"/>
                  <a:pt x="242" y="66"/>
                </a:cubicBezTo>
                <a:cubicBezTo>
                  <a:pt x="17" y="66"/>
                  <a:pt x="17" y="66"/>
                  <a:pt x="17" y="66"/>
                </a:cubicBezTo>
                <a:cubicBezTo>
                  <a:pt x="9" y="66"/>
                  <a:pt x="10" y="58"/>
                  <a:pt x="14" y="57"/>
                </a:cubicBezTo>
                <a:close/>
                <a:moveTo>
                  <a:pt x="204" y="199"/>
                </a:moveTo>
                <a:cubicBezTo>
                  <a:pt x="185" y="112"/>
                  <a:pt x="185" y="112"/>
                  <a:pt x="185" y="112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55" y="199"/>
                  <a:pt x="55" y="199"/>
                  <a:pt x="55" y="199"/>
                </a:cubicBezTo>
                <a:lnTo>
                  <a:pt x="204" y="1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3" name="Freeform 86"/>
          <p:cNvSpPr>
            <a:spLocks noEditPoints="1"/>
          </p:cNvSpPr>
          <p:nvPr/>
        </p:nvSpPr>
        <p:spPr bwMode="auto">
          <a:xfrm>
            <a:off x="3251226" y="3249135"/>
            <a:ext cx="184926" cy="189708"/>
          </a:xfrm>
          <a:custGeom>
            <a:avLst/>
            <a:gdLst>
              <a:gd name="T0" fmla="*/ 97 w 212"/>
              <a:gd name="T1" fmla="*/ 174 h 218"/>
              <a:gd name="T2" fmla="*/ 97 w 212"/>
              <a:gd name="T3" fmla="*/ 193 h 218"/>
              <a:gd name="T4" fmla="*/ 86 w 212"/>
              <a:gd name="T5" fmla="*/ 203 h 218"/>
              <a:gd name="T6" fmla="*/ 50 w 212"/>
              <a:gd name="T7" fmla="*/ 218 h 218"/>
              <a:gd name="T8" fmla="*/ 15 w 212"/>
              <a:gd name="T9" fmla="*/ 203 h 218"/>
              <a:gd name="T10" fmla="*/ 0 w 212"/>
              <a:gd name="T11" fmla="*/ 168 h 218"/>
              <a:gd name="T12" fmla="*/ 15 w 212"/>
              <a:gd name="T13" fmla="*/ 133 h 218"/>
              <a:gd name="T14" fmla="*/ 55 w 212"/>
              <a:gd name="T15" fmla="*/ 93 h 218"/>
              <a:gd name="T16" fmla="*/ 126 w 212"/>
              <a:gd name="T17" fmla="*/ 84 h 218"/>
              <a:gd name="T18" fmla="*/ 126 w 212"/>
              <a:gd name="T19" fmla="*/ 103 h 218"/>
              <a:gd name="T20" fmla="*/ 108 w 212"/>
              <a:gd name="T21" fmla="*/ 103 h 218"/>
              <a:gd name="T22" fmla="*/ 73 w 212"/>
              <a:gd name="T23" fmla="*/ 112 h 218"/>
              <a:gd name="T24" fmla="*/ 33 w 212"/>
              <a:gd name="T25" fmla="*/ 151 h 218"/>
              <a:gd name="T26" fmla="*/ 26 w 212"/>
              <a:gd name="T27" fmla="*/ 168 h 218"/>
              <a:gd name="T28" fmla="*/ 33 w 212"/>
              <a:gd name="T29" fmla="*/ 185 h 218"/>
              <a:gd name="T30" fmla="*/ 67 w 212"/>
              <a:gd name="T31" fmla="*/ 185 h 218"/>
              <a:gd name="T32" fmla="*/ 78 w 212"/>
              <a:gd name="T33" fmla="*/ 174 h 218"/>
              <a:gd name="T34" fmla="*/ 97 w 212"/>
              <a:gd name="T35" fmla="*/ 174 h 218"/>
              <a:gd name="T36" fmla="*/ 212 w 212"/>
              <a:gd name="T37" fmla="*/ 57 h 218"/>
              <a:gd name="T38" fmla="*/ 198 w 212"/>
              <a:gd name="T39" fmla="*/ 92 h 218"/>
              <a:gd name="T40" fmla="*/ 155 w 212"/>
              <a:gd name="T41" fmla="*/ 134 h 218"/>
              <a:gd name="T42" fmla="*/ 116 w 212"/>
              <a:gd name="T43" fmla="*/ 153 h 218"/>
              <a:gd name="T44" fmla="*/ 86 w 212"/>
              <a:gd name="T45" fmla="*/ 140 h 218"/>
              <a:gd name="T46" fmla="*/ 86 w 212"/>
              <a:gd name="T47" fmla="*/ 122 h 218"/>
              <a:gd name="T48" fmla="*/ 105 w 212"/>
              <a:gd name="T49" fmla="*/ 122 h 218"/>
              <a:gd name="T50" fmla="*/ 137 w 212"/>
              <a:gd name="T51" fmla="*/ 115 h 218"/>
              <a:gd name="T52" fmla="*/ 179 w 212"/>
              <a:gd name="T53" fmla="*/ 73 h 218"/>
              <a:gd name="T54" fmla="*/ 186 w 212"/>
              <a:gd name="T55" fmla="*/ 57 h 218"/>
              <a:gd name="T56" fmla="*/ 179 w 212"/>
              <a:gd name="T57" fmla="*/ 40 h 218"/>
              <a:gd name="T58" fmla="*/ 148 w 212"/>
              <a:gd name="T59" fmla="*/ 38 h 218"/>
              <a:gd name="T60" fmla="*/ 135 w 212"/>
              <a:gd name="T61" fmla="*/ 51 h 218"/>
              <a:gd name="T62" fmla="*/ 116 w 212"/>
              <a:gd name="T63" fmla="*/ 50 h 218"/>
              <a:gd name="T64" fmla="*/ 116 w 212"/>
              <a:gd name="T65" fmla="*/ 32 h 218"/>
              <a:gd name="T66" fmla="*/ 129 w 212"/>
              <a:gd name="T67" fmla="*/ 19 h 218"/>
              <a:gd name="T68" fmla="*/ 198 w 212"/>
              <a:gd name="T69" fmla="*/ 21 h 218"/>
              <a:gd name="T70" fmla="*/ 212 w 212"/>
              <a:gd name="T71" fmla="*/ 5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2" h="218">
                <a:moveTo>
                  <a:pt x="97" y="174"/>
                </a:moveTo>
                <a:cubicBezTo>
                  <a:pt x="102" y="179"/>
                  <a:pt x="102" y="187"/>
                  <a:pt x="97" y="193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76" y="213"/>
                  <a:pt x="63" y="218"/>
                  <a:pt x="50" y="218"/>
                </a:cubicBezTo>
                <a:cubicBezTo>
                  <a:pt x="38" y="218"/>
                  <a:pt x="25" y="213"/>
                  <a:pt x="15" y="203"/>
                </a:cubicBezTo>
                <a:cubicBezTo>
                  <a:pt x="5" y="194"/>
                  <a:pt x="0" y="181"/>
                  <a:pt x="0" y="168"/>
                </a:cubicBezTo>
                <a:cubicBezTo>
                  <a:pt x="0" y="154"/>
                  <a:pt x="5" y="142"/>
                  <a:pt x="15" y="133"/>
                </a:cubicBezTo>
                <a:cubicBezTo>
                  <a:pt x="55" y="93"/>
                  <a:pt x="55" y="93"/>
                  <a:pt x="55" y="93"/>
                </a:cubicBezTo>
                <a:cubicBezTo>
                  <a:pt x="79" y="69"/>
                  <a:pt x="107" y="65"/>
                  <a:pt x="126" y="84"/>
                </a:cubicBezTo>
                <a:cubicBezTo>
                  <a:pt x="132" y="90"/>
                  <a:pt x="132" y="98"/>
                  <a:pt x="126" y="103"/>
                </a:cubicBezTo>
                <a:cubicBezTo>
                  <a:pt x="122" y="108"/>
                  <a:pt x="113" y="108"/>
                  <a:pt x="108" y="103"/>
                </a:cubicBezTo>
                <a:cubicBezTo>
                  <a:pt x="97" y="92"/>
                  <a:pt x="81" y="104"/>
                  <a:pt x="73" y="112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29" y="156"/>
                  <a:pt x="26" y="161"/>
                  <a:pt x="26" y="168"/>
                </a:cubicBezTo>
                <a:cubicBezTo>
                  <a:pt x="26" y="174"/>
                  <a:pt x="29" y="180"/>
                  <a:pt x="33" y="185"/>
                </a:cubicBezTo>
                <a:cubicBezTo>
                  <a:pt x="43" y="194"/>
                  <a:pt x="58" y="194"/>
                  <a:pt x="67" y="185"/>
                </a:cubicBezTo>
                <a:cubicBezTo>
                  <a:pt x="78" y="174"/>
                  <a:pt x="78" y="174"/>
                  <a:pt x="78" y="174"/>
                </a:cubicBezTo>
                <a:cubicBezTo>
                  <a:pt x="83" y="169"/>
                  <a:pt x="91" y="169"/>
                  <a:pt x="97" y="174"/>
                </a:cubicBezTo>
                <a:close/>
                <a:moveTo>
                  <a:pt x="212" y="57"/>
                </a:moveTo>
                <a:cubicBezTo>
                  <a:pt x="212" y="70"/>
                  <a:pt x="208" y="82"/>
                  <a:pt x="198" y="92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43" y="147"/>
                  <a:pt x="129" y="153"/>
                  <a:pt x="116" y="153"/>
                </a:cubicBezTo>
                <a:cubicBezTo>
                  <a:pt x="105" y="153"/>
                  <a:pt x="95" y="149"/>
                  <a:pt x="86" y="140"/>
                </a:cubicBezTo>
                <a:cubicBezTo>
                  <a:pt x="81" y="135"/>
                  <a:pt x="81" y="127"/>
                  <a:pt x="86" y="122"/>
                </a:cubicBezTo>
                <a:cubicBezTo>
                  <a:pt x="91" y="116"/>
                  <a:pt x="100" y="116"/>
                  <a:pt x="105" y="122"/>
                </a:cubicBezTo>
                <a:cubicBezTo>
                  <a:pt x="109" y="125"/>
                  <a:pt x="118" y="134"/>
                  <a:pt x="137" y="115"/>
                </a:cubicBezTo>
                <a:cubicBezTo>
                  <a:pt x="179" y="73"/>
                  <a:pt x="179" y="73"/>
                  <a:pt x="179" y="73"/>
                </a:cubicBezTo>
                <a:cubicBezTo>
                  <a:pt x="184" y="69"/>
                  <a:pt x="186" y="63"/>
                  <a:pt x="186" y="57"/>
                </a:cubicBezTo>
                <a:cubicBezTo>
                  <a:pt x="186" y="50"/>
                  <a:pt x="184" y="45"/>
                  <a:pt x="179" y="40"/>
                </a:cubicBezTo>
                <a:cubicBezTo>
                  <a:pt x="171" y="32"/>
                  <a:pt x="158" y="28"/>
                  <a:pt x="148" y="38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29" y="56"/>
                  <a:pt x="122" y="56"/>
                  <a:pt x="116" y="50"/>
                </a:cubicBezTo>
                <a:cubicBezTo>
                  <a:pt x="111" y="46"/>
                  <a:pt x="111" y="37"/>
                  <a:pt x="116" y="32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49" y="0"/>
                  <a:pt x="177" y="1"/>
                  <a:pt x="198" y="21"/>
                </a:cubicBezTo>
                <a:cubicBezTo>
                  <a:pt x="208" y="31"/>
                  <a:pt x="212" y="43"/>
                  <a:pt x="212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4" name="Freeform 87"/>
          <p:cNvSpPr>
            <a:spLocks/>
          </p:cNvSpPr>
          <p:nvPr/>
        </p:nvSpPr>
        <p:spPr bwMode="auto">
          <a:xfrm>
            <a:off x="3480788" y="3242759"/>
            <a:ext cx="231157" cy="194490"/>
          </a:xfrm>
          <a:custGeom>
            <a:avLst/>
            <a:gdLst>
              <a:gd name="T0" fmla="*/ 251 w 265"/>
              <a:gd name="T1" fmla="*/ 39 h 222"/>
              <a:gd name="T2" fmla="*/ 154 w 265"/>
              <a:gd name="T3" fmla="*/ 165 h 222"/>
              <a:gd name="T4" fmla="*/ 52 w 265"/>
              <a:gd name="T5" fmla="*/ 167 h 222"/>
              <a:gd name="T6" fmla="*/ 23 w 265"/>
              <a:gd name="T7" fmla="*/ 213 h 222"/>
              <a:gd name="T8" fmla="*/ 3 w 265"/>
              <a:gd name="T9" fmla="*/ 204 h 222"/>
              <a:gd name="T10" fmla="*/ 183 w 265"/>
              <a:gd name="T11" fmla="*/ 62 h 222"/>
              <a:gd name="T12" fmla="*/ 19 w 265"/>
              <a:gd name="T13" fmla="*/ 135 h 222"/>
              <a:gd name="T14" fmla="*/ 65 w 265"/>
              <a:gd name="T15" fmla="*/ 40 h 222"/>
              <a:gd name="T16" fmla="*/ 251 w 265"/>
              <a:gd name="T17" fmla="*/ 39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5" h="222">
                <a:moveTo>
                  <a:pt x="251" y="39"/>
                </a:moveTo>
                <a:cubicBezTo>
                  <a:pt x="191" y="71"/>
                  <a:pt x="196" y="136"/>
                  <a:pt x="154" y="165"/>
                </a:cubicBezTo>
                <a:cubicBezTo>
                  <a:pt x="122" y="187"/>
                  <a:pt x="78" y="176"/>
                  <a:pt x="52" y="167"/>
                </a:cubicBezTo>
                <a:cubicBezTo>
                  <a:pt x="52" y="167"/>
                  <a:pt x="35" y="186"/>
                  <a:pt x="23" y="213"/>
                </a:cubicBezTo>
                <a:cubicBezTo>
                  <a:pt x="18" y="222"/>
                  <a:pt x="0" y="212"/>
                  <a:pt x="3" y="204"/>
                </a:cubicBezTo>
                <a:cubicBezTo>
                  <a:pt x="44" y="109"/>
                  <a:pt x="183" y="62"/>
                  <a:pt x="183" y="62"/>
                </a:cubicBezTo>
                <a:cubicBezTo>
                  <a:pt x="183" y="62"/>
                  <a:pt x="85" y="58"/>
                  <a:pt x="19" y="135"/>
                </a:cubicBezTo>
                <a:cubicBezTo>
                  <a:pt x="17" y="117"/>
                  <a:pt x="15" y="70"/>
                  <a:pt x="65" y="40"/>
                </a:cubicBezTo>
                <a:cubicBezTo>
                  <a:pt x="134" y="0"/>
                  <a:pt x="265" y="31"/>
                  <a:pt x="251" y="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5" name="Freeform 88"/>
          <p:cNvSpPr>
            <a:spLocks noEditPoints="1"/>
          </p:cNvSpPr>
          <p:nvPr/>
        </p:nvSpPr>
        <p:spPr bwMode="auto">
          <a:xfrm>
            <a:off x="3743829" y="3252323"/>
            <a:ext cx="237533" cy="181737"/>
          </a:xfrm>
          <a:custGeom>
            <a:avLst/>
            <a:gdLst>
              <a:gd name="T0" fmla="*/ 255 w 273"/>
              <a:gd name="T1" fmla="*/ 106 h 209"/>
              <a:gd name="T2" fmla="*/ 197 w 273"/>
              <a:gd name="T3" fmla="*/ 113 h 209"/>
              <a:gd name="T4" fmla="*/ 208 w 273"/>
              <a:gd name="T5" fmla="*/ 164 h 209"/>
              <a:gd name="T6" fmla="*/ 107 w 273"/>
              <a:gd name="T7" fmla="*/ 209 h 209"/>
              <a:gd name="T8" fmla="*/ 4 w 273"/>
              <a:gd name="T9" fmla="*/ 118 h 209"/>
              <a:gd name="T10" fmla="*/ 89 w 273"/>
              <a:gd name="T11" fmla="*/ 15 h 209"/>
              <a:gd name="T12" fmla="*/ 231 w 273"/>
              <a:gd name="T13" fmla="*/ 36 h 209"/>
              <a:gd name="T14" fmla="*/ 255 w 273"/>
              <a:gd name="T15" fmla="*/ 106 h 209"/>
              <a:gd name="T16" fmla="*/ 167 w 273"/>
              <a:gd name="T17" fmla="*/ 140 h 209"/>
              <a:gd name="T18" fmla="*/ 147 w 273"/>
              <a:gd name="T19" fmla="*/ 120 h 209"/>
              <a:gd name="T20" fmla="*/ 127 w 273"/>
              <a:gd name="T21" fmla="*/ 140 h 209"/>
              <a:gd name="T22" fmla="*/ 147 w 273"/>
              <a:gd name="T23" fmla="*/ 160 h 209"/>
              <a:gd name="T24" fmla="*/ 167 w 273"/>
              <a:gd name="T25" fmla="*/ 14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3" h="209">
                <a:moveTo>
                  <a:pt x="255" y="106"/>
                </a:moveTo>
                <a:cubicBezTo>
                  <a:pt x="242" y="110"/>
                  <a:pt x="221" y="88"/>
                  <a:pt x="197" y="113"/>
                </a:cubicBezTo>
                <a:cubicBezTo>
                  <a:pt x="179" y="133"/>
                  <a:pt x="208" y="153"/>
                  <a:pt x="208" y="164"/>
                </a:cubicBezTo>
                <a:cubicBezTo>
                  <a:pt x="207" y="174"/>
                  <a:pt x="179" y="209"/>
                  <a:pt x="107" y="209"/>
                </a:cubicBezTo>
                <a:cubicBezTo>
                  <a:pt x="39" y="209"/>
                  <a:pt x="0" y="167"/>
                  <a:pt x="4" y="118"/>
                </a:cubicBezTo>
                <a:cubicBezTo>
                  <a:pt x="7" y="76"/>
                  <a:pt x="47" y="28"/>
                  <a:pt x="89" y="15"/>
                </a:cubicBezTo>
                <a:cubicBezTo>
                  <a:pt x="144" y="0"/>
                  <a:pt x="191" y="9"/>
                  <a:pt x="231" y="36"/>
                </a:cubicBezTo>
                <a:cubicBezTo>
                  <a:pt x="273" y="64"/>
                  <a:pt x="267" y="103"/>
                  <a:pt x="255" y="106"/>
                </a:cubicBezTo>
                <a:close/>
                <a:moveTo>
                  <a:pt x="167" y="140"/>
                </a:moveTo>
                <a:cubicBezTo>
                  <a:pt x="167" y="129"/>
                  <a:pt x="158" y="120"/>
                  <a:pt x="147" y="120"/>
                </a:cubicBezTo>
                <a:cubicBezTo>
                  <a:pt x="136" y="120"/>
                  <a:pt x="127" y="129"/>
                  <a:pt x="127" y="140"/>
                </a:cubicBezTo>
                <a:cubicBezTo>
                  <a:pt x="127" y="151"/>
                  <a:pt x="136" y="160"/>
                  <a:pt x="147" y="160"/>
                </a:cubicBezTo>
                <a:cubicBezTo>
                  <a:pt x="158" y="160"/>
                  <a:pt x="167" y="151"/>
                  <a:pt x="167" y="1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6" name="Freeform 89"/>
          <p:cNvSpPr>
            <a:spLocks noEditPoints="1"/>
          </p:cNvSpPr>
          <p:nvPr/>
        </p:nvSpPr>
        <p:spPr bwMode="auto">
          <a:xfrm>
            <a:off x="4021217" y="3253918"/>
            <a:ext cx="229562" cy="184926"/>
          </a:xfrm>
          <a:custGeom>
            <a:avLst/>
            <a:gdLst>
              <a:gd name="T0" fmla="*/ 265 w 265"/>
              <a:gd name="T1" fmla="*/ 67 h 213"/>
              <a:gd name="T2" fmla="*/ 265 w 265"/>
              <a:gd name="T3" fmla="*/ 186 h 213"/>
              <a:gd name="T4" fmla="*/ 238 w 265"/>
              <a:gd name="T5" fmla="*/ 213 h 213"/>
              <a:gd name="T6" fmla="*/ 26 w 265"/>
              <a:gd name="T7" fmla="*/ 213 h 213"/>
              <a:gd name="T8" fmla="*/ 0 w 265"/>
              <a:gd name="T9" fmla="*/ 186 h 213"/>
              <a:gd name="T10" fmla="*/ 0 w 265"/>
              <a:gd name="T11" fmla="*/ 67 h 213"/>
              <a:gd name="T12" fmla="*/ 26 w 265"/>
              <a:gd name="T13" fmla="*/ 40 h 213"/>
              <a:gd name="T14" fmla="*/ 58 w 265"/>
              <a:gd name="T15" fmla="*/ 40 h 213"/>
              <a:gd name="T16" fmla="*/ 69 w 265"/>
              <a:gd name="T17" fmla="*/ 33 h 213"/>
              <a:gd name="T18" fmla="*/ 77 w 265"/>
              <a:gd name="T19" fmla="*/ 8 h 213"/>
              <a:gd name="T20" fmla="*/ 87 w 265"/>
              <a:gd name="T21" fmla="*/ 0 h 213"/>
              <a:gd name="T22" fmla="*/ 177 w 265"/>
              <a:gd name="T23" fmla="*/ 0 h 213"/>
              <a:gd name="T24" fmla="*/ 188 w 265"/>
              <a:gd name="T25" fmla="*/ 8 h 213"/>
              <a:gd name="T26" fmla="*/ 197 w 265"/>
              <a:gd name="T27" fmla="*/ 33 h 213"/>
              <a:gd name="T28" fmla="*/ 207 w 265"/>
              <a:gd name="T29" fmla="*/ 40 h 213"/>
              <a:gd name="T30" fmla="*/ 238 w 265"/>
              <a:gd name="T31" fmla="*/ 40 h 213"/>
              <a:gd name="T32" fmla="*/ 265 w 265"/>
              <a:gd name="T33" fmla="*/ 67 h 213"/>
              <a:gd name="T34" fmla="*/ 199 w 265"/>
              <a:gd name="T35" fmla="*/ 120 h 213"/>
              <a:gd name="T36" fmla="*/ 132 w 265"/>
              <a:gd name="T37" fmla="*/ 53 h 213"/>
              <a:gd name="T38" fmla="*/ 66 w 265"/>
              <a:gd name="T39" fmla="*/ 120 h 213"/>
              <a:gd name="T40" fmla="*/ 132 w 265"/>
              <a:gd name="T41" fmla="*/ 186 h 213"/>
              <a:gd name="T42" fmla="*/ 199 w 265"/>
              <a:gd name="T43" fmla="*/ 120 h 213"/>
              <a:gd name="T44" fmla="*/ 172 w 265"/>
              <a:gd name="T45" fmla="*/ 120 h 213"/>
              <a:gd name="T46" fmla="*/ 132 w 265"/>
              <a:gd name="T47" fmla="*/ 160 h 213"/>
              <a:gd name="T48" fmla="*/ 92 w 265"/>
              <a:gd name="T49" fmla="*/ 120 h 213"/>
              <a:gd name="T50" fmla="*/ 132 w 265"/>
              <a:gd name="T51" fmla="*/ 80 h 213"/>
              <a:gd name="T52" fmla="*/ 172 w 265"/>
              <a:gd name="T53" fmla="*/ 120 h 213"/>
              <a:gd name="T54" fmla="*/ 238 w 265"/>
              <a:gd name="T55" fmla="*/ 76 h 213"/>
              <a:gd name="T56" fmla="*/ 229 w 265"/>
              <a:gd name="T57" fmla="*/ 67 h 213"/>
              <a:gd name="T58" fmla="*/ 220 w 265"/>
              <a:gd name="T59" fmla="*/ 76 h 213"/>
              <a:gd name="T60" fmla="*/ 229 w 265"/>
              <a:gd name="T61" fmla="*/ 85 h 213"/>
              <a:gd name="T62" fmla="*/ 238 w 265"/>
              <a:gd name="T63" fmla="*/ 76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5" h="213">
                <a:moveTo>
                  <a:pt x="265" y="67"/>
                </a:moveTo>
                <a:cubicBezTo>
                  <a:pt x="265" y="186"/>
                  <a:pt x="265" y="186"/>
                  <a:pt x="265" y="186"/>
                </a:cubicBezTo>
                <a:cubicBezTo>
                  <a:pt x="265" y="201"/>
                  <a:pt x="253" y="213"/>
                  <a:pt x="238" y="213"/>
                </a:cubicBezTo>
                <a:cubicBezTo>
                  <a:pt x="26" y="213"/>
                  <a:pt x="26" y="213"/>
                  <a:pt x="26" y="213"/>
                </a:cubicBezTo>
                <a:cubicBezTo>
                  <a:pt x="12" y="213"/>
                  <a:pt x="0" y="201"/>
                  <a:pt x="0" y="18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52"/>
                  <a:pt x="12" y="40"/>
                  <a:pt x="26" y="40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40"/>
                  <a:pt x="68" y="37"/>
                  <a:pt x="69" y="33"/>
                </a:cubicBezTo>
                <a:cubicBezTo>
                  <a:pt x="77" y="8"/>
                  <a:pt x="77" y="8"/>
                  <a:pt x="77" y="8"/>
                </a:cubicBezTo>
                <a:cubicBezTo>
                  <a:pt x="78" y="3"/>
                  <a:pt x="83" y="0"/>
                  <a:pt x="87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2" y="0"/>
                  <a:pt x="187" y="3"/>
                  <a:pt x="188" y="8"/>
                </a:cubicBezTo>
                <a:cubicBezTo>
                  <a:pt x="197" y="33"/>
                  <a:pt x="197" y="33"/>
                  <a:pt x="197" y="33"/>
                </a:cubicBezTo>
                <a:cubicBezTo>
                  <a:pt x="198" y="37"/>
                  <a:pt x="202" y="40"/>
                  <a:pt x="207" y="40"/>
                </a:cubicBezTo>
                <a:cubicBezTo>
                  <a:pt x="238" y="40"/>
                  <a:pt x="238" y="40"/>
                  <a:pt x="238" y="40"/>
                </a:cubicBezTo>
                <a:cubicBezTo>
                  <a:pt x="253" y="40"/>
                  <a:pt x="265" y="52"/>
                  <a:pt x="265" y="67"/>
                </a:cubicBezTo>
                <a:close/>
                <a:moveTo>
                  <a:pt x="199" y="120"/>
                </a:moveTo>
                <a:cubicBezTo>
                  <a:pt x="199" y="83"/>
                  <a:pt x="169" y="53"/>
                  <a:pt x="132" y="53"/>
                </a:cubicBezTo>
                <a:cubicBezTo>
                  <a:pt x="96" y="53"/>
                  <a:pt x="66" y="83"/>
                  <a:pt x="66" y="120"/>
                </a:cubicBezTo>
                <a:cubicBezTo>
                  <a:pt x="66" y="156"/>
                  <a:pt x="96" y="186"/>
                  <a:pt x="132" y="186"/>
                </a:cubicBezTo>
                <a:cubicBezTo>
                  <a:pt x="169" y="186"/>
                  <a:pt x="199" y="156"/>
                  <a:pt x="199" y="120"/>
                </a:cubicBezTo>
                <a:close/>
                <a:moveTo>
                  <a:pt x="172" y="120"/>
                </a:moveTo>
                <a:cubicBezTo>
                  <a:pt x="172" y="142"/>
                  <a:pt x="155" y="160"/>
                  <a:pt x="132" y="160"/>
                </a:cubicBezTo>
                <a:cubicBezTo>
                  <a:pt x="111" y="160"/>
                  <a:pt x="92" y="142"/>
                  <a:pt x="92" y="120"/>
                </a:cubicBezTo>
                <a:cubicBezTo>
                  <a:pt x="92" y="98"/>
                  <a:pt x="111" y="80"/>
                  <a:pt x="132" y="80"/>
                </a:cubicBezTo>
                <a:cubicBezTo>
                  <a:pt x="155" y="80"/>
                  <a:pt x="172" y="98"/>
                  <a:pt x="172" y="120"/>
                </a:cubicBezTo>
                <a:close/>
                <a:moveTo>
                  <a:pt x="238" y="76"/>
                </a:moveTo>
                <a:cubicBezTo>
                  <a:pt x="238" y="71"/>
                  <a:pt x="235" y="67"/>
                  <a:pt x="229" y="67"/>
                </a:cubicBezTo>
                <a:cubicBezTo>
                  <a:pt x="224" y="67"/>
                  <a:pt x="220" y="71"/>
                  <a:pt x="220" y="76"/>
                </a:cubicBezTo>
                <a:cubicBezTo>
                  <a:pt x="220" y="81"/>
                  <a:pt x="224" y="85"/>
                  <a:pt x="229" y="85"/>
                </a:cubicBezTo>
                <a:cubicBezTo>
                  <a:pt x="235" y="85"/>
                  <a:pt x="238" y="81"/>
                  <a:pt x="238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7" name="Freeform 90"/>
          <p:cNvSpPr>
            <a:spLocks noEditPoints="1"/>
          </p:cNvSpPr>
          <p:nvPr/>
        </p:nvSpPr>
        <p:spPr bwMode="auto">
          <a:xfrm>
            <a:off x="4297009" y="3258700"/>
            <a:ext cx="176955" cy="175360"/>
          </a:xfrm>
          <a:custGeom>
            <a:avLst/>
            <a:gdLst>
              <a:gd name="T0" fmla="*/ 202 w 202"/>
              <a:gd name="T1" fmla="*/ 201 h 201"/>
              <a:gd name="T2" fmla="*/ 170 w 202"/>
              <a:gd name="T3" fmla="*/ 201 h 201"/>
              <a:gd name="T4" fmla="*/ 0 w 202"/>
              <a:gd name="T5" fmla="*/ 31 h 201"/>
              <a:gd name="T6" fmla="*/ 0 w 202"/>
              <a:gd name="T7" fmla="*/ 0 h 201"/>
              <a:gd name="T8" fmla="*/ 202 w 202"/>
              <a:gd name="T9" fmla="*/ 201 h 201"/>
              <a:gd name="T10" fmla="*/ 139 w 202"/>
              <a:gd name="T11" fmla="*/ 201 h 201"/>
              <a:gd name="T12" fmla="*/ 107 w 202"/>
              <a:gd name="T13" fmla="*/ 201 h 201"/>
              <a:gd name="T14" fmla="*/ 0 w 202"/>
              <a:gd name="T15" fmla="*/ 94 h 201"/>
              <a:gd name="T16" fmla="*/ 0 w 202"/>
              <a:gd name="T17" fmla="*/ 63 h 201"/>
              <a:gd name="T18" fmla="*/ 139 w 202"/>
              <a:gd name="T19" fmla="*/ 201 h 201"/>
              <a:gd name="T20" fmla="*/ 60 w 202"/>
              <a:gd name="T21" fmla="*/ 171 h 201"/>
              <a:gd name="T22" fmla="*/ 30 w 202"/>
              <a:gd name="T23" fmla="*/ 201 h 201"/>
              <a:gd name="T24" fmla="*/ 0 w 202"/>
              <a:gd name="T25" fmla="*/ 171 h 201"/>
              <a:gd name="T26" fmla="*/ 30 w 202"/>
              <a:gd name="T27" fmla="*/ 141 h 201"/>
              <a:gd name="T28" fmla="*/ 60 w 202"/>
              <a:gd name="T29" fmla="*/ 17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2" h="201">
                <a:moveTo>
                  <a:pt x="202" y="201"/>
                </a:moveTo>
                <a:cubicBezTo>
                  <a:pt x="170" y="201"/>
                  <a:pt x="170" y="201"/>
                  <a:pt x="170" y="201"/>
                </a:cubicBezTo>
                <a:cubicBezTo>
                  <a:pt x="170" y="107"/>
                  <a:pt x="94" y="31"/>
                  <a:pt x="0" y="31"/>
                </a:cubicBezTo>
                <a:cubicBezTo>
                  <a:pt x="0" y="0"/>
                  <a:pt x="0" y="0"/>
                  <a:pt x="0" y="0"/>
                </a:cubicBezTo>
                <a:cubicBezTo>
                  <a:pt x="111" y="0"/>
                  <a:pt x="202" y="90"/>
                  <a:pt x="202" y="201"/>
                </a:cubicBezTo>
                <a:close/>
                <a:moveTo>
                  <a:pt x="139" y="201"/>
                </a:moveTo>
                <a:cubicBezTo>
                  <a:pt x="107" y="201"/>
                  <a:pt x="107" y="201"/>
                  <a:pt x="107" y="201"/>
                </a:cubicBezTo>
                <a:cubicBezTo>
                  <a:pt x="107" y="142"/>
                  <a:pt x="59" y="94"/>
                  <a:pt x="0" y="94"/>
                </a:cubicBezTo>
                <a:cubicBezTo>
                  <a:pt x="0" y="63"/>
                  <a:pt x="0" y="63"/>
                  <a:pt x="0" y="63"/>
                </a:cubicBezTo>
                <a:cubicBezTo>
                  <a:pt x="77" y="63"/>
                  <a:pt x="139" y="125"/>
                  <a:pt x="139" y="201"/>
                </a:cubicBezTo>
                <a:close/>
                <a:moveTo>
                  <a:pt x="60" y="171"/>
                </a:moveTo>
                <a:cubicBezTo>
                  <a:pt x="60" y="188"/>
                  <a:pt x="47" y="201"/>
                  <a:pt x="30" y="201"/>
                </a:cubicBezTo>
                <a:cubicBezTo>
                  <a:pt x="13" y="201"/>
                  <a:pt x="0" y="188"/>
                  <a:pt x="0" y="171"/>
                </a:cubicBezTo>
                <a:cubicBezTo>
                  <a:pt x="0" y="155"/>
                  <a:pt x="13" y="141"/>
                  <a:pt x="30" y="141"/>
                </a:cubicBezTo>
                <a:cubicBezTo>
                  <a:pt x="47" y="141"/>
                  <a:pt x="60" y="155"/>
                  <a:pt x="60" y="17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8" name="Freeform 91"/>
          <p:cNvSpPr>
            <a:spLocks noEditPoints="1"/>
          </p:cNvSpPr>
          <p:nvPr/>
        </p:nvSpPr>
        <p:spPr bwMode="auto">
          <a:xfrm>
            <a:off x="4517007" y="3237976"/>
            <a:ext cx="216808" cy="216809"/>
          </a:xfrm>
          <a:custGeom>
            <a:avLst/>
            <a:gdLst>
              <a:gd name="T0" fmla="*/ 239 w 248"/>
              <a:gd name="T1" fmla="*/ 89 h 248"/>
              <a:gd name="T2" fmla="*/ 203 w 248"/>
              <a:gd name="T3" fmla="*/ 125 h 248"/>
              <a:gd name="T4" fmla="*/ 161 w 248"/>
              <a:gd name="T5" fmla="*/ 133 h 248"/>
              <a:gd name="T6" fmla="*/ 52 w 248"/>
              <a:gd name="T7" fmla="*/ 241 h 248"/>
              <a:gd name="T8" fmla="*/ 18 w 248"/>
              <a:gd name="T9" fmla="*/ 230 h 248"/>
              <a:gd name="T10" fmla="*/ 6 w 248"/>
              <a:gd name="T11" fmla="*/ 195 h 248"/>
              <a:gd name="T12" fmla="*/ 115 w 248"/>
              <a:gd name="T13" fmla="*/ 86 h 248"/>
              <a:gd name="T14" fmla="*/ 123 w 248"/>
              <a:gd name="T15" fmla="*/ 44 h 248"/>
              <a:gd name="T16" fmla="*/ 158 w 248"/>
              <a:gd name="T17" fmla="*/ 9 h 248"/>
              <a:gd name="T18" fmla="*/ 217 w 248"/>
              <a:gd name="T19" fmla="*/ 30 h 248"/>
              <a:gd name="T20" fmla="*/ 239 w 248"/>
              <a:gd name="T21" fmla="*/ 89 h 248"/>
              <a:gd name="T22" fmla="*/ 120 w 248"/>
              <a:gd name="T23" fmla="*/ 135 h 248"/>
              <a:gd name="T24" fmla="*/ 123 w 248"/>
              <a:gd name="T25" fmla="*/ 113 h 248"/>
              <a:gd name="T26" fmla="*/ 102 w 248"/>
              <a:gd name="T27" fmla="*/ 117 h 248"/>
              <a:gd name="T28" fmla="*/ 98 w 248"/>
              <a:gd name="T29" fmla="*/ 138 h 248"/>
              <a:gd name="T30" fmla="*/ 120 w 248"/>
              <a:gd name="T31" fmla="*/ 135 h 248"/>
              <a:gd name="T32" fmla="*/ 229 w 248"/>
              <a:gd name="T33" fmla="*/ 79 h 248"/>
              <a:gd name="T34" fmla="*/ 209 w 248"/>
              <a:gd name="T35" fmla="*/ 39 h 248"/>
              <a:gd name="T36" fmla="*/ 168 w 248"/>
              <a:gd name="T37" fmla="*/ 18 h 248"/>
              <a:gd name="T38" fmla="*/ 188 w 248"/>
              <a:gd name="T39" fmla="*/ 60 h 248"/>
              <a:gd name="T40" fmla="*/ 229 w 248"/>
              <a:gd name="T41" fmla="*/ 7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8" h="248">
                <a:moveTo>
                  <a:pt x="239" y="89"/>
                </a:moveTo>
                <a:cubicBezTo>
                  <a:pt x="203" y="125"/>
                  <a:pt x="203" y="125"/>
                  <a:pt x="203" y="125"/>
                </a:cubicBezTo>
                <a:cubicBezTo>
                  <a:pt x="197" y="130"/>
                  <a:pt x="179" y="135"/>
                  <a:pt x="161" y="133"/>
                </a:cubicBezTo>
                <a:cubicBezTo>
                  <a:pt x="52" y="241"/>
                  <a:pt x="52" y="241"/>
                  <a:pt x="52" y="241"/>
                </a:cubicBezTo>
                <a:cubicBezTo>
                  <a:pt x="46" y="248"/>
                  <a:pt x="31" y="242"/>
                  <a:pt x="18" y="230"/>
                </a:cubicBezTo>
                <a:cubicBezTo>
                  <a:pt x="5" y="217"/>
                  <a:pt x="0" y="201"/>
                  <a:pt x="6" y="195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2" y="68"/>
                  <a:pt x="117" y="50"/>
                  <a:pt x="123" y="44"/>
                </a:cubicBezTo>
                <a:cubicBezTo>
                  <a:pt x="158" y="9"/>
                  <a:pt x="158" y="9"/>
                  <a:pt x="158" y="9"/>
                </a:cubicBezTo>
                <a:cubicBezTo>
                  <a:pt x="167" y="0"/>
                  <a:pt x="195" y="8"/>
                  <a:pt x="217" y="30"/>
                </a:cubicBezTo>
                <a:cubicBezTo>
                  <a:pt x="239" y="52"/>
                  <a:pt x="248" y="80"/>
                  <a:pt x="239" y="89"/>
                </a:cubicBezTo>
                <a:close/>
                <a:moveTo>
                  <a:pt x="120" y="135"/>
                </a:moveTo>
                <a:cubicBezTo>
                  <a:pt x="127" y="128"/>
                  <a:pt x="128" y="118"/>
                  <a:pt x="123" y="113"/>
                </a:cubicBezTo>
                <a:cubicBezTo>
                  <a:pt x="118" y="109"/>
                  <a:pt x="109" y="110"/>
                  <a:pt x="102" y="117"/>
                </a:cubicBezTo>
                <a:cubicBezTo>
                  <a:pt x="95" y="124"/>
                  <a:pt x="93" y="133"/>
                  <a:pt x="98" y="138"/>
                </a:cubicBezTo>
                <a:cubicBezTo>
                  <a:pt x="103" y="143"/>
                  <a:pt x="112" y="141"/>
                  <a:pt x="120" y="135"/>
                </a:cubicBezTo>
                <a:close/>
                <a:moveTo>
                  <a:pt x="229" y="79"/>
                </a:moveTo>
                <a:cubicBezTo>
                  <a:pt x="231" y="78"/>
                  <a:pt x="226" y="56"/>
                  <a:pt x="209" y="39"/>
                </a:cubicBezTo>
                <a:cubicBezTo>
                  <a:pt x="191" y="22"/>
                  <a:pt x="169" y="17"/>
                  <a:pt x="168" y="18"/>
                </a:cubicBezTo>
                <a:cubicBezTo>
                  <a:pt x="166" y="20"/>
                  <a:pt x="170" y="42"/>
                  <a:pt x="188" y="60"/>
                </a:cubicBezTo>
                <a:cubicBezTo>
                  <a:pt x="205" y="77"/>
                  <a:pt x="228" y="81"/>
                  <a:pt x="229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9" name="Freeform 92"/>
          <p:cNvSpPr>
            <a:spLocks noEditPoints="1"/>
          </p:cNvSpPr>
          <p:nvPr/>
        </p:nvSpPr>
        <p:spPr bwMode="auto">
          <a:xfrm>
            <a:off x="4775264" y="3249135"/>
            <a:ext cx="194490" cy="194490"/>
          </a:xfrm>
          <a:custGeom>
            <a:avLst/>
            <a:gdLst>
              <a:gd name="T0" fmla="*/ 223 w 223"/>
              <a:gd name="T1" fmla="*/ 111 h 223"/>
              <a:gd name="T2" fmla="*/ 111 w 223"/>
              <a:gd name="T3" fmla="*/ 223 h 223"/>
              <a:gd name="T4" fmla="*/ 0 w 223"/>
              <a:gd name="T5" fmla="*/ 111 h 223"/>
              <a:gd name="T6" fmla="*/ 111 w 223"/>
              <a:gd name="T7" fmla="*/ 0 h 223"/>
              <a:gd name="T8" fmla="*/ 223 w 223"/>
              <a:gd name="T9" fmla="*/ 111 h 223"/>
              <a:gd name="T10" fmla="*/ 179 w 223"/>
              <a:gd name="T11" fmla="*/ 125 h 223"/>
              <a:gd name="T12" fmla="*/ 179 w 223"/>
              <a:gd name="T13" fmla="*/ 98 h 223"/>
              <a:gd name="T14" fmla="*/ 125 w 223"/>
              <a:gd name="T15" fmla="*/ 98 h 223"/>
              <a:gd name="T16" fmla="*/ 125 w 223"/>
              <a:gd name="T17" fmla="*/ 45 h 223"/>
              <a:gd name="T18" fmla="*/ 98 w 223"/>
              <a:gd name="T19" fmla="*/ 45 h 223"/>
              <a:gd name="T20" fmla="*/ 98 w 223"/>
              <a:gd name="T21" fmla="*/ 98 h 223"/>
              <a:gd name="T22" fmla="*/ 44 w 223"/>
              <a:gd name="T23" fmla="*/ 98 h 223"/>
              <a:gd name="T24" fmla="*/ 44 w 223"/>
              <a:gd name="T25" fmla="*/ 125 h 223"/>
              <a:gd name="T26" fmla="*/ 98 w 223"/>
              <a:gd name="T27" fmla="*/ 125 h 223"/>
              <a:gd name="T28" fmla="*/ 98 w 223"/>
              <a:gd name="T29" fmla="*/ 178 h 223"/>
              <a:gd name="T30" fmla="*/ 125 w 223"/>
              <a:gd name="T31" fmla="*/ 178 h 223"/>
              <a:gd name="T32" fmla="*/ 125 w 223"/>
              <a:gd name="T33" fmla="*/ 125 h 223"/>
              <a:gd name="T34" fmla="*/ 179 w 223"/>
              <a:gd name="T35" fmla="*/ 125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3" h="223">
                <a:moveTo>
                  <a:pt x="223" y="111"/>
                </a:moveTo>
                <a:cubicBezTo>
                  <a:pt x="223" y="173"/>
                  <a:pt x="173" y="223"/>
                  <a:pt x="111" y="223"/>
                </a:cubicBezTo>
                <a:cubicBezTo>
                  <a:pt x="50" y="223"/>
                  <a:pt x="0" y="173"/>
                  <a:pt x="0" y="111"/>
                </a:cubicBezTo>
                <a:cubicBezTo>
                  <a:pt x="0" y="50"/>
                  <a:pt x="50" y="0"/>
                  <a:pt x="111" y="0"/>
                </a:cubicBezTo>
                <a:cubicBezTo>
                  <a:pt x="173" y="0"/>
                  <a:pt x="223" y="50"/>
                  <a:pt x="223" y="111"/>
                </a:cubicBezTo>
                <a:close/>
                <a:moveTo>
                  <a:pt x="179" y="125"/>
                </a:moveTo>
                <a:cubicBezTo>
                  <a:pt x="179" y="98"/>
                  <a:pt x="179" y="98"/>
                  <a:pt x="179" y="98"/>
                </a:cubicBezTo>
                <a:cubicBezTo>
                  <a:pt x="125" y="98"/>
                  <a:pt x="125" y="98"/>
                  <a:pt x="125" y="98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98"/>
                  <a:pt x="98" y="98"/>
                  <a:pt x="98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98" y="125"/>
                  <a:pt x="98" y="125"/>
                  <a:pt x="98" y="125"/>
                </a:cubicBezTo>
                <a:cubicBezTo>
                  <a:pt x="98" y="178"/>
                  <a:pt x="98" y="178"/>
                  <a:pt x="98" y="178"/>
                </a:cubicBezTo>
                <a:cubicBezTo>
                  <a:pt x="125" y="178"/>
                  <a:pt x="125" y="178"/>
                  <a:pt x="125" y="178"/>
                </a:cubicBezTo>
                <a:cubicBezTo>
                  <a:pt x="125" y="125"/>
                  <a:pt x="125" y="125"/>
                  <a:pt x="125" y="125"/>
                </a:cubicBezTo>
                <a:lnTo>
                  <a:pt x="179" y="1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0" name="Freeform 93"/>
          <p:cNvSpPr>
            <a:spLocks/>
          </p:cNvSpPr>
          <p:nvPr/>
        </p:nvSpPr>
        <p:spPr bwMode="auto">
          <a:xfrm>
            <a:off x="5014391" y="3284207"/>
            <a:ext cx="110000" cy="124346"/>
          </a:xfrm>
          <a:custGeom>
            <a:avLst/>
            <a:gdLst>
              <a:gd name="T0" fmla="*/ 122 w 128"/>
              <a:gd name="T1" fmla="*/ 135 h 141"/>
              <a:gd name="T2" fmla="*/ 100 w 128"/>
              <a:gd name="T3" fmla="*/ 135 h 141"/>
              <a:gd name="T4" fmla="*/ 65 w 128"/>
              <a:gd name="T5" fmla="*/ 95 h 141"/>
              <a:gd name="T6" fmla="*/ 29 w 128"/>
              <a:gd name="T7" fmla="*/ 135 h 141"/>
              <a:gd name="T8" fmla="*/ 7 w 128"/>
              <a:gd name="T9" fmla="*/ 135 h 141"/>
              <a:gd name="T10" fmla="*/ 7 w 128"/>
              <a:gd name="T11" fmla="*/ 112 h 141"/>
              <a:gd name="T12" fmla="*/ 43 w 128"/>
              <a:gd name="T13" fmla="*/ 70 h 141"/>
              <a:gd name="T14" fmla="*/ 7 w 128"/>
              <a:gd name="T15" fmla="*/ 29 h 141"/>
              <a:gd name="T16" fmla="*/ 7 w 128"/>
              <a:gd name="T17" fmla="*/ 6 h 141"/>
              <a:gd name="T18" fmla="*/ 29 w 128"/>
              <a:gd name="T19" fmla="*/ 6 h 141"/>
              <a:gd name="T20" fmla="*/ 65 w 128"/>
              <a:gd name="T21" fmla="*/ 47 h 141"/>
              <a:gd name="T22" fmla="*/ 100 w 128"/>
              <a:gd name="T23" fmla="*/ 6 h 141"/>
              <a:gd name="T24" fmla="*/ 122 w 128"/>
              <a:gd name="T25" fmla="*/ 6 h 141"/>
              <a:gd name="T26" fmla="*/ 122 w 128"/>
              <a:gd name="T27" fmla="*/ 29 h 141"/>
              <a:gd name="T28" fmla="*/ 85 w 128"/>
              <a:gd name="T29" fmla="*/ 70 h 141"/>
              <a:gd name="T30" fmla="*/ 122 w 128"/>
              <a:gd name="T31" fmla="*/ 112 h 141"/>
              <a:gd name="T32" fmla="*/ 122 w 128"/>
              <a:gd name="T33" fmla="*/ 13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41">
                <a:moveTo>
                  <a:pt x="122" y="135"/>
                </a:moveTo>
                <a:cubicBezTo>
                  <a:pt x="116" y="141"/>
                  <a:pt x="106" y="141"/>
                  <a:pt x="100" y="135"/>
                </a:cubicBezTo>
                <a:cubicBezTo>
                  <a:pt x="65" y="95"/>
                  <a:pt x="65" y="95"/>
                  <a:pt x="65" y="95"/>
                </a:cubicBezTo>
                <a:cubicBezTo>
                  <a:pt x="29" y="135"/>
                  <a:pt x="29" y="135"/>
                  <a:pt x="29" y="135"/>
                </a:cubicBezTo>
                <a:cubicBezTo>
                  <a:pt x="23" y="141"/>
                  <a:pt x="13" y="141"/>
                  <a:pt x="7" y="135"/>
                </a:cubicBezTo>
                <a:cubicBezTo>
                  <a:pt x="0" y="129"/>
                  <a:pt x="0" y="119"/>
                  <a:pt x="7" y="112"/>
                </a:cubicBezTo>
                <a:cubicBezTo>
                  <a:pt x="43" y="70"/>
                  <a:pt x="43" y="70"/>
                  <a:pt x="43" y="70"/>
                </a:cubicBezTo>
                <a:cubicBezTo>
                  <a:pt x="7" y="29"/>
                  <a:pt x="7" y="29"/>
                  <a:pt x="7" y="29"/>
                </a:cubicBezTo>
                <a:cubicBezTo>
                  <a:pt x="0" y="23"/>
                  <a:pt x="0" y="13"/>
                  <a:pt x="7" y="6"/>
                </a:cubicBezTo>
                <a:cubicBezTo>
                  <a:pt x="13" y="0"/>
                  <a:pt x="23" y="0"/>
                  <a:pt x="29" y="6"/>
                </a:cubicBezTo>
                <a:cubicBezTo>
                  <a:pt x="65" y="47"/>
                  <a:pt x="65" y="47"/>
                  <a:pt x="65" y="47"/>
                </a:cubicBezTo>
                <a:cubicBezTo>
                  <a:pt x="100" y="6"/>
                  <a:pt x="100" y="6"/>
                  <a:pt x="100" y="6"/>
                </a:cubicBezTo>
                <a:cubicBezTo>
                  <a:pt x="106" y="0"/>
                  <a:pt x="116" y="0"/>
                  <a:pt x="122" y="6"/>
                </a:cubicBezTo>
                <a:cubicBezTo>
                  <a:pt x="128" y="13"/>
                  <a:pt x="128" y="23"/>
                  <a:pt x="122" y="29"/>
                </a:cubicBezTo>
                <a:cubicBezTo>
                  <a:pt x="85" y="70"/>
                  <a:pt x="85" y="70"/>
                  <a:pt x="85" y="70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28" y="119"/>
                  <a:pt x="128" y="129"/>
                  <a:pt x="122" y="1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1" name="Freeform 94"/>
          <p:cNvSpPr>
            <a:spLocks noEditPoints="1"/>
          </p:cNvSpPr>
          <p:nvPr/>
        </p:nvSpPr>
        <p:spPr bwMode="auto">
          <a:xfrm>
            <a:off x="5169027" y="3230004"/>
            <a:ext cx="232750" cy="234346"/>
          </a:xfrm>
          <a:custGeom>
            <a:avLst/>
            <a:gdLst>
              <a:gd name="T0" fmla="*/ 216 w 267"/>
              <a:gd name="T1" fmla="*/ 101 h 268"/>
              <a:gd name="T2" fmla="*/ 221 w 267"/>
              <a:gd name="T3" fmla="*/ 107 h 268"/>
              <a:gd name="T4" fmla="*/ 223 w 267"/>
              <a:gd name="T5" fmla="*/ 122 h 268"/>
              <a:gd name="T6" fmla="*/ 210 w 267"/>
              <a:gd name="T7" fmla="*/ 163 h 268"/>
              <a:gd name="T8" fmla="*/ 201 w 267"/>
              <a:gd name="T9" fmla="*/ 175 h 268"/>
              <a:gd name="T10" fmla="*/ 77 w 267"/>
              <a:gd name="T11" fmla="*/ 263 h 268"/>
              <a:gd name="T12" fmla="*/ 61 w 267"/>
              <a:gd name="T13" fmla="*/ 262 h 268"/>
              <a:gd name="T14" fmla="*/ 4 w 267"/>
              <a:gd name="T15" fmla="*/ 181 h 268"/>
              <a:gd name="T16" fmla="*/ 8 w 267"/>
              <a:gd name="T17" fmla="*/ 162 h 268"/>
              <a:gd name="T18" fmla="*/ 131 w 267"/>
              <a:gd name="T19" fmla="*/ 75 h 268"/>
              <a:gd name="T20" fmla="*/ 146 w 267"/>
              <a:gd name="T21" fmla="*/ 70 h 268"/>
              <a:gd name="T22" fmla="*/ 188 w 267"/>
              <a:gd name="T23" fmla="*/ 70 h 268"/>
              <a:gd name="T24" fmla="*/ 200 w 267"/>
              <a:gd name="T25" fmla="*/ 77 h 268"/>
              <a:gd name="T26" fmla="*/ 207 w 267"/>
              <a:gd name="T27" fmla="*/ 87 h 268"/>
              <a:gd name="T28" fmla="*/ 238 w 267"/>
              <a:gd name="T29" fmla="*/ 11 h 268"/>
              <a:gd name="T30" fmla="*/ 243 w 267"/>
              <a:gd name="T31" fmla="*/ 1 h 268"/>
              <a:gd name="T32" fmla="*/ 253 w 267"/>
              <a:gd name="T33" fmla="*/ 6 h 268"/>
              <a:gd name="T34" fmla="*/ 216 w 267"/>
              <a:gd name="T35" fmla="*/ 101 h 268"/>
              <a:gd name="T36" fmla="*/ 204 w 267"/>
              <a:gd name="T37" fmla="*/ 109 h 268"/>
              <a:gd name="T38" fmla="*/ 196 w 267"/>
              <a:gd name="T39" fmla="*/ 114 h 268"/>
              <a:gd name="T40" fmla="*/ 192 w 267"/>
              <a:gd name="T41" fmla="*/ 114 h 268"/>
              <a:gd name="T42" fmla="*/ 185 w 267"/>
              <a:gd name="T43" fmla="*/ 110 h 268"/>
              <a:gd name="T44" fmla="*/ 189 w 267"/>
              <a:gd name="T45" fmla="*/ 99 h 268"/>
              <a:gd name="T46" fmla="*/ 196 w 267"/>
              <a:gd name="T47" fmla="*/ 96 h 268"/>
              <a:gd name="T48" fmla="*/ 171 w 267"/>
              <a:gd name="T49" fmla="*/ 95 h 268"/>
              <a:gd name="T50" fmla="*/ 166 w 267"/>
              <a:gd name="T51" fmla="*/ 125 h 268"/>
              <a:gd name="T52" fmla="*/ 196 w 267"/>
              <a:gd name="T53" fmla="*/ 130 h 268"/>
              <a:gd name="T54" fmla="*/ 204 w 267"/>
              <a:gd name="T55" fmla="*/ 109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7" h="268">
                <a:moveTo>
                  <a:pt x="216" y="101"/>
                </a:moveTo>
                <a:cubicBezTo>
                  <a:pt x="221" y="107"/>
                  <a:pt x="221" y="107"/>
                  <a:pt x="221" y="107"/>
                </a:cubicBezTo>
                <a:cubicBezTo>
                  <a:pt x="224" y="111"/>
                  <a:pt x="224" y="118"/>
                  <a:pt x="223" y="122"/>
                </a:cubicBezTo>
                <a:cubicBezTo>
                  <a:pt x="210" y="163"/>
                  <a:pt x="210" y="163"/>
                  <a:pt x="210" y="163"/>
                </a:cubicBezTo>
                <a:cubicBezTo>
                  <a:pt x="208" y="167"/>
                  <a:pt x="205" y="173"/>
                  <a:pt x="201" y="175"/>
                </a:cubicBezTo>
                <a:cubicBezTo>
                  <a:pt x="77" y="263"/>
                  <a:pt x="77" y="263"/>
                  <a:pt x="77" y="263"/>
                </a:cubicBezTo>
                <a:cubicBezTo>
                  <a:pt x="71" y="267"/>
                  <a:pt x="65" y="268"/>
                  <a:pt x="61" y="262"/>
                </a:cubicBezTo>
                <a:cubicBezTo>
                  <a:pt x="4" y="181"/>
                  <a:pt x="4" y="181"/>
                  <a:pt x="4" y="181"/>
                </a:cubicBezTo>
                <a:cubicBezTo>
                  <a:pt x="0" y="175"/>
                  <a:pt x="2" y="166"/>
                  <a:pt x="8" y="162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5" y="72"/>
                  <a:pt x="141" y="70"/>
                  <a:pt x="146" y="70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92" y="70"/>
                  <a:pt x="197" y="73"/>
                  <a:pt x="200" y="77"/>
                </a:cubicBezTo>
                <a:cubicBezTo>
                  <a:pt x="207" y="87"/>
                  <a:pt x="207" y="87"/>
                  <a:pt x="207" y="87"/>
                </a:cubicBezTo>
                <a:cubicBezTo>
                  <a:pt x="226" y="73"/>
                  <a:pt x="250" y="47"/>
                  <a:pt x="238" y="11"/>
                </a:cubicBezTo>
                <a:cubicBezTo>
                  <a:pt x="236" y="7"/>
                  <a:pt x="239" y="3"/>
                  <a:pt x="243" y="1"/>
                </a:cubicBezTo>
                <a:cubicBezTo>
                  <a:pt x="247" y="0"/>
                  <a:pt x="251" y="2"/>
                  <a:pt x="253" y="6"/>
                </a:cubicBezTo>
                <a:cubicBezTo>
                  <a:pt x="267" y="47"/>
                  <a:pt x="241" y="81"/>
                  <a:pt x="216" y="101"/>
                </a:cubicBezTo>
                <a:close/>
                <a:moveTo>
                  <a:pt x="204" y="109"/>
                </a:moveTo>
                <a:cubicBezTo>
                  <a:pt x="201" y="111"/>
                  <a:pt x="199" y="112"/>
                  <a:pt x="196" y="114"/>
                </a:cubicBezTo>
                <a:cubicBezTo>
                  <a:pt x="195" y="114"/>
                  <a:pt x="194" y="114"/>
                  <a:pt x="192" y="114"/>
                </a:cubicBezTo>
                <a:cubicBezTo>
                  <a:pt x="190" y="114"/>
                  <a:pt x="187" y="113"/>
                  <a:pt x="185" y="110"/>
                </a:cubicBezTo>
                <a:cubicBezTo>
                  <a:pt x="183" y="106"/>
                  <a:pt x="185" y="101"/>
                  <a:pt x="189" y="99"/>
                </a:cubicBezTo>
                <a:cubicBezTo>
                  <a:pt x="190" y="99"/>
                  <a:pt x="192" y="98"/>
                  <a:pt x="196" y="96"/>
                </a:cubicBezTo>
                <a:cubicBezTo>
                  <a:pt x="189" y="90"/>
                  <a:pt x="179" y="90"/>
                  <a:pt x="171" y="95"/>
                </a:cubicBezTo>
                <a:cubicBezTo>
                  <a:pt x="162" y="102"/>
                  <a:pt x="159" y="115"/>
                  <a:pt x="166" y="125"/>
                </a:cubicBezTo>
                <a:cubicBezTo>
                  <a:pt x="173" y="135"/>
                  <a:pt x="186" y="137"/>
                  <a:pt x="196" y="130"/>
                </a:cubicBezTo>
                <a:cubicBezTo>
                  <a:pt x="202" y="125"/>
                  <a:pt x="205" y="117"/>
                  <a:pt x="204" y="10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2" name="Freeform 95"/>
          <p:cNvSpPr>
            <a:spLocks/>
          </p:cNvSpPr>
          <p:nvPr/>
        </p:nvSpPr>
        <p:spPr bwMode="auto">
          <a:xfrm>
            <a:off x="5438444" y="3242759"/>
            <a:ext cx="162606" cy="207244"/>
          </a:xfrm>
          <a:custGeom>
            <a:avLst/>
            <a:gdLst>
              <a:gd name="T0" fmla="*/ 186 w 186"/>
              <a:gd name="T1" fmla="*/ 109 h 239"/>
              <a:gd name="T2" fmla="*/ 186 w 186"/>
              <a:gd name="T3" fmla="*/ 212 h 239"/>
              <a:gd name="T4" fmla="*/ 173 w 186"/>
              <a:gd name="T5" fmla="*/ 230 h 239"/>
              <a:gd name="T6" fmla="*/ 157 w 186"/>
              <a:gd name="T7" fmla="*/ 235 h 239"/>
              <a:gd name="T8" fmla="*/ 131 w 186"/>
              <a:gd name="T9" fmla="*/ 239 h 239"/>
              <a:gd name="T10" fmla="*/ 54 w 186"/>
              <a:gd name="T11" fmla="*/ 239 h 239"/>
              <a:gd name="T12" fmla="*/ 28 w 186"/>
              <a:gd name="T13" fmla="*/ 235 h 239"/>
              <a:gd name="T14" fmla="*/ 13 w 186"/>
              <a:gd name="T15" fmla="*/ 230 h 239"/>
              <a:gd name="T16" fmla="*/ 0 w 186"/>
              <a:gd name="T17" fmla="*/ 212 h 239"/>
              <a:gd name="T18" fmla="*/ 0 w 186"/>
              <a:gd name="T19" fmla="*/ 109 h 239"/>
              <a:gd name="T20" fmla="*/ 14 w 186"/>
              <a:gd name="T21" fmla="*/ 93 h 239"/>
              <a:gd name="T22" fmla="*/ 120 w 186"/>
              <a:gd name="T23" fmla="*/ 93 h 239"/>
              <a:gd name="T24" fmla="*/ 120 w 186"/>
              <a:gd name="T25" fmla="*/ 56 h 239"/>
              <a:gd name="T26" fmla="*/ 93 w 186"/>
              <a:gd name="T27" fmla="*/ 27 h 239"/>
              <a:gd name="T28" fmla="*/ 67 w 186"/>
              <a:gd name="T29" fmla="*/ 56 h 239"/>
              <a:gd name="T30" fmla="*/ 67 w 186"/>
              <a:gd name="T31" fmla="*/ 66 h 239"/>
              <a:gd name="T32" fmla="*/ 40 w 186"/>
              <a:gd name="T33" fmla="*/ 66 h 239"/>
              <a:gd name="T34" fmla="*/ 40 w 186"/>
              <a:gd name="T35" fmla="*/ 61 h 239"/>
              <a:gd name="T36" fmla="*/ 93 w 186"/>
              <a:gd name="T37" fmla="*/ 0 h 239"/>
              <a:gd name="T38" fmla="*/ 146 w 186"/>
              <a:gd name="T39" fmla="*/ 61 h 239"/>
              <a:gd name="T40" fmla="*/ 146 w 186"/>
              <a:gd name="T41" fmla="*/ 93 h 239"/>
              <a:gd name="T42" fmla="*/ 170 w 186"/>
              <a:gd name="T43" fmla="*/ 93 h 239"/>
              <a:gd name="T44" fmla="*/ 186 w 186"/>
              <a:gd name="T45" fmla="*/ 10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6" h="239">
                <a:moveTo>
                  <a:pt x="186" y="109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6" y="220"/>
                  <a:pt x="180" y="228"/>
                  <a:pt x="173" y="230"/>
                </a:cubicBezTo>
                <a:cubicBezTo>
                  <a:pt x="157" y="235"/>
                  <a:pt x="157" y="235"/>
                  <a:pt x="157" y="235"/>
                </a:cubicBezTo>
                <a:cubicBezTo>
                  <a:pt x="151" y="237"/>
                  <a:pt x="139" y="239"/>
                  <a:pt x="131" y="239"/>
                </a:cubicBezTo>
                <a:cubicBezTo>
                  <a:pt x="54" y="239"/>
                  <a:pt x="54" y="239"/>
                  <a:pt x="54" y="239"/>
                </a:cubicBezTo>
                <a:cubicBezTo>
                  <a:pt x="47" y="239"/>
                  <a:pt x="35" y="237"/>
                  <a:pt x="28" y="235"/>
                </a:cubicBezTo>
                <a:cubicBezTo>
                  <a:pt x="13" y="230"/>
                  <a:pt x="13" y="230"/>
                  <a:pt x="13" y="230"/>
                </a:cubicBezTo>
                <a:cubicBezTo>
                  <a:pt x="6" y="228"/>
                  <a:pt x="0" y="220"/>
                  <a:pt x="0" y="212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1"/>
                  <a:pt x="6" y="93"/>
                  <a:pt x="14" y="93"/>
                </a:cubicBezTo>
                <a:cubicBezTo>
                  <a:pt x="120" y="93"/>
                  <a:pt x="120" y="93"/>
                  <a:pt x="120" y="93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37"/>
                  <a:pt x="109" y="27"/>
                  <a:pt x="93" y="27"/>
                </a:cubicBezTo>
                <a:cubicBezTo>
                  <a:pt x="77" y="27"/>
                  <a:pt x="67" y="37"/>
                  <a:pt x="67" y="56"/>
                </a:cubicBezTo>
                <a:cubicBezTo>
                  <a:pt x="67" y="66"/>
                  <a:pt x="67" y="66"/>
                  <a:pt x="67" y="6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23"/>
                  <a:pt x="58" y="0"/>
                  <a:pt x="93" y="0"/>
                </a:cubicBezTo>
                <a:cubicBezTo>
                  <a:pt x="128" y="0"/>
                  <a:pt x="146" y="23"/>
                  <a:pt x="146" y="61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177" y="93"/>
                  <a:pt x="186" y="101"/>
                  <a:pt x="186" y="10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3" name="Freeform 96"/>
          <p:cNvSpPr>
            <a:spLocks noEditPoints="1"/>
          </p:cNvSpPr>
          <p:nvPr/>
        </p:nvSpPr>
        <p:spPr bwMode="auto">
          <a:xfrm>
            <a:off x="5647283" y="3239570"/>
            <a:ext cx="207244" cy="213621"/>
          </a:xfrm>
          <a:custGeom>
            <a:avLst/>
            <a:gdLst>
              <a:gd name="T0" fmla="*/ 136 w 239"/>
              <a:gd name="T1" fmla="*/ 198 h 245"/>
              <a:gd name="T2" fmla="*/ 179 w 239"/>
              <a:gd name="T3" fmla="*/ 221 h 245"/>
              <a:gd name="T4" fmla="*/ 120 w 239"/>
              <a:gd name="T5" fmla="*/ 245 h 245"/>
              <a:gd name="T6" fmla="*/ 61 w 239"/>
              <a:gd name="T7" fmla="*/ 221 h 245"/>
              <a:gd name="T8" fmla="*/ 104 w 239"/>
              <a:gd name="T9" fmla="*/ 198 h 245"/>
              <a:gd name="T10" fmla="*/ 104 w 239"/>
              <a:gd name="T11" fmla="*/ 180 h 245"/>
              <a:gd name="T12" fmla="*/ 66 w 239"/>
              <a:gd name="T13" fmla="*/ 135 h 245"/>
              <a:gd name="T14" fmla="*/ 0 w 239"/>
              <a:gd name="T15" fmla="*/ 34 h 245"/>
              <a:gd name="T16" fmla="*/ 10 w 239"/>
              <a:gd name="T17" fmla="*/ 25 h 245"/>
              <a:gd name="T18" fmla="*/ 56 w 239"/>
              <a:gd name="T19" fmla="*/ 25 h 245"/>
              <a:gd name="T20" fmla="*/ 120 w 239"/>
              <a:gd name="T21" fmla="*/ 0 h 245"/>
              <a:gd name="T22" fmla="*/ 185 w 239"/>
              <a:gd name="T23" fmla="*/ 25 h 245"/>
              <a:gd name="T24" fmla="*/ 230 w 239"/>
              <a:gd name="T25" fmla="*/ 25 h 245"/>
              <a:gd name="T26" fmla="*/ 239 w 239"/>
              <a:gd name="T27" fmla="*/ 34 h 245"/>
              <a:gd name="T28" fmla="*/ 174 w 239"/>
              <a:gd name="T29" fmla="*/ 135 h 245"/>
              <a:gd name="T30" fmla="*/ 136 w 239"/>
              <a:gd name="T31" fmla="*/ 180 h 245"/>
              <a:gd name="T32" fmla="*/ 136 w 239"/>
              <a:gd name="T33" fmla="*/ 198 h 245"/>
              <a:gd name="T34" fmla="*/ 67 w 239"/>
              <a:gd name="T35" fmla="*/ 113 h 245"/>
              <a:gd name="T36" fmla="*/ 53 w 239"/>
              <a:gd name="T37" fmla="*/ 43 h 245"/>
              <a:gd name="T38" fmla="*/ 19 w 239"/>
              <a:gd name="T39" fmla="*/ 43 h 245"/>
              <a:gd name="T40" fmla="*/ 67 w 239"/>
              <a:gd name="T41" fmla="*/ 113 h 245"/>
              <a:gd name="T42" fmla="*/ 69 w 239"/>
              <a:gd name="T43" fmla="*/ 37 h 245"/>
              <a:gd name="T44" fmla="*/ 120 w 239"/>
              <a:gd name="T45" fmla="*/ 57 h 245"/>
              <a:gd name="T46" fmla="*/ 170 w 239"/>
              <a:gd name="T47" fmla="*/ 37 h 245"/>
              <a:gd name="T48" fmla="*/ 120 w 239"/>
              <a:gd name="T49" fmla="*/ 17 h 245"/>
              <a:gd name="T50" fmla="*/ 69 w 239"/>
              <a:gd name="T51" fmla="*/ 37 h 245"/>
              <a:gd name="T52" fmla="*/ 220 w 239"/>
              <a:gd name="T53" fmla="*/ 43 h 245"/>
              <a:gd name="T54" fmla="*/ 187 w 239"/>
              <a:gd name="T55" fmla="*/ 43 h 245"/>
              <a:gd name="T56" fmla="*/ 172 w 239"/>
              <a:gd name="T57" fmla="*/ 113 h 245"/>
              <a:gd name="T58" fmla="*/ 220 w 239"/>
              <a:gd name="T59" fmla="*/ 4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9" h="245">
                <a:moveTo>
                  <a:pt x="136" y="198"/>
                </a:moveTo>
                <a:cubicBezTo>
                  <a:pt x="161" y="201"/>
                  <a:pt x="179" y="210"/>
                  <a:pt x="179" y="221"/>
                </a:cubicBezTo>
                <a:cubicBezTo>
                  <a:pt x="179" y="234"/>
                  <a:pt x="153" y="245"/>
                  <a:pt x="120" y="245"/>
                </a:cubicBezTo>
                <a:cubicBezTo>
                  <a:pt x="87" y="245"/>
                  <a:pt x="61" y="234"/>
                  <a:pt x="61" y="221"/>
                </a:cubicBezTo>
                <a:cubicBezTo>
                  <a:pt x="61" y="210"/>
                  <a:pt x="79" y="201"/>
                  <a:pt x="104" y="198"/>
                </a:cubicBezTo>
                <a:cubicBezTo>
                  <a:pt x="104" y="180"/>
                  <a:pt x="104" y="180"/>
                  <a:pt x="104" y="180"/>
                </a:cubicBezTo>
                <a:cubicBezTo>
                  <a:pt x="104" y="161"/>
                  <a:pt x="89" y="151"/>
                  <a:pt x="66" y="135"/>
                </a:cubicBezTo>
                <a:cubicBezTo>
                  <a:pt x="37" y="116"/>
                  <a:pt x="0" y="91"/>
                  <a:pt x="0" y="34"/>
                </a:cubicBezTo>
                <a:cubicBezTo>
                  <a:pt x="0" y="29"/>
                  <a:pt x="5" y="25"/>
                  <a:pt x="10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62" y="13"/>
                  <a:pt x="81" y="0"/>
                  <a:pt x="120" y="0"/>
                </a:cubicBezTo>
                <a:cubicBezTo>
                  <a:pt x="159" y="0"/>
                  <a:pt x="178" y="13"/>
                  <a:pt x="185" y="25"/>
                </a:cubicBezTo>
                <a:cubicBezTo>
                  <a:pt x="230" y="25"/>
                  <a:pt x="230" y="25"/>
                  <a:pt x="230" y="25"/>
                </a:cubicBezTo>
                <a:cubicBezTo>
                  <a:pt x="235" y="25"/>
                  <a:pt x="239" y="29"/>
                  <a:pt x="239" y="34"/>
                </a:cubicBezTo>
                <a:cubicBezTo>
                  <a:pt x="239" y="91"/>
                  <a:pt x="203" y="116"/>
                  <a:pt x="174" y="135"/>
                </a:cubicBezTo>
                <a:cubicBezTo>
                  <a:pt x="150" y="151"/>
                  <a:pt x="136" y="161"/>
                  <a:pt x="136" y="180"/>
                </a:cubicBezTo>
                <a:lnTo>
                  <a:pt x="136" y="198"/>
                </a:lnTo>
                <a:close/>
                <a:moveTo>
                  <a:pt x="67" y="113"/>
                </a:moveTo>
                <a:cubicBezTo>
                  <a:pt x="60" y="97"/>
                  <a:pt x="54" y="76"/>
                  <a:pt x="53" y="43"/>
                </a:cubicBezTo>
                <a:cubicBezTo>
                  <a:pt x="19" y="43"/>
                  <a:pt x="19" y="43"/>
                  <a:pt x="19" y="43"/>
                </a:cubicBezTo>
                <a:cubicBezTo>
                  <a:pt x="23" y="79"/>
                  <a:pt x="44" y="97"/>
                  <a:pt x="67" y="113"/>
                </a:cubicBezTo>
                <a:close/>
                <a:moveTo>
                  <a:pt x="69" y="37"/>
                </a:moveTo>
                <a:cubicBezTo>
                  <a:pt x="69" y="42"/>
                  <a:pt x="84" y="57"/>
                  <a:pt x="120" y="57"/>
                </a:cubicBezTo>
                <a:cubicBezTo>
                  <a:pt x="156" y="57"/>
                  <a:pt x="170" y="42"/>
                  <a:pt x="170" y="37"/>
                </a:cubicBezTo>
                <a:cubicBezTo>
                  <a:pt x="170" y="32"/>
                  <a:pt x="156" y="17"/>
                  <a:pt x="120" y="17"/>
                </a:cubicBezTo>
                <a:cubicBezTo>
                  <a:pt x="84" y="17"/>
                  <a:pt x="69" y="32"/>
                  <a:pt x="69" y="37"/>
                </a:cubicBezTo>
                <a:close/>
                <a:moveTo>
                  <a:pt x="220" y="43"/>
                </a:moveTo>
                <a:cubicBezTo>
                  <a:pt x="187" y="43"/>
                  <a:pt x="187" y="43"/>
                  <a:pt x="187" y="43"/>
                </a:cubicBezTo>
                <a:cubicBezTo>
                  <a:pt x="186" y="76"/>
                  <a:pt x="180" y="97"/>
                  <a:pt x="172" y="113"/>
                </a:cubicBezTo>
                <a:cubicBezTo>
                  <a:pt x="196" y="97"/>
                  <a:pt x="217" y="79"/>
                  <a:pt x="220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4" name="Freeform 97"/>
          <p:cNvSpPr>
            <a:spLocks noEditPoints="1"/>
          </p:cNvSpPr>
          <p:nvPr/>
        </p:nvSpPr>
        <p:spPr bwMode="auto">
          <a:xfrm>
            <a:off x="5900757" y="3239570"/>
            <a:ext cx="213621" cy="213621"/>
          </a:xfrm>
          <a:custGeom>
            <a:avLst/>
            <a:gdLst>
              <a:gd name="T0" fmla="*/ 245 w 245"/>
              <a:gd name="T1" fmla="*/ 122 h 245"/>
              <a:gd name="T2" fmla="*/ 123 w 245"/>
              <a:gd name="T3" fmla="*/ 245 h 245"/>
              <a:gd name="T4" fmla="*/ 0 w 245"/>
              <a:gd name="T5" fmla="*/ 122 h 245"/>
              <a:gd name="T6" fmla="*/ 123 w 245"/>
              <a:gd name="T7" fmla="*/ 0 h 245"/>
              <a:gd name="T8" fmla="*/ 245 w 245"/>
              <a:gd name="T9" fmla="*/ 122 h 245"/>
              <a:gd name="T10" fmla="*/ 218 w 245"/>
              <a:gd name="T11" fmla="*/ 122 h 245"/>
              <a:gd name="T12" fmla="*/ 123 w 245"/>
              <a:gd name="T13" fmla="*/ 27 h 245"/>
              <a:gd name="T14" fmla="*/ 27 w 245"/>
              <a:gd name="T15" fmla="*/ 122 h 245"/>
              <a:gd name="T16" fmla="*/ 123 w 245"/>
              <a:gd name="T17" fmla="*/ 218 h 245"/>
              <a:gd name="T18" fmla="*/ 218 w 245"/>
              <a:gd name="T19" fmla="*/ 122 h 245"/>
              <a:gd name="T20" fmla="*/ 132 w 245"/>
              <a:gd name="T21" fmla="*/ 119 h 245"/>
              <a:gd name="T22" fmla="*/ 171 w 245"/>
              <a:gd name="T23" fmla="*/ 159 h 245"/>
              <a:gd name="T24" fmla="*/ 158 w 245"/>
              <a:gd name="T25" fmla="*/ 171 h 245"/>
              <a:gd name="T26" fmla="*/ 113 w 245"/>
              <a:gd name="T27" fmla="*/ 126 h 245"/>
              <a:gd name="T28" fmla="*/ 113 w 245"/>
              <a:gd name="T29" fmla="*/ 53 h 245"/>
              <a:gd name="T30" fmla="*/ 132 w 245"/>
              <a:gd name="T31" fmla="*/ 53 h 245"/>
              <a:gd name="T32" fmla="*/ 132 w 245"/>
              <a:gd name="T33" fmla="*/ 11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5" h="245">
                <a:moveTo>
                  <a:pt x="245" y="122"/>
                </a:moveTo>
                <a:cubicBezTo>
                  <a:pt x="245" y="190"/>
                  <a:pt x="190" y="245"/>
                  <a:pt x="123" y="245"/>
                </a:cubicBezTo>
                <a:cubicBezTo>
                  <a:pt x="55" y="245"/>
                  <a:pt x="0" y="190"/>
                  <a:pt x="0" y="122"/>
                </a:cubicBezTo>
                <a:cubicBezTo>
                  <a:pt x="0" y="55"/>
                  <a:pt x="55" y="0"/>
                  <a:pt x="123" y="0"/>
                </a:cubicBezTo>
                <a:cubicBezTo>
                  <a:pt x="190" y="0"/>
                  <a:pt x="245" y="55"/>
                  <a:pt x="245" y="122"/>
                </a:cubicBezTo>
                <a:close/>
                <a:moveTo>
                  <a:pt x="218" y="122"/>
                </a:moveTo>
                <a:cubicBezTo>
                  <a:pt x="218" y="70"/>
                  <a:pt x="175" y="27"/>
                  <a:pt x="123" y="27"/>
                </a:cubicBezTo>
                <a:cubicBezTo>
                  <a:pt x="69" y="27"/>
                  <a:pt x="27" y="70"/>
                  <a:pt x="27" y="122"/>
                </a:cubicBezTo>
                <a:cubicBezTo>
                  <a:pt x="27" y="175"/>
                  <a:pt x="69" y="218"/>
                  <a:pt x="123" y="218"/>
                </a:cubicBezTo>
                <a:cubicBezTo>
                  <a:pt x="175" y="218"/>
                  <a:pt x="218" y="175"/>
                  <a:pt x="218" y="122"/>
                </a:cubicBezTo>
                <a:close/>
                <a:moveTo>
                  <a:pt x="132" y="119"/>
                </a:moveTo>
                <a:cubicBezTo>
                  <a:pt x="171" y="159"/>
                  <a:pt x="171" y="159"/>
                  <a:pt x="171" y="159"/>
                </a:cubicBezTo>
                <a:cubicBezTo>
                  <a:pt x="158" y="171"/>
                  <a:pt x="158" y="171"/>
                  <a:pt x="158" y="171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13" y="53"/>
                  <a:pt x="113" y="53"/>
                  <a:pt x="113" y="53"/>
                </a:cubicBezTo>
                <a:cubicBezTo>
                  <a:pt x="132" y="53"/>
                  <a:pt x="132" y="53"/>
                  <a:pt x="132" y="53"/>
                </a:cubicBezTo>
                <a:lnTo>
                  <a:pt x="132" y="11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5" name="Freeform 98"/>
          <p:cNvSpPr>
            <a:spLocks noEditPoints="1"/>
          </p:cNvSpPr>
          <p:nvPr/>
        </p:nvSpPr>
        <p:spPr bwMode="auto">
          <a:xfrm>
            <a:off x="6160608" y="3281019"/>
            <a:ext cx="231157" cy="130723"/>
          </a:xfrm>
          <a:custGeom>
            <a:avLst/>
            <a:gdLst>
              <a:gd name="T0" fmla="*/ 265 w 265"/>
              <a:gd name="T1" fmla="*/ 74 h 149"/>
              <a:gd name="T2" fmla="*/ 133 w 265"/>
              <a:gd name="T3" fmla="*/ 149 h 149"/>
              <a:gd name="T4" fmla="*/ 0 w 265"/>
              <a:gd name="T5" fmla="*/ 74 h 149"/>
              <a:gd name="T6" fmla="*/ 133 w 265"/>
              <a:gd name="T7" fmla="*/ 0 h 149"/>
              <a:gd name="T8" fmla="*/ 265 w 265"/>
              <a:gd name="T9" fmla="*/ 74 h 149"/>
              <a:gd name="T10" fmla="*/ 191 w 265"/>
              <a:gd name="T11" fmla="*/ 74 h 149"/>
              <a:gd name="T12" fmla="*/ 133 w 265"/>
              <a:gd name="T13" fmla="*/ 17 h 149"/>
              <a:gd name="T14" fmla="*/ 73 w 265"/>
              <a:gd name="T15" fmla="*/ 74 h 149"/>
              <a:gd name="T16" fmla="*/ 133 w 265"/>
              <a:gd name="T17" fmla="*/ 132 h 149"/>
              <a:gd name="T18" fmla="*/ 191 w 265"/>
              <a:gd name="T19" fmla="*/ 74 h 149"/>
              <a:gd name="T20" fmla="*/ 162 w 265"/>
              <a:gd name="T21" fmla="*/ 74 h 149"/>
              <a:gd name="T22" fmla="*/ 133 w 265"/>
              <a:gd name="T23" fmla="*/ 103 h 149"/>
              <a:gd name="T24" fmla="*/ 103 w 265"/>
              <a:gd name="T25" fmla="*/ 74 h 149"/>
              <a:gd name="T26" fmla="*/ 133 w 265"/>
              <a:gd name="T27" fmla="*/ 46 h 149"/>
              <a:gd name="T28" fmla="*/ 133 w 265"/>
              <a:gd name="T29" fmla="*/ 74 h 149"/>
              <a:gd name="T30" fmla="*/ 162 w 265"/>
              <a:gd name="T31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5" h="149">
                <a:moveTo>
                  <a:pt x="265" y="74"/>
                </a:moveTo>
                <a:cubicBezTo>
                  <a:pt x="265" y="85"/>
                  <a:pt x="220" y="149"/>
                  <a:pt x="133" y="149"/>
                </a:cubicBezTo>
                <a:cubicBezTo>
                  <a:pt x="45" y="149"/>
                  <a:pt x="0" y="85"/>
                  <a:pt x="0" y="74"/>
                </a:cubicBezTo>
                <a:cubicBezTo>
                  <a:pt x="0" y="64"/>
                  <a:pt x="45" y="0"/>
                  <a:pt x="133" y="0"/>
                </a:cubicBezTo>
                <a:cubicBezTo>
                  <a:pt x="220" y="0"/>
                  <a:pt x="265" y="64"/>
                  <a:pt x="265" y="74"/>
                </a:cubicBezTo>
                <a:close/>
                <a:moveTo>
                  <a:pt x="191" y="74"/>
                </a:moveTo>
                <a:cubicBezTo>
                  <a:pt x="191" y="43"/>
                  <a:pt x="165" y="17"/>
                  <a:pt x="133" y="17"/>
                </a:cubicBezTo>
                <a:cubicBezTo>
                  <a:pt x="100" y="17"/>
                  <a:pt x="73" y="43"/>
                  <a:pt x="73" y="74"/>
                </a:cubicBezTo>
                <a:cubicBezTo>
                  <a:pt x="73" y="106"/>
                  <a:pt x="100" y="132"/>
                  <a:pt x="133" y="132"/>
                </a:cubicBezTo>
                <a:cubicBezTo>
                  <a:pt x="165" y="132"/>
                  <a:pt x="191" y="106"/>
                  <a:pt x="191" y="74"/>
                </a:cubicBezTo>
                <a:close/>
                <a:moveTo>
                  <a:pt x="162" y="74"/>
                </a:moveTo>
                <a:cubicBezTo>
                  <a:pt x="162" y="90"/>
                  <a:pt x="148" y="103"/>
                  <a:pt x="133" y="103"/>
                </a:cubicBezTo>
                <a:cubicBezTo>
                  <a:pt x="116" y="103"/>
                  <a:pt x="103" y="90"/>
                  <a:pt x="103" y="74"/>
                </a:cubicBezTo>
                <a:cubicBezTo>
                  <a:pt x="103" y="59"/>
                  <a:pt x="116" y="46"/>
                  <a:pt x="133" y="46"/>
                </a:cubicBezTo>
                <a:cubicBezTo>
                  <a:pt x="141" y="46"/>
                  <a:pt x="127" y="69"/>
                  <a:pt x="133" y="74"/>
                </a:cubicBezTo>
                <a:cubicBezTo>
                  <a:pt x="137" y="80"/>
                  <a:pt x="162" y="67"/>
                  <a:pt x="162" y="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6" name="Freeform 9"/>
          <p:cNvSpPr>
            <a:spLocks noEditPoints="1"/>
          </p:cNvSpPr>
          <p:nvPr/>
        </p:nvSpPr>
        <p:spPr bwMode="auto">
          <a:xfrm>
            <a:off x="2353655" y="3256167"/>
            <a:ext cx="242031" cy="215067"/>
          </a:xfrm>
          <a:custGeom>
            <a:avLst/>
            <a:gdLst>
              <a:gd name="T0" fmla="*/ 374 w 2388"/>
              <a:gd name="T1" fmla="*/ 687 h 2123"/>
              <a:gd name="T2" fmla="*/ 700 w 2388"/>
              <a:gd name="T3" fmla="*/ 802 h 2123"/>
              <a:gd name="T4" fmla="*/ 743 w 2388"/>
              <a:gd name="T5" fmla="*/ 790 h 2123"/>
              <a:gd name="T6" fmla="*/ 924 w 2388"/>
              <a:gd name="T7" fmla="*/ 628 h 2123"/>
              <a:gd name="T8" fmla="*/ 928 w 2388"/>
              <a:gd name="T9" fmla="*/ 594 h 2123"/>
              <a:gd name="T10" fmla="*/ 840 w 2388"/>
              <a:gd name="T11" fmla="*/ 480 h 2123"/>
              <a:gd name="T12" fmla="*/ 1305 w 2388"/>
              <a:gd name="T13" fmla="*/ 5 h 2123"/>
              <a:gd name="T14" fmla="*/ 953 w 2388"/>
              <a:gd name="T15" fmla="*/ 4 h 2123"/>
              <a:gd name="T16" fmla="*/ 512 w 2388"/>
              <a:gd name="T17" fmla="*/ 230 h 2123"/>
              <a:gd name="T18" fmla="*/ 330 w 2388"/>
              <a:gd name="T19" fmla="*/ 374 h 2123"/>
              <a:gd name="T20" fmla="*/ 260 w 2388"/>
              <a:gd name="T21" fmla="*/ 534 h 2123"/>
              <a:gd name="T22" fmla="*/ 109 w 2388"/>
              <a:gd name="T23" fmla="*/ 583 h 2123"/>
              <a:gd name="T24" fmla="*/ 19 w 2388"/>
              <a:gd name="T25" fmla="*/ 656 h 2123"/>
              <a:gd name="T26" fmla="*/ 16 w 2388"/>
              <a:gd name="T27" fmla="*/ 712 h 2123"/>
              <a:gd name="T28" fmla="*/ 179 w 2388"/>
              <a:gd name="T29" fmla="*/ 893 h 2123"/>
              <a:gd name="T30" fmla="*/ 247 w 2388"/>
              <a:gd name="T31" fmla="*/ 901 h 2123"/>
              <a:gd name="T32" fmla="*/ 331 w 2388"/>
              <a:gd name="T33" fmla="*/ 827 h 2123"/>
              <a:gd name="T34" fmla="*/ 374 w 2388"/>
              <a:gd name="T35" fmla="*/ 687 h 2123"/>
              <a:gd name="T36" fmla="*/ 1053 w 2388"/>
              <a:gd name="T37" fmla="*/ 748 h 2123"/>
              <a:gd name="T38" fmla="*/ 1006 w 2388"/>
              <a:gd name="T39" fmla="*/ 745 h 2123"/>
              <a:gd name="T40" fmla="*/ 835 w 2388"/>
              <a:gd name="T41" fmla="*/ 894 h 2123"/>
              <a:gd name="T42" fmla="*/ 832 w 2388"/>
              <a:gd name="T43" fmla="*/ 942 h 2123"/>
              <a:gd name="T44" fmla="*/ 1819 w 2388"/>
              <a:gd name="T45" fmla="*/ 2065 h 2123"/>
              <a:gd name="T46" fmla="*/ 1909 w 2388"/>
              <a:gd name="T47" fmla="*/ 2072 h 2123"/>
              <a:gd name="T48" fmla="*/ 2024 w 2388"/>
              <a:gd name="T49" fmla="*/ 1975 h 2123"/>
              <a:gd name="T50" fmla="*/ 2031 w 2388"/>
              <a:gd name="T51" fmla="*/ 1885 h 2123"/>
              <a:gd name="T52" fmla="*/ 1053 w 2388"/>
              <a:gd name="T53" fmla="*/ 748 h 2123"/>
              <a:gd name="T54" fmla="*/ 2370 w 2388"/>
              <a:gd name="T55" fmla="*/ 270 h 2123"/>
              <a:gd name="T56" fmla="*/ 2315 w 2388"/>
              <a:gd name="T57" fmla="*/ 248 h 2123"/>
              <a:gd name="T58" fmla="*/ 2200 w 2388"/>
              <a:gd name="T59" fmla="*/ 428 h 2123"/>
              <a:gd name="T60" fmla="*/ 1970 w 2388"/>
              <a:gd name="T61" fmla="*/ 476 h 2123"/>
              <a:gd name="T62" fmla="*/ 1905 w 2388"/>
              <a:gd name="T63" fmla="*/ 267 h 2123"/>
              <a:gd name="T64" fmla="*/ 2012 w 2388"/>
              <a:gd name="T65" fmla="*/ 78 h 2123"/>
              <a:gd name="T66" fmla="*/ 1968 w 2388"/>
              <a:gd name="T67" fmla="*/ 35 h 2123"/>
              <a:gd name="T68" fmla="*/ 1632 w 2388"/>
              <a:gd name="T69" fmla="*/ 304 h 2123"/>
              <a:gd name="T70" fmla="*/ 1531 w 2388"/>
              <a:gd name="T71" fmla="*/ 720 h 2123"/>
              <a:gd name="T72" fmla="*/ 1371 w 2388"/>
              <a:gd name="T73" fmla="*/ 886 h 2123"/>
              <a:gd name="T74" fmla="*/ 1532 w 2388"/>
              <a:gd name="T75" fmla="*/ 1073 h 2123"/>
              <a:gd name="T76" fmla="*/ 1729 w 2388"/>
              <a:gd name="T77" fmla="*/ 886 h 2123"/>
              <a:gd name="T78" fmla="*/ 1967 w 2388"/>
              <a:gd name="T79" fmla="*/ 814 h 2123"/>
              <a:gd name="T80" fmla="*/ 2331 w 2388"/>
              <a:gd name="T81" fmla="*/ 664 h 2123"/>
              <a:gd name="T82" fmla="*/ 2370 w 2388"/>
              <a:gd name="T83" fmla="*/ 270 h 2123"/>
              <a:gd name="T84" fmla="*/ 327 w 2388"/>
              <a:gd name="T85" fmla="*/ 1897 h 2123"/>
              <a:gd name="T86" fmla="*/ 327 w 2388"/>
              <a:gd name="T87" fmla="*/ 1987 h 2123"/>
              <a:gd name="T88" fmla="*/ 440 w 2388"/>
              <a:gd name="T89" fmla="*/ 2098 h 2123"/>
              <a:gd name="T90" fmla="*/ 529 w 2388"/>
              <a:gd name="T91" fmla="*/ 2087 h 2123"/>
              <a:gd name="T92" fmla="*/ 1113 w 2388"/>
              <a:gd name="T93" fmla="*/ 1513 h 2123"/>
              <a:gd name="T94" fmla="*/ 934 w 2388"/>
              <a:gd name="T95" fmla="*/ 1309 h 2123"/>
              <a:gd name="T96" fmla="*/ 327 w 2388"/>
              <a:gd name="T97" fmla="*/ 1897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88" h="2123">
                <a:moveTo>
                  <a:pt x="374" y="687"/>
                </a:moveTo>
                <a:cubicBezTo>
                  <a:pt x="485" y="600"/>
                  <a:pt x="577" y="660"/>
                  <a:pt x="700" y="802"/>
                </a:cubicBezTo>
                <a:cubicBezTo>
                  <a:pt x="714" y="818"/>
                  <a:pt x="732" y="800"/>
                  <a:pt x="743" y="790"/>
                </a:cubicBezTo>
                <a:cubicBezTo>
                  <a:pt x="753" y="781"/>
                  <a:pt x="916" y="635"/>
                  <a:pt x="924" y="628"/>
                </a:cubicBezTo>
                <a:cubicBezTo>
                  <a:pt x="931" y="621"/>
                  <a:pt x="941" y="608"/>
                  <a:pt x="928" y="594"/>
                </a:cubicBezTo>
                <a:cubicBezTo>
                  <a:pt x="916" y="579"/>
                  <a:pt x="870" y="519"/>
                  <a:pt x="840" y="480"/>
                </a:cubicBezTo>
                <a:cubicBezTo>
                  <a:pt x="625" y="199"/>
                  <a:pt x="1429" y="8"/>
                  <a:pt x="1305" y="5"/>
                </a:cubicBezTo>
                <a:cubicBezTo>
                  <a:pt x="1243" y="3"/>
                  <a:pt x="990" y="0"/>
                  <a:pt x="953" y="4"/>
                </a:cubicBezTo>
                <a:cubicBezTo>
                  <a:pt x="800" y="20"/>
                  <a:pt x="608" y="163"/>
                  <a:pt x="512" y="230"/>
                </a:cubicBezTo>
                <a:cubicBezTo>
                  <a:pt x="385" y="316"/>
                  <a:pt x="338" y="367"/>
                  <a:pt x="330" y="374"/>
                </a:cubicBezTo>
                <a:cubicBezTo>
                  <a:pt x="295" y="405"/>
                  <a:pt x="325" y="477"/>
                  <a:pt x="260" y="534"/>
                </a:cubicBezTo>
                <a:cubicBezTo>
                  <a:pt x="191" y="594"/>
                  <a:pt x="149" y="549"/>
                  <a:pt x="109" y="583"/>
                </a:cubicBezTo>
                <a:cubicBezTo>
                  <a:pt x="89" y="601"/>
                  <a:pt x="34" y="642"/>
                  <a:pt x="19" y="656"/>
                </a:cubicBezTo>
                <a:cubicBezTo>
                  <a:pt x="3" y="669"/>
                  <a:pt x="0" y="693"/>
                  <a:pt x="16" y="712"/>
                </a:cubicBezTo>
                <a:cubicBezTo>
                  <a:pt x="16" y="712"/>
                  <a:pt x="167" y="878"/>
                  <a:pt x="179" y="893"/>
                </a:cubicBezTo>
                <a:cubicBezTo>
                  <a:pt x="192" y="907"/>
                  <a:pt x="226" y="920"/>
                  <a:pt x="247" y="901"/>
                </a:cubicBezTo>
                <a:cubicBezTo>
                  <a:pt x="268" y="882"/>
                  <a:pt x="322" y="835"/>
                  <a:pt x="331" y="827"/>
                </a:cubicBezTo>
                <a:cubicBezTo>
                  <a:pt x="340" y="819"/>
                  <a:pt x="325" y="724"/>
                  <a:pt x="374" y="687"/>
                </a:cubicBezTo>
                <a:close/>
                <a:moveTo>
                  <a:pt x="1053" y="748"/>
                </a:moveTo>
                <a:cubicBezTo>
                  <a:pt x="1039" y="732"/>
                  <a:pt x="1021" y="731"/>
                  <a:pt x="1006" y="745"/>
                </a:cubicBezTo>
                <a:cubicBezTo>
                  <a:pt x="835" y="894"/>
                  <a:pt x="835" y="894"/>
                  <a:pt x="835" y="894"/>
                </a:cubicBezTo>
                <a:cubicBezTo>
                  <a:pt x="822" y="906"/>
                  <a:pt x="820" y="928"/>
                  <a:pt x="832" y="942"/>
                </a:cubicBezTo>
                <a:cubicBezTo>
                  <a:pt x="1819" y="2065"/>
                  <a:pt x="1819" y="2065"/>
                  <a:pt x="1819" y="2065"/>
                </a:cubicBezTo>
                <a:cubicBezTo>
                  <a:pt x="1843" y="2092"/>
                  <a:pt x="1883" y="2095"/>
                  <a:pt x="1909" y="2072"/>
                </a:cubicBezTo>
                <a:cubicBezTo>
                  <a:pt x="2024" y="1975"/>
                  <a:pt x="2024" y="1975"/>
                  <a:pt x="2024" y="1975"/>
                </a:cubicBezTo>
                <a:cubicBezTo>
                  <a:pt x="2051" y="1952"/>
                  <a:pt x="2054" y="1911"/>
                  <a:pt x="2031" y="1885"/>
                </a:cubicBezTo>
                <a:lnTo>
                  <a:pt x="1053" y="748"/>
                </a:lnTo>
                <a:close/>
                <a:moveTo>
                  <a:pt x="2370" y="270"/>
                </a:moveTo>
                <a:cubicBezTo>
                  <a:pt x="2361" y="211"/>
                  <a:pt x="2331" y="223"/>
                  <a:pt x="2315" y="248"/>
                </a:cubicBezTo>
                <a:cubicBezTo>
                  <a:pt x="2299" y="273"/>
                  <a:pt x="2229" y="380"/>
                  <a:pt x="2200" y="428"/>
                </a:cubicBezTo>
                <a:cubicBezTo>
                  <a:pt x="2172" y="475"/>
                  <a:pt x="2101" y="569"/>
                  <a:pt x="1970" y="476"/>
                </a:cubicBezTo>
                <a:cubicBezTo>
                  <a:pt x="1833" y="380"/>
                  <a:pt x="1881" y="313"/>
                  <a:pt x="1905" y="267"/>
                </a:cubicBezTo>
                <a:cubicBezTo>
                  <a:pt x="1928" y="222"/>
                  <a:pt x="2002" y="94"/>
                  <a:pt x="2012" y="78"/>
                </a:cubicBezTo>
                <a:cubicBezTo>
                  <a:pt x="2023" y="62"/>
                  <a:pt x="2011" y="15"/>
                  <a:pt x="1968" y="35"/>
                </a:cubicBezTo>
                <a:cubicBezTo>
                  <a:pt x="1926" y="54"/>
                  <a:pt x="1668" y="157"/>
                  <a:pt x="1632" y="304"/>
                </a:cubicBezTo>
                <a:cubicBezTo>
                  <a:pt x="1596" y="453"/>
                  <a:pt x="1663" y="587"/>
                  <a:pt x="1531" y="720"/>
                </a:cubicBezTo>
                <a:cubicBezTo>
                  <a:pt x="1371" y="886"/>
                  <a:pt x="1371" y="886"/>
                  <a:pt x="1371" y="886"/>
                </a:cubicBezTo>
                <a:cubicBezTo>
                  <a:pt x="1532" y="1073"/>
                  <a:pt x="1532" y="1073"/>
                  <a:pt x="1532" y="1073"/>
                </a:cubicBezTo>
                <a:cubicBezTo>
                  <a:pt x="1729" y="886"/>
                  <a:pt x="1729" y="886"/>
                  <a:pt x="1729" y="886"/>
                </a:cubicBezTo>
                <a:cubicBezTo>
                  <a:pt x="1776" y="839"/>
                  <a:pt x="1876" y="793"/>
                  <a:pt x="1967" y="814"/>
                </a:cubicBezTo>
                <a:cubicBezTo>
                  <a:pt x="2161" y="858"/>
                  <a:pt x="2267" y="785"/>
                  <a:pt x="2331" y="664"/>
                </a:cubicBezTo>
                <a:cubicBezTo>
                  <a:pt x="2388" y="556"/>
                  <a:pt x="2379" y="329"/>
                  <a:pt x="2370" y="270"/>
                </a:cubicBezTo>
                <a:close/>
                <a:moveTo>
                  <a:pt x="327" y="1897"/>
                </a:moveTo>
                <a:cubicBezTo>
                  <a:pt x="302" y="1922"/>
                  <a:pt x="302" y="1962"/>
                  <a:pt x="327" y="1987"/>
                </a:cubicBezTo>
                <a:cubicBezTo>
                  <a:pt x="440" y="2098"/>
                  <a:pt x="440" y="2098"/>
                  <a:pt x="440" y="2098"/>
                </a:cubicBezTo>
                <a:cubicBezTo>
                  <a:pt x="465" y="2123"/>
                  <a:pt x="504" y="2112"/>
                  <a:pt x="529" y="2087"/>
                </a:cubicBezTo>
                <a:cubicBezTo>
                  <a:pt x="1113" y="1513"/>
                  <a:pt x="1113" y="1513"/>
                  <a:pt x="1113" y="1513"/>
                </a:cubicBezTo>
                <a:cubicBezTo>
                  <a:pt x="934" y="1309"/>
                  <a:pt x="934" y="1309"/>
                  <a:pt x="934" y="1309"/>
                </a:cubicBezTo>
                <a:lnTo>
                  <a:pt x="327" y="18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>
              <a:latin typeface="PT Sans" panose="020B0503020203020204" pitchFamily="34" charset="0"/>
            </a:endParaRPr>
          </a:p>
        </p:txBody>
      </p:sp>
      <p:sp>
        <p:nvSpPr>
          <p:cNvPr id="97" name="Freeform 5"/>
          <p:cNvSpPr>
            <a:spLocks noEditPoints="1"/>
          </p:cNvSpPr>
          <p:nvPr/>
        </p:nvSpPr>
        <p:spPr bwMode="auto">
          <a:xfrm>
            <a:off x="6484837" y="3209548"/>
            <a:ext cx="326825" cy="230068"/>
          </a:xfrm>
          <a:custGeom>
            <a:avLst/>
            <a:gdLst>
              <a:gd name="T0" fmla="*/ 681 w 2382"/>
              <a:gd name="T1" fmla="*/ 1409 h 1676"/>
              <a:gd name="T2" fmla="*/ 602 w 2382"/>
              <a:gd name="T3" fmla="*/ 1379 h 1676"/>
              <a:gd name="T4" fmla="*/ 0 w 2382"/>
              <a:gd name="T5" fmla="*/ 843 h 1676"/>
              <a:gd name="T6" fmla="*/ 636 w 2382"/>
              <a:gd name="T7" fmla="*/ 278 h 1676"/>
              <a:gd name="T8" fmla="*/ 804 w 2382"/>
              <a:gd name="T9" fmla="*/ 288 h 1676"/>
              <a:gd name="T10" fmla="*/ 794 w 2382"/>
              <a:gd name="T11" fmla="*/ 456 h 1676"/>
              <a:gd name="T12" fmla="*/ 358 w 2382"/>
              <a:gd name="T13" fmla="*/ 843 h 1676"/>
              <a:gd name="T14" fmla="*/ 760 w 2382"/>
              <a:gd name="T15" fmla="*/ 1200 h 1676"/>
              <a:gd name="T16" fmla="*/ 770 w 2382"/>
              <a:gd name="T17" fmla="*/ 1369 h 1676"/>
              <a:gd name="T18" fmla="*/ 681 w 2382"/>
              <a:gd name="T19" fmla="*/ 1409 h 1676"/>
              <a:gd name="T20" fmla="*/ 1746 w 2382"/>
              <a:gd name="T21" fmla="*/ 1408 h 1676"/>
              <a:gd name="T22" fmla="*/ 2382 w 2382"/>
              <a:gd name="T23" fmla="*/ 843 h 1676"/>
              <a:gd name="T24" fmla="*/ 1780 w 2382"/>
              <a:gd name="T25" fmla="*/ 307 h 1676"/>
              <a:gd name="T26" fmla="*/ 1612 w 2382"/>
              <a:gd name="T27" fmla="*/ 317 h 1676"/>
              <a:gd name="T28" fmla="*/ 1622 w 2382"/>
              <a:gd name="T29" fmla="*/ 485 h 1676"/>
              <a:gd name="T30" fmla="*/ 2024 w 2382"/>
              <a:gd name="T31" fmla="*/ 843 h 1676"/>
              <a:gd name="T32" fmla="*/ 1588 w 2382"/>
              <a:gd name="T33" fmla="*/ 1230 h 1676"/>
              <a:gd name="T34" fmla="*/ 1578 w 2382"/>
              <a:gd name="T35" fmla="*/ 1398 h 1676"/>
              <a:gd name="T36" fmla="*/ 1667 w 2382"/>
              <a:gd name="T37" fmla="*/ 1438 h 1676"/>
              <a:gd name="T38" fmla="*/ 1746 w 2382"/>
              <a:gd name="T39" fmla="*/ 1408 h 1676"/>
              <a:gd name="T40" fmla="*/ 1189 w 2382"/>
              <a:gd name="T41" fmla="*/ 1577 h 1676"/>
              <a:gd name="T42" fmla="*/ 1427 w 2382"/>
              <a:gd name="T43" fmla="*/ 148 h 1676"/>
              <a:gd name="T44" fmla="*/ 1330 w 2382"/>
              <a:gd name="T45" fmla="*/ 11 h 1676"/>
              <a:gd name="T46" fmla="*/ 1193 w 2382"/>
              <a:gd name="T47" fmla="*/ 109 h 1676"/>
              <a:gd name="T48" fmla="*/ 955 w 2382"/>
              <a:gd name="T49" fmla="*/ 1538 h 1676"/>
              <a:gd name="T50" fmla="*/ 1052 w 2382"/>
              <a:gd name="T51" fmla="*/ 1675 h 1676"/>
              <a:gd name="T52" fmla="*/ 1072 w 2382"/>
              <a:gd name="T53" fmla="*/ 1676 h 1676"/>
              <a:gd name="T54" fmla="*/ 1189 w 2382"/>
              <a:gd name="T55" fmla="*/ 1577 h 1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382" h="1676">
                <a:moveTo>
                  <a:pt x="681" y="1409"/>
                </a:moveTo>
                <a:cubicBezTo>
                  <a:pt x="653" y="1409"/>
                  <a:pt x="625" y="1399"/>
                  <a:pt x="602" y="1379"/>
                </a:cubicBezTo>
                <a:cubicBezTo>
                  <a:pt x="0" y="843"/>
                  <a:pt x="0" y="843"/>
                  <a:pt x="0" y="843"/>
                </a:cubicBezTo>
                <a:cubicBezTo>
                  <a:pt x="636" y="278"/>
                  <a:pt x="636" y="278"/>
                  <a:pt x="636" y="278"/>
                </a:cubicBezTo>
                <a:cubicBezTo>
                  <a:pt x="685" y="234"/>
                  <a:pt x="760" y="238"/>
                  <a:pt x="804" y="288"/>
                </a:cubicBezTo>
                <a:cubicBezTo>
                  <a:pt x="847" y="337"/>
                  <a:pt x="843" y="412"/>
                  <a:pt x="794" y="456"/>
                </a:cubicBezTo>
                <a:cubicBezTo>
                  <a:pt x="358" y="843"/>
                  <a:pt x="358" y="843"/>
                  <a:pt x="358" y="843"/>
                </a:cubicBezTo>
                <a:cubicBezTo>
                  <a:pt x="760" y="1200"/>
                  <a:pt x="760" y="1200"/>
                  <a:pt x="760" y="1200"/>
                </a:cubicBezTo>
                <a:cubicBezTo>
                  <a:pt x="810" y="1244"/>
                  <a:pt x="814" y="1319"/>
                  <a:pt x="770" y="1369"/>
                </a:cubicBezTo>
                <a:cubicBezTo>
                  <a:pt x="747" y="1395"/>
                  <a:pt x="714" y="1409"/>
                  <a:pt x="681" y="1409"/>
                </a:cubicBezTo>
                <a:close/>
                <a:moveTo>
                  <a:pt x="1746" y="1408"/>
                </a:moveTo>
                <a:cubicBezTo>
                  <a:pt x="2382" y="843"/>
                  <a:pt x="2382" y="843"/>
                  <a:pt x="2382" y="843"/>
                </a:cubicBezTo>
                <a:cubicBezTo>
                  <a:pt x="1780" y="307"/>
                  <a:pt x="1780" y="307"/>
                  <a:pt x="1780" y="307"/>
                </a:cubicBezTo>
                <a:cubicBezTo>
                  <a:pt x="1731" y="264"/>
                  <a:pt x="1655" y="268"/>
                  <a:pt x="1612" y="317"/>
                </a:cubicBezTo>
                <a:cubicBezTo>
                  <a:pt x="1568" y="367"/>
                  <a:pt x="1572" y="442"/>
                  <a:pt x="1622" y="485"/>
                </a:cubicBezTo>
                <a:cubicBezTo>
                  <a:pt x="2024" y="843"/>
                  <a:pt x="2024" y="843"/>
                  <a:pt x="2024" y="843"/>
                </a:cubicBezTo>
                <a:cubicBezTo>
                  <a:pt x="1588" y="1230"/>
                  <a:pt x="1588" y="1230"/>
                  <a:pt x="1588" y="1230"/>
                </a:cubicBezTo>
                <a:cubicBezTo>
                  <a:pt x="1539" y="1274"/>
                  <a:pt x="1535" y="1349"/>
                  <a:pt x="1578" y="1398"/>
                </a:cubicBezTo>
                <a:cubicBezTo>
                  <a:pt x="1602" y="1425"/>
                  <a:pt x="1634" y="1438"/>
                  <a:pt x="1667" y="1438"/>
                </a:cubicBezTo>
                <a:cubicBezTo>
                  <a:pt x="1695" y="1438"/>
                  <a:pt x="1724" y="1428"/>
                  <a:pt x="1746" y="1408"/>
                </a:cubicBezTo>
                <a:close/>
                <a:moveTo>
                  <a:pt x="1189" y="1577"/>
                </a:moveTo>
                <a:cubicBezTo>
                  <a:pt x="1427" y="148"/>
                  <a:pt x="1427" y="148"/>
                  <a:pt x="1427" y="148"/>
                </a:cubicBezTo>
                <a:cubicBezTo>
                  <a:pt x="1438" y="83"/>
                  <a:pt x="1394" y="22"/>
                  <a:pt x="1330" y="11"/>
                </a:cubicBezTo>
                <a:cubicBezTo>
                  <a:pt x="1264" y="0"/>
                  <a:pt x="1203" y="44"/>
                  <a:pt x="1193" y="109"/>
                </a:cubicBezTo>
                <a:cubicBezTo>
                  <a:pt x="955" y="1538"/>
                  <a:pt x="955" y="1538"/>
                  <a:pt x="955" y="1538"/>
                </a:cubicBezTo>
                <a:cubicBezTo>
                  <a:pt x="944" y="1603"/>
                  <a:pt x="988" y="1664"/>
                  <a:pt x="1052" y="1675"/>
                </a:cubicBezTo>
                <a:cubicBezTo>
                  <a:pt x="1059" y="1676"/>
                  <a:pt x="1066" y="1676"/>
                  <a:pt x="1072" y="1676"/>
                </a:cubicBezTo>
                <a:cubicBezTo>
                  <a:pt x="1129" y="1676"/>
                  <a:pt x="1180" y="1635"/>
                  <a:pt x="1189" y="157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>
              <a:latin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42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653866" y="1474513"/>
            <a:ext cx="200244" cy="219940"/>
          </a:xfrm>
          <a:custGeom>
            <a:avLst/>
            <a:gdLst>
              <a:gd name="T0" fmla="*/ 159 w 238"/>
              <a:gd name="T1" fmla="*/ 260 h 260"/>
              <a:gd name="T2" fmla="*/ 78 w 238"/>
              <a:gd name="T3" fmla="*/ 179 h 260"/>
              <a:gd name="T4" fmla="*/ 0 w 238"/>
              <a:gd name="T5" fmla="*/ 179 h 260"/>
              <a:gd name="T6" fmla="*/ 0 w 238"/>
              <a:gd name="T7" fmla="*/ 80 h 260"/>
              <a:gd name="T8" fmla="*/ 78 w 238"/>
              <a:gd name="T9" fmla="*/ 80 h 260"/>
              <a:gd name="T10" fmla="*/ 159 w 238"/>
              <a:gd name="T11" fmla="*/ 0 h 260"/>
              <a:gd name="T12" fmla="*/ 159 w 238"/>
              <a:gd name="T13" fmla="*/ 260 h 260"/>
              <a:gd name="T14" fmla="*/ 182 w 238"/>
              <a:gd name="T15" fmla="*/ 186 h 260"/>
              <a:gd name="T16" fmla="*/ 206 w 238"/>
              <a:gd name="T17" fmla="*/ 128 h 260"/>
              <a:gd name="T18" fmla="*/ 184 w 238"/>
              <a:gd name="T19" fmla="*/ 73 h 260"/>
              <a:gd name="T20" fmla="*/ 205 w 238"/>
              <a:gd name="T21" fmla="*/ 52 h 260"/>
              <a:gd name="T22" fmla="*/ 238 w 238"/>
              <a:gd name="T23" fmla="*/ 130 h 260"/>
              <a:gd name="T24" fmla="*/ 204 w 238"/>
              <a:gd name="T25" fmla="*/ 207 h 260"/>
              <a:gd name="T26" fmla="*/ 182 w 238"/>
              <a:gd name="T27" fmla="*/ 18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8" h="260">
                <a:moveTo>
                  <a:pt x="159" y="260"/>
                </a:moveTo>
                <a:cubicBezTo>
                  <a:pt x="78" y="179"/>
                  <a:pt x="78" y="179"/>
                  <a:pt x="78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80"/>
                  <a:pt x="0" y="80"/>
                  <a:pt x="0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260"/>
                </a:lnTo>
                <a:close/>
                <a:moveTo>
                  <a:pt x="182" y="186"/>
                </a:moveTo>
                <a:cubicBezTo>
                  <a:pt x="197" y="170"/>
                  <a:pt x="206" y="148"/>
                  <a:pt x="206" y="128"/>
                </a:cubicBezTo>
                <a:cubicBezTo>
                  <a:pt x="206" y="108"/>
                  <a:pt x="198" y="88"/>
                  <a:pt x="184" y="73"/>
                </a:cubicBezTo>
                <a:cubicBezTo>
                  <a:pt x="205" y="52"/>
                  <a:pt x="205" y="52"/>
                  <a:pt x="205" y="52"/>
                </a:cubicBezTo>
                <a:cubicBezTo>
                  <a:pt x="226" y="73"/>
                  <a:pt x="238" y="101"/>
                  <a:pt x="238" y="130"/>
                </a:cubicBezTo>
                <a:cubicBezTo>
                  <a:pt x="238" y="157"/>
                  <a:pt x="228" y="184"/>
                  <a:pt x="204" y="207"/>
                </a:cubicBezTo>
                <a:lnTo>
                  <a:pt x="182" y="1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" name="Freeform 6"/>
          <p:cNvSpPr>
            <a:spLocks noEditPoints="1"/>
          </p:cNvSpPr>
          <p:nvPr/>
        </p:nvSpPr>
        <p:spPr bwMode="auto">
          <a:xfrm>
            <a:off x="921405" y="1474513"/>
            <a:ext cx="257692" cy="219940"/>
          </a:xfrm>
          <a:custGeom>
            <a:avLst/>
            <a:gdLst>
              <a:gd name="T0" fmla="*/ 159 w 305"/>
              <a:gd name="T1" fmla="*/ 260 h 260"/>
              <a:gd name="T2" fmla="*/ 78 w 305"/>
              <a:gd name="T3" fmla="*/ 179 h 260"/>
              <a:gd name="T4" fmla="*/ 0 w 305"/>
              <a:gd name="T5" fmla="*/ 179 h 260"/>
              <a:gd name="T6" fmla="*/ 0 w 305"/>
              <a:gd name="T7" fmla="*/ 80 h 260"/>
              <a:gd name="T8" fmla="*/ 78 w 305"/>
              <a:gd name="T9" fmla="*/ 80 h 260"/>
              <a:gd name="T10" fmla="*/ 159 w 305"/>
              <a:gd name="T11" fmla="*/ 0 h 260"/>
              <a:gd name="T12" fmla="*/ 159 w 305"/>
              <a:gd name="T13" fmla="*/ 260 h 260"/>
              <a:gd name="T14" fmla="*/ 182 w 305"/>
              <a:gd name="T15" fmla="*/ 186 h 260"/>
              <a:gd name="T16" fmla="*/ 206 w 305"/>
              <a:gd name="T17" fmla="*/ 128 h 260"/>
              <a:gd name="T18" fmla="*/ 184 w 305"/>
              <a:gd name="T19" fmla="*/ 73 h 260"/>
              <a:gd name="T20" fmla="*/ 205 w 305"/>
              <a:gd name="T21" fmla="*/ 52 h 260"/>
              <a:gd name="T22" fmla="*/ 238 w 305"/>
              <a:gd name="T23" fmla="*/ 130 h 260"/>
              <a:gd name="T24" fmla="*/ 204 w 305"/>
              <a:gd name="T25" fmla="*/ 207 h 260"/>
              <a:gd name="T26" fmla="*/ 182 w 305"/>
              <a:gd name="T27" fmla="*/ 186 h 260"/>
              <a:gd name="T28" fmla="*/ 230 w 305"/>
              <a:gd name="T29" fmla="*/ 229 h 260"/>
              <a:gd name="T30" fmla="*/ 270 w 305"/>
              <a:gd name="T31" fmla="*/ 129 h 260"/>
              <a:gd name="T32" fmla="*/ 230 w 305"/>
              <a:gd name="T33" fmla="*/ 30 h 260"/>
              <a:gd name="T34" fmla="*/ 253 w 305"/>
              <a:gd name="T35" fmla="*/ 7 h 260"/>
              <a:gd name="T36" fmla="*/ 305 w 305"/>
              <a:gd name="T37" fmla="*/ 132 h 260"/>
              <a:gd name="T38" fmla="*/ 254 w 305"/>
              <a:gd name="T39" fmla="*/ 252 h 260"/>
              <a:gd name="T40" fmla="*/ 230 w 305"/>
              <a:gd name="T41" fmla="*/ 22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05" h="260">
                <a:moveTo>
                  <a:pt x="159" y="260"/>
                </a:moveTo>
                <a:cubicBezTo>
                  <a:pt x="78" y="179"/>
                  <a:pt x="78" y="179"/>
                  <a:pt x="78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80"/>
                  <a:pt x="0" y="80"/>
                  <a:pt x="0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260"/>
                </a:lnTo>
                <a:close/>
                <a:moveTo>
                  <a:pt x="182" y="186"/>
                </a:moveTo>
                <a:cubicBezTo>
                  <a:pt x="197" y="170"/>
                  <a:pt x="206" y="148"/>
                  <a:pt x="206" y="128"/>
                </a:cubicBezTo>
                <a:cubicBezTo>
                  <a:pt x="206" y="108"/>
                  <a:pt x="198" y="88"/>
                  <a:pt x="184" y="73"/>
                </a:cubicBezTo>
                <a:cubicBezTo>
                  <a:pt x="205" y="52"/>
                  <a:pt x="205" y="52"/>
                  <a:pt x="205" y="52"/>
                </a:cubicBezTo>
                <a:cubicBezTo>
                  <a:pt x="226" y="73"/>
                  <a:pt x="238" y="101"/>
                  <a:pt x="238" y="130"/>
                </a:cubicBezTo>
                <a:cubicBezTo>
                  <a:pt x="238" y="157"/>
                  <a:pt x="228" y="184"/>
                  <a:pt x="204" y="207"/>
                </a:cubicBezTo>
                <a:lnTo>
                  <a:pt x="182" y="186"/>
                </a:lnTo>
                <a:close/>
                <a:moveTo>
                  <a:pt x="230" y="229"/>
                </a:moveTo>
                <a:cubicBezTo>
                  <a:pt x="257" y="202"/>
                  <a:pt x="270" y="166"/>
                  <a:pt x="270" y="129"/>
                </a:cubicBezTo>
                <a:cubicBezTo>
                  <a:pt x="270" y="93"/>
                  <a:pt x="257" y="57"/>
                  <a:pt x="230" y="30"/>
                </a:cubicBezTo>
                <a:cubicBezTo>
                  <a:pt x="253" y="7"/>
                  <a:pt x="253" y="7"/>
                  <a:pt x="253" y="7"/>
                </a:cubicBezTo>
                <a:cubicBezTo>
                  <a:pt x="287" y="41"/>
                  <a:pt x="305" y="86"/>
                  <a:pt x="305" y="132"/>
                </a:cubicBezTo>
                <a:cubicBezTo>
                  <a:pt x="305" y="174"/>
                  <a:pt x="289" y="217"/>
                  <a:pt x="254" y="252"/>
                </a:cubicBezTo>
                <a:lnTo>
                  <a:pt x="230" y="2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1244751" y="1459740"/>
            <a:ext cx="283953" cy="216658"/>
          </a:xfrm>
          <a:custGeom>
            <a:avLst/>
            <a:gdLst>
              <a:gd name="T0" fmla="*/ 173 w 173"/>
              <a:gd name="T1" fmla="*/ 0 h 132"/>
              <a:gd name="T2" fmla="*/ 0 w 173"/>
              <a:gd name="T3" fmla="*/ 132 h 132"/>
              <a:gd name="T4" fmla="*/ 12 w 173"/>
              <a:gd name="T5" fmla="*/ 11 h 132"/>
              <a:gd name="T6" fmla="*/ 41 w 173"/>
              <a:gd name="T7" fmla="*/ 40 h 132"/>
              <a:gd name="T8" fmla="*/ 12 w 173"/>
              <a:gd name="T9" fmla="*/ 11 h 132"/>
              <a:gd name="T10" fmla="*/ 41 w 173"/>
              <a:gd name="T11" fmla="*/ 80 h 132"/>
              <a:gd name="T12" fmla="*/ 12 w 173"/>
              <a:gd name="T13" fmla="*/ 52 h 132"/>
              <a:gd name="T14" fmla="*/ 41 w 173"/>
              <a:gd name="T15" fmla="*/ 120 h 132"/>
              <a:gd name="T16" fmla="*/ 12 w 173"/>
              <a:gd name="T17" fmla="*/ 92 h 132"/>
              <a:gd name="T18" fmla="*/ 41 w 173"/>
              <a:gd name="T19" fmla="*/ 120 h 132"/>
              <a:gd name="T20" fmla="*/ 53 w 173"/>
              <a:gd name="T21" fmla="*/ 11 h 132"/>
              <a:gd name="T22" fmla="*/ 81 w 173"/>
              <a:gd name="T23" fmla="*/ 40 h 132"/>
              <a:gd name="T24" fmla="*/ 81 w 173"/>
              <a:gd name="T25" fmla="*/ 52 h 132"/>
              <a:gd name="T26" fmla="*/ 53 w 173"/>
              <a:gd name="T27" fmla="*/ 80 h 132"/>
              <a:gd name="T28" fmla="*/ 81 w 173"/>
              <a:gd name="T29" fmla="*/ 52 h 132"/>
              <a:gd name="T30" fmla="*/ 81 w 173"/>
              <a:gd name="T31" fmla="*/ 92 h 132"/>
              <a:gd name="T32" fmla="*/ 53 w 173"/>
              <a:gd name="T33" fmla="*/ 120 h 132"/>
              <a:gd name="T34" fmla="*/ 92 w 173"/>
              <a:gd name="T35" fmla="*/ 11 h 132"/>
              <a:gd name="T36" fmla="*/ 121 w 173"/>
              <a:gd name="T37" fmla="*/ 40 h 132"/>
              <a:gd name="T38" fmla="*/ 92 w 173"/>
              <a:gd name="T39" fmla="*/ 11 h 132"/>
              <a:gd name="T40" fmla="*/ 121 w 173"/>
              <a:gd name="T41" fmla="*/ 80 h 132"/>
              <a:gd name="T42" fmla="*/ 92 w 173"/>
              <a:gd name="T43" fmla="*/ 52 h 132"/>
              <a:gd name="T44" fmla="*/ 121 w 173"/>
              <a:gd name="T45" fmla="*/ 120 h 132"/>
              <a:gd name="T46" fmla="*/ 92 w 173"/>
              <a:gd name="T47" fmla="*/ 92 h 132"/>
              <a:gd name="T48" fmla="*/ 121 w 173"/>
              <a:gd name="T49" fmla="*/ 120 h 132"/>
              <a:gd name="T50" fmla="*/ 133 w 173"/>
              <a:gd name="T51" fmla="*/ 11 h 132"/>
              <a:gd name="T52" fmla="*/ 161 w 173"/>
              <a:gd name="T53" fmla="*/ 40 h 132"/>
              <a:gd name="T54" fmla="*/ 161 w 173"/>
              <a:gd name="T55" fmla="*/ 52 h 132"/>
              <a:gd name="T56" fmla="*/ 133 w 173"/>
              <a:gd name="T57" fmla="*/ 80 h 132"/>
              <a:gd name="T58" fmla="*/ 161 w 173"/>
              <a:gd name="T59" fmla="*/ 52 h 132"/>
              <a:gd name="T60" fmla="*/ 161 w 173"/>
              <a:gd name="T61" fmla="*/ 92 h 132"/>
              <a:gd name="T62" fmla="*/ 133 w 173"/>
              <a:gd name="T63" fmla="*/ 12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3" h="132">
                <a:moveTo>
                  <a:pt x="0" y="0"/>
                </a:moveTo>
                <a:lnTo>
                  <a:pt x="173" y="0"/>
                </a:lnTo>
                <a:lnTo>
                  <a:pt x="173" y="132"/>
                </a:lnTo>
                <a:lnTo>
                  <a:pt x="0" y="132"/>
                </a:lnTo>
                <a:lnTo>
                  <a:pt x="0" y="0"/>
                </a:lnTo>
                <a:close/>
                <a:moveTo>
                  <a:pt x="12" y="11"/>
                </a:moveTo>
                <a:lnTo>
                  <a:pt x="12" y="40"/>
                </a:lnTo>
                <a:lnTo>
                  <a:pt x="41" y="40"/>
                </a:lnTo>
                <a:lnTo>
                  <a:pt x="41" y="11"/>
                </a:lnTo>
                <a:lnTo>
                  <a:pt x="12" y="11"/>
                </a:lnTo>
                <a:close/>
                <a:moveTo>
                  <a:pt x="12" y="80"/>
                </a:moveTo>
                <a:lnTo>
                  <a:pt x="41" y="80"/>
                </a:lnTo>
                <a:lnTo>
                  <a:pt x="41" y="52"/>
                </a:lnTo>
                <a:lnTo>
                  <a:pt x="12" y="52"/>
                </a:lnTo>
                <a:lnTo>
                  <a:pt x="12" y="80"/>
                </a:lnTo>
                <a:close/>
                <a:moveTo>
                  <a:pt x="41" y="120"/>
                </a:moveTo>
                <a:lnTo>
                  <a:pt x="41" y="92"/>
                </a:lnTo>
                <a:lnTo>
                  <a:pt x="12" y="92"/>
                </a:lnTo>
                <a:lnTo>
                  <a:pt x="12" y="120"/>
                </a:lnTo>
                <a:lnTo>
                  <a:pt x="41" y="120"/>
                </a:lnTo>
                <a:close/>
                <a:moveTo>
                  <a:pt x="81" y="11"/>
                </a:moveTo>
                <a:lnTo>
                  <a:pt x="53" y="11"/>
                </a:lnTo>
                <a:lnTo>
                  <a:pt x="53" y="40"/>
                </a:lnTo>
                <a:lnTo>
                  <a:pt x="81" y="40"/>
                </a:lnTo>
                <a:lnTo>
                  <a:pt x="81" y="11"/>
                </a:lnTo>
                <a:close/>
                <a:moveTo>
                  <a:pt x="81" y="52"/>
                </a:moveTo>
                <a:lnTo>
                  <a:pt x="53" y="52"/>
                </a:lnTo>
                <a:lnTo>
                  <a:pt x="53" y="80"/>
                </a:lnTo>
                <a:lnTo>
                  <a:pt x="81" y="80"/>
                </a:lnTo>
                <a:lnTo>
                  <a:pt x="81" y="52"/>
                </a:lnTo>
                <a:close/>
                <a:moveTo>
                  <a:pt x="81" y="120"/>
                </a:moveTo>
                <a:lnTo>
                  <a:pt x="81" y="92"/>
                </a:lnTo>
                <a:lnTo>
                  <a:pt x="53" y="92"/>
                </a:lnTo>
                <a:lnTo>
                  <a:pt x="53" y="120"/>
                </a:lnTo>
                <a:lnTo>
                  <a:pt x="81" y="120"/>
                </a:lnTo>
                <a:close/>
                <a:moveTo>
                  <a:pt x="92" y="11"/>
                </a:moveTo>
                <a:lnTo>
                  <a:pt x="92" y="40"/>
                </a:lnTo>
                <a:lnTo>
                  <a:pt x="121" y="40"/>
                </a:lnTo>
                <a:lnTo>
                  <a:pt x="121" y="11"/>
                </a:lnTo>
                <a:lnTo>
                  <a:pt x="92" y="11"/>
                </a:lnTo>
                <a:close/>
                <a:moveTo>
                  <a:pt x="92" y="80"/>
                </a:moveTo>
                <a:lnTo>
                  <a:pt x="121" y="80"/>
                </a:lnTo>
                <a:lnTo>
                  <a:pt x="121" y="52"/>
                </a:lnTo>
                <a:lnTo>
                  <a:pt x="92" y="52"/>
                </a:lnTo>
                <a:lnTo>
                  <a:pt x="92" y="80"/>
                </a:lnTo>
                <a:close/>
                <a:moveTo>
                  <a:pt x="121" y="120"/>
                </a:moveTo>
                <a:lnTo>
                  <a:pt x="121" y="92"/>
                </a:lnTo>
                <a:lnTo>
                  <a:pt x="92" y="92"/>
                </a:lnTo>
                <a:lnTo>
                  <a:pt x="92" y="120"/>
                </a:lnTo>
                <a:lnTo>
                  <a:pt x="121" y="120"/>
                </a:lnTo>
                <a:close/>
                <a:moveTo>
                  <a:pt x="161" y="11"/>
                </a:moveTo>
                <a:lnTo>
                  <a:pt x="133" y="11"/>
                </a:lnTo>
                <a:lnTo>
                  <a:pt x="133" y="40"/>
                </a:lnTo>
                <a:lnTo>
                  <a:pt x="161" y="40"/>
                </a:lnTo>
                <a:lnTo>
                  <a:pt x="161" y="11"/>
                </a:lnTo>
                <a:close/>
                <a:moveTo>
                  <a:pt x="161" y="52"/>
                </a:moveTo>
                <a:lnTo>
                  <a:pt x="133" y="52"/>
                </a:lnTo>
                <a:lnTo>
                  <a:pt x="133" y="80"/>
                </a:lnTo>
                <a:lnTo>
                  <a:pt x="161" y="80"/>
                </a:lnTo>
                <a:lnTo>
                  <a:pt x="161" y="52"/>
                </a:lnTo>
                <a:close/>
                <a:moveTo>
                  <a:pt x="161" y="120"/>
                </a:moveTo>
                <a:lnTo>
                  <a:pt x="161" y="92"/>
                </a:lnTo>
                <a:lnTo>
                  <a:pt x="133" y="92"/>
                </a:lnTo>
                <a:lnTo>
                  <a:pt x="133" y="120"/>
                </a:lnTo>
                <a:lnTo>
                  <a:pt x="161" y="1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1600922" y="1476154"/>
            <a:ext cx="234713" cy="182190"/>
          </a:xfrm>
          <a:custGeom>
            <a:avLst/>
            <a:gdLst>
              <a:gd name="T0" fmla="*/ 29 w 143"/>
              <a:gd name="T1" fmla="*/ 29 h 111"/>
              <a:gd name="T2" fmla="*/ 0 w 143"/>
              <a:gd name="T3" fmla="*/ 29 h 111"/>
              <a:gd name="T4" fmla="*/ 0 w 143"/>
              <a:gd name="T5" fmla="*/ 0 h 111"/>
              <a:gd name="T6" fmla="*/ 29 w 143"/>
              <a:gd name="T7" fmla="*/ 0 h 111"/>
              <a:gd name="T8" fmla="*/ 29 w 143"/>
              <a:gd name="T9" fmla="*/ 29 h 111"/>
              <a:gd name="T10" fmla="*/ 29 w 143"/>
              <a:gd name="T11" fmla="*/ 70 h 111"/>
              <a:gd name="T12" fmla="*/ 0 w 143"/>
              <a:gd name="T13" fmla="*/ 70 h 111"/>
              <a:gd name="T14" fmla="*/ 0 w 143"/>
              <a:gd name="T15" fmla="*/ 41 h 111"/>
              <a:gd name="T16" fmla="*/ 29 w 143"/>
              <a:gd name="T17" fmla="*/ 41 h 111"/>
              <a:gd name="T18" fmla="*/ 29 w 143"/>
              <a:gd name="T19" fmla="*/ 70 h 111"/>
              <a:gd name="T20" fmla="*/ 29 w 143"/>
              <a:gd name="T21" fmla="*/ 111 h 111"/>
              <a:gd name="T22" fmla="*/ 0 w 143"/>
              <a:gd name="T23" fmla="*/ 111 h 111"/>
              <a:gd name="T24" fmla="*/ 0 w 143"/>
              <a:gd name="T25" fmla="*/ 82 h 111"/>
              <a:gd name="T26" fmla="*/ 29 w 143"/>
              <a:gd name="T27" fmla="*/ 82 h 111"/>
              <a:gd name="T28" fmla="*/ 29 w 143"/>
              <a:gd name="T29" fmla="*/ 111 h 111"/>
              <a:gd name="T30" fmla="*/ 143 w 143"/>
              <a:gd name="T31" fmla="*/ 24 h 111"/>
              <a:gd name="T32" fmla="*/ 48 w 143"/>
              <a:gd name="T33" fmla="*/ 24 h 111"/>
              <a:gd name="T34" fmla="*/ 48 w 143"/>
              <a:gd name="T35" fmla="*/ 10 h 111"/>
              <a:gd name="T36" fmla="*/ 143 w 143"/>
              <a:gd name="T37" fmla="*/ 10 h 111"/>
              <a:gd name="T38" fmla="*/ 143 w 143"/>
              <a:gd name="T39" fmla="*/ 24 h 111"/>
              <a:gd name="T40" fmla="*/ 143 w 143"/>
              <a:gd name="T41" fmla="*/ 66 h 111"/>
              <a:gd name="T42" fmla="*/ 48 w 143"/>
              <a:gd name="T43" fmla="*/ 66 h 111"/>
              <a:gd name="T44" fmla="*/ 48 w 143"/>
              <a:gd name="T45" fmla="*/ 51 h 111"/>
              <a:gd name="T46" fmla="*/ 143 w 143"/>
              <a:gd name="T47" fmla="*/ 51 h 111"/>
              <a:gd name="T48" fmla="*/ 143 w 143"/>
              <a:gd name="T49" fmla="*/ 66 h 111"/>
              <a:gd name="T50" fmla="*/ 143 w 143"/>
              <a:gd name="T51" fmla="*/ 104 h 111"/>
              <a:gd name="T52" fmla="*/ 48 w 143"/>
              <a:gd name="T53" fmla="*/ 104 h 111"/>
              <a:gd name="T54" fmla="*/ 48 w 143"/>
              <a:gd name="T55" fmla="*/ 90 h 111"/>
              <a:gd name="T56" fmla="*/ 143 w 143"/>
              <a:gd name="T57" fmla="*/ 90 h 111"/>
              <a:gd name="T58" fmla="*/ 143 w 143"/>
              <a:gd name="T59" fmla="*/ 10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3" h="111">
                <a:moveTo>
                  <a:pt x="29" y="29"/>
                </a:moveTo>
                <a:lnTo>
                  <a:pt x="0" y="29"/>
                </a:lnTo>
                <a:lnTo>
                  <a:pt x="0" y="0"/>
                </a:lnTo>
                <a:lnTo>
                  <a:pt x="29" y="0"/>
                </a:lnTo>
                <a:lnTo>
                  <a:pt x="29" y="29"/>
                </a:lnTo>
                <a:close/>
                <a:moveTo>
                  <a:pt x="29" y="70"/>
                </a:moveTo>
                <a:lnTo>
                  <a:pt x="0" y="70"/>
                </a:lnTo>
                <a:lnTo>
                  <a:pt x="0" y="41"/>
                </a:lnTo>
                <a:lnTo>
                  <a:pt x="29" y="41"/>
                </a:lnTo>
                <a:lnTo>
                  <a:pt x="29" y="70"/>
                </a:lnTo>
                <a:close/>
                <a:moveTo>
                  <a:pt x="29" y="111"/>
                </a:moveTo>
                <a:lnTo>
                  <a:pt x="0" y="111"/>
                </a:lnTo>
                <a:lnTo>
                  <a:pt x="0" y="82"/>
                </a:lnTo>
                <a:lnTo>
                  <a:pt x="29" y="82"/>
                </a:lnTo>
                <a:lnTo>
                  <a:pt x="29" y="111"/>
                </a:lnTo>
                <a:close/>
                <a:moveTo>
                  <a:pt x="143" y="24"/>
                </a:moveTo>
                <a:lnTo>
                  <a:pt x="48" y="24"/>
                </a:lnTo>
                <a:lnTo>
                  <a:pt x="48" y="10"/>
                </a:lnTo>
                <a:lnTo>
                  <a:pt x="143" y="10"/>
                </a:lnTo>
                <a:lnTo>
                  <a:pt x="143" y="24"/>
                </a:lnTo>
                <a:close/>
                <a:moveTo>
                  <a:pt x="143" y="66"/>
                </a:moveTo>
                <a:lnTo>
                  <a:pt x="48" y="66"/>
                </a:lnTo>
                <a:lnTo>
                  <a:pt x="48" y="51"/>
                </a:lnTo>
                <a:lnTo>
                  <a:pt x="143" y="51"/>
                </a:lnTo>
                <a:lnTo>
                  <a:pt x="143" y="66"/>
                </a:lnTo>
                <a:close/>
                <a:moveTo>
                  <a:pt x="143" y="104"/>
                </a:moveTo>
                <a:lnTo>
                  <a:pt x="48" y="104"/>
                </a:lnTo>
                <a:lnTo>
                  <a:pt x="48" y="90"/>
                </a:lnTo>
                <a:lnTo>
                  <a:pt x="143" y="90"/>
                </a:lnTo>
                <a:lnTo>
                  <a:pt x="143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1909495" y="1459740"/>
            <a:ext cx="223223" cy="203527"/>
          </a:xfrm>
          <a:custGeom>
            <a:avLst/>
            <a:gdLst>
              <a:gd name="T0" fmla="*/ 0 w 136"/>
              <a:gd name="T1" fmla="*/ 33 h 124"/>
              <a:gd name="T2" fmla="*/ 0 w 136"/>
              <a:gd name="T3" fmla="*/ 0 h 124"/>
              <a:gd name="T4" fmla="*/ 37 w 136"/>
              <a:gd name="T5" fmla="*/ 0 h 124"/>
              <a:gd name="T6" fmla="*/ 37 w 136"/>
              <a:gd name="T7" fmla="*/ 33 h 124"/>
              <a:gd name="T8" fmla="*/ 0 w 136"/>
              <a:gd name="T9" fmla="*/ 33 h 124"/>
              <a:gd name="T10" fmla="*/ 4 w 136"/>
              <a:gd name="T11" fmla="*/ 50 h 124"/>
              <a:gd name="T12" fmla="*/ 32 w 136"/>
              <a:gd name="T13" fmla="*/ 50 h 124"/>
              <a:gd name="T14" fmla="*/ 32 w 136"/>
              <a:gd name="T15" fmla="*/ 62 h 124"/>
              <a:gd name="T16" fmla="*/ 4 w 136"/>
              <a:gd name="T17" fmla="*/ 62 h 124"/>
              <a:gd name="T18" fmla="*/ 4 w 136"/>
              <a:gd name="T19" fmla="*/ 50 h 124"/>
              <a:gd name="T20" fmla="*/ 4 w 136"/>
              <a:gd name="T21" fmla="*/ 81 h 124"/>
              <a:gd name="T22" fmla="*/ 32 w 136"/>
              <a:gd name="T23" fmla="*/ 81 h 124"/>
              <a:gd name="T24" fmla="*/ 32 w 136"/>
              <a:gd name="T25" fmla="*/ 93 h 124"/>
              <a:gd name="T26" fmla="*/ 4 w 136"/>
              <a:gd name="T27" fmla="*/ 93 h 124"/>
              <a:gd name="T28" fmla="*/ 4 w 136"/>
              <a:gd name="T29" fmla="*/ 81 h 124"/>
              <a:gd name="T30" fmla="*/ 4 w 136"/>
              <a:gd name="T31" fmla="*/ 112 h 124"/>
              <a:gd name="T32" fmla="*/ 32 w 136"/>
              <a:gd name="T33" fmla="*/ 112 h 124"/>
              <a:gd name="T34" fmla="*/ 32 w 136"/>
              <a:gd name="T35" fmla="*/ 124 h 124"/>
              <a:gd name="T36" fmla="*/ 4 w 136"/>
              <a:gd name="T37" fmla="*/ 124 h 124"/>
              <a:gd name="T38" fmla="*/ 4 w 136"/>
              <a:gd name="T39" fmla="*/ 112 h 124"/>
              <a:gd name="T40" fmla="*/ 49 w 136"/>
              <a:gd name="T41" fmla="*/ 33 h 124"/>
              <a:gd name="T42" fmla="*/ 49 w 136"/>
              <a:gd name="T43" fmla="*/ 0 h 124"/>
              <a:gd name="T44" fmla="*/ 87 w 136"/>
              <a:gd name="T45" fmla="*/ 0 h 124"/>
              <a:gd name="T46" fmla="*/ 87 w 136"/>
              <a:gd name="T47" fmla="*/ 33 h 124"/>
              <a:gd name="T48" fmla="*/ 49 w 136"/>
              <a:gd name="T49" fmla="*/ 33 h 124"/>
              <a:gd name="T50" fmla="*/ 53 w 136"/>
              <a:gd name="T51" fmla="*/ 50 h 124"/>
              <a:gd name="T52" fmla="*/ 82 w 136"/>
              <a:gd name="T53" fmla="*/ 50 h 124"/>
              <a:gd name="T54" fmla="*/ 82 w 136"/>
              <a:gd name="T55" fmla="*/ 62 h 124"/>
              <a:gd name="T56" fmla="*/ 53 w 136"/>
              <a:gd name="T57" fmla="*/ 62 h 124"/>
              <a:gd name="T58" fmla="*/ 53 w 136"/>
              <a:gd name="T59" fmla="*/ 50 h 124"/>
              <a:gd name="T60" fmla="*/ 53 w 136"/>
              <a:gd name="T61" fmla="*/ 81 h 124"/>
              <a:gd name="T62" fmla="*/ 82 w 136"/>
              <a:gd name="T63" fmla="*/ 81 h 124"/>
              <a:gd name="T64" fmla="*/ 82 w 136"/>
              <a:gd name="T65" fmla="*/ 93 h 124"/>
              <a:gd name="T66" fmla="*/ 53 w 136"/>
              <a:gd name="T67" fmla="*/ 93 h 124"/>
              <a:gd name="T68" fmla="*/ 53 w 136"/>
              <a:gd name="T69" fmla="*/ 81 h 124"/>
              <a:gd name="T70" fmla="*/ 53 w 136"/>
              <a:gd name="T71" fmla="*/ 112 h 124"/>
              <a:gd name="T72" fmla="*/ 82 w 136"/>
              <a:gd name="T73" fmla="*/ 112 h 124"/>
              <a:gd name="T74" fmla="*/ 82 w 136"/>
              <a:gd name="T75" fmla="*/ 124 h 124"/>
              <a:gd name="T76" fmla="*/ 53 w 136"/>
              <a:gd name="T77" fmla="*/ 124 h 124"/>
              <a:gd name="T78" fmla="*/ 53 w 136"/>
              <a:gd name="T79" fmla="*/ 112 h 124"/>
              <a:gd name="T80" fmla="*/ 98 w 136"/>
              <a:gd name="T81" fmla="*/ 33 h 124"/>
              <a:gd name="T82" fmla="*/ 98 w 136"/>
              <a:gd name="T83" fmla="*/ 0 h 124"/>
              <a:gd name="T84" fmla="*/ 136 w 136"/>
              <a:gd name="T85" fmla="*/ 0 h 124"/>
              <a:gd name="T86" fmla="*/ 136 w 136"/>
              <a:gd name="T87" fmla="*/ 33 h 124"/>
              <a:gd name="T88" fmla="*/ 98 w 136"/>
              <a:gd name="T89" fmla="*/ 33 h 124"/>
              <a:gd name="T90" fmla="*/ 103 w 136"/>
              <a:gd name="T91" fmla="*/ 50 h 124"/>
              <a:gd name="T92" fmla="*/ 131 w 136"/>
              <a:gd name="T93" fmla="*/ 50 h 124"/>
              <a:gd name="T94" fmla="*/ 131 w 136"/>
              <a:gd name="T95" fmla="*/ 62 h 124"/>
              <a:gd name="T96" fmla="*/ 103 w 136"/>
              <a:gd name="T97" fmla="*/ 62 h 124"/>
              <a:gd name="T98" fmla="*/ 103 w 136"/>
              <a:gd name="T99" fmla="*/ 50 h 124"/>
              <a:gd name="T100" fmla="*/ 103 w 136"/>
              <a:gd name="T101" fmla="*/ 81 h 124"/>
              <a:gd name="T102" fmla="*/ 131 w 136"/>
              <a:gd name="T103" fmla="*/ 81 h 124"/>
              <a:gd name="T104" fmla="*/ 131 w 136"/>
              <a:gd name="T105" fmla="*/ 93 h 124"/>
              <a:gd name="T106" fmla="*/ 103 w 136"/>
              <a:gd name="T107" fmla="*/ 93 h 124"/>
              <a:gd name="T108" fmla="*/ 103 w 136"/>
              <a:gd name="T109" fmla="*/ 81 h 124"/>
              <a:gd name="T110" fmla="*/ 103 w 136"/>
              <a:gd name="T111" fmla="*/ 112 h 124"/>
              <a:gd name="T112" fmla="*/ 131 w 136"/>
              <a:gd name="T113" fmla="*/ 112 h 124"/>
              <a:gd name="T114" fmla="*/ 131 w 136"/>
              <a:gd name="T115" fmla="*/ 124 h 124"/>
              <a:gd name="T116" fmla="*/ 103 w 136"/>
              <a:gd name="T117" fmla="*/ 124 h 124"/>
              <a:gd name="T118" fmla="*/ 103 w 136"/>
              <a:gd name="T119" fmla="*/ 11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6" h="124">
                <a:moveTo>
                  <a:pt x="0" y="33"/>
                </a:moveTo>
                <a:lnTo>
                  <a:pt x="0" y="0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close/>
                <a:moveTo>
                  <a:pt x="4" y="50"/>
                </a:moveTo>
                <a:lnTo>
                  <a:pt x="32" y="50"/>
                </a:lnTo>
                <a:lnTo>
                  <a:pt x="32" y="62"/>
                </a:lnTo>
                <a:lnTo>
                  <a:pt x="4" y="62"/>
                </a:lnTo>
                <a:lnTo>
                  <a:pt x="4" y="50"/>
                </a:lnTo>
                <a:close/>
                <a:moveTo>
                  <a:pt x="4" y="81"/>
                </a:moveTo>
                <a:lnTo>
                  <a:pt x="32" y="81"/>
                </a:lnTo>
                <a:lnTo>
                  <a:pt x="32" y="93"/>
                </a:lnTo>
                <a:lnTo>
                  <a:pt x="4" y="93"/>
                </a:lnTo>
                <a:lnTo>
                  <a:pt x="4" y="81"/>
                </a:lnTo>
                <a:close/>
                <a:moveTo>
                  <a:pt x="4" y="112"/>
                </a:moveTo>
                <a:lnTo>
                  <a:pt x="32" y="112"/>
                </a:lnTo>
                <a:lnTo>
                  <a:pt x="32" y="124"/>
                </a:lnTo>
                <a:lnTo>
                  <a:pt x="4" y="124"/>
                </a:lnTo>
                <a:lnTo>
                  <a:pt x="4" y="112"/>
                </a:lnTo>
                <a:close/>
                <a:moveTo>
                  <a:pt x="49" y="33"/>
                </a:moveTo>
                <a:lnTo>
                  <a:pt x="49" y="0"/>
                </a:lnTo>
                <a:lnTo>
                  <a:pt x="87" y="0"/>
                </a:lnTo>
                <a:lnTo>
                  <a:pt x="87" y="33"/>
                </a:lnTo>
                <a:lnTo>
                  <a:pt x="49" y="33"/>
                </a:lnTo>
                <a:close/>
                <a:moveTo>
                  <a:pt x="53" y="50"/>
                </a:moveTo>
                <a:lnTo>
                  <a:pt x="82" y="50"/>
                </a:lnTo>
                <a:lnTo>
                  <a:pt x="82" y="62"/>
                </a:lnTo>
                <a:lnTo>
                  <a:pt x="53" y="62"/>
                </a:lnTo>
                <a:lnTo>
                  <a:pt x="53" y="50"/>
                </a:lnTo>
                <a:close/>
                <a:moveTo>
                  <a:pt x="53" y="81"/>
                </a:moveTo>
                <a:lnTo>
                  <a:pt x="82" y="81"/>
                </a:lnTo>
                <a:lnTo>
                  <a:pt x="82" y="93"/>
                </a:lnTo>
                <a:lnTo>
                  <a:pt x="53" y="93"/>
                </a:lnTo>
                <a:lnTo>
                  <a:pt x="53" y="81"/>
                </a:lnTo>
                <a:close/>
                <a:moveTo>
                  <a:pt x="53" y="112"/>
                </a:moveTo>
                <a:lnTo>
                  <a:pt x="82" y="112"/>
                </a:lnTo>
                <a:lnTo>
                  <a:pt x="82" y="124"/>
                </a:lnTo>
                <a:lnTo>
                  <a:pt x="53" y="124"/>
                </a:lnTo>
                <a:lnTo>
                  <a:pt x="53" y="112"/>
                </a:lnTo>
                <a:close/>
                <a:moveTo>
                  <a:pt x="98" y="33"/>
                </a:moveTo>
                <a:lnTo>
                  <a:pt x="98" y="0"/>
                </a:lnTo>
                <a:lnTo>
                  <a:pt x="136" y="0"/>
                </a:lnTo>
                <a:lnTo>
                  <a:pt x="136" y="33"/>
                </a:lnTo>
                <a:lnTo>
                  <a:pt x="98" y="33"/>
                </a:lnTo>
                <a:close/>
                <a:moveTo>
                  <a:pt x="103" y="50"/>
                </a:moveTo>
                <a:lnTo>
                  <a:pt x="131" y="50"/>
                </a:lnTo>
                <a:lnTo>
                  <a:pt x="131" y="62"/>
                </a:lnTo>
                <a:lnTo>
                  <a:pt x="103" y="62"/>
                </a:lnTo>
                <a:lnTo>
                  <a:pt x="103" y="50"/>
                </a:lnTo>
                <a:close/>
                <a:moveTo>
                  <a:pt x="103" y="81"/>
                </a:moveTo>
                <a:lnTo>
                  <a:pt x="131" y="81"/>
                </a:lnTo>
                <a:lnTo>
                  <a:pt x="131" y="93"/>
                </a:lnTo>
                <a:lnTo>
                  <a:pt x="103" y="93"/>
                </a:lnTo>
                <a:lnTo>
                  <a:pt x="103" y="81"/>
                </a:lnTo>
                <a:close/>
                <a:moveTo>
                  <a:pt x="103" y="112"/>
                </a:moveTo>
                <a:lnTo>
                  <a:pt x="131" y="112"/>
                </a:lnTo>
                <a:lnTo>
                  <a:pt x="131" y="124"/>
                </a:lnTo>
                <a:lnTo>
                  <a:pt x="103" y="124"/>
                </a:lnTo>
                <a:lnTo>
                  <a:pt x="103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188524" y="1472871"/>
            <a:ext cx="283953" cy="178907"/>
          </a:xfrm>
          <a:custGeom>
            <a:avLst/>
            <a:gdLst>
              <a:gd name="T0" fmla="*/ 15 w 335"/>
              <a:gd name="T1" fmla="*/ 205 h 211"/>
              <a:gd name="T2" fmla="*/ 11 w 335"/>
              <a:gd name="T3" fmla="*/ 164 h 211"/>
              <a:gd name="T4" fmla="*/ 93 w 335"/>
              <a:gd name="T5" fmla="*/ 61 h 211"/>
              <a:gd name="T6" fmla="*/ 131 w 335"/>
              <a:gd name="T7" fmla="*/ 54 h 211"/>
              <a:gd name="T8" fmla="*/ 210 w 335"/>
              <a:gd name="T9" fmla="*/ 100 h 211"/>
              <a:gd name="T10" fmla="*/ 279 w 335"/>
              <a:gd name="T11" fmla="*/ 14 h 211"/>
              <a:gd name="T12" fmla="*/ 320 w 335"/>
              <a:gd name="T13" fmla="*/ 10 h 211"/>
              <a:gd name="T14" fmla="*/ 325 w 335"/>
              <a:gd name="T15" fmla="*/ 51 h 211"/>
              <a:gd name="T16" fmla="*/ 239 w 335"/>
              <a:gd name="T17" fmla="*/ 156 h 211"/>
              <a:gd name="T18" fmla="*/ 202 w 335"/>
              <a:gd name="T19" fmla="*/ 163 h 211"/>
              <a:gd name="T20" fmla="*/ 123 w 335"/>
              <a:gd name="T21" fmla="*/ 117 h 211"/>
              <a:gd name="T22" fmla="*/ 56 w 335"/>
              <a:gd name="T23" fmla="*/ 200 h 211"/>
              <a:gd name="T24" fmla="*/ 33 w 335"/>
              <a:gd name="T25" fmla="*/ 211 h 211"/>
              <a:gd name="T26" fmla="*/ 15 w 335"/>
              <a:gd name="T27" fmla="*/ 2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5" h="211">
                <a:moveTo>
                  <a:pt x="15" y="205"/>
                </a:moveTo>
                <a:cubicBezTo>
                  <a:pt x="2" y="195"/>
                  <a:pt x="0" y="176"/>
                  <a:pt x="11" y="164"/>
                </a:cubicBezTo>
                <a:cubicBezTo>
                  <a:pt x="93" y="61"/>
                  <a:pt x="93" y="61"/>
                  <a:pt x="93" y="61"/>
                </a:cubicBezTo>
                <a:cubicBezTo>
                  <a:pt x="102" y="50"/>
                  <a:pt x="118" y="47"/>
                  <a:pt x="131" y="54"/>
                </a:cubicBezTo>
                <a:cubicBezTo>
                  <a:pt x="210" y="100"/>
                  <a:pt x="210" y="100"/>
                  <a:pt x="210" y="100"/>
                </a:cubicBezTo>
                <a:cubicBezTo>
                  <a:pt x="279" y="14"/>
                  <a:pt x="279" y="14"/>
                  <a:pt x="279" y="14"/>
                </a:cubicBezTo>
                <a:cubicBezTo>
                  <a:pt x="289" y="2"/>
                  <a:pt x="308" y="0"/>
                  <a:pt x="320" y="10"/>
                </a:cubicBezTo>
                <a:cubicBezTo>
                  <a:pt x="333" y="20"/>
                  <a:pt x="335" y="39"/>
                  <a:pt x="325" y="51"/>
                </a:cubicBezTo>
                <a:cubicBezTo>
                  <a:pt x="239" y="156"/>
                  <a:pt x="239" y="156"/>
                  <a:pt x="239" y="156"/>
                </a:cubicBezTo>
                <a:cubicBezTo>
                  <a:pt x="230" y="167"/>
                  <a:pt x="214" y="170"/>
                  <a:pt x="202" y="163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56" y="200"/>
                  <a:pt x="56" y="200"/>
                  <a:pt x="56" y="200"/>
                </a:cubicBezTo>
                <a:cubicBezTo>
                  <a:pt x="50" y="208"/>
                  <a:pt x="42" y="211"/>
                  <a:pt x="33" y="211"/>
                </a:cubicBezTo>
                <a:cubicBezTo>
                  <a:pt x="26" y="211"/>
                  <a:pt x="20" y="209"/>
                  <a:pt x="15" y="2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2526642" y="1459740"/>
            <a:ext cx="198603" cy="216658"/>
          </a:xfrm>
          <a:custGeom>
            <a:avLst/>
            <a:gdLst>
              <a:gd name="T0" fmla="*/ 32 w 121"/>
              <a:gd name="T1" fmla="*/ 132 h 132"/>
              <a:gd name="T2" fmla="*/ 0 w 121"/>
              <a:gd name="T3" fmla="*/ 132 h 132"/>
              <a:gd name="T4" fmla="*/ 0 w 121"/>
              <a:gd name="T5" fmla="*/ 36 h 132"/>
              <a:gd name="T6" fmla="*/ 32 w 121"/>
              <a:gd name="T7" fmla="*/ 36 h 132"/>
              <a:gd name="T8" fmla="*/ 32 w 121"/>
              <a:gd name="T9" fmla="*/ 132 h 132"/>
              <a:gd name="T10" fmla="*/ 77 w 121"/>
              <a:gd name="T11" fmla="*/ 132 h 132"/>
              <a:gd name="T12" fmla="*/ 45 w 121"/>
              <a:gd name="T13" fmla="*/ 132 h 132"/>
              <a:gd name="T14" fmla="*/ 45 w 121"/>
              <a:gd name="T15" fmla="*/ 61 h 132"/>
              <a:gd name="T16" fmla="*/ 77 w 121"/>
              <a:gd name="T17" fmla="*/ 61 h 132"/>
              <a:gd name="T18" fmla="*/ 77 w 121"/>
              <a:gd name="T19" fmla="*/ 132 h 132"/>
              <a:gd name="T20" fmla="*/ 121 w 121"/>
              <a:gd name="T21" fmla="*/ 132 h 132"/>
              <a:gd name="T22" fmla="*/ 89 w 121"/>
              <a:gd name="T23" fmla="*/ 132 h 132"/>
              <a:gd name="T24" fmla="*/ 89 w 121"/>
              <a:gd name="T25" fmla="*/ 0 h 132"/>
              <a:gd name="T26" fmla="*/ 121 w 121"/>
              <a:gd name="T27" fmla="*/ 0 h 132"/>
              <a:gd name="T28" fmla="*/ 121 w 121"/>
              <a:gd name="T2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1" h="132">
                <a:moveTo>
                  <a:pt x="32" y="132"/>
                </a:moveTo>
                <a:lnTo>
                  <a:pt x="0" y="132"/>
                </a:lnTo>
                <a:lnTo>
                  <a:pt x="0" y="36"/>
                </a:lnTo>
                <a:lnTo>
                  <a:pt x="32" y="36"/>
                </a:lnTo>
                <a:lnTo>
                  <a:pt x="32" y="132"/>
                </a:lnTo>
                <a:close/>
                <a:moveTo>
                  <a:pt x="77" y="132"/>
                </a:moveTo>
                <a:lnTo>
                  <a:pt x="45" y="132"/>
                </a:lnTo>
                <a:lnTo>
                  <a:pt x="45" y="61"/>
                </a:lnTo>
                <a:lnTo>
                  <a:pt x="77" y="61"/>
                </a:lnTo>
                <a:lnTo>
                  <a:pt x="77" y="132"/>
                </a:lnTo>
                <a:close/>
                <a:moveTo>
                  <a:pt x="121" y="132"/>
                </a:moveTo>
                <a:lnTo>
                  <a:pt x="89" y="132"/>
                </a:lnTo>
                <a:lnTo>
                  <a:pt x="89" y="0"/>
                </a:lnTo>
                <a:lnTo>
                  <a:pt x="121" y="0"/>
                </a:lnTo>
                <a:lnTo>
                  <a:pt x="121" y="1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2784334" y="1456458"/>
            <a:ext cx="224865" cy="224865"/>
          </a:xfrm>
          <a:custGeom>
            <a:avLst/>
            <a:gdLst>
              <a:gd name="T0" fmla="*/ 229 w 265"/>
              <a:gd name="T1" fmla="*/ 152 h 265"/>
              <a:gd name="T2" fmla="*/ 229 w 265"/>
              <a:gd name="T3" fmla="*/ 150 h 265"/>
              <a:gd name="T4" fmla="*/ 115 w 265"/>
              <a:gd name="T5" fmla="*/ 265 h 265"/>
              <a:gd name="T6" fmla="*/ 0 w 265"/>
              <a:gd name="T7" fmla="*/ 150 h 265"/>
              <a:gd name="T8" fmla="*/ 115 w 265"/>
              <a:gd name="T9" fmla="*/ 36 h 265"/>
              <a:gd name="T10" fmla="*/ 115 w 265"/>
              <a:gd name="T11" fmla="*/ 152 h 265"/>
              <a:gd name="T12" fmla="*/ 229 w 265"/>
              <a:gd name="T13" fmla="*/ 152 h 265"/>
              <a:gd name="T14" fmla="*/ 151 w 265"/>
              <a:gd name="T15" fmla="*/ 116 h 265"/>
              <a:gd name="T16" fmla="*/ 151 w 265"/>
              <a:gd name="T17" fmla="*/ 0 h 265"/>
              <a:gd name="T18" fmla="*/ 265 w 265"/>
              <a:gd name="T19" fmla="*/ 114 h 265"/>
              <a:gd name="T20" fmla="*/ 265 w 265"/>
              <a:gd name="T21" fmla="*/ 116 h 265"/>
              <a:gd name="T22" fmla="*/ 151 w 265"/>
              <a:gd name="T23" fmla="*/ 11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5" h="265">
                <a:moveTo>
                  <a:pt x="229" y="152"/>
                </a:moveTo>
                <a:cubicBezTo>
                  <a:pt x="229" y="151"/>
                  <a:pt x="229" y="150"/>
                  <a:pt x="229" y="150"/>
                </a:cubicBezTo>
                <a:cubicBezTo>
                  <a:pt x="229" y="214"/>
                  <a:pt x="178" y="265"/>
                  <a:pt x="115" y="265"/>
                </a:cubicBezTo>
                <a:cubicBezTo>
                  <a:pt x="51" y="265"/>
                  <a:pt x="0" y="214"/>
                  <a:pt x="0" y="150"/>
                </a:cubicBezTo>
                <a:cubicBezTo>
                  <a:pt x="0" y="87"/>
                  <a:pt x="51" y="36"/>
                  <a:pt x="115" y="36"/>
                </a:cubicBezTo>
                <a:cubicBezTo>
                  <a:pt x="115" y="152"/>
                  <a:pt x="115" y="152"/>
                  <a:pt x="115" y="152"/>
                </a:cubicBezTo>
                <a:lnTo>
                  <a:pt x="229" y="152"/>
                </a:lnTo>
                <a:close/>
                <a:moveTo>
                  <a:pt x="151" y="116"/>
                </a:moveTo>
                <a:cubicBezTo>
                  <a:pt x="151" y="0"/>
                  <a:pt x="151" y="0"/>
                  <a:pt x="151" y="0"/>
                </a:cubicBezTo>
                <a:cubicBezTo>
                  <a:pt x="214" y="0"/>
                  <a:pt x="265" y="51"/>
                  <a:pt x="265" y="114"/>
                </a:cubicBezTo>
                <a:cubicBezTo>
                  <a:pt x="265" y="115"/>
                  <a:pt x="265" y="115"/>
                  <a:pt x="265" y="116"/>
                </a:cubicBezTo>
                <a:lnTo>
                  <a:pt x="151" y="1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3053514" y="1464665"/>
            <a:ext cx="208452" cy="221582"/>
          </a:xfrm>
          <a:custGeom>
            <a:avLst/>
            <a:gdLst>
              <a:gd name="T0" fmla="*/ 246 w 246"/>
              <a:gd name="T1" fmla="*/ 218 h 262"/>
              <a:gd name="T2" fmla="*/ 123 w 246"/>
              <a:gd name="T3" fmla="*/ 262 h 262"/>
              <a:gd name="T4" fmla="*/ 0 w 246"/>
              <a:gd name="T5" fmla="*/ 218 h 262"/>
              <a:gd name="T6" fmla="*/ 6 w 246"/>
              <a:gd name="T7" fmla="*/ 205 h 262"/>
              <a:gd name="T8" fmla="*/ 59 w 246"/>
              <a:gd name="T9" fmla="*/ 48 h 262"/>
              <a:gd name="T10" fmla="*/ 101 w 246"/>
              <a:gd name="T11" fmla="*/ 20 h 262"/>
              <a:gd name="T12" fmla="*/ 123 w 246"/>
              <a:gd name="T13" fmla="*/ 0 h 262"/>
              <a:gd name="T14" fmla="*/ 144 w 246"/>
              <a:gd name="T15" fmla="*/ 20 h 262"/>
              <a:gd name="T16" fmla="*/ 186 w 246"/>
              <a:gd name="T17" fmla="*/ 48 h 262"/>
              <a:gd name="T18" fmla="*/ 240 w 246"/>
              <a:gd name="T19" fmla="*/ 205 h 262"/>
              <a:gd name="T20" fmla="*/ 246 w 246"/>
              <a:gd name="T21" fmla="*/ 218 h 262"/>
              <a:gd name="T22" fmla="*/ 220 w 246"/>
              <a:gd name="T23" fmla="*/ 210 h 262"/>
              <a:gd name="T24" fmla="*/ 123 w 246"/>
              <a:gd name="T25" fmla="*/ 184 h 262"/>
              <a:gd name="T26" fmla="*/ 25 w 246"/>
              <a:gd name="T27" fmla="*/ 210 h 262"/>
              <a:gd name="T28" fmla="*/ 123 w 246"/>
              <a:gd name="T29" fmla="*/ 235 h 262"/>
              <a:gd name="T30" fmla="*/ 220 w 246"/>
              <a:gd name="T31" fmla="*/ 210 h 262"/>
              <a:gd name="T32" fmla="*/ 103 w 246"/>
              <a:gd name="T33" fmla="*/ 199 h 262"/>
              <a:gd name="T34" fmla="*/ 123 w 246"/>
              <a:gd name="T35" fmla="*/ 196 h 262"/>
              <a:gd name="T36" fmla="*/ 142 w 246"/>
              <a:gd name="T37" fmla="*/ 199 h 262"/>
              <a:gd name="T38" fmla="*/ 123 w 246"/>
              <a:gd name="T39" fmla="*/ 221 h 262"/>
              <a:gd name="T40" fmla="*/ 103 w 246"/>
              <a:gd name="T41" fmla="*/ 19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6" h="262">
                <a:moveTo>
                  <a:pt x="246" y="218"/>
                </a:moveTo>
                <a:cubicBezTo>
                  <a:pt x="246" y="248"/>
                  <a:pt x="168" y="262"/>
                  <a:pt x="123" y="262"/>
                </a:cubicBezTo>
                <a:cubicBezTo>
                  <a:pt x="77" y="262"/>
                  <a:pt x="0" y="248"/>
                  <a:pt x="0" y="218"/>
                </a:cubicBezTo>
                <a:cubicBezTo>
                  <a:pt x="0" y="213"/>
                  <a:pt x="2" y="209"/>
                  <a:pt x="6" y="205"/>
                </a:cubicBezTo>
                <a:cubicBezTo>
                  <a:pt x="47" y="120"/>
                  <a:pt x="37" y="79"/>
                  <a:pt x="59" y="48"/>
                </a:cubicBezTo>
                <a:cubicBezTo>
                  <a:pt x="70" y="33"/>
                  <a:pt x="82" y="24"/>
                  <a:pt x="101" y="20"/>
                </a:cubicBezTo>
                <a:cubicBezTo>
                  <a:pt x="102" y="9"/>
                  <a:pt x="111" y="0"/>
                  <a:pt x="123" y="0"/>
                </a:cubicBezTo>
                <a:cubicBezTo>
                  <a:pt x="134" y="0"/>
                  <a:pt x="143" y="9"/>
                  <a:pt x="144" y="20"/>
                </a:cubicBezTo>
                <a:cubicBezTo>
                  <a:pt x="164" y="24"/>
                  <a:pt x="176" y="33"/>
                  <a:pt x="186" y="48"/>
                </a:cubicBezTo>
                <a:cubicBezTo>
                  <a:pt x="209" y="79"/>
                  <a:pt x="198" y="120"/>
                  <a:pt x="240" y="205"/>
                </a:cubicBezTo>
                <a:cubicBezTo>
                  <a:pt x="243" y="209"/>
                  <a:pt x="246" y="213"/>
                  <a:pt x="246" y="218"/>
                </a:cubicBezTo>
                <a:close/>
                <a:moveTo>
                  <a:pt x="220" y="210"/>
                </a:moveTo>
                <a:cubicBezTo>
                  <a:pt x="203" y="188"/>
                  <a:pt x="157" y="184"/>
                  <a:pt x="123" y="184"/>
                </a:cubicBezTo>
                <a:cubicBezTo>
                  <a:pt x="89" y="184"/>
                  <a:pt x="43" y="188"/>
                  <a:pt x="25" y="210"/>
                </a:cubicBezTo>
                <a:cubicBezTo>
                  <a:pt x="43" y="231"/>
                  <a:pt x="89" y="236"/>
                  <a:pt x="123" y="235"/>
                </a:cubicBezTo>
                <a:cubicBezTo>
                  <a:pt x="157" y="235"/>
                  <a:pt x="203" y="231"/>
                  <a:pt x="220" y="210"/>
                </a:cubicBezTo>
                <a:close/>
                <a:moveTo>
                  <a:pt x="103" y="199"/>
                </a:moveTo>
                <a:cubicBezTo>
                  <a:pt x="103" y="197"/>
                  <a:pt x="117" y="196"/>
                  <a:pt x="123" y="196"/>
                </a:cubicBezTo>
                <a:cubicBezTo>
                  <a:pt x="138" y="196"/>
                  <a:pt x="142" y="198"/>
                  <a:pt x="142" y="199"/>
                </a:cubicBezTo>
                <a:cubicBezTo>
                  <a:pt x="142" y="211"/>
                  <a:pt x="134" y="221"/>
                  <a:pt x="123" y="221"/>
                </a:cubicBezTo>
                <a:cubicBezTo>
                  <a:pt x="112" y="221"/>
                  <a:pt x="103" y="211"/>
                  <a:pt x="103" y="1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3312847" y="1474513"/>
            <a:ext cx="132950" cy="219940"/>
          </a:xfrm>
          <a:custGeom>
            <a:avLst/>
            <a:gdLst>
              <a:gd name="T0" fmla="*/ 81 w 81"/>
              <a:gd name="T1" fmla="*/ 134 h 134"/>
              <a:gd name="T2" fmla="*/ 40 w 81"/>
              <a:gd name="T3" fmla="*/ 92 h 134"/>
              <a:gd name="T4" fmla="*/ 0 w 81"/>
              <a:gd name="T5" fmla="*/ 92 h 134"/>
              <a:gd name="T6" fmla="*/ 0 w 81"/>
              <a:gd name="T7" fmla="*/ 41 h 134"/>
              <a:gd name="T8" fmla="*/ 40 w 81"/>
              <a:gd name="T9" fmla="*/ 41 h 134"/>
              <a:gd name="T10" fmla="*/ 81 w 81"/>
              <a:gd name="T11" fmla="*/ 0 h 134"/>
              <a:gd name="T12" fmla="*/ 81 w 81"/>
              <a:gd name="T1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134">
                <a:moveTo>
                  <a:pt x="81" y="134"/>
                </a:moveTo>
                <a:lnTo>
                  <a:pt x="40" y="92"/>
                </a:lnTo>
                <a:lnTo>
                  <a:pt x="0" y="92"/>
                </a:lnTo>
                <a:lnTo>
                  <a:pt x="0" y="41"/>
                </a:lnTo>
                <a:lnTo>
                  <a:pt x="40" y="41"/>
                </a:lnTo>
                <a:lnTo>
                  <a:pt x="81" y="0"/>
                </a:lnTo>
                <a:lnTo>
                  <a:pt x="81" y="1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03243" y="1517188"/>
            <a:ext cx="157569" cy="137873"/>
          </a:xfrm>
          <a:custGeom>
            <a:avLst/>
            <a:gdLst>
              <a:gd name="T0" fmla="*/ 48 w 96"/>
              <a:gd name="T1" fmla="*/ 0 h 84"/>
              <a:gd name="T2" fmla="*/ 96 w 96"/>
              <a:gd name="T3" fmla="*/ 84 h 84"/>
              <a:gd name="T4" fmla="*/ 0 w 96"/>
              <a:gd name="T5" fmla="*/ 84 h 84"/>
              <a:gd name="T6" fmla="*/ 48 w 96"/>
              <a:gd name="T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" h="84">
                <a:moveTo>
                  <a:pt x="48" y="0"/>
                </a:moveTo>
                <a:lnTo>
                  <a:pt x="96" y="84"/>
                </a:lnTo>
                <a:lnTo>
                  <a:pt x="0" y="84"/>
                </a:lnTo>
                <a:lnTo>
                  <a:pt x="4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705128" y="1446610"/>
            <a:ext cx="237996" cy="237996"/>
          </a:xfrm>
          <a:custGeom>
            <a:avLst/>
            <a:gdLst>
              <a:gd name="T0" fmla="*/ 280 w 280"/>
              <a:gd name="T1" fmla="*/ 140 h 280"/>
              <a:gd name="T2" fmla="*/ 140 w 280"/>
              <a:gd name="T3" fmla="*/ 280 h 280"/>
              <a:gd name="T4" fmla="*/ 0 w 280"/>
              <a:gd name="T5" fmla="*/ 140 h 280"/>
              <a:gd name="T6" fmla="*/ 140 w 280"/>
              <a:gd name="T7" fmla="*/ 0 h 280"/>
              <a:gd name="T8" fmla="*/ 280 w 280"/>
              <a:gd name="T9" fmla="*/ 140 h 280"/>
              <a:gd name="T10" fmla="*/ 165 w 280"/>
              <a:gd name="T11" fmla="*/ 68 h 280"/>
              <a:gd name="T12" fmla="*/ 140 w 280"/>
              <a:gd name="T13" fmla="*/ 44 h 280"/>
              <a:gd name="T14" fmla="*/ 115 w 280"/>
              <a:gd name="T15" fmla="*/ 68 h 280"/>
              <a:gd name="T16" fmla="*/ 140 w 280"/>
              <a:gd name="T17" fmla="*/ 93 h 280"/>
              <a:gd name="T18" fmla="*/ 165 w 280"/>
              <a:gd name="T19" fmla="*/ 68 h 280"/>
              <a:gd name="T20" fmla="*/ 161 w 280"/>
              <a:gd name="T21" fmla="*/ 114 h 280"/>
              <a:gd name="T22" fmla="*/ 119 w 280"/>
              <a:gd name="T23" fmla="*/ 114 h 280"/>
              <a:gd name="T24" fmla="*/ 119 w 280"/>
              <a:gd name="T25" fmla="*/ 234 h 280"/>
              <a:gd name="T26" fmla="*/ 161 w 280"/>
              <a:gd name="T27" fmla="*/ 234 h 280"/>
              <a:gd name="T28" fmla="*/ 161 w 280"/>
              <a:gd name="T29" fmla="*/ 114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0" h="280">
                <a:moveTo>
                  <a:pt x="280" y="140"/>
                </a:moveTo>
                <a:cubicBezTo>
                  <a:pt x="280" y="218"/>
                  <a:pt x="217" y="280"/>
                  <a:pt x="140" y="280"/>
                </a:cubicBezTo>
                <a:cubicBezTo>
                  <a:pt x="62" y="280"/>
                  <a:pt x="0" y="218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165" y="68"/>
                </a:moveTo>
                <a:cubicBezTo>
                  <a:pt x="165" y="55"/>
                  <a:pt x="154" y="44"/>
                  <a:pt x="140" y="44"/>
                </a:cubicBezTo>
                <a:cubicBezTo>
                  <a:pt x="126" y="44"/>
                  <a:pt x="115" y="55"/>
                  <a:pt x="115" y="68"/>
                </a:cubicBezTo>
                <a:cubicBezTo>
                  <a:pt x="115" y="82"/>
                  <a:pt x="126" y="93"/>
                  <a:pt x="140" y="93"/>
                </a:cubicBezTo>
                <a:cubicBezTo>
                  <a:pt x="154" y="93"/>
                  <a:pt x="165" y="82"/>
                  <a:pt x="165" y="68"/>
                </a:cubicBezTo>
                <a:close/>
                <a:moveTo>
                  <a:pt x="161" y="114"/>
                </a:moveTo>
                <a:cubicBezTo>
                  <a:pt x="119" y="114"/>
                  <a:pt x="119" y="114"/>
                  <a:pt x="119" y="114"/>
                </a:cubicBezTo>
                <a:cubicBezTo>
                  <a:pt x="119" y="234"/>
                  <a:pt x="119" y="234"/>
                  <a:pt x="119" y="234"/>
                </a:cubicBezTo>
                <a:cubicBezTo>
                  <a:pt x="161" y="234"/>
                  <a:pt x="161" y="234"/>
                  <a:pt x="161" y="234"/>
                </a:cubicBezTo>
                <a:lnTo>
                  <a:pt x="161" y="1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089203" y="1431838"/>
            <a:ext cx="211734" cy="251127"/>
          </a:xfrm>
          <a:custGeom>
            <a:avLst/>
            <a:gdLst>
              <a:gd name="T0" fmla="*/ 251 w 251"/>
              <a:gd name="T1" fmla="*/ 204 h 297"/>
              <a:gd name="T2" fmla="*/ 158 w 251"/>
              <a:gd name="T3" fmla="*/ 297 h 297"/>
              <a:gd name="T4" fmla="*/ 66 w 251"/>
              <a:gd name="T5" fmla="*/ 204 h 297"/>
              <a:gd name="T6" fmla="*/ 95 w 251"/>
              <a:gd name="T7" fmla="*/ 137 h 297"/>
              <a:gd name="T8" fmla="*/ 95 w 251"/>
              <a:gd name="T9" fmla="*/ 64 h 297"/>
              <a:gd name="T10" fmla="*/ 65 w 251"/>
              <a:gd name="T11" fmla="*/ 34 h 297"/>
              <a:gd name="T12" fmla="*/ 35 w 251"/>
              <a:gd name="T13" fmla="*/ 64 h 297"/>
              <a:gd name="T14" fmla="*/ 35 w 251"/>
              <a:gd name="T15" fmla="*/ 109 h 297"/>
              <a:gd name="T16" fmla="*/ 0 w 251"/>
              <a:gd name="T17" fmla="*/ 109 h 297"/>
              <a:gd name="T18" fmla="*/ 0 w 251"/>
              <a:gd name="T19" fmla="*/ 64 h 297"/>
              <a:gd name="T20" fmla="*/ 65 w 251"/>
              <a:gd name="T21" fmla="*/ 0 h 297"/>
              <a:gd name="T22" fmla="*/ 130 w 251"/>
              <a:gd name="T23" fmla="*/ 64 h 297"/>
              <a:gd name="T24" fmla="*/ 130 w 251"/>
              <a:gd name="T25" fmla="*/ 116 h 297"/>
              <a:gd name="T26" fmla="*/ 158 w 251"/>
              <a:gd name="T27" fmla="*/ 112 h 297"/>
              <a:gd name="T28" fmla="*/ 251 w 251"/>
              <a:gd name="T29" fmla="*/ 204 h 297"/>
              <a:gd name="T30" fmla="*/ 122 w 251"/>
              <a:gd name="T31" fmla="*/ 194 h 297"/>
              <a:gd name="T32" fmla="*/ 92 w 251"/>
              <a:gd name="T33" fmla="*/ 194 h 297"/>
              <a:gd name="T34" fmla="*/ 88 w 251"/>
              <a:gd name="T35" fmla="*/ 204 h 297"/>
              <a:gd name="T36" fmla="*/ 92 w 251"/>
              <a:gd name="T37" fmla="*/ 215 h 297"/>
              <a:gd name="T38" fmla="*/ 122 w 251"/>
              <a:gd name="T39" fmla="*/ 215 h 297"/>
              <a:gd name="T40" fmla="*/ 122 w 251"/>
              <a:gd name="T41" fmla="*/ 194 h 297"/>
              <a:gd name="T42" fmla="*/ 140 w 251"/>
              <a:gd name="T43" fmla="*/ 171 h 297"/>
              <a:gd name="T44" fmla="*/ 119 w 251"/>
              <a:gd name="T45" fmla="*/ 150 h 297"/>
              <a:gd name="T46" fmla="*/ 108 w 251"/>
              <a:gd name="T47" fmla="*/ 154 h 297"/>
              <a:gd name="T48" fmla="*/ 104 w 251"/>
              <a:gd name="T49" fmla="*/ 165 h 297"/>
              <a:gd name="T50" fmla="*/ 125 w 251"/>
              <a:gd name="T51" fmla="*/ 186 h 297"/>
              <a:gd name="T52" fmla="*/ 140 w 251"/>
              <a:gd name="T53" fmla="*/ 171 h 297"/>
              <a:gd name="T54" fmla="*/ 125 w 251"/>
              <a:gd name="T55" fmla="*/ 222 h 297"/>
              <a:gd name="T56" fmla="*/ 104 w 251"/>
              <a:gd name="T57" fmla="*/ 244 h 297"/>
              <a:gd name="T58" fmla="*/ 108 w 251"/>
              <a:gd name="T59" fmla="*/ 254 h 297"/>
              <a:gd name="T60" fmla="*/ 119 w 251"/>
              <a:gd name="T61" fmla="*/ 258 h 297"/>
              <a:gd name="T62" fmla="*/ 140 w 251"/>
              <a:gd name="T63" fmla="*/ 237 h 297"/>
              <a:gd name="T64" fmla="*/ 125 w 251"/>
              <a:gd name="T65" fmla="*/ 222 h 297"/>
              <a:gd name="T66" fmla="*/ 168 w 251"/>
              <a:gd name="T67" fmla="*/ 168 h 297"/>
              <a:gd name="T68" fmla="*/ 168 w 251"/>
              <a:gd name="T69" fmla="*/ 138 h 297"/>
              <a:gd name="T70" fmla="*/ 158 w 251"/>
              <a:gd name="T71" fmla="*/ 134 h 297"/>
              <a:gd name="T72" fmla="*/ 148 w 251"/>
              <a:gd name="T73" fmla="*/ 138 h 297"/>
              <a:gd name="T74" fmla="*/ 148 w 251"/>
              <a:gd name="T75" fmla="*/ 168 h 297"/>
              <a:gd name="T76" fmla="*/ 168 w 251"/>
              <a:gd name="T77" fmla="*/ 168 h 297"/>
              <a:gd name="T78" fmla="*/ 148 w 251"/>
              <a:gd name="T79" fmla="*/ 240 h 297"/>
              <a:gd name="T80" fmla="*/ 148 w 251"/>
              <a:gd name="T81" fmla="*/ 270 h 297"/>
              <a:gd name="T82" fmla="*/ 158 w 251"/>
              <a:gd name="T83" fmla="*/ 274 h 297"/>
              <a:gd name="T84" fmla="*/ 168 w 251"/>
              <a:gd name="T85" fmla="*/ 270 h 297"/>
              <a:gd name="T86" fmla="*/ 168 w 251"/>
              <a:gd name="T87" fmla="*/ 240 h 297"/>
              <a:gd name="T88" fmla="*/ 148 w 251"/>
              <a:gd name="T89" fmla="*/ 240 h 297"/>
              <a:gd name="T90" fmla="*/ 191 w 251"/>
              <a:gd name="T91" fmla="*/ 186 h 297"/>
              <a:gd name="T92" fmla="*/ 212 w 251"/>
              <a:gd name="T93" fmla="*/ 165 h 297"/>
              <a:gd name="T94" fmla="*/ 208 w 251"/>
              <a:gd name="T95" fmla="*/ 154 h 297"/>
              <a:gd name="T96" fmla="*/ 197 w 251"/>
              <a:gd name="T97" fmla="*/ 150 h 297"/>
              <a:gd name="T98" fmla="*/ 176 w 251"/>
              <a:gd name="T99" fmla="*/ 171 h 297"/>
              <a:gd name="T100" fmla="*/ 191 w 251"/>
              <a:gd name="T101" fmla="*/ 186 h 297"/>
              <a:gd name="T102" fmla="*/ 176 w 251"/>
              <a:gd name="T103" fmla="*/ 237 h 297"/>
              <a:gd name="T104" fmla="*/ 197 w 251"/>
              <a:gd name="T105" fmla="*/ 258 h 297"/>
              <a:gd name="T106" fmla="*/ 208 w 251"/>
              <a:gd name="T107" fmla="*/ 254 h 297"/>
              <a:gd name="T108" fmla="*/ 212 w 251"/>
              <a:gd name="T109" fmla="*/ 244 h 297"/>
              <a:gd name="T110" fmla="*/ 191 w 251"/>
              <a:gd name="T111" fmla="*/ 222 h 297"/>
              <a:gd name="T112" fmla="*/ 176 w 251"/>
              <a:gd name="T113" fmla="*/ 237 h 297"/>
              <a:gd name="T114" fmla="*/ 194 w 251"/>
              <a:gd name="T115" fmla="*/ 215 h 297"/>
              <a:gd name="T116" fmla="*/ 224 w 251"/>
              <a:gd name="T117" fmla="*/ 215 h 297"/>
              <a:gd name="T118" fmla="*/ 228 w 251"/>
              <a:gd name="T119" fmla="*/ 204 h 297"/>
              <a:gd name="T120" fmla="*/ 224 w 251"/>
              <a:gd name="T121" fmla="*/ 194 h 297"/>
              <a:gd name="T122" fmla="*/ 194 w 251"/>
              <a:gd name="T123" fmla="*/ 194 h 297"/>
              <a:gd name="T124" fmla="*/ 194 w 251"/>
              <a:gd name="T125" fmla="*/ 215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1" h="297">
                <a:moveTo>
                  <a:pt x="251" y="204"/>
                </a:moveTo>
                <a:cubicBezTo>
                  <a:pt x="251" y="255"/>
                  <a:pt x="209" y="297"/>
                  <a:pt x="158" y="297"/>
                </a:cubicBezTo>
                <a:cubicBezTo>
                  <a:pt x="107" y="297"/>
                  <a:pt x="66" y="255"/>
                  <a:pt x="66" y="204"/>
                </a:cubicBezTo>
                <a:cubicBezTo>
                  <a:pt x="66" y="178"/>
                  <a:pt x="77" y="154"/>
                  <a:pt x="95" y="137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48"/>
                  <a:pt x="81" y="34"/>
                  <a:pt x="65" y="34"/>
                </a:cubicBezTo>
                <a:cubicBezTo>
                  <a:pt x="48" y="34"/>
                  <a:pt x="35" y="48"/>
                  <a:pt x="35" y="64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30" y="28"/>
                  <a:pt x="130" y="64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139" y="113"/>
                  <a:pt x="148" y="112"/>
                  <a:pt x="158" y="112"/>
                </a:cubicBezTo>
                <a:cubicBezTo>
                  <a:pt x="209" y="112"/>
                  <a:pt x="251" y="153"/>
                  <a:pt x="251" y="204"/>
                </a:cubicBezTo>
                <a:close/>
                <a:moveTo>
                  <a:pt x="122" y="194"/>
                </a:moveTo>
                <a:cubicBezTo>
                  <a:pt x="92" y="194"/>
                  <a:pt x="92" y="194"/>
                  <a:pt x="92" y="194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92" y="215"/>
                  <a:pt x="92" y="215"/>
                  <a:pt x="92" y="215"/>
                </a:cubicBezTo>
                <a:cubicBezTo>
                  <a:pt x="122" y="215"/>
                  <a:pt x="122" y="215"/>
                  <a:pt x="122" y="215"/>
                </a:cubicBezTo>
                <a:lnTo>
                  <a:pt x="122" y="194"/>
                </a:lnTo>
                <a:close/>
                <a:moveTo>
                  <a:pt x="140" y="171"/>
                </a:moveTo>
                <a:cubicBezTo>
                  <a:pt x="119" y="150"/>
                  <a:pt x="119" y="150"/>
                  <a:pt x="119" y="150"/>
                </a:cubicBezTo>
                <a:cubicBezTo>
                  <a:pt x="108" y="154"/>
                  <a:pt x="108" y="154"/>
                  <a:pt x="108" y="154"/>
                </a:cubicBezTo>
                <a:cubicBezTo>
                  <a:pt x="104" y="165"/>
                  <a:pt x="104" y="165"/>
                  <a:pt x="104" y="165"/>
                </a:cubicBezTo>
                <a:cubicBezTo>
                  <a:pt x="125" y="186"/>
                  <a:pt x="125" y="186"/>
                  <a:pt x="125" y="186"/>
                </a:cubicBezTo>
                <a:lnTo>
                  <a:pt x="140" y="171"/>
                </a:lnTo>
                <a:close/>
                <a:moveTo>
                  <a:pt x="125" y="222"/>
                </a:moveTo>
                <a:cubicBezTo>
                  <a:pt x="104" y="244"/>
                  <a:pt x="104" y="244"/>
                  <a:pt x="104" y="244"/>
                </a:cubicBezTo>
                <a:cubicBezTo>
                  <a:pt x="108" y="254"/>
                  <a:pt x="108" y="254"/>
                  <a:pt x="108" y="254"/>
                </a:cubicBezTo>
                <a:cubicBezTo>
                  <a:pt x="119" y="258"/>
                  <a:pt x="119" y="258"/>
                  <a:pt x="119" y="258"/>
                </a:cubicBezTo>
                <a:cubicBezTo>
                  <a:pt x="140" y="237"/>
                  <a:pt x="140" y="237"/>
                  <a:pt x="140" y="237"/>
                </a:cubicBezTo>
                <a:lnTo>
                  <a:pt x="125" y="222"/>
                </a:lnTo>
                <a:close/>
                <a:moveTo>
                  <a:pt x="168" y="168"/>
                </a:moveTo>
                <a:cubicBezTo>
                  <a:pt x="168" y="138"/>
                  <a:pt x="168" y="138"/>
                  <a:pt x="168" y="138"/>
                </a:cubicBezTo>
                <a:cubicBezTo>
                  <a:pt x="158" y="134"/>
                  <a:pt x="158" y="134"/>
                  <a:pt x="158" y="134"/>
                </a:cubicBezTo>
                <a:cubicBezTo>
                  <a:pt x="148" y="138"/>
                  <a:pt x="148" y="138"/>
                  <a:pt x="148" y="138"/>
                </a:cubicBezTo>
                <a:cubicBezTo>
                  <a:pt x="148" y="168"/>
                  <a:pt x="148" y="168"/>
                  <a:pt x="148" y="168"/>
                </a:cubicBezTo>
                <a:lnTo>
                  <a:pt x="168" y="168"/>
                </a:lnTo>
                <a:close/>
                <a:moveTo>
                  <a:pt x="148" y="240"/>
                </a:moveTo>
                <a:cubicBezTo>
                  <a:pt x="148" y="270"/>
                  <a:pt x="148" y="270"/>
                  <a:pt x="148" y="270"/>
                </a:cubicBezTo>
                <a:cubicBezTo>
                  <a:pt x="158" y="274"/>
                  <a:pt x="158" y="274"/>
                  <a:pt x="158" y="274"/>
                </a:cubicBezTo>
                <a:cubicBezTo>
                  <a:pt x="168" y="270"/>
                  <a:pt x="168" y="270"/>
                  <a:pt x="168" y="270"/>
                </a:cubicBezTo>
                <a:cubicBezTo>
                  <a:pt x="168" y="240"/>
                  <a:pt x="168" y="240"/>
                  <a:pt x="168" y="240"/>
                </a:cubicBezTo>
                <a:lnTo>
                  <a:pt x="148" y="240"/>
                </a:lnTo>
                <a:close/>
                <a:moveTo>
                  <a:pt x="191" y="186"/>
                </a:moveTo>
                <a:cubicBezTo>
                  <a:pt x="212" y="165"/>
                  <a:pt x="212" y="165"/>
                  <a:pt x="212" y="165"/>
                </a:cubicBezTo>
                <a:cubicBezTo>
                  <a:pt x="208" y="154"/>
                  <a:pt x="208" y="154"/>
                  <a:pt x="208" y="154"/>
                </a:cubicBezTo>
                <a:cubicBezTo>
                  <a:pt x="197" y="150"/>
                  <a:pt x="197" y="150"/>
                  <a:pt x="197" y="150"/>
                </a:cubicBezTo>
                <a:cubicBezTo>
                  <a:pt x="176" y="171"/>
                  <a:pt x="176" y="171"/>
                  <a:pt x="176" y="171"/>
                </a:cubicBezTo>
                <a:lnTo>
                  <a:pt x="191" y="186"/>
                </a:lnTo>
                <a:close/>
                <a:moveTo>
                  <a:pt x="176" y="237"/>
                </a:moveTo>
                <a:cubicBezTo>
                  <a:pt x="197" y="258"/>
                  <a:pt x="197" y="258"/>
                  <a:pt x="197" y="258"/>
                </a:cubicBezTo>
                <a:cubicBezTo>
                  <a:pt x="208" y="254"/>
                  <a:pt x="208" y="254"/>
                  <a:pt x="208" y="254"/>
                </a:cubicBezTo>
                <a:cubicBezTo>
                  <a:pt x="212" y="244"/>
                  <a:pt x="212" y="244"/>
                  <a:pt x="212" y="244"/>
                </a:cubicBezTo>
                <a:cubicBezTo>
                  <a:pt x="191" y="222"/>
                  <a:pt x="191" y="222"/>
                  <a:pt x="191" y="222"/>
                </a:cubicBezTo>
                <a:lnTo>
                  <a:pt x="176" y="237"/>
                </a:lnTo>
                <a:close/>
                <a:moveTo>
                  <a:pt x="194" y="215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04"/>
                  <a:pt x="228" y="204"/>
                  <a:pt x="228" y="204"/>
                </a:cubicBezTo>
                <a:cubicBezTo>
                  <a:pt x="224" y="194"/>
                  <a:pt x="224" y="194"/>
                  <a:pt x="224" y="194"/>
                </a:cubicBezTo>
                <a:cubicBezTo>
                  <a:pt x="194" y="194"/>
                  <a:pt x="194" y="194"/>
                  <a:pt x="194" y="194"/>
                </a:cubicBezTo>
                <a:lnTo>
                  <a:pt x="194" y="2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6" name="Freeform 18"/>
          <p:cNvSpPr>
            <a:spLocks noEditPoints="1"/>
          </p:cNvSpPr>
          <p:nvPr/>
        </p:nvSpPr>
        <p:spPr bwMode="auto">
          <a:xfrm>
            <a:off x="4455224" y="1446610"/>
            <a:ext cx="236354" cy="237996"/>
          </a:xfrm>
          <a:custGeom>
            <a:avLst/>
            <a:gdLst>
              <a:gd name="T0" fmla="*/ 140 w 279"/>
              <a:gd name="T1" fmla="*/ 279 h 279"/>
              <a:gd name="T2" fmla="*/ 140 w 279"/>
              <a:gd name="T3" fmla="*/ 0 h 279"/>
              <a:gd name="T4" fmla="*/ 72 w 279"/>
              <a:gd name="T5" fmla="*/ 175 h 279"/>
              <a:gd name="T6" fmla="*/ 71 w 279"/>
              <a:gd name="T7" fmla="*/ 117 h 279"/>
              <a:gd name="T8" fmla="*/ 26 w 279"/>
              <a:gd name="T9" fmla="*/ 139 h 279"/>
              <a:gd name="T10" fmla="*/ 72 w 279"/>
              <a:gd name="T11" fmla="*/ 175 h 279"/>
              <a:gd name="T12" fmla="*/ 75 w 279"/>
              <a:gd name="T13" fmla="*/ 192 h 279"/>
              <a:gd name="T14" fmla="*/ 59 w 279"/>
              <a:gd name="T15" fmla="*/ 220 h 279"/>
              <a:gd name="T16" fmla="*/ 37 w 279"/>
              <a:gd name="T17" fmla="*/ 91 h 279"/>
              <a:gd name="T18" fmla="*/ 98 w 279"/>
              <a:gd name="T19" fmla="*/ 34 h 279"/>
              <a:gd name="T20" fmla="*/ 37 w 279"/>
              <a:gd name="T21" fmla="*/ 91 h 279"/>
              <a:gd name="T22" fmla="*/ 131 w 279"/>
              <a:gd name="T23" fmla="*/ 182 h 279"/>
              <a:gd name="T24" fmla="*/ 86 w 279"/>
              <a:gd name="T25" fmla="*/ 118 h 279"/>
              <a:gd name="T26" fmla="*/ 88 w 279"/>
              <a:gd name="T27" fmla="*/ 178 h 279"/>
              <a:gd name="T28" fmla="*/ 131 w 279"/>
              <a:gd name="T29" fmla="*/ 106 h 279"/>
              <a:gd name="T30" fmla="*/ 130 w 279"/>
              <a:gd name="T31" fmla="*/ 26 h 279"/>
              <a:gd name="T32" fmla="*/ 131 w 279"/>
              <a:gd name="T33" fmla="*/ 253 h 279"/>
              <a:gd name="T34" fmla="*/ 92 w 279"/>
              <a:gd name="T35" fmla="*/ 195 h 279"/>
              <a:gd name="T36" fmla="*/ 131 w 279"/>
              <a:gd name="T37" fmla="*/ 253 h 279"/>
              <a:gd name="T38" fmla="*/ 148 w 279"/>
              <a:gd name="T39" fmla="*/ 106 h 279"/>
              <a:gd name="T40" fmla="*/ 159 w 279"/>
              <a:gd name="T41" fmla="*/ 32 h 279"/>
              <a:gd name="T42" fmla="*/ 191 w 279"/>
              <a:gd name="T43" fmla="*/ 178 h 279"/>
              <a:gd name="T44" fmla="*/ 193 w 279"/>
              <a:gd name="T45" fmla="*/ 119 h 279"/>
              <a:gd name="T46" fmla="*/ 148 w 279"/>
              <a:gd name="T47" fmla="*/ 182 h 279"/>
              <a:gd name="T48" fmla="*/ 188 w 279"/>
              <a:gd name="T49" fmla="*/ 195 h 279"/>
              <a:gd name="T50" fmla="*/ 148 w 279"/>
              <a:gd name="T51" fmla="*/ 253 h 279"/>
              <a:gd name="T52" fmla="*/ 181 w 279"/>
              <a:gd name="T53" fmla="*/ 34 h 279"/>
              <a:gd name="T54" fmla="*/ 242 w 279"/>
              <a:gd name="T55" fmla="*/ 91 h 279"/>
              <a:gd name="T56" fmla="*/ 246 w 279"/>
              <a:gd name="T57" fmla="*/ 180 h 279"/>
              <a:gd name="T58" fmla="*/ 183 w 279"/>
              <a:gd name="T59" fmla="*/ 244 h 279"/>
              <a:gd name="T60" fmla="*/ 246 w 279"/>
              <a:gd name="T61" fmla="*/ 180 h 279"/>
              <a:gd name="T62" fmla="*/ 207 w 279"/>
              <a:gd name="T63" fmla="*/ 175 h 279"/>
              <a:gd name="T64" fmla="*/ 248 w 279"/>
              <a:gd name="T65" fmla="*/ 106 h 279"/>
              <a:gd name="T66" fmla="*/ 209 w 279"/>
              <a:gd name="T67" fmla="*/ 14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279">
                <a:moveTo>
                  <a:pt x="279" y="139"/>
                </a:moveTo>
                <a:cubicBezTo>
                  <a:pt x="279" y="217"/>
                  <a:pt x="218" y="279"/>
                  <a:pt x="140" y="279"/>
                </a:cubicBezTo>
                <a:cubicBezTo>
                  <a:pt x="62" y="279"/>
                  <a:pt x="0" y="217"/>
                  <a:pt x="0" y="139"/>
                </a:cubicBezTo>
                <a:cubicBezTo>
                  <a:pt x="0" y="62"/>
                  <a:pt x="62" y="0"/>
                  <a:pt x="140" y="0"/>
                </a:cubicBezTo>
                <a:cubicBezTo>
                  <a:pt x="218" y="0"/>
                  <a:pt x="279" y="62"/>
                  <a:pt x="279" y="139"/>
                </a:cubicBezTo>
                <a:close/>
                <a:moveTo>
                  <a:pt x="72" y="175"/>
                </a:moveTo>
                <a:cubicBezTo>
                  <a:pt x="70" y="164"/>
                  <a:pt x="70" y="152"/>
                  <a:pt x="70" y="140"/>
                </a:cubicBezTo>
                <a:cubicBezTo>
                  <a:pt x="70" y="132"/>
                  <a:pt x="70" y="125"/>
                  <a:pt x="71" y="117"/>
                </a:cubicBezTo>
                <a:cubicBezTo>
                  <a:pt x="51" y="113"/>
                  <a:pt x="39" y="110"/>
                  <a:pt x="30" y="106"/>
                </a:cubicBezTo>
                <a:cubicBezTo>
                  <a:pt x="27" y="116"/>
                  <a:pt x="26" y="128"/>
                  <a:pt x="26" y="139"/>
                </a:cubicBezTo>
                <a:cubicBezTo>
                  <a:pt x="26" y="145"/>
                  <a:pt x="26" y="150"/>
                  <a:pt x="26" y="155"/>
                </a:cubicBezTo>
                <a:cubicBezTo>
                  <a:pt x="32" y="161"/>
                  <a:pt x="46" y="170"/>
                  <a:pt x="72" y="175"/>
                </a:cubicBezTo>
                <a:close/>
                <a:moveTo>
                  <a:pt x="96" y="244"/>
                </a:moveTo>
                <a:cubicBezTo>
                  <a:pt x="86" y="230"/>
                  <a:pt x="79" y="213"/>
                  <a:pt x="75" y="192"/>
                </a:cubicBezTo>
                <a:cubicBezTo>
                  <a:pt x="58" y="188"/>
                  <a:pt x="42" y="183"/>
                  <a:pt x="32" y="178"/>
                </a:cubicBezTo>
                <a:cubicBezTo>
                  <a:pt x="39" y="194"/>
                  <a:pt x="47" y="208"/>
                  <a:pt x="59" y="220"/>
                </a:cubicBezTo>
                <a:cubicBezTo>
                  <a:pt x="70" y="231"/>
                  <a:pt x="82" y="239"/>
                  <a:pt x="96" y="244"/>
                </a:cubicBezTo>
                <a:close/>
                <a:moveTo>
                  <a:pt x="37" y="91"/>
                </a:moveTo>
                <a:cubicBezTo>
                  <a:pt x="41" y="94"/>
                  <a:pt x="47" y="95"/>
                  <a:pt x="73" y="102"/>
                </a:cubicBezTo>
                <a:cubicBezTo>
                  <a:pt x="77" y="74"/>
                  <a:pt x="86" y="51"/>
                  <a:pt x="98" y="34"/>
                </a:cubicBezTo>
                <a:cubicBezTo>
                  <a:pt x="84" y="41"/>
                  <a:pt x="71" y="47"/>
                  <a:pt x="59" y="59"/>
                </a:cubicBezTo>
                <a:cubicBezTo>
                  <a:pt x="49" y="68"/>
                  <a:pt x="42" y="80"/>
                  <a:pt x="37" y="91"/>
                </a:cubicBezTo>
                <a:close/>
                <a:moveTo>
                  <a:pt x="88" y="178"/>
                </a:moveTo>
                <a:cubicBezTo>
                  <a:pt x="102" y="180"/>
                  <a:pt x="117" y="182"/>
                  <a:pt x="131" y="182"/>
                </a:cubicBezTo>
                <a:cubicBezTo>
                  <a:pt x="131" y="121"/>
                  <a:pt x="131" y="121"/>
                  <a:pt x="131" y="121"/>
                </a:cubicBezTo>
                <a:cubicBezTo>
                  <a:pt x="116" y="121"/>
                  <a:pt x="100" y="120"/>
                  <a:pt x="86" y="118"/>
                </a:cubicBezTo>
                <a:cubicBezTo>
                  <a:pt x="86" y="126"/>
                  <a:pt x="85" y="133"/>
                  <a:pt x="85" y="140"/>
                </a:cubicBezTo>
                <a:cubicBezTo>
                  <a:pt x="85" y="153"/>
                  <a:pt x="86" y="166"/>
                  <a:pt x="88" y="178"/>
                </a:cubicBezTo>
                <a:close/>
                <a:moveTo>
                  <a:pt x="88" y="104"/>
                </a:moveTo>
                <a:cubicBezTo>
                  <a:pt x="102" y="105"/>
                  <a:pt x="117" y="106"/>
                  <a:pt x="131" y="106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131" y="26"/>
                  <a:pt x="131" y="26"/>
                  <a:pt x="130" y="26"/>
                </a:cubicBezTo>
                <a:cubicBezTo>
                  <a:pt x="111" y="34"/>
                  <a:pt x="95" y="64"/>
                  <a:pt x="88" y="104"/>
                </a:cubicBezTo>
                <a:close/>
                <a:moveTo>
                  <a:pt x="131" y="253"/>
                </a:moveTo>
                <a:cubicBezTo>
                  <a:pt x="131" y="197"/>
                  <a:pt x="131" y="197"/>
                  <a:pt x="131" y="197"/>
                </a:cubicBezTo>
                <a:cubicBezTo>
                  <a:pt x="118" y="197"/>
                  <a:pt x="104" y="196"/>
                  <a:pt x="92" y="195"/>
                </a:cubicBezTo>
                <a:cubicBezTo>
                  <a:pt x="94" y="206"/>
                  <a:pt x="98" y="216"/>
                  <a:pt x="103" y="225"/>
                </a:cubicBezTo>
                <a:cubicBezTo>
                  <a:pt x="110" y="240"/>
                  <a:pt x="120" y="253"/>
                  <a:pt x="131" y="253"/>
                </a:cubicBezTo>
                <a:close/>
                <a:moveTo>
                  <a:pt x="148" y="26"/>
                </a:moveTo>
                <a:cubicBezTo>
                  <a:pt x="148" y="106"/>
                  <a:pt x="148" y="106"/>
                  <a:pt x="148" y="106"/>
                </a:cubicBezTo>
                <a:cubicBezTo>
                  <a:pt x="163" y="106"/>
                  <a:pt x="177" y="105"/>
                  <a:pt x="192" y="104"/>
                </a:cubicBezTo>
                <a:cubicBezTo>
                  <a:pt x="186" y="73"/>
                  <a:pt x="173" y="46"/>
                  <a:pt x="159" y="32"/>
                </a:cubicBezTo>
                <a:cubicBezTo>
                  <a:pt x="155" y="30"/>
                  <a:pt x="151" y="26"/>
                  <a:pt x="148" y="26"/>
                </a:cubicBezTo>
                <a:close/>
                <a:moveTo>
                  <a:pt x="191" y="178"/>
                </a:moveTo>
                <a:cubicBezTo>
                  <a:pt x="193" y="167"/>
                  <a:pt x="194" y="153"/>
                  <a:pt x="194" y="140"/>
                </a:cubicBezTo>
                <a:cubicBezTo>
                  <a:pt x="194" y="133"/>
                  <a:pt x="194" y="126"/>
                  <a:pt x="193" y="119"/>
                </a:cubicBezTo>
                <a:cubicBezTo>
                  <a:pt x="179" y="120"/>
                  <a:pt x="164" y="121"/>
                  <a:pt x="148" y="121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63" y="182"/>
                  <a:pt x="177" y="180"/>
                  <a:pt x="191" y="178"/>
                </a:cubicBezTo>
                <a:close/>
                <a:moveTo>
                  <a:pt x="188" y="195"/>
                </a:moveTo>
                <a:cubicBezTo>
                  <a:pt x="174" y="196"/>
                  <a:pt x="161" y="197"/>
                  <a:pt x="148" y="197"/>
                </a:cubicBezTo>
                <a:cubicBezTo>
                  <a:pt x="148" y="253"/>
                  <a:pt x="148" y="253"/>
                  <a:pt x="148" y="253"/>
                </a:cubicBezTo>
                <a:cubicBezTo>
                  <a:pt x="170" y="253"/>
                  <a:pt x="182" y="214"/>
                  <a:pt x="188" y="195"/>
                </a:cubicBezTo>
                <a:close/>
                <a:moveTo>
                  <a:pt x="181" y="34"/>
                </a:moveTo>
                <a:cubicBezTo>
                  <a:pt x="194" y="50"/>
                  <a:pt x="202" y="74"/>
                  <a:pt x="206" y="102"/>
                </a:cubicBezTo>
                <a:cubicBezTo>
                  <a:pt x="229" y="98"/>
                  <a:pt x="239" y="94"/>
                  <a:pt x="242" y="91"/>
                </a:cubicBezTo>
                <a:cubicBezTo>
                  <a:pt x="230" y="65"/>
                  <a:pt x="207" y="43"/>
                  <a:pt x="181" y="34"/>
                </a:cubicBezTo>
                <a:close/>
                <a:moveTo>
                  <a:pt x="246" y="180"/>
                </a:moveTo>
                <a:cubicBezTo>
                  <a:pt x="235" y="185"/>
                  <a:pt x="220" y="189"/>
                  <a:pt x="204" y="193"/>
                </a:cubicBezTo>
                <a:cubicBezTo>
                  <a:pt x="199" y="213"/>
                  <a:pt x="193" y="230"/>
                  <a:pt x="183" y="244"/>
                </a:cubicBezTo>
                <a:cubicBezTo>
                  <a:pt x="196" y="239"/>
                  <a:pt x="210" y="231"/>
                  <a:pt x="220" y="220"/>
                </a:cubicBezTo>
                <a:cubicBezTo>
                  <a:pt x="232" y="208"/>
                  <a:pt x="240" y="195"/>
                  <a:pt x="246" y="180"/>
                </a:cubicBezTo>
                <a:close/>
                <a:moveTo>
                  <a:pt x="209" y="140"/>
                </a:moveTo>
                <a:cubicBezTo>
                  <a:pt x="209" y="152"/>
                  <a:pt x="208" y="165"/>
                  <a:pt x="207" y="175"/>
                </a:cubicBezTo>
                <a:cubicBezTo>
                  <a:pt x="252" y="168"/>
                  <a:pt x="254" y="158"/>
                  <a:pt x="254" y="139"/>
                </a:cubicBezTo>
                <a:cubicBezTo>
                  <a:pt x="254" y="128"/>
                  <a:pt x="252" y="117"/>
                  <a:pt x="248" y="106"/>
                </a:cubicBezTo>
                <a:cubicBezTo>
                  <a:pt x="240" y="110"/>
                  <a:pt x="226" y="115"/>
                  <a:pt x="208" y="117"/>
                </a:cubicBezTo>
                <a:cubicBezTo>
                  <a:pt x="209" y="125"/>
                  <a:pt x="209" y="132"/>
                  <a:pt x="209" y="1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7" name="Freeform 19"/>
          <p:cNvSpPr>
            <a:spLocks noEditPoints="1"/>
          </p:cNvSpPr>
          <p:nvPr/>
        </p:nvSpPr>
        <p:spPr bwMode="auto">
          <a:xfrm>
            <a:off x="4844223" y="1479437"/>
            <a:ext cx="210092" cy="206810"/>
          </a:xfrm>
          <a:custGeom>
            <a:avLst/>
            <a:gdLst>
              <a:gd name="T0" fmla="*/ 39 w 246"/>
              <a:gd name="T1" fmla="*/ 89 h 243"/>
              <a:gd name="T2" fmla="*/ 121 w 246"/>
              <a:gd name="T3" fmla="*/ 7 h 243"/>
              <a:gd name="T4" fmla="*/ 178 w 246"/>
              <a:gd name="T5" fmla="*/ 7 h 243"/>
              <a:gd name="T6" fmla="*/ 107 w 246"/>
              <a:gd name="T7" fmla="*/ 78 h 243"/>
              <a:gd name="T8" fmla="*/ 55 w 246"/>
              <a:gd name="T9" fmla="*/ 105 h 243"/>
              <a:gd name="T10" fmla="*/ 44 w 246"/>
              <a:gd name="T11" fmla="*/ 166 h 243"/>
              <a:gd name="T12" fmla="*/ 78 w 246"/>
              <a:gd name="T13" fmla="*/ 200 h 243"/>
              <a:gd name="T14" fmla="*/ 138 w 246"/>
              <a:gd name="T15" fmla="*/ 188 h 243"/>
              <a:gd name="T16" fmla="*/ 165 w 246"/>
              <a:gd name="T17" fmla="*/ 136 h 243"/>
              <a:gd name="T18" fmla="*/ 237 w 246"/>
              <a:gd name="T19" fmla="*/ 64 h 243"/>
              <a:gd name="T20" fmla="*/ 236 w 246"/>
              <a:gd name="T21" fmla="*/ 122 h 243"/>
              <a:gd name="T22" fmla="*/ 155 w 246"/>
              <a:gd name="T23" fmla="*/ 204 h 243"/>
              <a:gd name="T24" fmla="*/ 1 w 246"/>
              <a:gd name="T25" fmla="*/ 243 h 243"/>
              <a:gd name="T26" fmla="*/ 0 w 246"/>
              <a:gd name="T27" fmla="*/ 242 h 243"/>
              <a:gd name="T28" fmla="*/ 39 w 246"/>
              <a:gd name="T29" fmla="*/ 89 h 243"/>
              <a:gd name="T30" fmla="*/ 126 w 246"/>
              <a:gd name="T31" fmla="*/ 97 h 243"/>
              <a:gd name="T32" fmla="*/ 204 w 246"/>
              <a:gd name="T33" fmla="*/ 19 h 243"/>
              <a:gd name="T34" fmla="*/ 215 w 246"/>
              <a:gd name="T35" fmla="*/ 28 h 243"/>
              <a:gd name="T36" fmla="*/ 224 w 246"/>
              <a:gd name="T37" fmla="*/ 40 h 243"/>
              <a:gd name="T38" fmla="*/ 146 w 246"/>
              <a:gd name="T39" fmla="*/ 118 h 243"/>
              <a:gd name="T40" fmla="*/ 106 w 246"/>
              <a:gd name="T41" fmla="*/ 138 h 243"/>
              <a:gd name="T42" fmla="*/ 105 w 246"/>
              <a:gd name="T43" fmla="*/ 138 h 243"/>
              <a:gd name="T44" fmla="*/ 126 w 246"/>
              <a:gd name="T45" fmla="*/ 97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6" h="243">
                <a:moveTo>
                  <a:pt x="39" y="89"/>
                </a:moveTo>
                <a:cubicBezTo>
                  <a:pt x="121" y="7"/>
                  <a:pt x="121" y="7"/>
                  <a:pt x="121" y="7"/>
                </a:cubicBezTo>
                <a:cubicBezTo>
                  <a:pt x="121" y="7"/>
                  <a:pt x="149" y="0"/>
                  <a:pt x="178" y="7"/>
                </a:cubicBezTo>
                <a:cubicBezTo>
                  <a:pt x="107" y="78"/>
                  <a:pt x="107" y="78"/>
                  <a:pt x="107" y="78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44" y="166"/>
                  <a:pt x="44" y="166"/>
                  <a:pt x="44" y="166"/>
                </a:cubicBezTo>
                <a:cubicBezTo>
                  <a:pt x="58" y="181"/>
                  <a:pt x="66" y="188"/>
                  <a:pt x="78" y="200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65" y="136"/>
                  <a:pt x="165" y="136"/>
                  <a:pt x="165" y="136"/>
                </a:cubicBezTo>
                <a:cubicBezTo>
                  <a:pt x="237" y="64"/>
                  <a:pt x="237" y="64"/>
                  <a:pt x="237" y="64"/>
                </a:cubicBezTo>
                <a:cubicBezTo>
                  <a:pt x="246" y="95"/>
                  <a:pt x="236" y="122"/>
                  <a:pt x="236" y="122"/>
                </a:cubicBezTo>
                <a:cubicBezTo>
                  <a:pt x="155" y="204"/>
                  <a:pt x="155" y="204"/>
                  <a:pt x="155" y="204"/>
                </a:cubicBezTo>
                <a:cubicBezTo>
                  <a:pt x="1" y="243"/>
                  <a:pt x="1" y="243"/>
                  <a:pt x="1" y="243"/>
                </a:cubicBezTo>
                <a:cubicBezTo>
                  <a:pt x="0" y="242"/>
                  <a:pt x="0" y="242"/>
                  <a:pt x="0" y="242"/>
                </a:cubicBezTo>
                <a:lnTo>
                  <a:pt x="39" y="89"/>
                </a:lnTo>
                <a:close/>
                <a:moveTo>
                  <a:pt x="126" y="97"/>
                </a:moveTo>
                <a:cubicBezTo>
                  <a:pt x="204" y="19"/>
                  <a:pt x="204" y="19"/>
                  <a:pt x="204" y="19"/>
                </a:cubicBezTo>
                <a:cubicBezTo>
                  <a:pt x="209" y="22"/>
                  <a:pt x="211" y="23"/>
                  <a:pt x="215" y="28"/>
                </a:cubicBezTo>
                <a:cubicBezTo>
                  <a:pt x="220" y="33"/>
                  <a:pt x="221" y="35"/>
                  <a:pt x="224" y="40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06" y="138"/>
                  <a:pt x="106" y="138"/>
                  <a:pt x="106" y="138"/>
                </a:cubicBezTo>
                <a:cubicBezTo>
                  <a:pt x="105" y="138"/>
                  <a:pt x="105" y="138"/>
                  <a:pt x="105" y="138"/>
                </a:cubicBezTo>
                <a:lnTo>
                  <a:pt x="126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5213526" y="1438403"/>
            <a:ext cx="246202" cy="246202"/>
          </a:xfrm>
          <a:custGeom>
            <a:avLst/>
            <a:gdLst>
              <a:gd name="T0" fmla="*/ 74 w 291"/>
              <a:gd name="T1" fmla="*/ 271 h 289"/>
              <a:gd name="T2" fmla="*/ 1 w 291"/>
              <a:gd name="T3" fmla="*/ 289 h 289"/>
              <a:gd name="T4" fmla="*/ 0 w 291"/>
              <a:gd name="T5" fmla="*/ 287 h 289"/>
              <a:gd name="T6" fmla="*/ 19 w 291"/>
              <a:gd name="T7" fmla="*/ 215 h 289"/>
              <a:gd name="T8" fmla="*/ 189 w 291"/>
              <a:gd name="T9" fmla="*/ 46 h 289"/>
              <a:gd name="T10" fmla="*/ 209 w 291"/>
              <a:gd name="T11" fmla="*/ 45 h 289"/>
              <a:gd name="T12" fmla="*/ 29 w 291"/>
              <a:gd name="T13" fmla="*/ 225 h 289"/>
              <a:gd name="T14" fmla="*/ 24 w 291"/>
              <a:gd name="T15" fmla="*/ 244 h 289"/>
              <a:gd name="T16" fmla="*/ 45 w 291"/>
              <a:gd name="T17" fmla="*/ 265 h 289"/>
              <a:gd name="T18" fmla="*/ 64 w 291"/>
              <a:gd name="T19" fmla="*/ 260 h 289"/>
              <a:gd name="T20" fmla="*/ 73 w 291"/>
              <a:gd name="T21" fmla="*/ 252 h 289"/>
              <a:gd name="T22" fmla="*/ 74 w 291"/>
              <a:gd name="T23" fmla="*/ 232 h 289"/>
              <a:gd name="T24" fmla="*/ 60 w 291"/>
              <a:gd name="T25" fmla="*/ 218 h 289"/>
              <a:gd name="T26" fmla="*/ 225 w 291"/>
              <a:gd name="T27" fmla="*/ 53 h 289"/>
              <a:gd name="T28" fmla="*/ 230 w 291"/>
              <a:gd name="T29" fmla="*/ 59 h 289"/>
              <a:gd name="T30" fmla="*/ 243 w 291"/>
              <a:gd name="T31" fmla="*/ 101 h 289"/>
              <a:gd name="T32" fmla="*/ 74 w 291"/>
              <a:gd name="T33" fmla="*/ 271 h 289"/>
              <a:gd name="T34" fmla="*/ 273 w 291"/>
              <a:gd name="T35" fmla="*/ 72 h 289"/>
              <a:gd name="T36" fmla="*/ 257 w 291"/>
              <a:gd name="T37" fmla="*/ 88 h 289"/>
              <a:gd name="T38" fmla="*/ 244 w 291"/>
              <a:gd name="T39" fmla="*/ 45 h 289"/>
              <a:gd name="T40" fmla="*/ 201 w 291"/>
              <a:gd name="T41" fmla="*/ 33 h 289"/>
              <a:gd name="T42" fmla="*/ 218 w 291"/>
              <a:gd name="T43" fmla="*/ 16 h 289"/>
              <a:gd name="T44" fmla="*/ 274 w 291"/>
              <a:gd name="T45" fmla="*/ 15 h 289"/>
              <a:gd name="T46" fmla="*/ 273 w 291"/>
              <a:gd name="T47" fmla="*/ 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1" h="289">
                <a:moveTo>
                  <a:pt x="74" y="271"/>
                </a:moveTo>
                <a:cubicBezTo>
                  <a:pt x="1" y="289"/>
                  <a:pt x="1" y="289"/>
                  <a:pt x="1" y="289"/>
                </a:cubicBezTo>
                <a:cubicBezTo>
                  <a:pt x="0" y="287"/>
                  <a:pt x="0" y="287"/>
                  <a:pt x="0" y="287"/>
                </a:cubicBezTo>
                <a:cubicBezTo>
                  <a:pt x="19" y="215"/>
                  <a:pt x="19" y="215"/>
                  <a:pt x="19" y="215"/>
                </a:cubicBezTo>
                <a:cubicBezTo>
                  <a:pt x="189" y="46"/>
                  <a:pt x="189" y="46"/>
                  <a:pt x="189" y="46"/>
                </a:cubicBezTo>
                <a:cubicBezTo>
                  <a:pt x="192" y="45"/>
                  <a:pt x="199" y="43"/>
                  <a:pt x="209" y="45"/>
                </a:cubicBezTo>
                <a:cubicBezTo>
                  <a:pt x="29" y="225"/>
                  <a:pt x="29" y="225"/>
                  <a:pt x="29" y="225"/>
                </a:cubicBezTo>
                <a:cubicBezTo>
                  <a:pt x="24" y="244"/>
                  <a:pt x="24" y="244"/>
                  <a:pt x="24" y="244"/>
                </a:cubicBezTo>
                <a:cubicBezTo>
                  <a:pt x="45" y="265"/>
                  <a:pt x="45" y="265"/>
                  <a:pt x="45" y="265"/>
                </a:cubicBezTo>
                <a:cubicBezTo>
                  <a:pt x="64" y="260"/>
                  <a:pt x="64" y="260"/>
                  <a:pt x="64" y="260"/>
                </a:cubicBezTo>
                <a:cubicBezTo>
                  <a:pt x="73" y="252"/>
                  <a:pt x="73" y="252"/>
                  <a:pt x="73" y="252"/>
                </a:cubicBezTo>
                <a:cubicBezTo>
                  <a:pt x="74" y="232"/>
                  <a:pt x="74" y="232"/>
                  <a:pt x="74" y="232"/>
                </a:cubicBezTo>
                <a:cubicBezTo>
                  <a:pt x="60" y="218"/>
                  <a:pt x="60" y="218"/>
                  <a:pt x="60" y="218"/>
                </a:cubicBezTo>
                <a:cubicBezTo>
                  <a:pt x="225" y="53"/>
                  <a:pt x="225" y="53"/>
                  <a:pt x="225" y="53"/>
                </a:cubicBezTo>
                <a:cubicBezTo>
                  <a:pt x="227" y="56"/>
                  <a:pt x="227" y="56"/>
                  <a:pt x="230" y="59"/>
                </a:cubicBezTo>
                <a:cubicBezTo>
                  <a:pt x="255" y="83"/>
                  <a:pt x="243" y="101"/>
                  <a:pt x="243" y="101"/>
                </a:cubicBezTo>
                <a:lnTo>
                  <a:pt x="74" y="271"/>
                </a:lnTo>
                <a:close/>
                <a:moveTo>
                  <a:pt x="273" y="72"/>
                </a:moveTo>
                <a:cubicBezTo>
                  <a:pt x="257" y="88"/>
                  <a:pt x="257" y="88"/>
                  <a:pt x="257" y="88"/>
                </a:cubicBezTo>
                <a:cubicBezTo>
                  <a:pt x="257" y="88"/>
                  <a:pt x="269" y="69"/>
                  <a:pt x="244" y="45"/>
                </a:cubicBezTo>
                <a:cubicBezTo>
                  <a:pt x="222" y="23"/>
                  <a:pt x="201" y="33"/>
                  <a:pt x="201" y="33"/>
                </a:cubicBezTo>
                <a:cubicBezTo>
                  <a:pt x="218" y="16"/>
                  <a:pt x="218" y="16"/>
                  <a:pt x="218" y="16"/>
                </a:cubicBezTo>
                <a:cubicBezTo>
                  <a:pt x="233" y="0"/>
                  <a:pt x="259" y="0"/>
                  <a:pt x="274" y="15"/>
                </a:cubicBezTo>
                <a:cubicBezTo>
                  <a:pt x="291" y="31"/>
                  <a:pt x="289" y="56"/>
                  <a:pt x="273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19" name="Freeform 21"/>
          <p:cNvSpPr>
            <a:spLocks noEditPoints="1"/>
          </p:cNvSpPr>
          <p:nvPr/>
        </p:nvSpPr>
        <p:spPr bwMode="auto">
          <a:xfrm>
            <a:off x="5597601" y="1469588"/>
            <a:ext cx="257692" cy="229788"/>
          </a:xfrm>
          <a:custGeom>
            <a:avLst/>
            <a:gdLst>
              <a:gd name="T0" fmla="*/ 304 w 304"/>
              <a:gd name="T1" fmla="*/ 28 h 270"/>
              <a:gd name="T2" fmla="*/ 304 w 304"/>
              <a:gd name="T3" fmla="*/ 35 h 270"/>
              <a:gd name="T4" fmla="*/ 259 w 304"/>
              <a:gd name="T5" fmla="*/ 64 h 270"/>
              <a:gd name="T6" fmla="*/ 240 w 304"/>
              <a:gd name="T7" fmla="*/ 104 h 270"/>
              <a:gd name="T8" fmla="*/ 223 w 304"/>
              <a:gd name="T9" fmla="*/ 191 h 270"/>
              <a:gd name="T10" fmla="*/ 134 w 304"/>
              <a:gd name="T11" fmla="*/ 219 h 270"/>
              <a:gd name="T12" fmla="*/ 127 w 304"/>
              <a:gd name="T13" fmla="*/ 222 h 270"/>
              <a:gd name="T14" fmla="*/ 109 w 304"/>
              <a:gd name="T15" fmla="*/ 268 h 270"/>
              <a:gd name="T16" fmla="*/ 93 w 304"/>
              <a:gd name="T17" fmla="*/ 238 h 270"/>
              <a:gd name="T18" fmla="*/ 50 w 304"/>
              <a:gd name="T19" fmla="*/ 240 h 270"/>
              <a:gd name="T20" fmla="*/ 76 w 304"/>
              <a:gd name="T21" fmla="*/ 203 h 270"/>
              <a:gd name="T22" fmla="*/ 0 w 304"/>
              <a:gd name="T23" fmla="*/ 156 h 270"/>
              <a:gd name="T24" fmla="*/ 50 w 304"/>
              <a:gd name="T25" fmla="*/ 160 h 270"/>
              <a:gd name="T26" fmla="*/ 102 w 304"/>
              <a:gd name="T27" fmla="*/ 105 h 270"/>
              <a:gd name="T28" fmla="*/ 142 w 304"/>
              <a:gd name="T29" fmla="*/ 62 h 270"/>
              <a:gd name="T30" fmla="*/ 203 w 304"/>
              <a:gd name="T31" fmla="*/ 0 h 270"/>
              <a:gd name="T32" fmla="*/ 246 w 304"/>
              <a:gd name="T33" fmla="*/ 28 h 270"/>
              <a:gd name="T34" fmla="*/ 304 w 304"/>
              <a:gd name="T35" fmla="*/ 28 h 270"/>
              <a:gd name="T36" fmla="*/ 209 w 304"/>
              <a:gd name="T37" fmla="*/ 63 h 270"/>
              <a:gd name="T38" fmla="*/ 226 w 304"/>
              <a:gd name="T39" fmla="*/ 46 h 270"/>
              <a:gd name="T40" fmla="*/ 209 w 304"/>
              <a:gd name="T41" fmla="*/ 29 h 270"/>
              <a:gd name="T42" fmla="*/ 192 w 304"/>
              <a:gd name="T43" fmla="*/ 46 h 270"/>
              <a:gd name="T44" fmla="*/ 209 w 304"/>
              <a:gd name="T45" fmla="*/ 63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4" h="270">
                <a:moveTo>
                  <a:pt x="304" y="28"/>
                </a:moveTo>
                <a:cubicBezTo>
                  <a:pt x="304" y="35"/>
                  <a:pt x="304" y="35"/>
                  <a:pt x="304" y="35"/>
                </a:cubicBezTo>
                <a:cubicBezTo>
                  <a:pt x="259" y="64"/>
                  <a:pt x="259" y="64"/>
                  <a:pt x="259" y="64"/>
                </a:cubicBezTo>
                <a:cubicBezTo>
                  <a:pt x="262" y="92"/>
                  <a:pt x="240" y="104"/>
                  <a:pt x="240" y="104"/>
                </a:cubicBezTo>
                <a:cubicBezTo>
                  <a:pt x="240" y="104"/>
                  <a:pt x="257" y="152"/>
                  <a:pt x="223" y="191"/>
                </a:cubicBezTo>
                <a:cubicBezTo>
                  <a:pt x="184" y="237"/>
                  <a:pt x="141" y="221"/>
                  <a:pt x="134" y="219"/>
                </a:cubicBezTo>
                <a:cubicBezTo>
                  <a:pt x="127" y="217"/>
                  <a:pt x="127" y="222"/>
                  <a:pt x="127" y="222"/>
                </a:cubicBezTo>
                <a:cubicBezTo>
                  <a:pt x="135" y="255"/>
                  <a:pt x="127" y="266"/>
                  <a:pt x="109" y="268"/>
                </a:cubicBezTo>
                <a:cubicBezTo>
                  <a:pt x="89" y="270"/>
                  <a:pt x="93" y="238"/>
                  <a:pt x="93" y="238"/>
                </a:cubicBezTo>
                <a:cubicBezTo>
                  <a:pt x="59" y="268"/>
                  <a:pt x="47" y="251"/>
                  <a:pt x="50" y="240"/>
                </a:cubicBezTo>
                <a:cubicBezTo>
                  <a:pt x="54" y="223"/>
                  <a:pt x="76" y="203"/>
                  <a:pt x="76" y="203"/>
                </a:cubicBezTo>
                <a:cubicBezTo>
                  <a:pt x="13" y="203"/>
                  <a:pt x="0" y="156"/>
                  <a:pt x="0" y="156"/>
                </a:cubicBezTo>
                <a:cubicBezTo>
                  <a:pt x="0" y="156"/>
                  <a:pt x="30" y="164"/>
                  <a:pt x="50" y="160"/>
                </a:cubicBezTo>
                <a:cubicBezTo>
                  <a:pt x="72" y="156"/>
                  <a:pt x="94" y="139"/>
                  <a:pt x="102" y="105"/>
                </a:cubicBezTo>
                <a:cubicBezTo>
                  <a:pt x="109" y="75"/>
                  <a:pt x="142" y="62"/>
                  <a:pt x="142" y="62"/>
                </a:cubicBezTo>
                <a:cubicBezTo>
                  <a:pt x="142" y="15"/>
                  <a:pt x="180" y="0"/>
                  <a:pt x="203" y="0"/>
                </a:cubicBezTo>
                <a:cubicBezTo>
                  <a:pt x="239" y="0"/>
                  <a:pt x="246" y="28"/>
                  <a:pt x="246" y="28"/>
                </a:cubicBezTo>
                <a:lnTo>
                  <a:pt x="304" y="28"/>
                </a:lnTo>
                <a:close/>
                <a:moveTo>
                  <a:pt x="209" y="63"/>
                </a:moveTo>
                <a:cubicBezTo>
                  <a:pt x="219" y="63"/>
                  <a:pt x="226" y="56"/>
                  <a:pt x="226" y="46"/>
                </a:cubicBezTo>
                <a:cubicBezTo>
                  <a:pt x="226" y="37"/>
                  <a:pt x="219" y="29"/>
                  <a:pt x="209" y="29"/>
                </a:cubicBezTo>
                <a:cubicBezTo>
                  <a:pt x="200" y="29"/>
                  <a:pt x="192" y="37"/>
                  <a:pt x="192" y="46"/>
                </a:cubicBezTo>
                <a:cubicBezTo>
                  <a:pt x="192" y="56"/>
                  <a:pt x="200" y="63"/>
                  <a:pt x="209" y="6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983317" y="1444969"/>
            <a:ext cx="241278" cy="241278"/>
          </a:xfrm>
          <a:custGeom>
            <a:avLst/>
            <a:gdLst>
              <a:gd name="T0" fmla="*/ 40 w 284"/>
              <a:gd name="T1" fmla="*/ 41 h 284"/>
              <a:gd name="T2" fmla="*/ 187 w 284"/>
              <a:gd name="T3" fmla="*/ 41 h 284"/>
              <a:gd name="T4" fmla="*/ 192 w 284"/>
              <a:gd name="T5" fmla="*/ 182 h 284"/>
              <a:gd name="T6" fmla="*/ 231 w 284"/>
              <a:gd name="T7" fmla="*/ 195 h 284"/>
              <a:gd name="T8" fmla="*/ 276 w 284"/>
              <a:gd name="T9" fmla="*/ 240 h 284"/>
              <a:gd name="T10" fmla="*/ 273 w 284"/>
              <a:gd name="T11" fmla="*/ 274 h 284"/>
              <a:gd name="T12" fmla="*/ 240 w 284"/>
              <a:gd name="T13" fmla="*/ 277 h 284"/>
              <a:gd name="T14" fmla="*/ 195 w 284"/>
              <a:gd name="T15" fmla="*/ 232 h 284"/>
              <a:gd name="T16" fmla="*/ 181 w 284"/>
              <a:gd name="T17" fmla="*/ 193 h 284"/>
              <a:gd name="T18" fmla="*/ 40 w 284"/>
              <a:gd name="T19" fmla="*/ 188 h 284"/>
              <a:gd name="T20" fmla="*/ 40 w 284"/>
              <a:gd name="T21" fmla="*/ 41 h 284"/>
              <a:gd name="T22" fmla="*/ 167 w 284"/>
              <a:gd name="T23" fmla="*/ 60 h 284"/>
              <a:gd name="T24" fmla="*/ 59 w 284"/>
              <a:gd name="T25" fmla="*/ 60 h 284"/>
              <a:gd name="T26" fmla="*/ 59 w 284"/>
              <a:gd name="T27" fmla="*/ 168 h 284"/>
              <a:gd name="T28" fmla="*/ 167 w 284"/>
              <a:gd name="T29" fmla="*/ 168 h 284"/>
              <a:gd name="T30" fmla="*/ 167 w 284"/>
              <a:gd name="T31" fmla="*/ 60 h 284"/>
              <a:gd name="T32" fmla="*/ 102 w 284"/>
              <a:gd name="T33" fmla="*/ 102 h 284"/>
              <a:gd name="T34" fmla="*/ 102 w 284"/>
              <a:gd name="T35" fmla="*/ 67 h 284"/>
              <a:gd name="T36" fmla="*/ 125 w 284"/>
              <a:gd name="T37" fmla="*/ 67 h 284"/>
              <a:gd name="T38" fmla="*/ 125 w 284"/>
              <a:gd name="T39" fmla="*/ 102 h 284"/>
              <a:gd name="T40" fmla="*/ 159 w 284"/>
              <a:gd name="T41" fmla="*/ 102 h 284"/>
              <a:gd name="T42" fmla="*/ 159 w 284"/>
              <a:gd name="T43" fmla="*/ 124 h 284"/>
              <a:gd name="T44" fmla="*/ 125 w 284"/>
              <a:gd name="T45" fmla="*/ 124 h 284"/>
              <a:gd name="T46" fmla="*/ 125 w 284"/>
              <a:gd name="T47" fmla="*/ 159 h 284"/>
              <a:gd name="T48" fmla="*/ 102 w 284"/>
              <a:gd name="T49" fmla="*/ 159 h 284"/>
              <a:gd name="T50" fmla="*/ 102 w 284"/>
              <a:gd name="T51" fmla="*/ 124 h 284"/>
              <a:gd name="T52" fmla="*/ 67 w 284"/>
              <a:gd name="T53" fmla="*/ 124 h 284"/>
              <a:gd name="T54" fmla="*/ 67 w 284"/>
              <a:gd name="T55" fmla="*/ 102 h 284"/>
              <a:gd name="T56" fmla="*/ 102 w 284"/>
              <a:gd name="T57" fmla="*/ 10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4" h="284">
                <a:moveTo>
                  <a:pt x="40" y="41"/>
                </a:moveTo>
                <a:cubicBezTo>
                  <a:pt x="81" y="0"/>
                  <a:pt x="146" y="0"/>
                  <a:pt x="187" y="41"/>
                </a:cubicBezTo>
                <a:cubicBezTo>
                  <a:pt x="225" y="79"/>
                  <a:pt x="224" y="144"/>
                  <a:pt x="192" y="182"/>
                </a:cubicBezTo>
                <a:cubicBezTo>
                  <a:pt x="231" y="195"/>
                  <a:pt x="231" y="195"/>
                  <a:pt x="231" y="195"/>
                </a:cubicBezTo>
                <a:cubicBezTo>
                  <a:pt x="276" y="240"/>
                  <a:pt x="276" y="240"/>
                  <a:pt x="276" y="240"/>
                </a:cubicBezTo>
                <a:cubicBezTo>
                  <a:pt x="284" y="250"/>
                  <a:pt x="283" y="265"/>
                  <a:pt x="273" y="274"/>
                </a:cubicBezTo>
                <a:cubicBezTo>
                  <a:pt x="264" y="283"/>
                  <a:pt x="250" y="284"/>
                  <a:pt x="240" y="277"/>
                </a:cubicBezTo>
                <a:cubicBezTo>
                  <a:pt x="195" y="232"/>
                  <a:pt x="195" y="232"/>
                  <a:pt x="195" y="232"/>
                </a:cubicBezTo>
                <a:cubicBezTo>
                  <a:pt x="181" y="193"/>
                  <a:pt x="181" y="193"/>
                  <a:pt x="181" y="193"/>
                </a:cubicBezTo>
                <a:cubicBezTo>
                  <a:pt x="143" y="225"/>
                  <a:pt x="78" y="226"/>
                  <a:pt x="40" y="188"/>
                </a:cubicBezTo>
                <a:cubicBezTo>
                  <a:pt x="0" y="147"/>
                  <a:pt x="0" y="81"/>
                  <a:pt x="40" y="41"/>
                </a:cubicBezTo>
                <a:close/>
                <a:moveTo>
                  <a:pt x="167" y="60"/>
                </a:moveTo>
                <a:cubicBezTo>
                  <a:pt x="138" y="30"/>
                  <a:pt x="89" y="30"/>
                  <a:pt x="59" y="60"/>
                </a:cubicBezTo>
                <a:cubicBezTo>
                  <a:pt x="29" y="90"/>
                  <a:pt x="29" y="138"/>
                  <a:pt x="59" y="168"/>
                </a:cubicBezTo>
                <a:cubicBezTo>
                  <a:pt x="89" y="198"/>
                  <a:pt x="138" y="198"/>
                  <a:pt x="167" y="168"/>
                </a:cubicBezTo>
                <a:cubicBezTo>
                  <a:pt x="197" y="138"/>
                  <a:pt x="197" y="90"/>
                  <a:pt x="167" y="60"/>
                </a:cubicBezTo>
                <a:close/>
                <a:moveTo>
                  <a:pt x="102" y="102"/>
                </a:moveTo>
                <a:cubicBezTo>
                  <a:pt x="102" y="67"/>
                  <a:pt x="102" y="67"/>
                  <a:pt x="102" y="67"/>
                </a:cubicBezTo>
                <a:cubicBezTo>
                  <a:pt x="125" y="67"/>
                  <a:pt x="125" y="67"/>
                  <a:pt x="125" y="67"/>
                </a:cubicBezTo>
                <a:cubicBezTo>
                  <a:pt x="125" y="102"/>
                  <a:pt x="125" y="102"/>
                  <a:pt x="125" y="102"/>
                </a:cubicBezTo>
                <a:cubicBezTo>
                  <a:pt x="159" y="102"/>
                  <a:pt x="159" y="102"/>
                  <a:pt x="159" y="102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25" y="124"/>
                  <a:pt x="125" y="124"/>
                  <a:pt x="125" y="124"/>
                </a:cubicBezTo>
                <a:cubicBezTo>
                  <a:pt x="125" y="159"/>
                  <a:pt x="125" y="159"/>
                  <a:pt x="125" y="159"/>
                </a:cubicBezTo>
                <a:cubicBezTo>
                  <a:pt x="102" y="159"/>
                  <a:pt x="102" y="159"/>
                  <a:pt x="102" y="159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02"/>
                  <a:pt x="67" y="102"/>
                  <a:pt x="67" y="102"/>
                </a:cubicBezTo>
                <a:lnTo>
                  <a:pt x="102" y="10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1" name="Freeform 23"/>
          <p:cNvSpPr>
            <a:spLocks noEditPoints="1"/>
          </p:cNvSpPr>
          <p:nvPr/>
        </p:nvSpPr>
        <p:spPr bwMode="auto">
          <a:xfrm>
            <a:off x="6367392" y="1492567"/>
            <a:ext cx="188755" cy="187113"/>
          </a:xfrm>
          <a:custGeom>
            <a:avLst/>
            <a:gdLst>
              <a:gd name="T0" fmla="*/ 32 w 115"/>
              <a:gd name="T1" fmla="*/ 20 h 114"/>
              <a:gd name="T2" fmla="*/ 45 w 115"/>
              <a:gd name="T3" fmla="*/ 7 h 114"/>
              <a:gd name="T4" fmla="*/ 45 w 115"/>
              <a:gd name="T5" fmla="*/ 45 h 114"/>
              <a:gd name="T6" fmla="*/ 8 w 115"/>
              <a:gd name="T7" fmla="*/ 45 h 114"/>
              <a:gd name="T8" fmla="*/ 21 w 115"/>
              <a:gd name="T9" fmla="*/ 32 h 114"/>
              <a:gd name="T10" fmla="*/ 0 w 115"/>
              <a:gd name="T11" fmla="*/ 12 h 114"/>
              <a:gd name="T12" fmla="*/ 12 w 115"/>
              <a:gd name="T13" fmla="*/ 0 h 114"/>
              <a:gd name="T14" fmla="*/ 32 w 115"/>
              <a:gd name="T15" fmla="*/ 20 h 114"/>
              <a:gd name="T16" fmla="*/ 0 w 115"/>
              <a:gd name="T17" fmla="*/ 103 h 114"/>
              <a:gd name="T18" fmla="*/ 21 w 115"/>
              <a:gd name="T19" fmla="*/ 82 h 114"/>
              <a:gd name="T20" fmla="*/ 8 w 115"/>
              <a:gd name="T21" fmla="*/ 70 h 114"/>
              <a:gd name="T22" fmla="*/ 45 w 115"/>
              <a:gd name="T23" fmla="*/ 70 h 114"/>
              <a:gd name="T24" fmla="*/ 45 w 115"/>
              <a:gd name="T25" fmla="*/ 107 h 114"/>
              <a:gd name="T26" fmla="*/ 32 w 115"/>
              <a:gd name="T27" fmla="*/ 94 h 114"/>
              <a:gd name="T28" fmla="*/ 12 w 115"/>
              <a:gd name="T29" fmla="*/ 114 h 114"/>
              <a:gd name="T30" fmla="*/ 0 w 115"/>
              <a:gd name="T31" fmla="*/ 103 h 114"/>
              <a:gd name="T32" fmla="*/ 115 w 115"/>
              <a:gd name="T33" fmla="*/ 12 h 114"/>
              <a:gd name="T34" fmla="*/ 94 w 115"/>
              <a:gd name="T35" fmla="*/ 32 h 114"/>
              <a:gd name="T36" fmla="*/ 107 w 115"/>
              <a:gd name="T37" fmla="*/ 45 h 114"/>
              <a:gd name="T38" fmla="*/ 70 w 115"/>
              <a:gd name="T39" fmla="*/ 45 h 114"/>
              <a:gd name="T40" fmla="*/ 70 w 115"/>
              <a:gd name="T41" fmla="*/ 7 h 114"/>
              <a:gd name="T42" fmla="*/ 83 w 115"/>
              <a:gd name="T43" fmla="*/ 20 h 114"/>
              <a:gd name="T44" fmla="*/ 103 w 115"/>
              <a:gd name="T45" fmla="*/ 0 h 114"/>
              <a:gd name="T46" fmla="*/ 115 w 115"/>
              <a:gd name="T47" fmla="*/ 12 h 114"/>
              <a:gd name="T48" fmla="*/ 70 w 115"/>
              <a:gd name="T49" fmla="*/ 107 h 114"/>
              <a:gd name="T50" fmla="*/ 70 w 115"/>
              <a:gd name="T51" fmla="*/ 70 h 114"/>
              <a:gd name="T52" fmla="*/ 107 w 115"/>
              <a:gd name="T53" fmla="*/ 70 h 114"/>
              <a:gd name="T54" fmla="*/ 94 w 115"/>
              <a:gd name="T55" fmla="*/ 82 h 114"/>
              <a:gd name="T56" fmla="*/ 115 w 115"/>
              <a:gd name="T57" fmla="*/ 103 h 114"/>
              <a:gd name="T58" fmla="*/ 103 w 115"/>
              <a:gd name="T59" fmla="*/ 114 h 114"/>
              <a:gd name="T60" fmla="*/ 83 w 115"/>
              <a:gd name="T61" fmla="*/ 94 h 114"/>
              <a:gd name="T62" fmla="*/ 70 w 115"/>
              <a:gd name="T63" fmla="*/ 107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14">
                <a:moveTo>
                  <a:pt x="32" y="20"/>
                </a:moveTo>
                <a:lnTo>
                  <a:pt x="45" y="7"/>
                </a:lnTo>
                <a:lnTo>
                  <a:pt x="45" y="45"/>
                </a:lnTo>
                <a:lnTo>
                  <a:pt x="8" y="45"/>
                </a:lnTo>
                <a:lnTo>
                  <a:pt x="21" y="32"/>
                </a:lnTo>
                <a:lnTo>
                  <a:pt x="0" y="12"/>
                </a:lnTo>
                <a:lnTo>
                  <a:pt x="12" y="0"/>
                </a:lnTo>
                <a:lnTo>
                  <a:pt x="32" y="20"/>
                </a:lnTo>
                <a:close/>
                <a:moveTo>
                  <a:pt x="0" y="103"/>
                </a:moveTo>
                <a:lnTo>
                  <a:pt x="21" y="82"/>
                </a:lnTo>
                <a:lnTo>
                  <a:pt x="8" y="70"/>
                </a:lnTo>
                <a:lnTo>
                  <a:pt x="45" y="70"/>
                </a:lnTo>
                <a:lnTo>
                  <a:pt x="45" y="107"/>
                </a:lnTo>
                <a:lnTo>
                  <a:pt x="32" y="94"/>
                </a:lnTo>
                <a:lnTo>
                  <a:pt x="12" y="114"/>
                </a:lnTo>
                <a:lnTo>
                  <a:pt x="0" y="103"/>
                </a:lnTo>
                <a:close/>
                <a:moveTo>
                  <a:pt x="115" y="12"/>
                </a:moveTo>
                <a:lnTo>
                  <a:pt x="94" y="32"/>
                </a:lnTo>
                <a:lnTo>
                  <a:pt x="107" y="45"/>
                </a:lnTo>
                <a:lnTo>
                  <a:pt x="70" y="45"/>
                </a:lnTo>
                <a:lnTo>
                  <a:pt x="70" y="7"/>
                </a:lnTo>
                <a:lnTo>
                  <a:pt x="83" y="20"/>
                </a:lnTo>
                <a:lnTo>
                  <a:pt x="103" y="0"/>
                </a:lnTo>
                <a:lnTo>
                  <a:pt x="115" y="12"/>
                </a:lnTo>
                <a:close/>
                <a:moveTo>
                  <a:pt x="70" y="107"/>
                </a:moveTo>
                <a:lnTo>
                  <a:pt x="70" y="70"/>
                </a:lnTo>
                <a:lnTo>
                  <a:pt x="107" y="70"/>
                </a:lnTo>
                <a:lnTo>
                  <a:pt x="94" y="82"/>
                </a:lnTo>
                <a:lnTo>
                  <a:pt x="115" y="103"/>
                </a:lnTo>
                <a:lnTo>
                  <a:pt x="103" y="114"/>
                </a:lnTo>
                <a:lnTo>
                  <a:pt x="83" y="94"/>
                </a:lnTo>
                <a:lnTo>
                  <a:pt x="70" y="10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2" name="Freeform 24"/>
          <p:cNvSpPr>
            <a:spLocks noEditPoints="1"/>
          </p:cNvSpPr>
          <p:nvPr/>
        </p:nvSpPr>
        <p:spPr bwMode="auto">
          <a:xfrm>
            <a:off x="6690738" y="1431838"/>
            <a:ext cx="254409" cy="251127"/>
          </a:xfrm>
          <a:custGeom>
            <a:avLst/>
            <a:gdLst>
              <a:gd name="T0" fmla="*/ 281 w 300"/>
              <a:gd name="T1" fmla="*/ 40 h 296"/>
              <a:gd name="T2" fmla="*/ 300 w 300"/>
              <a:gd name="T3" fmla="*/ 57 h 296"/>
              <a:gd name="T4" fmla="*/ 300 w 300"/>
              <a:gd name="T5" fmla="*/ 137 h 296"/>
              <a:gd name="T6" fmla="*/ 284 w 300"/>
              <a:gd name="T7" fmla="*/ 155 h 296"/>
              <a:gd name="T8" fmla="*/ 110 w 300"/>
              <a:gd name="T9" fmla="*/ 174 h 296"/>
              <a:gd name="T10" fmla="*/ 110 w 300"/>
              <a:gd name="T11" fmla="*/ 194 h 296"/>
              <a:gd name="T12" fmla="*/ 275 w 300"/>
              <a:gd name="T13" fmla="*/ 194 h 296"/>
              <a:gd name="T14" fmla="*/ 275 w 300"/>
              <a:gd name="T15" fmla="*/ 222 h 296"/>
              <a:gd name="T16" fmla="*/ 107 w 300"/>
              <a:gd name="T17" fmla="*/ 222 h 296"/>
              <a:gd name="T18" fmla="*/ 85 w 300"/>
              <a:gd name="T19" fmla="*/ 159 h 296"/>
              <a:gd name="T20" fmla="*/ 100 w 300"/>
              <a:gd name="T21" fmla="*/ 147 h 296"/>
              <a:gd name="T22" fmla="*/ 46 w 300"/>
              <a:gd name="T23" fmla="*/ 31 h 296"/>
              <a:gd name="T24" fmla="*/ 20 w 300"/>
              <a:gd name="T25" fmla="*/ 31 h 296"/>
              <a:gd name="T26" fmla="*/ 20 w 300"/>
              <a:gd name="T27" fmla="*/ 0 h 296"/>
              <a:gd name="T28" fmla="*/ 51 w 300"/>
              <a:gd name="T29" fmla="*/ 0 h 296"/>
              <a:gd name="T30" fmla="*/ 75 w 300"/>
              <a:gd name="T31" fmla="*/ 18 h 296"/>
              <a:gd name="T32" fmla="*/ 86 w 300"/>
              <a:gd name="T33" fmla="*/ 40 h 296"/>
              <a:gd name="T34" fmla="*/ 281 w 300"/>
              <a:gd name="T35" fmla="*/ 40 h 296"/>
              <a:gd name="T36" fmla="*/ 95 w 300"/>
              <a:gd name="T37" fmla="*/ 270 h 296"/>
              <a:gd name="T38" fmla="*/ 68 w 300"/>
              <a:gd name="T39" fmla="*/ 296 h 296"/>
              <a:gd name="T40" fmla="*/ 41 w 300"/>
              <a:gd name="T41" fmla="*/ 270 h 296"/>
              <a:gd name="T42" fmla="*/ 68 w 300"/>
              <a:gd name="T43" fmla="*/ 243 h 296"/>
              <a:gd name="T44" fmla="*/ 95 w 300"/>
              <a:gd name="T45" fmla="*/ 270 h 296"/>
              <a:gd name="T46" fmla="*/ 110 w 300"/>
              <a:gd name="T47" fmla="*/ 93 h 296"/>
              <a:gd name="T48" fmla="*/ 154 w 300"/>
              <a:gd name="T49" fmla="*/ 93 h 296"/>
              <a:gd name="T50" fmla="*/ 144 w 300"/>
              <a:gd name="T51" fmla="*/ 64 h 296"/>
              <a:gd name="T52" fmla="*/ 97 w 300"/>
              <a:gd name="T53" fmla="*/ 64 h 296"/>
              <a:gd name="T54" fmla="*/ 110 w 300"/>
              <a:gd name="T55" fmla="*/ 93 h 296"/>
              <a:gd name="T56" fmla="*/ 169 w 300"/>
              <a:gd name="T57" fmla="*/ 143 h 296"/>
              <a:gd name="T58" fmla="*/ 158 w 300"/>
              <a:gd name="T59" fmla="*/ 109 h 296"/>
              <a:gd name="T60" fmla="*/ 117 w 300"/>
              <a:gd name="T61" fmla="*/ 109 h 296"/>
              <a:gd name="T62" fmla="*/ 135 w 300"/>
              <a:gd name="T63" fmla="*/ 147 h 296"/>
              <a:gd name="T64" fmla="*/ 169 w 300"/>
              <a:gd name="T65" fmla="*/ 143 h 296"/>
              <a:gd name="T66" fmla="*/ 160 w 300"/>
              <a:gd name="T67" fmla="*/ 64 h 296"/>
              <a:gd name="T68" fmla="*/ 169 w 300"/>
              <a:gd name="T69" fmla="*/ 93 h 296"/>
              <a:gd name="T70" fmla="*/ 212 w 300"/>
              <a:gd name="T71" fmla="*/ 93 h 296"/>
              <a:gd name="T72" fmla="*/ 205 w 300"/>
              <a:gd name="T73" fmla="*/ 64 h 296"/>
              <a:gd name="T74" fmla="*/ 160 w 300"/>
              <a:gd name="T75" fmla="*/ 64 h 296"/>
              <a:gd name="T76" fmla="*/ 223 w 300"/>
              <a:gd name="T77" fmla="*/ 138 h 296"/>
              <a:gd name="T78" fmla="*/ 214 w 300"/>
              <a:gd name="T79" fmla="*/ 109 h 296"/>
              <a:gd name="T80" fmla="*/ 173 w 300"/>
              <a:gd name="T81" fmla="*/ 109 h 296"/>
              <a:gd name="T82" fmla="*/ 184 w 300"/>
              <a:gd name="T83" fmla="*/ 142 h 296"/>
              <a:gd name="T84" fmla="*/ 223 w 300"/>
              <a:gd name="T85" fmla="*/ 138 h 296"/>
              <a:gd name="T86" fmla="*/ 276 w 300"/>
              <a:gd name="T87" fmla="*/ 64 h 296"/>
              <a:gd name="T88" fmla="*/ 220 w 300"/>
              <a:gd name="T89" fmla="*/ 64 h 296"/>
              <a:gd name="T90" fmla="*/ 227 w 300"/>
              <a:gd name="T91" fmla="*/ 93 h 296"/>
              <a:gd name="T92" fmla="*/ 276 w 300"/>
              <a:gd name="T93" fmla="*/ 93 h 296"/>
              <a:gd name="T94" fmla="*/ 276 w 300"/>
              <a:gd name="T95" fmla="*/ 64 h 296"/>
              <a:gd name="T96" fmla="*/ 277 w 300"/>
              <a:gd name="T97" fmla="*/ 270 h 296"/>
              <a:gd name="T98" fmla="*/ 250 w 300"/>
              <a:gd name="T99" fmla="*/ 296 h 296"/>
              <a:gd name="T100" fmla="*/ 223 w 300"/>
              <a:gd name="T101" fmla="*/ 270 h 296"/>
              <a:gd name="T102" fmla="*/ 250 w 300"/>
              <a:gd name="T103" fmla="*/ 243 h 296"/>
              <a:gd name="T104" fmla="*/ 277 w 300"/>
              <a:gd name="T105" fmla="*/ 270 h 296"/>
              <a:gd name="T106" fmla="*/ 276 w 300"/>
              <a:gd name="T107" fmla="*/ 109 h 296"/>
              <a:gd name="T108" fmla="*/ 230 w 300"/>
              <a:gd name="T109" fmla="*/ 109 h 296"/>
              <a:gd name="T110" fmla="*/ 237 w 300"/>
              <a:gd name="T111" fmla="*/ 136 h 296"/>
              <a:gd name="T112" fmla="*/ 276 w 300"/>
              <a:gd name="T113" fmla="*/ 132 h 296"/>
              <a:gd name="T114" fmla="*/ 276 w 300"/>
              <a:gd name="T115" fmla="*/ 109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0" h="296">
                <a:moveTo>
                  <a:pt x="281" y="40"/>
                </a:moveTo>
                <a:cubicBezTo>
                  <a:pt x="294" y="40"/>
                  <a:pt x="300" y="47"/>
                  <a:pt x="300" y="57"/>
                </a:cubicBezTo>
                <a:cubicBezTo>
                  <a:pt x="300" y="137"/>
                  <a:pt x="300" y="137"/>
                  <a:pt x="300" y="137"/>
                </a:cubicBezTo>
                <a:cubicBezTo>
                  <a:pt x="300" y="146"/>
                  <a:pt x="293" y="154"/>
                  <a:pt x="284" y="155"/>
                </a:cubicBezTo>
                <a:cubicBezTo>
                  <a:pt x="110" y="174"/>
                  <a:pt x="110" y="174"/>
                  <a:pt x="110" y="174"/>
                </a:cubicBezTo>
                <a:cubicBezTo>
                  <a:pt x="95" y="176"/>
                  <a:pt x="94" y="194"/>
                  <a:pt x="110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94" y="194"/>
                  <a:pt x="294" y="222"/>
                  <a:pt x="275" y="222"/>
                </a:cubicBezTo>
                <a:cubicBezTo>
                  <a:pt x="107" y="222"/>
                  <a:pt x="107" y="222"/>
                  <a:pt x="107" y="222"/>
                </a:cubicBezTo>
                <a:cubicBezTo>
                  <a:pt x="69" y="222"/>
                  <a:pt x="55" y="180"/>
                  <a:pt x="85" y="159"/>
                </a:cubicBezTo>
                <a:cubicBezTo>
                  <a:pt x="100" y="147"/>
                  <a:pt x="100" y="147"/>
                  <a:pt x="100" y="147"/>
                </a:cubicBezTo>
                <a:cubicBezTo>
                  <a:pt x="46" y="31"/>
                  <a:pt x="46" y="31"/>
                  <a:pt x="46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0" y="31"/>
                  <a:pt x="0" y="0"/>
                  <a:pt x="2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66" y="0"/>
                  <a:pt x="70" y="7"/>
                  <a:pt x="75" y="18"/>
                </a:cubicBezTo>
                <a:cubicBezTo>
                  <a:pt x="86" y="40"/>
                  <a:pt x="86" y="40"/>
                  <a:pt x="86" y="40"/>
                </a:cubicBezTo>
                <a:lnTo>
                  <a:pt x="281" y="40"/>
                </a:lnTo>
                <a:close/>
                <a:moveTo>
                  <a:pt x="95" y="270"/>
                </a:moveTo>
                <a:cubicBezTo>
                  <a:pt x="95" y="284"/>
                  <a:pt x="83" y="296"/>
                  <a:pt x="68" y="296"/>
                </a:cubicBezTo>
                <a:cubicBezTo>
                  <a:pt x="53" y="296"/>
                  <a:pt x="41" y="284"/>
                  <a:pt x="41" y="270"/>
                </a:cubicBezTo>
                <a:cubicBezTo>
                  <a:pt x="41" y="255"/>
                  <a:pt x="53" y="243"/>
                  <a:pt x="68" y="243"/>
                </a:cubicBezTo>
                <a:cubicBezTo>
                  <a:pt x="83" y="243"/>
                  <a:pt x="95" y="255"/>
                  <a:pt x="95" y="270"/>
                </a:cubicBezTo>
                <a:close/>
                <a:moveTo>
                  <a:pt x="110" y="93"/>
                </a:moveTo>
                <a:cubicBezTo>
                  <a:pt x="154" y="93"/>
                  <a:pt x="154" y="93"/>
                  <a:pt x="154" y="93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97" y="64"/>
                  <a:pt x="97" y="64"/>
                  <a:pt x="97" y="64"/>
                </a:cubicBezTo>
                <a:lnTo>
                  <a:pt x="110" y="93"/>
                </a:lnTo>
                <a:close/>
                <a:moveTo>
                  <a:pt x="169" y="143"/>
                </a:moveTo>
                <a:cubicBezTo>
                  <a:pt x="158" y="109"/>
                  <a:pt x="158" y="109"/>
                  <a:pt x="158" y="109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35" y="147"/>
                  <a:pt x="135" y="147"/>
                  <a:pt x="135" y="147"/>
                </a:cubicBezTo>
                <a:lnTo>
                  <a:pt x="169" y="143"/>
                </a:lnTo>
                <a:close/>
                <a:moveTo>
                  <a:pt x="160" y="64"/>
                </a:moveTo>
                <a:cubicBezTo>
                  <a:pt x="169" y="93"/>
                  <a:pt x="169" y="93"/>
                  <a:pt x="169" y="93"/>
                </a:cubicBezTo>
                <a:cubicBezTo>
                  <a:pt x="212" y="93"/>
                  <a:pt x="212" y="93"/>
                  <a:pt x="212" y="93"/>
                </a:cubicBezTo>
                <a:cubicBezTo>
                  <a:pt x="205" y="64"/>
                  <a:pt x="205" y="64"/>
                  <a:pt x="205" y="64"/>
                </a:cubicBezTo>
                <a:lnTo>
                  <a:pt x="160" y="64"/>
                </a:lnTo>
                <a:close/>
                <a:moveTo>
                  <a:pt x="223" y="138"/>
                </a:moveTo>
                <a:cubicBezTo>
                  <a:pt x="214" y="109"/>
                  <a:pt x="214" y="109"/>
                  <a:pt x="214" y="109"/>
                </a:cubicBezTo>
                <a:cubicBezTo>
                  <a:pt x="173" y="109"/>
                  <a:pt x="173" y="109"/>
                  <a:pt x="173" y="109"/>
                </a:cubicBezTo>
                <a:cubicBezTo>
                  <a:pt x="184" y="142"/>
                  <a:pt x="184" y="142"/>
                  <a:pt x="184" y="142"/>
                </a:cubicBezTo>
                <a:lnTo>
                  <a:pt x="223" y="138"/>
                </a:lnTo>
                <a:close/>
                <a:moveTo>
                  <a:pt x="276" y="64"/>
                </a:moveTo>
                <a:cubicBezTo>
                  <a:pt x="220" y="64"/>
                  <a:pt x="220" y="64"/>
                  <a:pt x="220" y="64"/>
                </a:cubicBezTo>
                <a:cubicBezTo>
                  <a:pt x="227" y="93"/>
                  <a:pt x="227" y="93"/>
                  <a:pt x="227" y="93"/>
                </a:cubicBezTo>
                <a:cubicBezTo>
                  <a:pt x="276" y="93"/>
                  <a:pt x="276" y="93"/>
                  <a:pt x="276" y="93"/>
                </a:cubicBezTo>
                <a:lnTo>
                  <a:pt x="276" y="64"/>
                </a:lnTo>
                <a:close/>
                <a:moveTo>
                  <a:pt x="277" y="270"/>
                </a:moveTo>
                <a:cubicBezTo>
                  <a:pt x="277" y="284"/>
                  <a:pt x="266" y="296"/>
                  <a:pt x="250" y="296"/>
                </a:cubicBezTo>
                <a:cubicBezTo>
                  <a:pt x="235" y="296"/>
                  <a:pt x="223" y="284"/>
                  <a:pt x="223" y="270"/>
                </a:cubicBezTo>
                <a:cubicBezTo>
                  <a:pt x="223" y="255"/>
                  <a:pt x="235" y="243"/>
                  <a:pt x="250" y="243"/>
                </a:cubicBezTo>
                <a:cubicBezTo>
                  <a:pt x="266" y="243"/>
                  <a:pt x="277" y="255"/>
                  <a:pt x="277" y="270"/>
                </a:cubicBezTo>
                <a:close/>
                <a:moveTo>
                  <a:pt x="276" y="109"/>
                </a:moveTo>
                <a:cubicBezTo>
                  <a:pt x="230" y="109"/>
                  <a:pt x="230" y="109"/>
                  <a:pt x="230" y="109"/>
                </a:cubicBezTo>
                <a:cubicBezTo>
                  <a:pt x="237" y="136"/>
                  <a:pt x="237" y="136"/>
                  <a:pt x="237" y="136"/>
                </a:cubicBezTo>
                <a:cubicBezTo>
                  <a:pt x="276" y="132"/>
                  <a:pt x="276" y="132"/>
                  <a:pt x="276" y="132"/>
                </a:cubicBezTo>
                <a:lnTo>
                  <a:pt x="276" y="1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3" name="Freeform 25"/>
          <p:cNvSpPr>
            <a:spLocks noEditPoints="1"/>
          </p:cNvSpPr>
          <p:nvPr/>
        </p:nvSpPr>
        <p:spPr bwMode="auto">
          <a:xfrm>
            <a:off x="7127336" y="1454817"/>
            <a:ext cx="252767" cy="221582"/>
          </a:xfrm>
          <a:custGeom>
            <a:avLst/>
            <a:gdLst>
              <a:gd name="T0" fmla="*/ 287 w 298"/>
              <a:gd name="T1" fmla="*/ 174 h 262"/>
              <a:gd name="T2" fmla="*/ 287 w 298"/>
              <a:gd name="T3" fmla="*/ 241 h 262"/>
              <a:gd name="T4" fmla="*/ 266 w 298"/>
              <a:gd name="T5" fmla="*/ 262 h 262"/>
              <a:gd name="T6" fmla="*/ 21 w 298"/>
              <a:gd name="T7" fmla="*/ 262 h 262"/>
              <a:gd name="T8" fmla="*/ 0 w 298"/>
              <a:gd name="T9" fmla="*/ 241 h 262"/>
              <a:gd name="T10" fmla="*/ 0 w 298"/>
              <a:gd name="T11" fmla="*/ 68 h 262"/>
              <a:gd name="T12" fmla="*/ 21 w 298"/>
              <a:gd name="T13" fmla="*/ 47 h 262"/>
              <a:gd name="T14" fmla="*/ 100 w 298"/>
              <a:gd name="T15" fmla="*/ 47 h 262"/>
              <a:gd name="T16" fmla="*/ 100 w 298"/>
              <a:gd name="T17" fmla="*/ 78 h 262"/>
              <a:gd name="T18" fmla="*/ 31 w 298"/>
              <a:gd name="T19" fmla="*/ 78 h 262"/>
              <a:gd name="T20" fmla="*/ 31 w 298"/>
              <a:gd name="T21" fmla="*/ 230 h 262"/>
              <a:gd name="T22" fmla="*/ 256 w 298"/>
              <a:gd name="T23" fmla="*/ 230 h 262"/>
              <a:gd name="T24" fmla="*/ 256 w 298"/>
              <a:gd name="T25" fmla="*/ 174 h 262"/>
              <a:gd name="T26" fmla="*/ 287 w 298"/>
              <a:gd name="T27" fmla="*/ 174 h 262"/>
              <a:gd name="T28" fmla="*/ 196 w 298"/>
              <a:gd name="T29" fmla="*/ 51 h 262"/>
              <a:gd name="T30" fmla="*/ 184 w 298"/>
              <a:gd name="T31" fmla="*/ 0 h 262"/>
              <a:gd name="T32" fmla="*/ 298 w 298"/>
              <a:gd name="T33" fmla="*/ 80 h 262"/>
              <a:gd name="T34" fmla="*/ 184 w 298"/>
              <a:gd name="T35" fmla="*/ 162 h 262"/>
              <a:gd name="T36" fmla="*/ 197 w 298"/>
              <a:gd name="T37" fmla="*/ 104 h 262"/>
              <a:gd name="T38" fmla="*/ 111 w 298"/>
              <a:gd name="T39" fmla="*/ 184 h 262"/>
              <a:gd name="T40" fmla="*/ 98 w 298"/>
              <a:gd name="T41" fmla="*/ 184 h 262"/>
              <a:gd name="T42" fmla="*/ 196 w 298"/>
              <a:gd name="T43" fmla="*/ 5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8" h="262">
                <a:moveTo>
                  <a:pt x="287" y="174"/>
                </a:moveTo>
                <a:cubicBezTo>
                  <a:pt x="287" y="241"/>
                  <a:pt x="287" y="241"/>
                  <a:pt x="287" y="241"/>
                </a:cubicBezTo>
                <a:cubicBezTo>
                  <a:pt x="287" y="252"/>
                  <a:pt x="278" y="262"/>
                  <a:pt x="266" y="262"/>
                </a:cubicBezTo>
                <a:cubicBezTo>
                  <a:pt x="21" y="262"/>
                  <a:pt x="21" y="262"/>
                  <a:pt x="21" y="262"/>
                </a:cubicBezTo>
                <a:cubicBezTo>
                  <a:pt x="10" y="262"/>
                  <a:pt x="0" y="252"/>
                  <a:pt x="0" y="24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6"/>
                  <a:pt x="10" y="47"/>
                  <a:pt x="21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31" y="78"/>
                  <a:pt x="31" y="78"/>
                  <a:pt x="31" y="78"/>
                </a:cubicBezTo>
                <a:cubicBezTo>
                  <a:pt x="31" y="230"/>
                  <a:pt x="31" y="230"/>
                  <a:pt x="31" y="230"/>
                </a:cubicBezTo>
                <a:cubicBezTo>
                  <a:pt x="256" y="230"/>
                  <a:pt x="256" y="230"/>
                  <a:pt x="256" y="230"/>
                </a:cubicBezTo>
                <a:cubicBezTo>
                  <a:pt x="256" y="174"/>
                  <a:pt x="256" y="174"/>
                  <a:pt x="256" y="174"/>
                </a:cubicBezTo>
                <a:lnTo>
                  <a:pt x="287" y="174"/>
                </a:lnTo>
                <a:close/>
                <a:moveTo>
                  <a:pt x="196" y="51"/>
                </a:moveTo>
                <a:cubicBezTo>
                  <a:pt x="184" y="0"/>
                  <a:pt x="184" y="0"/>
                  <a:pt x="184" y="0"/>
                </a:cubicBezTo>
                <a:cubicBezTo>
                  <a:pt x="298" y="80"/>
                  <a:pt x="298" y="80"/>
                  <a:pt x="298" y="80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97" y="104"/>
                  <a:pt x="197" y="104"/>
                  <a:pt x="197" y="104"/>
                </a:cubicBezTo>
                <a:cubicBezTo>
                  <a:pt x="197" y="104"/>
                  <a:pt x="111" y="105"/>
                  <a:pt x="111" y="184"/>
                </a:cubicBezTo>
                <a:cubicBezTo>
                  <a:pt x="111" y="184"/>
                  <a:pt x="102" y="184"/>
                  <a:pt x="98" y="184"/>
                </a:cubicBezTo>
                <a:cubicBezTo>
                  <a:pt x="98" y="184"/>
                  <a:pt x="98" y="51"/>
                  <a:pt x="196" y="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7555727" y="1444969"/>
            <a:ext cx="338117" cy="231430"/>
          </a:xfrm>
          <a:custGeom>
            <a:avLst/>
            <a:gdLst>
              <a:gd name="T0" fmla="*/ 206 w 206"/>
              <a:gd name="T1" fmla="*/ 30 h 141"/>
              <a:gd name="T2" fmla="*/ 206 w 206"/>
              <a:gd name="T3" fmla="*/ 46 h 141"/>
              <a:gd name="T4" fmla="*/ 0 w 206"/>
              <a:gd name="T5" fmla="*/ 46 h 141"/>
              <a:gd name="T6" fmla="*/ 0 w 206"/>
              <a:gd name="T7" fmla="*/ 30 h 141"/>
              <a:gd name="T8" fmla="*/ 97 w 206"/>
              <a:gd name="T9" fmla="*/ 30 h 141"/>
              <a:gd name="T10" fmla="*/ 97 w 206"/>
              <a:gd name="T11" fmla="*/ 0 h 141"/>
              <a:gd name="T12" fmla="*/ 157 w 206"/>
              <a:gd name="T13" fmla="*/ 0 h 141"/>
              <a:gd name="T14" fmla="*/ 157 w 206"/>
              <a:gd name="T15" fmla="*/ 30 h 141"/>
              <a:gd name="T16" fmla="*/ 206 w 206"/>
              <a:gd name="T17" fmla="*/ 30 h 141"/>
              <a:gd name="T18" fmla="*/ 187 w 206"/>
              <a:gd name="T19" fmla="*/ 54 h 141"/>
              <a:gd name="T20" fmla="*/ 187 w 206"/>
              <a:gd name="T21" fmla="*/ 141 h 141"/>
              <a:gd name="T22" fmla="*/ 86 w 206"/>
              <a:gd name="T23" fmla="*/ 141 h 141"/>
              <a:gd name="T24" fmla="*/ 86 w 206"/>
              <a:gd name="T25" fmla="*/ 88 h 141"/>
              <a:gd name="T26" fmla="*/ 56 w 206"/>
              <a:gd name="T27" fmla="*/ 88 h 141"/>
              <a:gd name="T28" fmla="*/ 56 w 206"/>
              <a:gd name="T29" fmla="*/ 141 h 141"/>
              <a:gd name="T30" fmla="*/ 19 w 206"/>
              <a:gd name="T31" fmla="*/ 141 h 141"/>
              <a:gd name="T32" fmla="*/ 19 w 206"/>
              <a:gd name="T33" fmla="*/ 54 h 141"/>
              <a:gd name="T34" fmla="*/ 187 w 206"/>
              <a:gd name="T35" fmla="*/ 54 h 141"/>
              <a:gd name="T36" fmla="*/ 139 w 206"/>
              <a:gd name="T37" fmla="*/ 66 h 141"/>
              <a:gd name="T38" fmla="*/ 112 w 206"/>
              <a:gd name="T39" fmla="*/ 66 h 141"/>
              <a:gd name="T40" fmla="*/ 112 w 206"/>
              <a:gd name="T41" fmla="*/ 98 h 141"/>
              <a:gd name="T42" fmla="*/ 139 w 206"/>
              <a:gd name="T43" fmla="*/ 98 h 141"/>
              <a:gd name="T44" fmla="*/ 139 w 206"/>
              <a:gd name="T45" fmla="*/ 66 h 141"/>
              <a:gd name="T46" fmla="*/ 172 w 206"/>
              <a:gd name="T47" fmla="*/ 66 h 141"/>
              <a:gd name="T48" fmla="*/ 146 w 206"/>
              <a:gd name="T49" fmla="*/ 66 h 141"/>
              <a:gd name="T50" fmla="*/ 146 w 206"/>
              <a:gd name="T51" fmla="*/ 98 h 141"/>
              <a:gd name="T52" fmla="*/ 172 w 206"/>
              <a:gd name="T53" fmla="*/ 98 h 141"/>
              <a:gd name="T54" fmla="*/ 172 w 206"/>
              <a:gd name="T55" fmla="*/ 66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6" h="141">
                <a:moveTo>
                  <a:pt x="206" y="30"/>
                </a:moveTo>
                <a:lnTo>
                  <a:pt x="206" y="46"/>
                </a:lnTo>
                <a:lnTo>
                  <a:pt x="0" y="46"/>
                </a:lnTo>
                <a:lnTo>
                  <a:pt x="0" y="30"/>
                </a:lnTo>
                <a:lnTo>
                  <a:pt x="97" y="30"/>
                </a:lnTo>
                <a:lnTo>
                  <a:pt x="97" y="0"/>
                </a:lnTo>
                <a:lnTo>
                  <a:pt x="157" y="0"/>
                </a:lnTo>
                <a:lnTo>
                  <a:pt x="157" y="30"/>
                </a:lnTo>
                <a:lnTo>
                  <a:pt x="206" y="30"/>
                </a:lnTo>
                <a:close/>
                <a:moveTo>
                  <a:pt x="187" y="54"/>
                </a:moveTo>
                <a:lnTo>
                  <a:pt x="187" y="141"/>
                </a:lnTo>
                <a:lnTo>
                  <a:pt x="86" y="141"/>
                </a:lnTo>
                <a:lnTo>
                  <a:pt x="86" y="88"/>
                </a:lnTo>
                <a:lnTo>
                  <a:pt x="56" y="88"/>
                </a:lnTo>
                <a:lnTo>
                  <a:pt x="56" y="141"/>
                </a:lnTo>
                <a:lnTo>
                  <a:pt x="19" y="141"/>
                </a:lnTo>
                <a:lnTo>
                  <a:pt x="19" y="54"/>
                </a:lnTo>
                <a:lnTo>
                  <a:pt x="187" y="54"/>
                </a:lnTo>
                <a:close/>
                <a:moveTo>
                  <a:pt x="139" y="66"/>
                </a:moveTo>
                <a:lnTo>
                  <a:pt x="112" y="66"/>
                </a:lnTo>
                <a:lnTo>
                  <a:pt x="112" y="98"/>
                </a:lnTo>
                <a:lnTo>
                  <a:pt x="139" y="98"/>
                </a:lnTo>
                <a:lnTo>
                  <a:pt x="139" y="66"/>
                </a:lnTo>
                <a:close/>
                <a:moveTo>
                  <a:pt x="172" y="66"/>
                </a:moveTo>
                <a:lnTo>
                  <a:pt x="146" y="66"/>
                </a:lnTo>
                <a:lnTo>
                  <a:pt x="146" y="98"/>
                </a:lnTo>
                <a:lnTo>
                  <a:pt x="172" y="98"/>
                </a:lnTo>
                <a:lnTo>
                  <a:pt x="172" y="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8048131" y="1494209"/>
            <a:ext cx="180548" cy="190396"/>
          </a:xfrm>
          <a:custGeom>
            <a:avLst/>
            <a:gdLst>
              <a:gd name="T0" fmla="*/ 110 w 110"/>
              <a:gd name="T1" fmla="*/ 61 h 116"/>
              <a:gd name="T2" fmla="*/ 55 w 110"/>
              <a:gd name="T3" fmla="*/ 116 h 116"/>
              <a:gd name="T4" fmla="*/ 0 w 110"/>
              <a:gd name="T5" fmla="*/ 60 h 116"/>
              <a:gd name="T6" fmla="*/ 38 w 110"/>
              <a:gd name="T7" fmla="*/ 60 h 116"/>
              <a:gd name="T8" fmla="*/ 38 w 110"/>
              <a:gd name="T9" fmla="*/ 0 h 116"/>
              <a:gd name="T10" fmla="*/ 72 w 110"/>
              <a:gd name="T11" fmla="*/ 0 h 116"/>
              <a:gd name="T12" fmla="*/ 72 w 110"/>
              <a:gd name="T13" fmla="*/ 61 h 116"/>
              <a:gd name="T14" fmla="*/ 110 w 110"/>
              <a:gd name="T15" fmla="*/ 6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6">
                <a:moveTo>
                  <a:pt x="110" y="61"/>
                </a:moveTo>
                <a:lnTo>
                  <a:pt x="55" y="116"/>
                </a:lnTo>
                <a:lnTo>
                  <a:pt x="0" y="60"/>
                </a:lnTo>
                <a:lnTo>
                  <a:pt x="38" y="60"/>
                </a:lnTo>
                <a:lnTo>
                  <a:pt x="38" y="0"/>
                </a:lnTo>
                <a:lnTo>
                  <a:pt x="72" y="0"/>
                </a:lnTo>
                <a:lnTo>
                  <a:pt x="72" y="61"/>
                </a:lnTo>
                <a:lnTo>
                  <a:pt x="110" y="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8366552" y="1487644"/>
            <a:ext cx="180548" cy="188755"/>
          </a:xfrm>
          <a:custGeom>
            <a:avLst/>
            <a:gdLst>
              <a:gd name="T0" fmla="*/ 0 w 110"/>
              <a:gd name="T1" fmla="*/ 55 h 115"/>
              <a:gd name="T2" fmla="*/ 55 w 110"/>
              <a:gd name="T3" fmla="*/ 0 h 115"/>
              <a:gd name="T4" fmla="*/ 110 w 110"/>
              <a:gd name="T5" fmla="*/ 55 h 115"/>
              <a:gd name="T6" fmla="*/ 73 w 110"/>
              <a:gd name="T7" fmla="*/ 55 h 115"/>
              <a:gd name="T8" fmla="*/ 73 w 110"/>
              <a:gd name="T9" fmla="*/ 115 h 115"/>
              <a:gd name="T10" fmla="*/ 38 w 110"/>
              <a:gd name="T11" fmla="*/ 115 h 115"/>
              <a:gd name="T12" fmla="*/ 38 w 110"/>
              <a:gd name="T13" fmla="*/ 55 h 115"/>
              <a:gd name="T14" fmla="*/ 0 w 110"/>
              <a:gd name="T15" fmla="*/ 5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5">
                <a:moveTo>
                  <a:pt x="0" y="55"/>
                </a:moveTo>
                <a:lnTo>
                  <a:pt x="55" y="0"/>
                </a:lnTo>
                <a:lnTo>
                  <a:pt x="110" y="55"/>
                </a:lnTo>
                <a:lnTo>
                  <a:pt x="73" y="55"/>
                </a:lnTo>
                <a:lnTo>
                  <a:pt x="73" y="115"/>
                </a:lnTo>
                <a:lnTo>
                  <a:pt x="38" y="115"/>
                </a:lnTo>
                <a:lnTo>
                  <a:pt x="38" y="55"/>
                </a:lnTo>
                <a:lnTo>
                  <a:pt x="0" y="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7" name="Freeform 29"/>
          <p:cNvSpPr>
            <a:spLocks noEditPoints="1"/>
          </p:cNvSpPr>
          <p:nvPr/>
        </p:nvSpPr>
        <p:spPr bwMode="auto">
          <a:xfrm>
            <a:off x="1584509" y="2104790"/>
            <a:ext cx="247844" cy="180548"/>
          </a:xfrm>
          <a:custGeom>
            <a:avLst/>
            <a:gdLst>
              <a:gd name="T0" fmla="*/ 28 w 151"/>
              <a:gd name="T1" fmla="*/ 28 h 110"/>
              <a:gd name="T2" fmla="*/ 0 w 151"/>
              <a:gd name="T3" fmla="*/ 28 h 110"/>
              <a:gd name="T4" fmla="*/ 0 w 151"/>
              <a:gd name="T5" fmla="*/ 0 h 110"/>
              <a:gd name="T6" fmla="*/ 28 w 151"/>
              <a:gd name="T7" fmla="*/ 0 h 110"/>
              <a:gd name="T8" fmla="*/ 28 w 151"/>
              <a:gd name="T9" fmla="*/ 28 h 110"/>
              <a:gd name="T10" fmla="*/ 28 w 151"/>
              <a:gd name="T11" fmla="*/ 70 h 110"/>
              <a:gd name="T12" fmla="*/ 0 w 151"/>
              <a:gd name="T13" fmla="*/ 70 h 110"/>
              <a:gd name="T14" fmla="*/ 0 w 151"/>
              <a:gd name="T15" fmla="*/ 41 h 110"/>
              <a:gd name="T16" fmla="*/ 28 w 151"/>
              <a:gd name="T17" fmla="*/ 41 h 110"/>
              <a:gd name="T18" fmla="*/ 28 w 151"/>
              <a:gd name="T19" fmla="*/ 70 h 110"/>
              <a:gd name="T20" fmla="*/ 28 w 151"/>
              <a:gd name="T21" fmla="*/ 110 h 110"/>
              <a:gd name="T22" fmla="*/ 0 w 151"/>
              <a:gd name="T23" fmla="*/ 110 h 110"/>
              <a:gd name="T24" fmla="*/ 0 w 151"/>
              <a:gd name="T25" fmla="*/ 82 h 110"/>
              <a:gd name="T26" fmla="*/ 28 w 151"/>
              <a:gd name="T27" fmla="*/ 82 h 110"/>
              <a:gd name="T28" fmla="*/ 28 w 151"/>
              <a:gd name="T29" fmla="*/ 110 h 110"/>
              <a:gd name="T30" fmla="*/ 70 w 151"/>
              <a:gd name="T31" fmla="*/ 28 h 110"/>
              <a:gd name="T32" fmla="*/ 41 w 151"/>
              <a:gd name="T33" fmla="*/ 28 h 110"/>
              <a:gd name="T34" fmla="*/ 41 w 151"/>
              <a:gd name="T35" fmla="*/ 0 h 110"/>
              <a:gd name="T36" fmla="*/ 70 w 151"/>
              <a:gd name="T37" fmla="*/ 0 h 110"/>
              <a:gd name="T38" fmla="*/ 70 w 151"/>
              <a:gd name="T39" fmla="*/ 28 h 110"/>
              <a:gd name="T40" fmla="*/ 70 w 151"/>
              <a:gd name="T41" fmla="*/ 70 h 110"/>
              <a:gd name="T42" fmla="*/ 41 w 151"/>
              <a:gd name="T43" fmla="*/ 70 h 110"/>
              <a:gd name="T44" fmla="*/ 41 w 151"/>
              <a:gd name="T45" fmla="*/ 41 h 110"/>
              <a:gd name="T46" fmla="*/ 70 w 151"/>
              <a:gd name="T47" fmla="*/ 41 h 110"/>
              <a:gd name="T48" fmla="*/ 70 w 151"/>
              <a:gd name="T49" fmla="*/ 70 h 110"/>
              <a:gd name="T50" fmla="*/ 70 w 151"/>
              <a:gd name="T51" fmla="*/ 110 h 110"/>
              <a:gd name="T52" fmla="*/ 41 w 151"/>
              <a:gd name="T53" fmla="*/ 110 h 110"/>
              <a:gd name="T54" fmla="*/ 41 w 151"/>
              <a:gd name="T55" fmla="*/ 82 h 110"/>
              <a:gd name="T56" fmla="*/ 70 w 151"/>
              <a:gd name="T57" fmla="*/ 82 h 110"/>
              <a:gd name="T58" fmla="*/ 70 w 151"/>
              <a:gd name="T59" fmla="*/ 110 h 110"/>
              <a:gd name="T60" fmla="*/ 110 w 151"/>
              <a:gd name="T61" fmla="*/ 28 h 110"/>
              <a:gd name="T62" fmla="*/ 82 w 151"/>
              <a:gd name="T63" fmla="*/ 28 h 110"/>
              <a:gd name="T64" fmla="*/ 82 w 151"/>
              <a:gd name="T65" fmla="*/ 0 h 110"/>
              <a:gd name="T66" fmla="*/ 110 w 151"/>
              <a:gd name="T67" fmla="*/ 0 h 110"/>
              <a:gd name="T68" fmla="*/ 110 w 151"/>
              <a:gd name="T69" fmla="*/ 28 h 110"/>
              <a:gd name="T70" fmla="*/ 110 w 151"/>
              <a:gd name="T71" fmla="*/ 69 h 110"/>
              <a:gd name="T72" fmla="*/ 82 w 151"/>
              <a:gd name="T73" fmla="*/ 69 h 110"/>
              <a:gd name="T74" fmla="*/ 82 w 151"/>
              <a:gd name="T75" fmla="*/ 40 h 110"/>
              <a:gd name="T76" fmla="*/ 110 w 151"/>
              <a:gd name="T77" fmla="*/ 40 h 110"/>
              <a:gd name="T78" fmla="*/ 110 w 151"/>
              <a:gd name="T79" fmla="*/ 69 h 110"/>
              <a:gd name="T80" fmla="*/ 110 w 151"/>
              <a:gd name="T81" fmla="*/ 110 h 110"/>
              <a:gd name="T82" fmla="*/ 82 w 151"/>
              <a:gd name="T83" fmla="*/ 110 h 110"/>
              <a:gd name="T84" fmla="*/ 82 w 151"/>
              <a:gd name="T85" fmla="*/ 82 h 110"/>
              <a:gd name="T86" fmla="*/ 110 w 151"/>
              <a:gd name="T87" fmla="*/ 82 h 110"/>
              <a:gd name="T88" fmla="*/ 110 w 151"/>
              <a:gd name="T89" fmla="*/ 110 h 110"/>
              <a:gd name="T90" fmla="*/ 151 w 151"/>
              <a:gd name="T91" fmla="*/ 28 h 110"/>
              <a:gd name="T92" fmla="*/ 122 w 151"/>
              <a:gd name="T93" fmla="*/ 28 h 110"/>
              <a:gd name="T94" fmla="*/ 122 w 151"/>
              <a:gd name="T95" fmla="*/ 0 h 110"/>
              <a:gd name="T96" fmla="*/ 151 w 151"/>
              <a:gd name="T97" fmla="*/ 0 h 110"/>
              <a:gd name="T98" fmla="*/ 151 w 151"/>
              <a:gd name="T99" fmla="*/ 28 h 110"/>
              <a:gd name="T100" fmla="*/ 151 w 151"/>
              <a:gd name="T101" fmla="*/ 69 h 110"/>
              <a:gd name="T102" fmla="*/ 122 w 151"/>
              <a:gd name="T103" fmla="*/ 69 h 110"/>
              <a:gd name="T104" fmla="*/ 122 w 151"/>
              <a:gd name="T105" fmla="*/ 40 h 110"/>
              <a:gd name="T106" fmla="*/ 151 w 151"/>
              <a:gd name="T107" fmla="*/ 40 h 110"/>
              <a:gd name="T108" fmla="*/ 151 w 151"/>
              <a:gd name="T109" fmla="*/ 69 h 110"/>
              <a:gd name="T110" fmla="*/ 151 w 151"/>
              <a:gd name="T111" fmla="*/ 110 h 110"/>
              <a:gd name="T112" fmla="*/ 122 w 151"/>
              <a:gd name="T113" fmla="*/ 110 h 110"/>
              <a:gd name="T114" fmla="*/ 122 w 151"/>
              <a:gd name="T115" fmla="*/ 81 h 110"/>
              <a:gd name="T116" fmla="*/ 151 w 151"/>
              <a:gd name="T117" fmla="*/ 81 h 110"/>
              <a:gd name="T118" fmla="*/ 151 w 151"/>
              <a:gd name="T11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1" h="110">
                <a:moveTo>
                  <a:pt x="28" y="28"/>
                </a:moveTo>
                <a:lnTo>
                  <a:pt x="0" y="28"/>
                </a:lnTo>
                <a:lnTo>
                  <a:pt x="0" y="0"/>
                </a:lnTo>
                <a:lnTo>
                  <a:pt x="28" y="0"/>
                </a:lnTo>
                <a:lnTo>
                  <a:pt x="28" y="28"/>
                </a:lnTo>
                <a:close/>
                <a:moveTo>
                  <a:pt x="28" y="70"/>
                </a:moveTo>
                <a:lnTo>
                  <a:pt x="0" y="70"/>
                </a:lnTo>
                <a:lnTo>
                  <a:pt x="0" y="41"/>
                </a:lnTo>
                <a:lnTo>
                  <a:pt x="28" y="41"/>
                </a:lnTo>
                <a:lnTo>
                  <a:pt x="28" y="70"/>
                </a:lnTo>
                <a:close/>
                <a:moveTo>
                  <a:pt x="28" y="110"/>
                </a:moveTo>
                <a:lnTo>
                  <a:pt x="0" y="110"/>
                </a:lnTo>
                <a:lnTo>
                  <a:pt x="0" y="82"/>
                </a:lnTo>
                <a:lnTo>
                  <a:pt x="28" y="82"/>
                </a:lnTo>
                <a:lnTo>
                  <a:pt x="28" y="110"/>
                </a:lnTo>
                <a:close/>
                <a:moveTo>
                  <a:pt x="70" y="28"/>
                </a:moveTo>
                <a:lnTo>
                  <a:pt x="41" y="28"/>
                </a:lnTo>
                <a:lnTo>
                  <a:pt x="41" y="0"/>
                </a:lnTo>
                <a:lnTo>
                  <a:pt x="70" y="0"/>
                </a:lnTo>
                <a:lnTo>
                  <a:pt x="70" y="28"/>
                </a:lnTo>
                <a:close/>
                <a:moveTo>
                  <a:pt x="70" y="70"/>
                </a:moveTo>
                <a:lnTo>
                  <a:pt x="41" y="70"/>
                </a:lnTo>
                <a:lnTo>
                  <a:pt x="41" y="41"/>
                </a:lnTo>
                <a:lnTo>
                  <a:pt x="70" y="41"/>
                </a:lnTo>
                <a:lnTo>
                  <a:pt x="70" y="70"/>
                </a:lnTo>
                <a:close/>
                <a:moveTo>
                  <a:pt x="70" y="110"/>
                </a:moveTo>
                <a:lnTo>
                  <a:pt x="41" y="110"/>
                </a:lnTo>
                <a:lnTo>
                  <a:pt x="41" y="82"/>
                </a:lnTo>
                <a:lnTo>
                  <a:pt x="70" y="82"/>
                </a:lnTo>
                <a:lnTo>
                  <a:pt x="70" y="110"/>
                </a:lnTo>
                <a:close/>
                <a:moveTo>
                  <a:pt x="110" y="28"/>
                </a:moveTo>
                <a:lnTo>
                  <a:pt x="82" y="28"/>
                </a:lnTo>
                <a:lnTo>
                  <a:pt x="82" y="0"/>
                </a:lnTo>
                <a:lnTo>
                  <a:pt x="110" y="0"/>
                </a:lnTo>
                <a:lnTo>
                  <a:pt x="110" y="28"/>
                </a:lnTo>
                <a:close/>
                <a:moveTo>
                  <a:pt x="110" y="69"/>
                </a:moveTo>
                <a:lnTo>
                  <a:pt x="82" y="69"/>
                </a:lnTo>
                <a:lnTo>
                  <a:pt x="82" y="40"/>
                </a:lnTo>
                <a:lnTo>
                  <a:pt x="110" y="40"/>
                </a:lnTo>
                <a:lnTo>
                  <a:pt x="110" y="69"/>
                </a:lnTo>
                <a:close/>
                <a:moveTo>
                  <a:pt x="110" y="110"/>
                </a:moveTo>
                <a:lnTo>
                  <a:pt x="82" y="110"/>
                </a:lnTo>
                <a:lnTo>
                  <a:pt x="82" y="82"/>
                </a:lnTo>
                <a:lnTo>
                  <a:pt x="110" y="82"/>
                </a:lnTo>
                <a:lnTo>
                  <a:pt x="110" y="110"/>
                </a:lnTo>
                <a:close/>
                <a:moveTo>
                  <a:pt x="151" y="28"/>
                </a:moveTo>
                <a:lnTo>
                  <a:pt x="122" y="28"/>
                </a:lnTo>
                <a:lnTo>
                  <a:pt x="122" y="0"/>
                </a:lnTo>
                <a:lnTo>
                  <a:pt x="151" y="0"/>
                </a:lnTo>
                <a:lnTo>
                  <a:pt x="151" y="28"/>
                </a:lnTo>
                <a:close/>
                <a:moveTo>
                  <a:pt x="151" y="69"/>
                </a:moveTo>
                <a:lnTo>
                  <a:pt x="122" y="69"/>
                </a:lnTo>
                <a:lnTo>
                  <a:pt x="122" y="40"/>
                </a:lnTo>
                <a:lnTo>
                  <a:pt x="151" y="40"/>
                </a:lnTo>
                <a:lnTo>
                  <a:pt x="151" y="69"/>
                </a:lnTo>
                <a:close/>
                <a:moveTo>
                  <a:pt x="151" y="110"/>
                </a:moveTo>
                <a:lnTo>
                  <a:pt x="122" y="110"/>
                </a:lnTo>
                <a:lnTo>
                  <a:pt x="122" y="81"/>
                </a:lnTo>
                <a:lnTo>
                  <a:pt x="151" y="81"/>
                </a:lnTo>
                <a:lnTo>
                  <a:pt x="151" y="1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8" name="Freeform 30"/>
          <p:cNvSpPr>
            <a:spLocks noEditPoints="1"/>
          </p:cNvSpPr>
          <p:nvPr/>
        </p:nvSpPr>
        <p:spPr bwMode="auto">
          <a:xfrm>
            <a:off x="2014542" y="2068680"/>
            <a:ext cx="280671" cy="218300"/>
          </a:xfrm>
          <a:custGeom>
            <a:avLst/>
            <a:gdLst>
              <a:gd name="T0" fmla="*/ 330 w 330"/>
              <a:gd name="T1" fmla="*/ 0 h 256"/>
              <a:gd name="T2" fmla="*/ 330 w 330"/>
              <a:gd name="T3" fmla="*/ 217 h 256"/>
              <a:gd name="T4" fmla="*/ 294 w 330"/>
              <a:gd name="T5" fmla="*/ 256 h 256"/>
              <a:gd name="T6" fmla="*/ 47 w 330"/>
              <a:gd name="T7" fmla="*/ 256 h 256"/>
              <a:gd name="T8" fmla="*/ 0 w 330"/>
              <a:gd name="T9" fmla="*/ 201 h 256"/>
              <a:gd name="T10" fmla="*/ 0 w 330"/>
              <a:gd name="T11" fmla="*/ 42 h 256"/>
              <a:gd name="T12" fmla="*/ 45 w 330"/>
              <a:gd name="T13" fmla="*/ 42 h 256"/>
              <a:gd name="T14" fmla="*/ 45 w 330"/>
              <a:gd name="T15" fmla="*/ 0 h 256"/>
              <a:gd name="T16" fmla="*/ 330 w 330"/>
              <a:gd name="T17" fmla="*/ 0 h 256"/>
              <a:gd name="T18" fmla="*/ 45 w 330"/>
              <a:gd name="T19" fmla="*/ 65 h 256"/>
              <a:gd name="T20" fmla="*/ 23 w 330"/>
              <a:gd name="T21" fmla="*/ 65 h 256"/>
              <a:gd name="T22" fmla="*/ 23 w 330"/>
              <a:gd name="T23" fmla="*/ 201 h 256"/>
              <a:gd name="T24" fmla="*/ 34 w 330"/>
              <a:gd name="T25" fmla="*/ 230 h 256"/>
              <a:gd name="T26" fmla="*/ 45 w 330"/>
              <a:gd name="T27" fmla="*/ 201 h 256"/>
              <a:gd name="T28" fmla="*/ 45 w 330"/>
              <a:gd name="T29" fmla="*/ 65 h 256"/>
              <a:gd name="T30" fmla="*/ 307 w 330"/>
              <a:gd name="T31" fmla="*/ 23 h 256"/>
              <a:gd name="T32" fmla="*/ 69 w 330"/>
              <a:gd name="T33" fmla="*/ 23 h 256"/>
              <a:gd name="T34" fmla="*/ 69 w 330"/>
              <a:gd name="T35" fmla="*/ 201 h 256"/>
              <a:gd name="T36" fmla="*/ 62 w 330"/>
              <a:gd name="T37" fmla="*/ 232 h 256"/>
              <a:gd name="T38" fmla="*/ 294 w 330"/>
              <a:gd name="T39" fmla="*/ 232 h 256"/>
              <a:gd name="T40" fmla="*/ 307 w 330"/>
              <a:gd name="T41" fmla="*/ 217 h 256"/>
              <a:gd name="T42" fmla="*/ 307 w 330"/>
              <a:gd name="T43" fmla="*/ 23 h 256"/>
              <a:gd name="T44" fmla="*/ 160 w 330"/>
              <a:gd name="T45" fmla="*/ 105 h 256"/>
              <a:gd name="T46" fmla="*/ 106 w 330"/>
              <a:gd name="T47" fmla="*/ 105 h 256"/>
              <a:gd name="T48" fmla="*/ 106 w 330"/>
              <a:gd name="T49" fmla="*/ 97 h 256"/>
              <a:gd name="T50" fmla="*/ 160 w 330"/>
              <a:gd name="T51" fmla="*/ 97 h 256"/>
              <a:gd name="T52" fmla="*/ 160 w 330"/>
              <a:gd name="T53" fmla="*/ 105 h 256"/>
              <a:gd name="T54" fmla="*/ 160 w 330"/>
              <a:gd name="T55" fmla="*/ 130 h 256"/>
              <a:gd name="T56" fmla="*/ 106 w 330"/>
              <a:gd name="T57" fmla="*/ 130 h 256"/>
              <a:gd name="T58" fmla="*/ 106 w 330"/>
              <a:gd name="T59" fmla="*/ 123 h 256"/>
              <a:gd name="T60" fmla="*/ 160 w 330"/>
              <a:gd name="T61" fmla="*/ 123 h 256"/>
              <a:gd name="T62" fmla="*/ 160 w 330"/>
              <a:gd name="T63" fmla="*/ 130 h 256"/>
              <a:gd name="T64" fmla="*/ 160 w 330"/>
              <a:gd name="T65" fmla="*/ 155 h 256"/>
              <a:gd name="T66" fmla="*/ 106 w 330"/>
              <a:gd name="T67" fmla="*/ 155 h 256"/>
              <a:gd name="T68" fmla="*/ 106 w 330"/>
              <a:gd name="T69" fmla="*/ 147 h 256"/>
              <a:gd name="T70" fmla="*/ 160 w 330"/>
              <a:gd name="T71" fmla="*/ 147 h 256"/>
              <a:gd name="T72" fmla="*/ 160 w 330"/>
              <a:gd name="T73" fmla="*/ 155 h 256"/>
              <a:gd name="T74" fmla="*/ 160 w 330"/>
              <a:gd name="T75" fmla="*/ 179 h 256"/>
              <a:gd name="T76" fmla="*/ 106 w 330"/>
              <a:gd name="T77" fmla="*/ 179 h 256"/>
              <a:gd name="T78" fmla="*/ 106 w 330"/>
              <a:gd name="T79" fmla="*/ 171 h 256"/>
              <a:gd name="T80" fmla="*/ 160 w 330"/>
              <a:gd name="T81" fmla="*/ 171 h 256"/>
              <a:gd name="T82" fmla="*/ 160 w 330"/>
              <a:gd name="T83" fmla="*/ 179 h 256"/>
              <a:gd name="T84" fmla="*/ 160 w 330"/>
              <a:gd name="T85" fmla="*/ 203 h 256"/>
              <a:gd name="T86" fmla="*/ 106 w 330"/>
              <a:gd name="T87" fmla="*/ 203 h 256"/>
              <a:gd name="T88" fmla="*/ 106 w 330"/>
              <a:gd name="T89" fmla="*/ 195 h 256"/>
              <a:gd name="T90" fmla="*/ 160 w 330"/>
              <a:gd name="T91" fmla="*/ 195 h 256"/>
              <a:gd name="T92" fmla="*/ 160 w 330"/>
              <a:gd name="T93" fmla="*/ 203 h 256"/>
              <a:gd name="T94" fmla="*/ 114 w 330"/>
              <a:gd name="T95" fmla="*/ 57 h 256"/>
              <a:gd name="T96" fmla="*/ 257 w 330"/>
              <a:gd name="T97" fmla="*/ 57 h 256"/>
              <a:gd name="T98" fmla="*/ 257 w 330"/>
              <a:gd name="T99" fmla="*/ 72 h 256"/>
              <a:gd name="T100" fmla="*/ 114 w 330"/>
              <a:gd name="T101" fmla="*/ 72 h 256"/>
              <a:gd name="T102" fmla="*/ 114 w 330"/>
              <a:gd name="T103" fmla="*/ 57 h 256"/>
              <a:gd name="T104" fmla="*/ 182 w 330"/>
              <a:gd name="T105" fmla="*/ 97 h 256"/>
              <a:gd name="T106" fmla="*/ 274 w 330"/>
              <a:gd name="T107" fmla="*/ 97 h 256"/>
              <a:gd name="T108" fmla="*/ 274 w 330"/>
              <a:gd name="T109" fmla="*/ 185 h 256"/>
              <a:gd name="T110" fmla="*/ 182 w 330"/>
              <a:gd name="T111" fmla="*/ 185 h 256"/>
              <a:gd name="T112" fmla="*/ 182 w 330"/>
              <a:gd name="T113" fmla="*/ 97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0" h="256">
                <a:moveTo>
                  <a:pt x="330" y="0"/>
                </a:moveTo>
                <a:cubicBezTo>
                  <a:pt x="330" y="217"/>
                  <a:pt x="330" y="217"/>
                  <a:pt x="330" y="217"/>
                </a:cubicBezTo>
                <a:cubicBezTo>
                  <a:pt x="330" y="238"/>
                  <a:pt x="313" y="256"/>
                  <a:pt x="294" y="256"/>
                </a:cubicBezTo>
                <a:cubicBezTo>
                  <a:pt x="47" y="256"/>
                  <a:pt x="47" y="256"/>
                  <a:pt x="47" y="256"/>
                </a:cubicBezTo>
                <a:cubicBezTo>
                  <a:pt x="16" y="256"/>
                  <a:pt x="0" y="240"/>
                  <a:pt x="0" y="201"/>
                </a:cubicBezTo>
                <a:cubicBezTo>
                  <a:pt x="0" y="42"/>
                  <a:pt x="0" y="42"/>
                  <a:pt x="0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0"/>
                  <a:pt x="45" y="0"/>
                  <a:pt x="45" y="0"/>
                </a:cubicBezTo>
                <a:lnTo>
                  <a:pt x="330" y="0"/>
                </a:lnTo>
                <a:close/>
                <a:moveTo>
                  <a:pt x="45" y="65"/>
                </a:moveTo>
                <a:cubicBezTo>
                  <a:pt x="23" y="65"/>
                  <a:pt x="23" y="65"/>
                  <a:pt x="23" y="65"/>
                </a:cubicBezTo>
                <a:cubicBezTo>
                  <a:pt x="23" y="201"/>
                  <a:pt x="23" y="201"/>
                  <a:pt x="23" y="201"/>
                </a:cubicBezTo>
                <a:cubicBezTo>
                  <a:pt x="23" y="221"/>
                  <a:pt x="28" y="230"/>
                  <a:pt x="34" y="230"/>
                </a:cubicBezTo>
                <a:cubicBezTo>
                  <a:pt x="41" y="230"/>
                  <a:pt x="45" y="221"/>
                  <a:pt x="45" y="201"/>
                </a:cubicBezTo>
                <a:lnTo>
                  <a:pt x="45" y="65"/>
                </a:lnTo>
                <a:close/>
                <a:moveTo>
                  <a:pt x="307" y="23"/>
                </a:moveTo>
                <a:cubicBezTo>
                  <a:pt x="69" y="23"/>
                  <a:pt x="69" y="23"/>
                  <a:pt x="69" y="23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69" y="215"/>
                  <a:pt x="66" y="225"/>
                  <a:pt x="62" y="232"/>
                </a:cubicBezTo>
                <a:cubicBezTo>
                  <a:pt x="294" y="232"/>
                  <a:pt x="294" y="232"/>
                  <a:pt x="294" y="232"/>
                </a:cubicBezTo>
                <a:cubicBezTo>
                  <a:pt x="302" y="232"/>
                  <a:pt x="307" y="223"/>
                  <a:pt x="307" y="217"/>
                </a:cubicBezTo>
                <a:lnTo>
                  <a:pt x="307" y="23"/>
                </a:lnTo>
                <a:close/>
                <a:moveTo>
                  <a:pt x="160" y="105"/>
                </a:moveTo>
                <a:cubicBezTo>
                  <a:pt x="106" y="105"/>
                  <a:pt x="106" y="105"/>
                  <a:pt x="106" y="105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160" y="97"/>
                  <a:pt x="160" y="97"/>
                  <a:pt x="160" y="97"/>
                </a:cubicBezTo>
                <a:lnTo>
                  <a:pt x="160" y="105"/>
                </a:lnTo>
                <a:close/>
                <a:moveTo>
                  <a:pt x="160" y="130"/>
                </a:moveTo>
                <a:cubicBezTo>
                  <a:pt x="106" y="130"/>
                  <a:pt x="106" y="130"/>
                  <a:pt x="106" y="130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60" y="123"/>
                  <a:pt x="160" y="123"/>
                  <a:pt x="160" y="123"/>
                </a:cubicBezTo>
                <a:lnTo>
                  <a:pt x="160" y="130"/>
                </a:lnTo>
                <a:close/>
                <a:moveTo>
                  <a:pt x="160" y="155"/>
                </a:moveTo>
                <a:cubicBezTo>
                  <a:pt x="106" y="155"/>
                  <a:pt x="106" y="155"/>
                  <a:pt x="106" y="155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60" y="147"/>
                  <a:pt x="160" y="147"/>
                  <a:pt x="160" y="147"/>
                </a:cubicBezTo>
                <a:lnTo>
                  <a:pt x="160" y="155"/>
                </a:lnTo>
                <a:close/>
                <a:moveTo>
                  <a:pt x="160" y="179"/>
                </a:moveTo>
                <a:cubicBezTo>
                  <a:pt x="106" y="179"/>
                  <a:pt x="106" y="179"/>
                  <a:pt x="106" y="179"/>
                </a:cubicBezTo>
                <a:cubicBezTo>
                  <a:pt x="106" y="171"/>
                  <a:pt x="106" y="171"/>
                  <a:pt x="106" y="171"/>
                </a:cubicBezTo>
                <a:cubicBezTo>
                  <a:pt x="160" y="171"/>
                  <a:pt x="160" y="171"/>
                  <a:pt x="160" y="171"/>
                </a:cubicBezTo>
                <a:lnTo>
                  <a:pt x="160" y="179"/>
                </a:lnTo>
                <a:close/>
                <a:moveTo>
                  <a:pt x="160" y="203"/>
                </a:moveTo>
                <a:cubicBezTo>
                  <a:pt x="106" y="203"/>
                  <a:pt x="106" y="203"/>
                  <a:pt x="106" y="203"/>
                </a:cubicBezTo>
                <a:cubicBezTo>
                  <a:pt x="106" y="195"/>
                  <a:pt x="106" y="195"/>
                  <a:pt x="106" y="195"/>
                </a:cubicBezTo>
                <a:cubicBezTo>
                  <a:pt x="160" y="195"/>
                  <a:pt x="160" y="195"/>
                  <a:pt x="160" y="195"/>
                </a:cubicBezTo>
                <a:lnTo>
                  <a:pt x="160" y="203"/>
                </a:lnTo>
                <a:close/>
                <a:moveTo>
                  <a:pt x="114" y="57"/>
                </a:moveTo>
                <a:cubicBezTo>
                  <a:pt x="257" y="57"/>
                  <a:pt x="257" y="57"/>
                  <a:pt x="257" y="57"/>
                </a:cubicBezTo>
                <a:cubicBezTo>
                  <a:pt x="257" y="72"/>
                  <a:pt x="257" y="72"/>
                  <a:pt x="257" y="72"/>
                </a:cubicBezTo>
                <a:cubicBezTo>
                  <a:pt x="114" y="72"/>
                  <a:pt x="114" y="72"/>
                  <a:pt x="114" y="72"/>
                </a:cubicBezTo>
                <a:lnTo>
                  <a:pt x="114" y="57"/>
                </a:lnTo>
                <a:close/>
                <a:moveTo>
                  <a:pt x="182" y="97"/>
                </a:moveTo>
                <a:cubicBezTo>
                  <a:pt x="274" y="97"/>
                  <a:pt x="274" y="97"/>
                  <a:pt x="274" y="97"/>
                </a:cubicBezTo>
                <a:cubicBezTo>
                  <a:pt x="274" y="185"/>
                  <a:pt x="274" y="185"/>
                  <a:pt x="274" y="185"/>
                </a:cubicBezTo>
                <a:cubicBezTo>
                  <a:pt x="182" y="185"/>
                  <a:pt x="182" y="185"/>
                  <a:pt x="182" y="185"/>
                </a:cubicBezTo>
                <a:lnTo>
                  <a:pt x="182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29" name="Freeform 31"/>
          <p:cNvSpPr>
            <a:spLocks noEditPoints="1"/>
          </p:cNvSpPr>
          <p:nvPr/>
        </p:nvSpPr>
        <p:spPr bwMode="auto">
          <a:xfrm>
            <a:off x="2456064" y="2071963"/>
            <a:ext cx="221582" cy="221582"/>
          </a:xfrm>
          <a:custGeom>
            <a:avLst/>
            <a:gdLst>
              <a:gd name="T0" fmla="*/ 166 w 262"/>
              <a:gd name="T1" fmla="*/ 192 h 262"/>
              <a:gd name="T2" fmla="*/ 104 w 262"/>
              <a:gd name="T3" fmla="*/ 169 h 262"/>
              <a:gd name="T4" fmla="*/ 86 w 262"/>
              <a:gd name="T5" fmla="*/ 212 h 262"/>
              <a:gd name="T6" fmla="*/ 41 w 262"/>
              <a:gd name="T7" fmla="*/ 257 h 262"/>
              <a:gd name="T8" fmla="*/ 26 w 262"/>
              <a:gd name="T9" fmla="*/ 262 h 262"/>
              <a:gd name="T10" fmla="*/ 0 w 262"/>
              <a:gd name="T11" fmla="*/ 236 h 262"/>
              <a:gd name="T12" fmla="*/ 5 w 262"/>
              <a:gd name="T13" fmla="*/ 220 h 262"/>
              <a:gd name="T14" fmla="*/ 49 w 262"/>
              <a:gd name="T15" fmla="*/ 176 h 262"/>
              <a:gd name="T16" fmla="*/ 93 w 262"/>
              <a:gd name="T17" fmla="*/ 158 h 262"/>
              <a:gd name="T18" fmla="*/ 70 w 262"/>
              <a:gd name="T19" fmla="*/ 95 h 262"/>
              <a:gd name="T20" fmla="*/ 166 w 262"/>
              <a:gd name="T21" fmla="*/ 0 h 262"/>
              <a:gd name="T22" fmla="*/ 262 w 262"/>
              <a:gd name="T23" fmla="*/ 95 h 262"/>
              <a:gd name="T24" fmla="*/ 234 w 262"/>
              <a:gd name="T25" fmla="*/ 163 h 262"/>
              <a:gd name="T26" fmla="*/ 166 w 262"/>
              <a:gd name="T27" fmla="*/ 192 h 262"/>
              <a:gd name="T28" fmla="*/ 166 w 262"/>
              <a:gd name="T29" fmla="*/ 155 h 262"/>
              <a:gd name="T30" fmla="*/ 225 w 262"/>
              <a:gd name="T31" fmla="*/ 95 h 262"/>
              <a:gd name="T32" fmla="*/ 166 w 262"/>
              <a:gd name="T33" fmla="*/ 37 h 262"/>
              <a:gd name="T34" fmla="*/ 107 w 262"/>
              <a:gd name="T35" fmla="*/ 95 h 262"/>
              <a:gd name="T36" fmla="*/ 124 w 262"/>
              <a:gd name="T37" fmla="*/ 138 h 262"/>
              <a:gd name="T38" fmla="*/ 166 w 262"/>
              <a:gd name="T39" fmla="*/ 155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2" h="262">
                <a:moveTo>
                  <a:pt x="166" y="192"/>
                </a:moveTo>
                <a:cubicBezTo>
                  <a:pt x="144" y="192"/>
                  <a:pt x="122" y="184"/>
                  <a:pt x="104" y="169"/>
                </a:cubicBezTo>
                <a:cubicBezTo>
                  <a:pt x="86" y="212"/>
                  <a:pt x="86" y="212"/>
                  <a:pt x="86" y="212"/>
                </a:cubicBezTo>
                <a:cubicBezTo>
                  <a:pt x="41" y="257"/>
                  <a:pt x="41" y="257"/>
                  <a:pt x="41" y="257"/>
                </a:cubicBezTo>
                <a:cubicBezTo>
                  <a:pt x="36" y="260"/>
                  <a:pt x="31" y="262"/>
                  <a:pt x="26" y="262"/>
                </a:cubicBezTo>
                <a:cubicBezTo>
                  <a:pt x="11" y="262"/>
                  <a:pt x="0" y="250"/>
                  <a:pt x="0" y="236"/>
                </a:cubicBezTo>
                <a:cubicBezTo>
                  <a:pt x="0" y="230"/>
                  <a:pt x="2" y="225"/>
                  <a:pt x="5" y="220"/>
                </a:cubicBezTo>
                <a:cubicBezTo>
                  <a:pt x="49" y="176"/>
                  <a:pt x="49" y="176"/>
                  <a:pt x="49" y="176"/>
                </a:cubicBezTo>
                <a:cubicBezTo>
                  <a:pt x="93" y="158"/>
                  <a:pt x="93" y="158"/>
                  <a:pt x="93" y="158"/>
                </a:cubicBezTo>
                <a:cubicBezTo>
                  <a:pt x="78" y="140"/>
                  <a:pt x="70" y="117"/>
                  <a:pt x="70" y="95"/>
                </a:cubicBezTo>
                <a:cubicBezTo>
                  <a:pt x="70" y="43"/>
                  <a:pt x="114" y="0"/>
                  <a:pt x="166" y="0"/>
                </a:cubicBezTo>
                <a:cubicBezTo>
                  <a:pt x="218" y="0"/>
                  <a:pt x="262" y="44"/>
                  <a:pt x="262" y="95"/>
                </a:cubicBezTo>
                <a:cubicBezTo>
                  <a:pt x="262" y="120"/>
                  <a:pt x="253" y="145"/>
                  <a:pt x="234" y="163"/>
                </a:cubicBezTo>
                <a:cubicBezTo>
                  <a:pt x="215" y="182"/>
                  <a:pt x="191" y="192"/>
                  <a:pt x="166" y="192"/>
                </a:cubicBezTo>
                <a:close/>
                <a:moveTo>
                  <a:pt x="166" y="155"/>
                </a:moveTo>
                <a:cubicBezTo>
                  <a:pt x="198" y="155"/>
                  <a:pt x="225" y="128"/>
                  <a:pt x="225" y="95"/>
                </a:cubicBezTo>
                <a:cubicBezTo>
                  <a:pt x="225" y="64"/>
                  <a:pt x="198" y="37"/>
                  <a:pt x="166" y="37"/>
                </a:cubicBezTo>
                <a:cubicBezTo>
                  <a:pt x="134" y="37"/>
                  <a:pt x="107" y="64"/>
                  <a:pt x="107" y="95"/>
                </a:cubicBezTo>
                <a:cubicBezTo>
                  <a:pt x="107" y="111"/>
                  <a:pt x="113" y="126"/>
                  <a:pt x="124" y="138"/>
                </a:cubicBezTo>
                <a:cubicBezTo>
                  <a:pt x="136" y="149"/>
                  <a:pt x="151" y="155"/>
                  <a:pt x="166" y="15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0" name="Freeform 32"/>
          <p:cNvSpPr>
            <a:spLocks noEditPoints="1"/>
          </p:cNvSpPr>
          <p:nvPr/>
        </p:nvSpPr>
        <p:spPr bwMode="auto">
          <a:xfrm>
            <a:off x="2838497" y="2039136"/>
            <a:ext cx="275746" cy="269181"/>
          </a:xfrm>
          <a:custGeom>
            <a:avLst/>
            <a:gdLst>
              <a:gd name="T0" fmla="*/ 325 w 325"/>
              <a:gd name="T1" fmla="*/ 112 h 318"/>
              <a:gd name="T2" fmla="*/ 325 w 325"/>
              <a:gd name="T3" fmla="*/ 238 h 318"/>
              <a:gd name="T4" fmla="*/ 299 w 325"/>
              <a:gd name="T5" fmla="*/ 265 h 318"/>
              <a:gd name="T6" fmla="*/ 273 w 325"/>
              <a:gd name="T7" fmla="*/ 265 h 318"/>
              <a:gd name="T8" fmla="*/ 284 w 325"/>
              <a:gd name="T9" fmla="*/ 318 h 318"/>
              <a:gd name="T10" fmla="*/ 46 w 325"/>
              <a:gd name="T11" fmla="*/ 318 h 318"/>
              <a:gd name="T12" fmla="*/ 56 w 325"/>
              <a:gd name="T13" fmla="*/ 265 h 318"/>
              <a:gd name="T14" fmla="*/ 27 w 325"/>
              <a:gd name="T15" fmla="*/ 265 h 318"/>
              <a:gd name="T16" fmla="*/ 0 w 325"/>
              <a:gd name="T17" fmla="*/ 238 h 318"/>
              <a:gd name="T18" fmla="*/ 0 w 325"/>
              <a:gd name="T19" fmla="*/ 112 h 318"/>
              <a:gd name="T20" fmla="*/ 27 w 325"/>
              <a:gd name="T21" fmla="*/ 85 h 318"/>
              <a:gd name="T22" fmla="*/ 60 w 325"/>
              <a:gd name="T23" fmla="*/ 85 h 318"/>
              <a:gd name="T24" fmla="*/ 60 w 325"/>
              <a:gd name="T25" fmla="*/ 45 h 318"/>
              <a:gd name="T26" fmla="*/ 72 w 325"/>
              <a:gd name="T27" fmla="*/ 45 h 318"/>
              <a:gd name="T28" fmla="*/ 72 w 325"/>
              <a:gd name="T29" fmla="*/ 0 h 318"/>
              <a:gd name="T30" fmla="*/ 254 w 325"/>
              <a:gd name="T31" fmla="*/ 0 h 318"/>
              <a:gd name="T32" fmla="*/ 254 w 325"/>
              <a:gd name="T33" fmla="*/ 45 h 318"/>
              <a:gd name="T34" fmla="*/ 265 w 325"/>
              <a:gd name="T35" fmla="*/ 45 h 318"/>
              <a:gd name="T36" fmla="*/ 265 w 325"/>
              <a:gd name="T37" fmla="*/ 85 h 318"/>
              <a:gd name="T38" fmla="*/ 299 w 325"/>
              <a:gd name="T39" fmla="*/ 85 h 318"/>
              <a:gd name="T40" fmla="*/ 325 w 325"/>
              <a:gd name="T41" fmla="*/ 112 h 318"/>
              <a:gd name="T42" fmla="*/ 64 w 325"/>
              <a:gd name="T43" fmla="*/ 132 h 318"/>
              <a:gd name="T44" fmla="*/ 45 w 325"/>
              <a:gd name="T45" fmla="*/ 114 h 318"/>
              <a:gd name="T46" fmla="*/ 27 w 325"/>
              <a:gd name="T47" fmla="*/ 132 h 318"/>
              <a:gd name="T48" fmla="*/ 45 w 325"/>
              <a:gd name="T49" fmla="*/ 151 h 318"/>
              <a:gd name="T50" fmla="*/ 64 w 325"/>
              <a:gd name="T51" fmla="*/ 132 h 318"/>
              <a:gd name="T52" fmla="*/ 262 w 325"/>
              <a:gd name="T53" fmla="*/ 302 h 318"/>
              <a:gd name="T54" fmla="*/ 246 w 325"/>
              <a:gd name="T55" fmla="*/ 218 h 318"/>
              <a:gd name="T56" fmla="*/ 79 w 325"/>
              <a:gd name="T57" fmla="*/ 218 h 318"/>
              <a:gd name="T58" fmla="*/ 67 w 325"/>
              <a:gd name="T59" fmla="*/ 302 h 318"/>
              <a:gd name="T60" fmla="*/ 262 w 325"/>
              <a:gd name="T61" fmla="*/ 302 h 318"/>
              <a:gd name="T62" fmla="*/ 84 w 325"/>
              <a:gd name="T63" fmla="*/ 117 h 318"/>
              <a:gd name="T64" fmla="*/ 242 w 325"/>
              <a:gd name="T65" fmla="*/ 117 h 318"/>
              <a:gd name="T66" fmla="*/ 242 w 325"/>
              <a:gd name="T67" fmla="*/ 17 h 318"/>
              <a:gd name="T68" fmla="*/ 84 w 325"/>
              <a:gd name="T69" fmla="*/ 17 h 318"/>
              <a:gd name="T70" fmla="*/ 84 w 325"/>
              <a:gd name="T71" fmla="*/ 117 h 318"/>
              <a:gd name="T72" fmla="*/ 154 w 325"/>
              <a:gd name="T73" fmla="*/ 251 h 318"/>
              <a:gd name="T74" fmla="*/ 106 w 325"/>
              <a:gd name="T75" fmla="*/ 251 h 318"/>
              <a:gd name="T76" fmla="*/ 106 w 325"/>
              <a:gd name="T77" fmla="*/ 263 h 318"/>
              <a:gd name="T78" fmla="*/ 154 w 325"/>
              <a:gd name="T79" fmla="*/ 263 h 318"/>
              <a:gd name="T80" fmla="*/ 154 w 325"/>
              <a:gd name="T81" fmla="*/ 251 h 318"/>
              <a:gd name="T82" fmla="*/ 222 w 325"/>
              <a:gd name="T83" fmla="*/ 251 h 318"/>
              <a:gd name="T84" fmla="*/ 174 w 325"/>
              <a:gd name="T85" fmla="*/ 251 h 318"/>
              <a:gd name="T86" fmla="*/ 174 w 325"/>
              <a:gd name="T87" fmla="*/ 263 h 318"/>
              <a:gd name="T88" fmla="*/ 222 w 325"/>
              <a:gd name="T89" fmla="*/ 263 h 318"/>
              <a:gd name="T90" fmla="*/ 222 w 325"/>
              <a:gd name="T91" fmla="*/ 251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5" h="318">
                <a:moveTo>
                  <a:pt x="325" y="112"/>
                </a:moveTo>
                <a:cubicBezTo>
                  <a:pt x="325" y="238"/>
                  <a:pt x="325" y="238"/>
                  <a:pt x="325" y="238"/>
                </a:cubicBezTo>
                <a:cubicBezTo>
                  <a:pt x="325" y="253"/>
                  <a:pt x="313" y="265"/>
                  <a:pt x="299" y="265"/>
                </a:cubicBezTo>
                <a:cubicBezTo>
                  <a:pt x="273" y="265"/>
                  <a:pt x="273" y="265"/>
                  <a:pt x="273" y="265"/>
                </a:cubicBezTo>
                <a:cubicBezTo>
                  <a:pt x="284" y="318"/>
                  <a:pt x="284" y="318"/>
                  <a:pt x="284" y="318"/>
                </a:cubicBezTo>
                <a:cubicBezTo>
                  <a:pt x="46" y="318"/>
                  <a:pt x="46" y="318"/>
                  <a:pt x="46" y="318"/>
                </a:cubicBezTo>
                <a:cubicBezTo>
                  <a:pt x="56" y="265"/>
                  <a:pt x="56" y="265"/>
                  <a:pt x="56" y="265"/>
                </a:cubicBezTo>
                <a:cubicBezTo>
                  <a:pt x="27" y="265"/>
                  <a:pt x="27" y="265"/>
                  <a:pt x="27" y="265"/>
                </a:cubicBezTo>
                <a:cubicBezTo>
                  <a:pt x="12" y="265"/>
                  <a:pt x="0" y="253"/>
                  <a:pt x="0" y="23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97"/>
                  <a:pt x="12" y="85"/>
                  <a:pt x="27" y="85"/>
                </a:cubicBezTo>
                <a:cubicBezTo>
                  <a:pt x="60" y="85"/>
                  <a:pt x="60" y="85"/>
                  <a:pt x="60" y="85"/>
                </a:cubicBezTo>
                <a:cubicBezTo>
                  <a:pt x="60" y="45"/>
                  <a:pt x="60" y="45"/>
                  <a:pt x="60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0"/>
                  <a:pt x="72" y="0"/>
                  <a:pt x="7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45"/>
                  <a:pt x="265" y="45"/>
                  <a:pt x="265" y="45"/>
                </a:cubicBezTo>
                <a:cubicBezTo>
                  <a:pt x="265" y="85"/>
                  <a:pt x="265" y="85"/>
                  <a:pt x="265" y="85"/>
                </a:cubicBezTo>
                <a:cubicBezTo>
                  <a:pt x="299" y="85"/>
                  <a:pt x="299" y="85"/>
                  <a:pt x="299" y="85"/>
                </a:cubicBezTo>
                <a:cubicBezTo>
                  <a:pt x="313" y="85"/>
                  <a:pt x="325" y="97"/>
                  <a:pt x="325" y="112"/>
                </a:cubicBezTo>
                <a:close/>
                <a:moveTo>
                  <a:pt x="64" y="132"/>
                </a:moveTo>
                <a:cubicBezTo>
                  <a:pt x="64" y="122"/>
                  <a:pt x="56" y="114"/>
                  <a:pt x="45" y="114"/>
                </a:cubicBezTo>
                <a:cubicBezTo>
                  <a:pt x="35" y="114"/>
                  <a:pt x="27" y="122"/>
                  <a:pt x="27" y="132"/>
                </a:cubicBezTo>
                <a:cubicBezTo>
                  <a:pt x="27" y="143"/>
                  <a:pt x="35" y="151"/>
                  <a:pt x="45" y="151"/>
                </a:cubicBezTo>
                <a:cubicBezTo>
                  <a:pt x="56" y="151"/>
                  <a:pt x="64" y="143"/>
                  <a:pt x="64" y="132"/>
                </a:cubicBezTo>
                <a:close/>
                <a:moveTo>
                  <a:pt x="262" y="302"/>
                </a:moveTo>
                <a:cubicBezTo>
                  <a:pt x="246" y="218"/>
                  <a:pt x="246" y="218"/>
                  <a:pt x="246" y="218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67" y="302"/>
                  <a:pt x="67" y="302"/>
                  <a:pt x="67" y="302"/>
                </a:cubicBezTo>
                <a:lnTo>
                  <a:pt x="262" y="302"/>
                </a:lnTo>
                <a:close/>
                <a:moveTo>
                  <a:pt x="84" y="117"/>
                </a:moveTo>
                <a:cubicBezTo>
                  <a:pt x="242" y="117"/>
                  <a:pt x="242" y="117"/>
                  <a:pt x="242" y="117"/>
                </a:cubicBezTo>
                <a:cubicBezTo>
                  <a:pt x="242" y="17"/>
                  <a:pt x="242" y="17"/>
                  <a:pt x="242" y="17"/>
                </a:cubicBezTo>
                <a:cubicBezTo>
                  <a:pt x="84" y="17"/>
                  <a:pt x="84" y="17"/>
                  <a:pt x="84" y="17"/>
                </a:cubicBezTo>
                <a:lnTo>
                  <a:pt x="84" y="117"/>
                </a:lnTo>
                <a:close/>
                <a:moveTo>
                  <a:pt x="154" y="251"/>
                </a:moveTo>
                <a:cubicBezTo>
                  <a:pt x="106" y="251"/>
                  <a:pt x="106" y="251"/>
                  <a:pt x="106" y="251"/>
                </a:cubicBezTo>
                <a:cubicBezTo>
                  <a:pt x="106" y="263"/>
                  <a:pt x="106" y="263"/>
                  <a:pt x="106" y="263"/>
                </a:cubicBezTo>
                <a:cubicBezTo>
                  <a:pt x="154" y="263"/>
                  <a:pt x="154" y="263"/>
                  <a:pt x="154" y="263"/>
                </a:cubicBezTo>
                <a:lnTo>
                  <a:pt x="154" y="251"/>
                </a:lnTo>
                <a:close/>
                <a:moveTo>
                  <a:pt x="222" y="251"/>
                </a:moveTo>
                <a:cubicBezTo>
                  <a:pt x="174" y="251"/>
                  <a:pt x="174" y="251"/>
                  <a:pt x="174" y="251"/>
                </a:cubicBezTo>
                <a:cubicBezTo>
                  <a:pt x="174" y="263"/>
                  <a:pt x="174" y="263"/>
                  <a:pt x="174" y="263"/>
                </a:cubicBezTo>
                <a:cubicBezTo>
                  <a:pt x="222" y="263"/>
                  <a:pt x="222" y="263"/>
                  <a:pt x="222" y="263"/>
                </a:cubicBezTo>
                <a:lnTo>
                  <a:pt x="222" y="25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1" name="Freeform 33"/>
          <p:cNvSpPr>
            <a:spLocks/>
          </p:cNvSpPr>
          <p:nvPr/>
        </p:nvSpPr>
        <p:spPr bwMode="auto">
          <a:xfrm>
            <a:off x="3160201" y="2057190"/>
            <a:ext cx="264257" cy="229788"/>
          </a:xfrm>
          <a:custGeom>
            <a:avLst/>
            <a:gdLst>
              <a:gd name="T0" fmla="*/ 2 w 311"/>
              <a:gd name="T1" fmla="*/ 270 h 270"/>
              <a:gd name="T2" fmla="*/ 2 w 311"/>
              <a:gd name="T3" fmla="*/ 245 h 270"/>
              <a:gd name="T4" fmla="*/ 107 w 311"/>
              <a:gd name="T5" fmla="*/ 212 h 270"/>
              <a:gd name="T6" fmla="*/ 108 w 311"/>
              <a:gd name="T7" fmla="*/ 196 h 270"/>
              <a:gd name="T8" fmla="*/ 114 w 311"/>
              <a:gd name="T9" fmla="*/ 194 h 270"/>
              <a:gd name="T10" fmla="*/ 117 w 311"/>
              <a:gd name="T11" fmla="*/ 166 h 270"/>
              <a:gd name="T12" fmla="*/ 105 w 311"/>
              <a:gd name="T13" fmla="*/ 136 h 270"/>
              <a:gd name="T14" fmla="*/ 96 w 311"/>
              <a:gd name="T15" fmla="*/ 127 h 270"/>
              <a:gd name="T16" fmla="*/ 94 w 311"/>
              <a:gd name="T17" fmla="*/ 107 h 270"/>
              <a:gd name="T18" fmla="*/ 101 w 311"/>
              <a:gd name="T19" fmla="*/ 96 h 270"/>
              <a:gd name="T20" fmla="*/ 101 w 311"/>
              <a:gd name="T21" fmla="*/ 39 h 270"/>
              <a:gd name="T22" fmla="*/ 169 w 311"/>
              <a:gd name="T23" fmla="*/ 1 h 270"/>
              <a:gd name="T24" fmla="*/ 183 w 311"/>
              <a:gd name="T25" fmla="*/ 1 h 270"/>
              <a:gd name="T26" fmla="*/ 180 w 311"/>
              <a:gd name="T27" fmla="*/ 9 h 270"/>
              <a:gd name="T28" fmla="*/ 210 w 311"/>
              <a:gd name="T29" fmla="*/ 44 h 270"/>
              <a:gd name="T30" fmla="*/ 210 w 311"/>
              <a:gd name="T31" fmla="*/ 96 h 270"/>
              <a:gd name="T32" fmla="*/ 215 w 311"/>
              <a:gd name="T33" fmla="*/ 102 h 270"/>
              <a:gd name="T34" fmla="*/ 204 w 311"/>
              <a:gd name="T35" fmla="*/ 136 h 270"/>
              <a:gd name="T36" fmla="*/ 196 w 311"/>
              <a:gd name="T37" fmla="*/ 169 h 270"/>
              <a:gd name="T38" fmla="*/ 197 w 311"/>
              <a:gd name="T39" fmla="*/ 191 h 270"/>
              <a:gd name="T40" fmla="*/ 203 w 311"/>
              <a:gd name="T41" fmla="*/ 191 h 270"/>
              <a:gd name="T42" fmla="*/ 209 w 311"/>
              <a:gd name="T43" fmla="*/ 214 h 270"/>
              <a:gd name="T44" fmla="*/ 310 w 311"/>
              <a:gd name="T45" fmla="*/ 248 h 270"/>
              <a:gd name="T46" fmla="*/ 310 w 311"/>
              <a:gd name="T47" fmla="*/ 270 h 270"/>
              <a:gd name="T48" fmla="*/ 2 w 311"/>
              <a:gd name="T49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1" h="270">
                <a:moveTo>
                  <a:pt x="2" y="270"/>
                </a:moveTo>
                <a:cubicBezTo>
                  <a:pt x="2" y="270"/>
                  <a:pt x="0" y="266"/>
                  <a:pt x="2" y="245"/>
                </a:cubicBezTo>
                <a:cubicBezTo>
                  <a:pt x="19" y="236"/>
                  <a:pt x="103" y="214"/>
                  <a:pt x="107" y="212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4" y="194"/>
                  <a:pt x="114" y="194"/>
                  <a:pt x="114" y="194"/>
                </a:cubicBezTo>
                <a:cubicBezTo>
                  <a:pt x="114" y="194"/>
                  <a:pt x="117" y="170"/>
                  <a:pt x="117" y="166"/>
                </a:cubicBezTo>
                <a:cubicBezTo>
                  <a:pt x="117" y="166"/>
                  <a:pt x="107" y="147"/>
                  <a:pt x="105" y="136"/>
                </a:cubicBezTo>
                <a:cubicBezTo>
                  <a:pt x="105" y="136"/>
                  <a:pt x="97" y="136"/>
                  <a:pt x="96" y="127"/>
                </a:cubicBezTo>
                <a:cubicBezTo>
                  <a:pt x="94" y="119"/>
                  <a:pt x="96" y="113"/>
                  <a:pt x="94" y="107"/>
                </a:cubicBezTo>
                <a:cubicBezTo>
                  <a:pt x="92" y="101"/>
                  <a:pt x="97" y="94"/>
                  <a:pt x="101" y="96"/>
                </a:cubicBezTo>
                <a:cubicBezTo>
                  <a:pt x="101" y="96"/>
                  <a:pt x="92" y="51"/>
                  <a:pt x="101" y="39"/>
                </a:cubicBezTo>
                <a:cubicBezTo>
                  <a:pt x="107" y="31"/>
                  <a:pt x="125" y="9"/>
                  <a:pt x="169" y="1"/>
                </a:cubicBezTo>
                <a:cubicBezTo>
                  <a:pt x="169" y="1"/>
                  <a:pt x="180" y="0"/>
                  <a:pt x="183" y="1"/>
                </a:cubicBezTo>
                <a:cubicBezTo>
                  <a:pt x="186" y="2"/>
                  <a:pt x="185" y="3"/>
                  <a:pt x="180" y="9"/>
                </a:cubicBezTo>
                <a:cubicBezTo>
                  <a:pt x="180" y="9"/>
                  <a:pt x="203" y="22"/>
                  <a:pt x="210" y="44"/>
                </a:cubicBezTo>
                <a:cubicBezTo>
                  <a:pt x="214" y="58"/>
                  <a:pt x="212" y="88"/>
                  <a:pt x="210" y="96"/>
                </a:cubicBezTo>
                <a:cubicBezTo>
                  <a:pt x="210" y="96"/>
                  <a:pt x="216" y="94"/>
                  <a:pt x="215" y="102"/>
                </a:cubicBezTo>
                <a:cubicBezTo>
                  <a:pt x="214" y="116"/>
                  <a:pt x="214" y="140"/>
                  <a:pt x="204" y="136"/>
                </a:cubicBezTo>
                <a:cubicBezTo>
                  <a:pt x="204" y="136"/>
                  <a:pt x="204" y="163"/>
                  <a:pt x="196" y="169"/>
                </a:cubicBezTo>
                <a:cubicBezTo>
                  <a:pt x="196" y="169"/>
                  <a:pt x="193" y="190"/>
                  <a:pt x="197" y="191"/>
                </a:cubicBezTo>
                <a:cubicBezTo>
                  <a:pt x="203" y="191"/>
                  <a:pt x="203" y="191"/>
                  <a:pt x="203" y="191"/>
                </a:cubicBezTo>
                <a:cubicBezTo>
                  <a:pt x="203" y="191"/>
                  <a:pt x="205" y="209"/>
                  <a:pt x="209" y="214"/>
                </a:cubicBezTo>
                <a:cubicBezTo>
                  <a:pt x="209" y="214"/>
                  <a:pt x="301" y="237"/>
                  <a:pt x="310" y="248"/>
                </a:cubicBezTo>
                <a:cubicBezTo>
                  <a:pt x="311" y="259"/>
                  <a:pt x="310" y="270"/>
                  <a:pt x="310" y="270"/>
                </a:cubicBezTo>
                <a:lnTo>
                  <a:pt x="2" y="27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3445796" y="2044060"/>
            <a:ext cx="397206" cy="242919"/>
          </a:xfrm>
          <a:custGeom>
            <a:avLst/>
            <a:gdLst>
              <a:gd name="T0" fmla="*/ 302 w 469"/>
              <a:gd name="T1" fmla="*/ 176 h 285"/>
              <a:gd name="T2" fmla="*/ 296 w 469"/>
              <a:gd name="T3" fmla="*/ 178 h 285"/>
              <a:gd name="T4" fmla="*/ 285 w 469"/>
              <a:gd name="T5" fmla="*/ 164 h 285"/>
              <a:gd name="T6" fmla="*/ 279 w 469"/>
              <a:gd name="T7" fmla="*/ 147 h 285"/>
              <a:gd name="T8" fmla="*/ 287 w 469"/>
              <a:gd name="T9" fmla="*/ 136 h 285"/>
              <a:gd name="T10" fmla="*/ 286 w 469"/>
              <a:gd name="T11" fmla="*/ 126 h 285"/>
              <a:gd name="T12" fmla="*/ 281 w 469"/>
              <a:gd name="T13" fmla="*/ 119 h 285"/>
              <a:gd name="T14" fmla="*/ 278 w 469"/>
              <a:gd name="T15" fmla="*/ 99 h 285"/>
              <a:gd name="T16" fmla="*/ 280 w 469"/>
              <a:gd name="T17" fmla="*/ 87 h 285"/>
              <a:gd name="T18" fmla="*/ 286 w 469"/>
              <a:gd name="T19" fmla="*/ 61 h 285"/>
              <a:gd name="T20" fmla="*/ 302 w 469"/>
              <a:gd name="T21" fmla="*/ 10 h 285"/>
              <a:gd name="T22" fmla="*/ 351 w 469"/>
              <a:gd name="T23" fmla="*/ 26 h 285"/>
              <a:gd name="T24" fmla="*/ 388 w 469"/>
              <a:gd name="T25" fmla="*/ 9 h 285"/>
              <a:gd name="T26" fmla="*/ 405 w 469"/>
              <a:gd name="T27" fmla="*/ 58 h 285"/>
              <a:gd name="T28" fmla="*/ 413 w 469"/>
              <a:gd name="T29" fmla="*/ 85 h 285"/>
              <a:gd name="T30" fmla="*/ 413 w 469"/>
              <a:gd name="T31" fmla="*/ 102 h 285"/>
              <a:gd name="T32" fmla="*/ 411 w 469"/>
              <a:gd name="T33" fmla="*/ 122 h 285"/>
              <a:gd name="T34" fmla="*/ 405 w 469"/>
              <a:gd name="T35" fmla="*/ 135 h 285"/>
              <a:gd name="T36" fmla="*/ 413 w 469"/>
              <a:gd name="T37" fmla="*/ 138 h 285"/>
              <a:gd name="T38" fmla="*/ 411 w 469"/>
              <a:gd name="T39" fmla="*/ 155 h 285"/>
              <a:gd name="T40" fmla="*/ 405 w 469"/>
              <a:gd name="T41" fmla="*/ 169 h 285"/>
              <a:gd name="T42" fmla="*/ 393 w 469"/>
              <a:gd name="T43" fmla="*/ 177 h 285"/>
              <a:gd name="T44" fmla="*/ 384 w 469"/>
              <a:gd name="T45" fmla="*/ 241 h 285"/>
              <a:gd name="T46" fmla="*/ 386 w 469"/>
              <a:gd name="T47" fmla="*/ 245 h 285"/>
              <a:gd name="T48" fmla="*/ 469 w 469"/>
              <a:gd name="T49" fmla="*/ 265 h 285"/>
              <a:gd name="T50" fmla="*/ 469 w 469"/>
              <a:gd name="T51" fmla="*/ 285 h 285"/>
              <a:gd name="T52" fmla="*/ 228 w 469"/>
              <a:gd name="T53" fmla="*/ 285 h 285"/>
              <a:gd name="T54" fmla="*/ 228 w 469"/>
              <a:gd name="T55" fmla="*/ 284 h 285"/>
              <a:gd name="T56" fmla="*/ 0 w 469"/>
              <a:gd name="T57" fmla="*/ 284 h 285"/>
              <a:gd name="T58" fmla="*/ 19 w 469"/>
              <a:gd name="T59" fmla="*/ 253 h 285"/>
              <a:gd name="T60" fmla="*/ 112 w 469"/>
              <a:gd name="T61" fmla="*/ 222 h 285"/>
              <a:gd name="T62" fmla="*/ 113 w 469"/>
              <a:gd name="T63" fmla="*/ 206 h 285"/>
              <a:gd name="T64" fmla="*/ 120 w 469"/>
              <a:gd name="T65" fmla="*/ 205 h 285"/>
              <a:gd name="T66" fmla="*/ 122 w 469"/>
              <a:gd name="T67" fmla="*/ 175 h 285"/>
              <a:gd name="T68" fmla="*/ 109 w 469"/>
              <a:gd name="T69" fmla="*/ 143 h 285"/>
              <a:gd name="T70" fmla="*/ 99 w 469"/>
              <a:gd name="T71" fmla="*/ 134 h 285"/>
              <a:gd name="T72" fmla="*/ 98 w 469"/>
              <a:gd name="T73" fmla="*/ 113 h 285"/>
              <a:gd name="T74" fmla="*/ 106 w 469"/>
              <a:gd name="T75" fmla="*/ 101 h 285"/>
              <a:gd name="T76" fmla="*/ 106 w 469"/>
              <a:gd name="T77" fmla="*/ 41 h 285"/>
              <a:gd name="T78" fmla="*/ 177 w 469"/>
              <a:gd name="T79" fmla="*/ 1 h 285"/>
              <a:gd name="T80" fmla="*/ 192 w 469"/>
              <a:gd name="T81" fmla="*/ 2 h 285"/>
              <a:gd name="T82" fmla="*/ 188 w 469"/>
              <a:gd name="T83" fmla="*/ 9 h 285"/>
              <a:gd name="T84" fmla="*/ 219 w 469"/>
              <a:gd name="T85" fmla="*/ 47 h 285"/>
              <a:gd name="T86" fmla="*/ 219 w 469"/>
              <a:gd name="T87" fmla="*/ 101 h 285"/>
              <a:gd name="T88" fmla="*/ 226 w 469"/>
              <a:gd name="T89" fmla="*/ 108 h 285"/>
              <a:gd name="T90" fmla="*/ 214 w 469"/>
              <a:gd name="T91" fmla="*/ 143 h 285"/>
              <a:gd name="T92" fmla="*/ 205 w 469"/>
              <a:gd name="T93" fmla="*/ 177 h 285"/>
              <a:gd name="T94" fmla="*/ 206 w 469"/>
              <a:gd name="T95" fmla="*/ 201 h 285"/>
              <a:gd name="T96" fmla="*/ 212 w 469"/>
              <a:gd name="T97" fmla="*/ 201 h 285"/>
              <a:gd name="T98" fmla="*/ 219 w 469"/>
              <a:gd name="T99" fmla="*/ 224 h 285"/>
              <a:gd name="T100" fmla="*/ 264 w 469"/>
              <a:gd name="T101" fmla="*/ 239 h 285"/>
              <a:gd name="T102" fmla="*/ 301 w 469"/>
              <a:gd name="T103" fmla="*/ 242 h 285"/>
              <a:gd name="T104" fmla="*/ 311 w 469"/>
              <a:gd name="T105" fmla="*/ 199 h 285"/>
              <a:gd name="T106" fmla="*/ 302 w 469"/>
              <a:gd name="T107" fmla="*/ 176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9" h="285">
                <a:moveTo>
                  <a:pt x="302" y="176"/>
                </a:moveTo>
                <a:cubicBezTo>
                  <a:pt x="302" y="176"/>
                  <a:pt x="301" y="180"/>
                  <a:pt x="296" y="178"/>
                </a:cubicBezTo>
                <a:cubicBezTo>
                  <a:pt x="291" y="176"/>
                  <a:pt x="287" y="169"/>
                  <a:pt x="285" y="164"/>
                </a:cubicBezTo>
                <a:cubicBezTo>
                  <a:pt x="285" y="158"/>
                  <a:pt x="280" y="149"/>
                  <a:pt x="279" y="147"/>
                </a:cubicBezTo>
                <a:cubicBezTo>
                  <a:pt x="277" y="143"/>
                  <a:pt x="278" y="136"/>
                  <a:pt x="287" y="136"/>
                </a:cubicBezTo>
                <a:cubicBezTo>
                  <a:pt x="287" y="136"/>
                  <a:pt x="283" y="129"/>
                  <a:pt x="286" y="126"/>
                </a:cubicBezTo>
                <a:cubicBezTo>
                  <a:pt x="286" y="126"/>
                  <a:pt x="277" y="127"/>
                  <a:pt x="281" y="119"/>
                </a:cubicBezTo>
                <a:cubicBezTo>
                  <a:pt x="281" y="119"/>
                  <a:pt x="264" y="113"/>
                  <a:pt x="278" y="99"/>
                </a:cubicBezTo>
                <a:cubicBezTo>
                  <a:pt x="278" y="99"/>
                  <a:pt x="269" y="89"/>
                  <a:pt x="280" y="87"/>
                </a:cubicBezTo>
                <a:cubicBezTo>
                  <a:pt x="280" y="87"/>
                  <a:pt x="264" y="68"/>
                  <a:pt x="286" y="61"/>
                </a:cubicBezTo>
                <a:cubicBezTo>
                  <a:pt x="286" y="61"/>
                  <a:pt x="266" y="12"/>
                  <a:pt x="302" y="10"/>
                </a:cubicBezTo>
                <a:cubicBezTo>
                  <a:pt x="321" y="7"/>
                  <a:pt x="334" y="19"/>
                  <a:pt x="351" y="26"/>
                </a:cubicBezTo>
                <a:cubicBezTo>
                  <a:pt x="351" y="26"/>
                  <a:pt x="375" y="7"/>
                  <a:pt x="388" y="9"/>
                </a:cubicBezTo>
                <a:cubicBezTo>
                  <a:pt x="412" y="14"/>
                  <a:pt x="419" y="37"/>
                  <a:pt x="405" y="58"/>
                </a:cubicBezTo>
                <a:cubicBezTo>
                  <a:pt x="420" y="54"/>
                  <a:pt x="425" y="77"/>
                  <a:pt x="413" y="85"/>
                </a:cubicBezTo>
                <a:cubicBezTo>
                  <a:pt x="413" y="85"/>
                  <a:pt x="420" y="93"/>
                  <a:pt x="413" y="102"/>
                </a:cubicBezTo>
                <a:cubicBezTo>
                  <a:pt x="413" y="102"/>
                  <a:pt x="424" y="116"/>
                  <a:pt x="411" y="122"/>
                </a:cubicBezTo>
                <a:cubicBezTo>
                  <a:pt x="411" y="122"/>
                  <a:pt x="408" y="131"/>
                  <a:pt x="405" y="135"/>
                </a:cubicBezTo>
                <a:cubicBezTo>
                  <a:pt x="405" y="135"/>
                  <a:pt x="411" y="134"/>
                  <a:pt x="413" y="138"/>
                </a:cubicBezTo>
                <a:cubicBezTo>
                  <a:pt x="415" y="143"/>
                  <a:pt x="416" y="148"/>
                  <a:pt x="411" y="155"/>
                </a:cubicBezTo>
                <a:cubicBezTo>
                  <a:pt x="407" y="161"/>
                  <a:pt x="406" y="165"/>
                  <a:pt x="405" y="169"/>
                </a:cubicBezTo>
                <a:cubicBezTo>
                  <a:pt x="403" y="173"/>
                  <a:pt x="402" y="183"/>
                  <a:pt x="393" y="177"/>
                </a:cubicBezTo>
                <a:cubicBezTo>
                  <a:pt x="380" y="193"/>
                  <a:pt x="375" y="219"/>
                  <a:pt x="384" y="241"/>
                </a:cubicBezTo>
                <a:cubicBezTo>
                  <a:pt x="386" y="245"/>
                  <a:pt x="386" y="245"/>
                  <a:pt x="386" y="245"/>
                </a:cubicBezTo>
                <a:cubicBezTo>
                  <a:pt x="416" y="251"/>
                  <a:pt x="452" y="258"/>
                  <a:pt x="469" y="265"/>
                </a:cubicBezTo>
                <a:cubicBezTo>
                  <a:pt x="469" y="285"/>
                  <a:pt x="469" y="285"/>
                  <a:pt x="469" y="285"/>
                </a:cubicBezTo>
                <a:cubicBezTo>
                  <a:pt x="228" y="285"/>
                  <a:pt x="228" y="285"/>
                  <a:pt x="228" y="285"/>
                </a:cubicBezTo>
                <a:cubicBezTo>
                  <a:pt x="228" y="284"/>
                  <a:pt x="228" y="284"/>
                  <a:pt x="228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284"/>
                  <a:pt x="1" y="262"/>
                  <a:pt x="19" y="253"/>
                </a:cubicBezTo>
                <a:cubicBezTo>
                  <a:pt x="38" y="244"/>
                  <a:pt x="107" y="224"/>
                  <a:pt x="112" y="222"/>
                </a:cubicBezTo>
                <a:cubicBezTo>
                  <a:pt x="113" y="206"/>
                  <a:pt x="113" y="206"/>
                  <a:pt x="113" y="206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120" y="205"/>
                  <a:pt x="122" y="179"/>
                  <a:pt x="122" y="175"/>
                </a:cubicBezTo>
                <a:cubicBezTo>
                  <a:pt x="122" y="175"/>
                  <a:pt x="112" y="155"/>
                  <a:pt x="109" y="143"/>
                </a:cubicBezTo>
                <a:cubicBezTo>
                  <a:pt x="109" y="143"/>
                  <a:pt x="101" y="143"/>
                  <a:pt x="99" y="134"/>
                </a:cubicBezTo>
                <a:cubicBezTo>
                  <a:pt x="99" y="125"/>
                  <a:pt x="99" y="119"/>
                  <a:pt x="98" y="113"/>
                </a:cubicBezTo>
                <a:cubicBezTo>
                  <a:pt x="96" y="106"/>
                  <a:pt x="101" y="99"/>
                  <a:pt x="106" y="101"/>
                </a:cubicBezTo>
                <a:cubicBezTo>
                  <a:pt x="106" y="101"/>
                  <a:pt x="96" y="55"/>
                  <a:pt x="106" y="41"/>
                </a:cubicBezTo>
                <a:cubicBezTo>
                  <a:pt x="112" y="32"/>
                  <a:pt x="131" y="9"/>
                  <a:pt x="177" y="1"/>
                </a:cubicBezTo>
                <a:cubicBezTo>
                  <a:pt x="177" y="1"/>
                  <a:pt x="188" y="0"/>
                  <a:pt x="192" y="2"/>
                </a:cubicBezTo>
                <a:cubicBezTo>
                  <a:pt x="195" y="2"/>
                  <a:pt x="194" y="3"/>
                  <a:pt x="188" y="9"/>
                </a:cubicBezTo>
                <a:cubicBezTo>
                  <a:pt x="188" y="9"/>
                  <a:pt x="212" y="24"/>
                  <a:pt x="219" y="47"/>
                </a:cubicBezTo>
                <a:cubicBezTo>
                  <a:pt x="224" y="61"/>
                  <a:pt x="222" y="92"/>
                  <a:pt x="219" y="101"/>
                </a:cubicBezTo>
                <a:cubicBezTo>
                  <a:pt x="219" y="101"/>
                  <a:pt x="227" y="99"/>
                  <a:pt x="226" y="108"/>
                </a:cubicBezTo>
                <a:cubicBezTo>
                  <a:pt x="224" y="122"/>
                  <a:pt x="224" y="148"/>
                  <a:pt x="214" y="143"/>
                </a:cubicBezTo>
                <a:cubicBezTo>
                  <a:pt x="214" y="143"/>
                  <a:pt x="214" y="171"/>
                  <a:pt x="205" y="177"/>
                </a:cubicBezTo>
                <a:cubicBezTo>
                  <a:pt x="205" y="177"/>
                  <a:pt x="202" y="200"/>
                  <a:pt x="206" y="201"/>
                </a:cubicBezTo>
                <a:cubicBezTo>
                  <a:pt x="212" y="201"/>
                  <a:pt x="212" y="201"/>
                  <a:pt x="212" y="201"/>
                </a:cubicBezTo>
                <a:cubicBezTo>
                  <a:pt x="212" y="201"/>
                  <a:pt x="215" y="220"/>
                  <a:pt x="219" y="224"/>
                </a:cubicBezTo>
                <a:cubicBezTo>
                  <a:pt x="219" y="224"/>
                  <a:pt x="240" y="233"/>
                  <a:pt x="264" y="239"/>
                </a:cubicBezTo>
                <a:cubicBezTo>
                  <a:pt x="274" y="241"/>
                  <a:pt x="287" y="242"/>
                  <a:pt x="301" y="242"/>
                </a:cubicBezTo>
                <a:cubicBezTo>
                  <a:pt x="305" y="230"/>
                  <a:pt x="311" y="227"/>
                  <a:pt x="311" y="199"/>
                </a:cubicBezTo>
                <a:cubicBezTo>
                  <a:pt x="311" y="188"/>
                  <a:pt x="302" y="176"/>
                  <a:pt x="302" y="1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3" name="Freeform 35"/>
          <p:cNvSpPr>
            <a:spLocks noEditPoints="1"/>
          </p:cNvSpPr>
          <p:nvPr/>
        </p:nvSpPr>
        <p:spPr bwMode="auto">
          <a:xfrm>
            <a:off x="3890601" y="2139258"/>
            <a:ext cx="292160" cy="146080"/>
          </a:xfrm>
          <a:custGeom>
            <a:avLst/>
            <a:gdLst>
              <a:gd name="T0" fmla="*/ 0 w 178"/>
              <a:gd name="T1" fmla="*/ 0 h 89"/>
              <a:gd name="T2" fmla="*/ 121 w 178"/>
              <a:gd name="T3" fmla="*/ 0 h 89"/>
              <a:gd name="T4" fmla="*/ 121 w 178"/>
              <a:gd name="T5" fmla="*/ 89 h 89"/>
              <a:gd name="T6" fmla="*/ 0 w 178"/>
              <a:gd name="T7" fmla="*/ 89 h 89"/>
              <a:gd name="T8" fmla="*/ 0 w 178"/>
              <a:gd name="T9" fmla="*/ 0 h 89"/>
              <a:gd name="T10" fmla="*/ 132 w 178"/>
              <a:gd name="T11" fmla="*/ 56 h 89"/>
              <a:gd name="T12" fmla="*/ 178 w 178"/>
              <a:gd name="T13" fmla="*/ 84 h 89"/>
              <a:gd name="T14" fmla="*/ 178 w 178"/>
              <a:gd name="T15" fmla="*/ 5 h 89"/>
              <a:gd name="T16" fmla="*/ 132 w 178"/>
              <a:gd name="T17" fmla="*/ 33 h 89"/>
              <a:gd name="T18" fmla="*/ 132 w 178"/>
              <a:gd name="T19" fmla="*/ 5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8" h="89">
                <a:moveTo>
                  <a:pt x="0" y="0"/>
                </a:moveTo>
                <a:lnTo>
                  <a:pt x="121" y="0"/>
                </a:lnTo>
                <a:lnTo>
                  <a:pt x="121" y="89"/>
                </a:lnTo>
                <a:lnTo>
                  <a:pt x="0" y="89"/>
                </a:lnTo>
                <a:lnTo>
                  <a:pt x="0" y="0"/>
                </a:lnTo>
                <a:close/>
                <a:moveTo>
                  <a:pt x="132" y="56"/>
                </a:moveTo>
                <a:lnTo>
                  <a:pt x="178" y="84"/>
                </a:lnTo>
                <a:lnTo>
                  <a:pt x="178" y="5"/>
                </a:lnTo>
                <a:lnTo>
                  <a:pt x="132" y="33"/>
                </a:lnTo>
                <a:lnTo>
                  <a:pt x="132" y="5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4246773" y="2098225"/>
            <a:ext cx="223223" cy="195321"/>
          </a:xfrm>
          <a:custGeom>
            <a:avLst/>
            <a:gdLst>
              <a:gd name="T0" fmla="*/ 33 w 262"/>
              <a:gd name="T1" fmla="*/ 131 h 229"/>
              <a:gd name="T2" fmla="*/ 0 w 262"/>
              <a:gd name="T3" fmla="*/ 63 h 229"/>
              <a:gd name="T4" fmla="*/ 63 w 262"/>
              <a:gd name="T5" fmla="*/ 0 h 229"/>
              <a:gd name="T6" fmla="*/ 131 w 262"/>
              <a:gd name="T7" fmla="*/ 40 h 229"/>
              <a:gd name="T8" fmla="*/ 199 w 262"/>
              <a:gd name="T9" fmla="*/ 0 h 229"/>
              <a:gd name="T10" fmla="*/ 262 w 262"/>
              <a:gd name="T11" fmla="*/ 63 h 229"/>
              <a:gd name="T12" fmla="*/ 229 w 262"/>
              <a:gd name="T13" fmla="*/ 131 h 229"/>
              <a:gd name="T14" fmla="*/ 131 w 262"/>
              <a:gd name="T15" fmla="*/ 229 h 229"/>
              <a:gd name="T16" fmla="*/ 33 w 262"/>
              <a:gd name="T17" fmla="*/ 13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2" h="229">
                <a:moveTo>
                  <a:pt x="33" y="131"/>
                </a:moveTo>
                <a:cubicBezTo>
                  <a:pt x="10" y="109"/>
                  <a:pt x="0" y="85"/>
                  <a:pt x="0" y="63"/>
                </a:cubicBezTo>
                <a:cubicBezTo>
                  <a:pt x="0" y="25"/>
                  <a:pt x="25" y="0"/>
                  <a:pt x="63" y="0"/>
                </a:cubicBezTo>
                <a:cubicBezTo>
                  <a:pt x="98" y="0"/>
                  <a:pt x="111" y="16"/>
                  <a:pt x="131" y="40"/>
                </a:cubicBezTo>
                <a:cubicBezTo>
                  <a:pt x="152" y="16"/>
                  <a:pt x="164" y="0"/>
                  <a:pt x="199" y="0"/>
                </a:cubicBezTo>
                <a:cubicBezTo>
                  <a:pt x="237" y="0"/>
                  <a:pt x="262" y="25"/>
                  <a:pt x="262" y="63"/>
                </a:cubicBezTo>
                <a:cubicBezTo>
                  <a:pt x="262" y="85"/>
                  <a:pt x="252" y="109"/>
                  <a:pt x="229" y="131"/>
                </a:cubicBezTo>
                <a:cubicBezTo>
                  <a:pt x="131" y="229"/>
                  <a:pt x="131" y="229"/>
                  <a:pt x="131" y="229"/>
                </a:cubicBezTo>
                <a:lnTo>
                  <a:pt x="33" y="13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5" name="Freeform 37"/>
          <p:cNvSpPr>
            <a:spLocks/>
          </p:cNvSpPr>
          <p:nvPr/>
        </p:nvSpPr>
        <p:spPr bwMode="auto">
          <a:xfrm>
            <a:off x="4511030" y="2050625"/>
            <a:ext cx="203527" cy="236354"/>
          </a:xfrm>
          <a:custGeom>
            <a:avLst/>
            <a:gdLst>
              <a:gd name="T0" fmla="*/ 74 w 241"/>
              <a:gd name="T1" fmla="*/ 169 h 278"/>
              <a:gd name="T2" fmla="*/ 68 w 241"/>
              <a:gd name="T3" fmla="*/ 171 h 278"/>
              <a:gd name="T4" fmla="*/ 57 w 241"/>
              <a:gd name="T5" fmla="*/ 157 h 278"/>
              <a:gd name="T6" fmla="*/ 50 w 241"/>
              <a:gd name="T7" fmla="*/ 140 h 278"/>
              <a:gd name="T8" fmla="*/ 58 w 241"/>
              <a:gd name="T9" fmla="*/ 129 h 278"/>
              <a:gd name="T10" fmla="*/ 58 w 241"/>
              <a:gd name="T11" fmla="*/ 119 h 278"/>
              <a:gd name="T12" fmla="*/ 53 w 241"/>
              <a:gd name="T13" fmla="*/ 112 h 278"/>
              <a:gd name="T14" fmla="*/ 50 w 241"/>
              <a:gd name="T15" fmla="*/ 92 h 278"/>
              <a:gd name="T16" fmla="*/ 52 w 241"/>
              <a:gd name="T17" fmla="*/ 80 h 278"/>
              <a:gd name="T18" fmla="*/ 57 w 241"/>
              <a:gd name="T19" fmla="*/ 54 h 278"/>
              <a:gd name="T20" fmla="*/ 74 w 241"/>
              <a:gd name="T21" fmla="*/ 3 h 278"/>
              <a:gd name="T22" fmla="*/ 123 w 241"/>
              <a:gd name="T23" fmla="*/ 19 h 278"/>
              <a:gd name="T24" fmla="*/ 160 w 241"/>
              <a:gd name="T25" fmla="*/ 2 h 278"/>
              <a:gd name="T26" fmla="*/ 177 w 241"/>
              <a:gd name="T27" fmla="*/ 51 h 278"/>
              <a:gd name="T28" fmla="*/ 185 w 241"/>
              <a:gd name="T29" fmla="*/ 78 h 278"/>
              <a:gd name="T30" fmla="*/ 185 w 241"/>
              <a:gd name="T31" fmla="*/ 95 h 278"/>
              <a:gd name="T32" fmla="*/ 182 w 241"/>
              <a:gd name="T33" fmla="*/ 115 h 278"/>
              <a:gd name="T34" fmla="*/ 177 w 241"/>
              <a:gd name="T35" fmla="*/ 128 h 278"/>
              <a:gd name="T36" fmla="*/ 184 w 241"/>
              <a:gd name="T37" fmla="*/ 131 h 278"/>
              <a:gd name="T38" fmla="*/ 183 w 241"/>
              <a:gd name="T39" fmla="*/ 148 h 278"/>
              <a:gd name="T40" fmla="*/ 176 w 241"/>
              <a:gd name="T41" fmla="*/ 162 h 278"/>
              <a:gd name="T42" fmla="*/ 164 w 241"/>
              <a:gd name="T43" fmla="*/ 170 h 278"/>
              <a:gd name="T44" fmla="*/ 156 w 241"/>
              <a:gd name="T45" fmla="*/ 234 h 278"/>
              <a:gd name="T46" fmla="*/ 158 w 241"/>
              <a:gd name="T47" fmla="*/ 238 h 278"/>
              <a:gd name="T48" fmla="*/ 241 w 241"/>
              <a:gd name="T49" fmla="*/ 258 h 278"/>
              <a:gd name="T50" fmla="*/ 241 w 241"/>
              <a:gd name="T51" fmla="*/ 278 h 278"/>
              <a:gd name="T52" fmla="*/ 0 w 241"/>
              <a:gd name="T53" fmla="*/ 278 h 278"/>
              <a:gd name="T54" fmla="*/ 0 w 241"/>
              <a:gd name="T55" fmla="*/ 261 h 278"/>
              <a:gd name="T56" fmla="*/ 72 w 241"/>
              <a:gd name="T57" fmla="*/ 238 h 278"/>
              <a:gd name="T58" fmla="*/ 82 w 241"/>
              <a:gd name="T59" fmla="*/ 192 h 278"/>
              <a:gd name="T60" fmla="*/ 74 w 241"/>
              <a:gd name="T61" fmla="*/ 16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1" h="278">
                <a:moveTo>
                  <a:pt x="74" y="169"/>
                </a:moveTo>
                <a:cubicBezTo>
                  <a:pt x="74" y="169"/>
                  <a:pt x="73" y="173"/>
                  <a:pt x="68" y="171"/>
                </a:cubicBezTo>
                <a:cubicBezTo>
                  <a:pt x="63" y="169"/>
                  <a:pt x="58" y="162"/>
                  <a:pt x="57" y="157"/>
                </a:cubicBezTo>
                <a:cubicBezTo>
                  <a:pt x="56" y="151"/>
                  <a:pt x="52" y="142"/>
                  <a:pt x="50" y="140"/>
                </a:cubicBezTo>
                <a:cubicBezTo>
                  <a:pt x="49" y="136"/>
                  <a:pt x="50" y="129"/>
                  <a:pt x="58" y="129"/>
                </a:cubicBezTo>
                <a:cubicBezTo>
                  <a:pt x="58" y="129"/>
                  <a:pt x="55" y="122"/>
                  <a:pt x="58" y="119"/>
                </a:cubicBezTo>
                <a:cubicBezTo>
                  <a:pt x="58" y="119"/>
                  <a:pt x="49" y="120"/>
                  <a:pt x="53" y="112"/>
                </a:cubicBezTo>
                <a:cubicBezTo>
                  <a:pt x="53" y="112"/>
                  <a:pt x="35" y="106"/>
                  <a:pt x="50" y="92"/>
                </a:cubicBezTo>
                <a:cubicBezTo>
                  <a:pt x="50" y="92"/>
                  <a:pt x="41" y="82"/>
                  <a:pt x="52" y="80"/>
                </a:cubicBezTo>
                <a:cubicBezTo>
                  <a:pt x="52" y="80"/>
                  <a:pt x="35" y="61"/>
                  <a:pt x="57" y="54"/>
                </a:cubicBezTo>
                <a:cubicBezTo>
                  <a:pt x="57" y="54"/>
                  <a:pt x="38" y="5"/>
                  <a:pt x="74" y="3"/>
                </a:cubicBezTo>
                <a:cubicBezTo>
                  <a:pt x="93" y="0"/>
                  <a:pt x="106" y="12"/>
                  <a:pt x="123" y="19"/>
                </a:cubicBezTo>
                <a:cubicBezTo>
                  <a:pt x="123" y="19"/>
                  <a:pt x="147" y="0"/>
                  <a:pt x="160" y="2"/>
                </a:cubicBezTo>
                <a:cubicBezTo>
                  <a:pt x="184" y="7"/>
                  <a:pt x="190" y="30"/>
                  <a:pt x="177" y="51"/>
                </a:cubicBezTo>
                <a:cubicBezTo>
                  <a:pt x="191" y="47"/>
                  <a:pt x="197" y="70"/>
                  <a:pt x="185" y="78"/>
                </a:cubicBezTo>
                <a:cubicBezTo>
                  <a:pt x="185" y="78"/>
                  <a:pt x="192" y="86"/>
                  <a:pt x="185" y="95"/>
                </a:cubicBezTo>
                <a:cubicBezTo>
                  <a:pt x="185" y="95"/>
                  <a:pt x="195" y="109"/>
                  <a:pt x="182" y="115"/>
                </a:cubicBezTo>
                <a:cubicBezTo>
                  <a:pt x="182" y="115"/>
                  <a:pt x="180" y="124"/>
                  <a:pt x="177" y="128"/>
                </a:cubicBezTo>
                <a:cubicBezTo>
                  <a:pt x="177" y="128"/>
                  <a:pt x="183" y="127"/>
                  <a:pt x="184" y="131"/>
                </a:cubicBezTo>
                <a:cubicBezTo>
                  <a:pt x="187" y="136"/>
                  <a:pt x="187" y="141"/>
                  <a:pt x="183" y="148"/>
                </a:cubicBezTo>
                <a:cubicBezTo>
                  <a:pt x="179" y="154"/>
                  <a:pt x="178" y="158"/>
                  <a:pt x="176" y="162"/>
                </a:cubicBezTo>
                <a:cubicBezTo>
                  <a:pt x="175" y="166"/>
                  <a:pt x="174" y="176"/>
                  <a:pt x="164" y="170"/>
                </a:cubicBezTo>
                <a:cubicBezTo>
                  <a:pt x="151" y="186"/>
                  <a:pt x="147" y="212"/>
                  <a:pt x="156" y="234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187" y="244"/>
                  <a:pt x="224" y="251"/>
                  <a:pt x="241" y="258"/>
                </a:cubicBezTo>
                <a:cubicBezTo>
                  <a:pt x="241" y="266"/>
                  <a:pt x="241" y="278"/>
                  <a:pt x="241" y="278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78"/>
                  <a:pt x="0" y="271"/>
                  <a:pt x="0" y="261"/>
                </a:cubicBezTo>
                <a:cubicBezTo>
                  <a:pt x="14" y="252"/>
                  <a:pt x="43" y="245"/>
                  <a:pt x="72" y="238"/>
                </a:cubicBezTo>
                <a:cubicBezTo>
                  <a:pt x="75" y="223"/>
                  <a:pt x="83" y="223"/>
                  <a:pt x="82" y="192"/>
                </a:cubicBezTo>
                <a:cubicBezTo>
                  <a:pt x="82" y="181"/>
                  <a:pt x="74" y="169"/>
                  <a:pt x="74" y="1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6" name="Freeform 38"/>
          <p:cNvSpPr>
            <a:spLocks noEditPoints="1"/>
          </p:cNvSpPr>
          <p:nvPr/>
        </p:nvSpPr>
        <p:spPr bwMode="auto">
          <a:xfrm>
            <a:off x="4762155" y="2053908"/>
            <a:ext cx="231430" cy="257692"/>
          </a:xfrm>
          <a:custGeom>
            <a:avLst/>
            <a:gdLst>
              <a:gd name="T0" fmla="*/ 248 w 273"/>
              <a:gd name="T1" fmla="*/ 226 h 304"/>
              <a:gd name="T2" fmla="*/ 90 w 273"/>
              <a:gd name="T3" fmla="*/ 249 h 304"/>
              <a:gd name="T4" fmla="*/ 90 w 273"/>
              <a:gd name="T5" fmla="*/ 269 h 304"/>
              <a:gd name="T6" fmla="*/ 81 w 273"/>
              <a:gd name="T7" fmla="*/ 279 h 304"/>
              <a:gd name="T8" fmla="*/ 10 w 273"/>
              <a:gd name="T9" fmla="*/ 279 h 304"/>
              <a:gd name="T10" fmla="*/ 0 w 273"/>
              <a:gd name="T11" fmla="*/ 269 h 304"/>
              <a:gd name="T12" fmla="*/ 0 w 273"/>
              <a:gd name="T13" fmla="*/ 103 h 304"/>
              <a:gd name="T14" fmla="*/ 10 w 273"/>
              <a:gd name="T15" fmla="*/ 93 h 304"/>
              <a:gd name="T16" fmla="*/ 81 w 273"/>
              <a:gd name="T17" fmla="*/ 93 h 304"/>
              <a:gd name="T18" fmla="*/ 90 w 273"/>
              <a:gd name="T19" fmla="*/ 103 h 304"/>
              <a:gd name="T20" fmla="*/ 90 w 273"/>
              <a:gd name="T21" fmla="*/ 114 h 304"/>
              <a:gd name="T22" fmla="*/ 142 w 273"/>
              <a:gd name="T23" fmla="*/ 35 h 304"/>
              <a:gd name="T24" fmla="*/ 178 w 273"/>
              <a:gd name="T25" fmla="*/ 0 h 304"/>
              <a:gd name="T26" fmla="*/ 221 w 273"/>
              <a:gd name="T27" fmla="*/ 59 h 304"/>
              <a:gd name="T28" fmla="*/ 211 w 273"/>
              <a:gd name="T29" fmla="*/ 96 h 304"/>
              <a:gd name="T30" fmla="*/ 217 w 273"/>
              <a:gd name="T31" fmla="*/ 96 h 304"/>
              <a:gd name="T32" fmla="*/ 261 w 273"/>
              <a:gd name="T33" fmla="*/ 144 h 304"/>
              <a:gd name="T34" fmla="*/ 257 w 273"/>
              <a:gd name="T35" fmla="*/ 187 h 304"/>
              <a:gd name="T36" fmla="*/ 248 w 273"/>
              <a:gd name="T37" fmla="*/ 226 h 304"/>
              <a:gd name="T38" fmla="*/ 219 w 273"/>
              <a:gd name="T39" fmla="*/ 181 h 304"/>
              <a:gd name="T40" fmla="*/ 222 w 273"/>
              <a:gd name="T41" fmla="*/ 154 h 304"/>
              <a:gd name="T42" fmla="*/ 222 w 273"/>
              <a:gd name="T43" fmla="*/ 149 h 304"/>
              <a:gd name="T44" fmla="*/ 217 w 273"/>
              <a:gd name="T45" fmla="*/ 120 h 304"/>
              <a:gd name="T46" fmla="*/ 191 w 273"/>
              <a:gd name="T47" fmla="*/ 120 h 304"/>
              <a:gd name="T48" fmla="*/ 178 w 273"/>
              <a:gd name="T49" fmla="*/ 109 h 304"/>
              <a:gd name="T50" fmla="*/ 196 w 273"/>
              <a:gd name="T51" fmla="*/ 59 h 304"/>
              <a:gd name="T52" fmla="*/ 178 w 273"/>
              <a:gd name="T53" fmla="*/ 24 h 304"/>
              <a:gd name="T54" fmla="*/ 166 w 273"/>
              <a:gd name="T55" fmla="*/ 38 h 304"/>
              <a:gd name="T56" fmla="*/ 90 w 273"/>
              <a:gd name="T57" fmla="*/ 144 h 304"/>
              <a:gd name="T58" fmla="*/ 90 w 273"/>
              <a:gd name="T59" fmla="*/ 222 h 304"/>
              <a:gd name="T60" fmla="*/ 196 w 273"/>
              <a:gd name="T61" fmla="*/ 247 h 304"/>
              <a:gd name="T62" fmla="*/ 210 w 273"/>
              <a:gd name="T63" fmla="*/ 218 h 304"/>
              <a:gd name="T64" fmla="*/ 209 w 273"/>
              <a:gd name="T65" fmla="*/ 212 h 304"/>
              <a:gd name="T66" fmla="*/ 219 w 273"/>
              <a:gd name="T67" fmla="*/ 186 h 304"/>
              <a:gd name="T68" fmla="*/ 219 w 273"/>
              <a:gd name="T69" fmla="*/ 18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3" h="304">
                <a:moveTo>
                  <a:pt x="248" y="226"/>
                </a:moveTo>
                <a:cubicBezTo>
                  <a:pt x="273" y="304"/>
                  <a:pt x="104" y="262"/>
                  <a:pt x="90" y="249"/>
                </a:cubicBezTo>
                <a:cubicBezTo>
                  <a:pt x="90" y="269"/>
                  <a:pt x="90" y="269"/>
                  <a:pt x="90" y="269"/>
                </a:cubicBezTo>
                <a:cubicBezTo>
                  <a:pt x="90" y="275"/>
                  <a:pt x="86" y="279"/>
                  <a:pt x="81" y="279"/>
                </a:cubicBezTo>
                <a:cubicBezTo>
                  <a:pt x="10" y="279"/>
                  <a:pt x="10" y="279"/>
                  <a:pt x="10" y="279"/>
                </a:cubicBezTo>
                <a:cubicBezTo>
                  <a:pt x="5" y="279"/>
                  <a:pt x="0" y="275"/>
                  <a:pt x="0" y="269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8"/>
                  <a:pt x="5" y="93"/>
                  <a:pt x="10" y="93"/>
                </a:cubicBezTo>
                <a:cubicBezTo>
                  <a:pt x="81" y="93"/>
                  <a:pt x="81" y="93"/>
                  <a:pt x="81" y="93"/>
                </a:cubicBezTo>
                <a:cubicBezTo>
                  <a:pt x="86" y="93"/>
                  <a:pt x="90" y="98"/>
                  <a:pt x="90" y="103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124" y="92"/>
                  <a:pt x="141" y="37"/>
                  <a:pt x="142" y="35"/>
                </a:cubicBezTo>
                <a:cubicBezTo>
                  <a:pt x="147" y="13"/>
                  <a:pt x="160" y="0"/>
                  <a:pt x="178" y="0"/>
                </a:cubicBezTo>
                <a:cubicBezTo>
                  <a:pt x="198" y="0"/>
                  <a:pt x="221" y="19"/>
                  <a:pt x="221" y="59"/>
                </a:cubicBezTo>
                <a:cubicBezTo>
                  <a:pt x="221" y="69"/>
                  <a:pt x="217" y="84"/>
                  <a:pt x="211" y="96"/>
                </a:cubicBezTo>
                <a:cubicBezTo>
                  <a:pt x="217" y="96"/>
                  <a:pt x="217" y="96"/>
                  <a:pt x="217" y="96"/>
                </a:cubicBezTo>
                <a:cubicBezTo>
                  <a:pt x="242" y="96"/>
                  <a:pt x="271" y="108"/>
                  <a:pt x="261" y="144"/>
                </a:cubicBezTo>
                <a:cubicBezTo>
                  <a:pt x="271" y="161"/>
                  <a:pt x="265" y="180"/>
                  <a:pt x="257" y="187"/>
                </a:cubicBezTo>
                <a:cubicBezTo>
                  <a:pt x="265" y="202"/>
                  <a:pt x="258" y="218"/>
                  <a:pt x="248" y="226"/>
                </a:cubicBezTo>
                <a:close/>
                <a:moveTo>
                  <a:pt x="219" y="181"/>
                </a:moveTo>
                <a:cubicBezTo>
                  <a:pt x="244" y="181"/>
                  <a:pt x="245" y="155"/>
                  <a:pt x="222" y="154"/>
                </a:cubicBezTo>
                <a:cubicBezTo>
                  <a:pt x="218" y="153"/>
                  <a:pt x="218" y="149"/>
                  <a:pt x="222" y="149"/>
                </a:cubicBezTo>
                <a:cubicBezTo>
                  <a:pt x="245" y="149"/>
                  <a:pt x="241" y="120"/>
                  <a:pt x="217" y="120"/>
                </a:cubicBezTo>
                <a:cubicBezTo>
                  <a:pt x="191" y="120"/>
                  <a:pt x="191" y="120"/>
                  <a:pt x="191" y="120"/>
                </a:cubicBezTo>
                <a:cubicBezTo>
                  <a:pt x="182" y="120"/>
                  <a:pt x="178" y="115"/>
                  <a:pt x="178" y="109"/>
                </a:cubicBezTo>
                <a:cubicBezTo>
                  <a:pt x="178" y="99"/>
                  <a:pt x="196" y="76"/>
                  <a:pt x="196" y="59"/>
                </a:cubicBezTo>
                <a:cubicBezTo>
                  <a:pt x="196" y="37"/>
                  <a:pt x="185" y="24"/>
                  <a:pt x="178" y="24"/>
                </a:cubicBezTo>
                <a:cubicBezTo>
                  <a:pt x="171" y="24"/>
                  <a:pt x="167" y="30"/>
                  <a:pt x="166" y="38"/>
                </a:cubicBezTo>
                <a:cubicBezTo>
                  <a:pt x="161" y="72"/>
                  <a:pt x="123" y="129"/>
                  <a:pt x="90" y="144"/>
                </a:cubicBezTo>
                <a:cubicBezTo>
                  <a:pt x="90" y="222"/>
                  <a:pt x="90" y="222"/>
                  <a:pt x="90" y="222"/>
                </a:cubicBezTo>
                <a:cubicBezTo>
                  <a:pt x="137" y="244"/>
                  <a:pt x="177" y="246"/>
                  <a:pt x="196" y="247"/>
                </a:cubicBezTo>
                <a:cubicBezTo>
                  <a:pt x="226" y="248"/>
                  <a:pt x="240" y="225"/>
                  <a:pt x="210" y="218"/>
                </a:cubicBezTo>
                <a:cubicBezTo>
                  <a:pt x="204" y="217"/>
                  <a:pt x="204" y="212"/>
                  <a:pt x="209" y="212"/>
                </a:cubicBezTo>
                <a:cubicBezTo>
                  <a:pt x="240" y="212"/>
                  <a:pt x="242" y="189"/>
                  <a:pt x="219" y="186"/>
                </a:cubicBezTo>
                <a:cubicBezTo>
                  <a:pt x="214" y="185"/>
                  <a:pt x="214" y="181"/>
                  <a:pt x="219" y="18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5023130" y="2053908"/>
            <a:ext cx="241278" cy="241278"/>
          </a:xfrm>
          <a:custGeom>
            <a:avLst/>
            <a:gdLst>
              <a:gd name="T0" fmla="*/ 41 w 284"/>
              <a:gd name="T1" fmla="*/ 41 h 284"/>
              <a:gd name="T2" fmla="*/ 188 w 284"/>
              <a:gd name="T3" fmla="*/ 41 h 284"/>
              <a:gd name="T4" fmla="*/ 193 w 284"/>
              <a:gd name="T5" fmla="*/ 182 h 284"/>
              <a:gd name="T6" fmla="*/ 232 w 284"/>
              <a:gd name="T7" fmla="*/ 196 h 284"/>
              <a:gd name="T8" fmla="*/ 277 w 284"/>
              <a:gd name="T9" fmla="*/ 240 h 284"/>
              <a:gd name="T10" fmla="*/ 274 w 284"/>
              <a:gd name="T11" fmla="*/ 274 h 284"/>
              <a:gd name="T12" fmla="*/ 240 w 284"/>
              <a:gd name="T13" fmla="*/ 277 h 284"/>
              <a:gd name="T14" fmla="*/ 196 w 284"/>
              <a:gd name="T15" fmla="*/ 232 h 284"/>
              <a:gd name="T16" fmla="*/ 182 w 284"/>
              <a:gd name="T17" fmla="*/ 193 h 284"/>
              <a:gd name="T18" fmla="*/ 41 w 284"/>
              <a:gd name="T19" fmla="*/ 188 h 284"/>
              <a:gd name="T20" fmla="*/ 41 w 284"/>
              <a:gd name="T21" fmla="*/ 41 h 284"/>
              <a:gd name="T22" fmla="*/ 168 w 284"/>
              <a:gd name="T23" fmla="*/ 60 h 284"/>
              <a:gd name="T24" fmla="*/ 60 w 284"/>
              <a:gd name="T25" fmla="*/ 60 h 284"/>
              <a:gd name="T26" fmla="*/ 60 w 284"/>
              <a:gd name="T27" fmla="*/ 168 h 284"/>
              <a:gd name="T28" fmla="*/ 168 w 284"/>
              <a:gd name="T29" fmla="*/ 168 h 284"/>
              <a:gd name="T30" fmla="*/ 168 w 284"/>
              <a:gd name="T31" fmla="*/ 60 h 284"/>
              <a:gd name="T32" fmla="*/ 160 w 284"/>
              <a:gd name="T33" fmla="*/ 97 h 284"/>
              <a:gd name="T34" fmla="*/ 160 w 284"/>
              <a:gd name="T35" fmla="*/ 130 h 284"/>
              <a:gd name="T36" fmla="*/ 68 w 284"/>
              <a:gd name="T37" fmla="*/ 130 h 284"/>
              <a:gd name="T38" fmla="*/ 68 w 284"/>
              <a:gd name="T39" fmla="*/ 97 h 284"/>
              <a:gd name="T40" fmla="*/ 160 w 284"/>
              <a:gd name="T41" fmla="*/ 9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4" h="284">
                <a:moveTo>
                  <a:pt x="41" y="41"/>
                </a:moveTo>
                <a:cubicBezTo>
                  <a:pt x="81" y="0"/>
                  <a:pt x="147" y="0"/>
                  <a:pt x="188" y="41"/>
                </a:cubicBezTo>
                <a:cubicBezTo>
                  <a:pt x="226" y="79"/>
                  <a:pt x="225" y="144"/>
                  <a:pt x="193" y="182"/>
                </a:cubicBezTo>
                <a:cubicBezTo>
                  <a:pt x="232" y="196"/>
                  <a:pt x="232" y="196"/>
                  <a:pt x="232" y="196"/>
                </a:cubicBezTo>
                <a:cubicBezTo>
                  <a:pt x="277" y="240"/>
                  <a:pt x="277" y="240"/>
                  <a:pt x="277" y="240"/>
                </a:cubicBezTo>
                <a:cubicBezTo>
                  <a:pt x="284" y="250"/>
                  <a:pt x="284" y="265"/>
                  <a:pt x="274" y="274"/>
                </a:cubicBezTo>
                <a:cubicBezTo>
                  <a:pt x="265" y="283"/>
                  <a:pt x="251" y="284"/>
                  <a:pt x="240" y="277"/>
                </a:cubicBezTo>
                <a:cubicBezTo>
                  <a:pt x="196" y="232"/>
                  <a:pt x="196" y="232"/>
                  <a:pt x="196" y="232"/>
                </a:cubicBezTo>
                <a:cubicBezTo>
                  <a:pt x="182" y="193"/>
                  <a:pt x="182" y="193"/>
                  <a:pt x="182" y="193"/>
                </a:cubicBezTo>
                <a:cubicBezTo>
                  <a:pt x="144" y="225"/>
                  <a:pt x="79" y="226"/>
                  <a:pt x="41" y="188"/>
                </a:cubicBezTo>
                <a:cubicBezTo>
                  <a:pt x="0" y="147"/>
                  <a:pt x="0" y="81"/>
                  <a:pt x="41" y="41"/>
                </a:cubicBezTo>
                <a:close/>
                <a:moveTo>
                  <a:pt x="168" y="60"/>
                </a:moveTo>
                <a:cubicBezTo>
                  <a:pt x="139" y="30"/>
                  <a:pt x="90" y="30"/>
                  <a:pt x="60" y="60"/>
                </a:cubicBezTo>
                <a:cubicBezTo>
                  <a:pt x="30" y="90"/>
                  <a:pt x="30" y="139"/>
                  <a:pt x="60" y="168"/>
                </a:cubicBezTo>
                <a:cubicBezTo>
                  <a:pt x="90" y="198"/>
                  <a:pt x="139" y="198"/>
                  <a:pt x="168" y="168"/>
                </a:cubicBezTo>
                <a:cubicBezTo>
                  <a:pt x="198" y="139"/>
                  <a:pt x="198" y="90"/>
                  <a:pt x="168" y="60"/>
                </a:cubicBezTo>
                <a:close/>
                <a:moveTo>
                  <a:pt x="160" y="97"/>
                </a:moveTo>
                <a:cubicBezTo>
                  <a:pt x="160" y="130"/>
                  <a:pt x="160" y="130"/>
                  <a:pt x="160" y="130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97"/>
                  <a:pt x="68" y="97"/>
                  <a:pt x="68" y="97"/>
                </a:cubicBezTo>
                <a:lnTo>
                  <a:pt x="160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8" name="Freeform 40"/>
          <p:cNvSpPr>
            <a:spLocks noEditPoints="1"/>
          </p:cNvSpPr>
          <p:nvPr/>
        </p:nvSpPr>
        <p:spPr bwMode="auto">
          <a:xfrm>
            <a:off x="5298876" y="2055550"/>
            <a:ext cx="236354" cy="237996"/>
          </a:xfrm>
          <a:custGeom>
            <a:avLst/>
            <a:gdLst>
              <a:gd name="T0" fmla="*/ 280 w 280"/>
              <a:gd name="T1" fmla="*/ 139 h 279"/>
              <a:gd name="T2" fmla="*/ 140 w 280"/>
              <a:gd name="T3" fmla="*/ 279 h 279"/>
              <a:gd name="T4" fmla="*/ 0 w 280"/>
              <a:gd name="T5" fmla="*/ 139 h 279"/>
              <a:gd name="T6" fmla="*/ 140 w 280"/>
              <a:gd name="T7" fmla="*/ 0 h 279"/>
              <a:gd name="T8" fmla="*/ 280 w 280"/>
              <a:gd name="T9" fmla="*/ 139 h 279"/>
              <a:gd name="T10" fmla="*/ 212 w 280"/>
              <a:gd name="T11" fmla="*/ 96 h 279"/>
              <a:gd name="T12" fmla="*/ 183 w 280"/>
              <a:gd name="T13" fmla="*/ 67 h 279"/>
              <a:gd name="T14" fmla="*/ 140 w 280"/>
              <a:gd name="T15" fmla="*/ 110 h 279"/>
              <a:gd name="T16" fmla="*/ 97 w 280"/>
              <a:gd name="T17" fmla="*/ 67 h 279"/>
              <a:gd name="T18" fmla="*/ 68 w 280"/>
              <a:gd name="T19" fmla="*/ 96 h 279"/>
              <a:gd name="T20" fmla="*/ 112 w 280"/>
              <a:gd name="T21" fmla="*/ 139 h 279"/>
              <a:gd name="T22" fmla="*/ 68 w 280"/>
              <a:gd name="T23" fmla="*/ 182 h 279"/>
              <a:gd name="T24" fmla="*/ 97 w 280"/>
              <a:gd name="T25" fmla="*/ 212 h 279"/>
              <a:gd name="T26" fmla="*/ 140 w 280"/>
              <a:gd name="T27" fmla="*/ 168 h 279"/>
              <a:gd name="T28" fmla="*/ 183 w 280"/>
              <a:gd name="T29" fmla="*/ 211 h 279"/>
              <a:gd name="T30" fmla="*/ 212 w 280"/>
              <a:gd name="T31" fmla="*/ 182 h 279"/>
              <a:gd name="T32" fmla="*/ 169 w 280"/>
              <a:gd name="T33" fmla="*/ 139 h 279"/>
              <a:gd name="T34" fmla="*/ 212 w 280"/>
              <a:gd name="T35" fmla="*/ 96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0" h="279">
                <a:moveTo>
                  <a:pt x="280" y="139"/>
                </a:moveTo>
                <a:cubicBezTo>
                  <a:pt x="280" y="217"/>
                  <a:pt x="218" y="279"/>
                  <a:pt x="140" y="279"/>
                </a:cubicBezTo>
                <a:cubicBezTo>
                  <a:pt x="63" y="279"/>
                  <a:pt x="0" y="217"/>
                  <a:pt x="0" y="139"/>
                </a:cubicBezTo>
                <a:cubicBezTo>
                  <a:pt x="0" y="62"/>
                  <a:pt x="63" y="0"/>
                  <a:pt x="140" y="0"/>
                </a:cubicBezTo>
                <a:cubicBezTo>
                  <a:pt x="218" y="0"/>
                  <a:pt x="280" y="62"/>
                  <a:pt x="280" y="139"/>
                </a:cubicBezTo>
                <a:close/>
                <a:moveTo>
                  <a:pt x="212" y="96"/>
                </a:moveTo>
                <a:cubicBezTo>
                  <a:pt x="183" y="67"/>
                  <a:pt x="183" y="67"/>
                  <a:pt x="183" y="67"/>
                </a:cubicBezTo>
                <a:cubicBezTo>
                  <a:pt x="140" y="110"/>
                  <a:pt x="140" y="110"/>
                  <a:pt x="140" y="110"/>
                </a:cubicBezTo>
                <a:cubicBezTo>
                  <a:pt x="97" y="67"/>
                  <a:pt x="97" y="67"/>
                  <a:pt x="97" y="67"/>
                </a:cubicBezTo>
                <a:cubicBezTo>
                  <a:pt x="68" y="96"/>
                  <a:pt x="68" y="96"/>
                  <a:pt x="68" y="96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97" y="212"/>
                  <a:pt x="97" y="212"/>
                  <a:pt x="97" y="212"/>
                </a:cubicBezTo>
                <a:cubicBezTo>
                  <a:pt x="140" y="168"/>
                  <a:pt x="140" y="168"/>
                  <a:pt x="140" y="168"/>
                </a:cubicBezTo>
                <a:cubicBezTo>
                  <a:pt x="183" y="211"/>
                  <a:pt x="183" y="211"/>
                  <a:pt x="183" y="211"/>
                </a:cubicBezTo>
                <a:cubicBezTo>
                  <a:pt x="212" y="182"/>
                  <a:pt x="212" y="182"/>
                  <a:pt x="212" y="182"/>
                </a:cubicBezTo>
                <a:cubicBezTo>
                  <a:pt x="169" y="139"/>
                  <a:pt x="169" y="139"/>
                  <a:pt x="169" y="139"/>
                </a:cubicBezTo>
                <a:lnTo>
                  <a:pt x="212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39" name="Freeform 41"/>
          <p:cNvSpPr>
            <a:spLocks noEditPoints="1"/>
          </p:cNvSpPr>
          <p:nvPr/>
        </p:nvSpPr>
        <p:spPr bwMode="auto">
          <a:xfrm>
            <a:off x="5568057" y="2035853"/>
            <a:ext cx="287236" cy="251127"/>
          </a:xfrm>
          <a:custGeom>
            <a:avLst/>
            <a:gdLst>
              <a:gd name="T0" fmla="*/ 338 w 338"/>
              <a:gd name="T1" fmla="*/ 42 h 295"/>
              <a:gd name="T2" fmla="*/ 315 w 338"/>
              <a:gd name="T3" fmla="*/ 102 h 295"/>
              <a:gd name="T4" fmla="*/ 281 w 338"/>
              <a:gd name="T5" fmla="*/ 271 h 295"/>
              <a:gd name="T6" fmla="*/ 81 w 338"/>
              <a:gd name="T7" fmla="*/ 295 h 295"/>
              <a:gd name="T8" fmla="*/ 57 w 338"/>
              <a:gd name="T9" fmla="*/ 102 h 295"/>
              <a:gd name="T10" fmla="*/ 0 w 338"/>
              <a:gd name="T11" fmla="*/ 80 h 295"/>
              <a:gd name="T12" fmla="*/ 23 w 338"/>
              <a:gd name="T13" fmla="*/ 19 h 295"/>
              <a:gd name="T14" fmla="*/ 99 w 338"/>
              <a:gd name="T15" fmla="*/ 17 h 295"/>
              <a:gd name="T16" fmla="*/ 120 w 338"/>
              <a:gd name="T17" fmla="*/ 0 h 295"/>
              <a:gd name="T18" fmla="*/ 137 w 338"/>
              <a:gd name="T19" fmla="*/ 19 h 295"/>
              <a:gd name="T20" fmla="*/ 201 w 338"/>
              <a:gd name="T21" fmla="*/ 17 h 295"/>
              <a:gd name="T22" fmla="*/ 222 w 338"/>
              <a:gd name="T23" fmla="*/ 0 h 295"/>
              <a:gd name="T24" fmla="*/ 239 w 338"/>
              <a:gd name="T25" fmla="*/ 19 h 295"/>
              <a:gd name="T26" fmla="*/ 143 w 338"/>
              <a:gd name="T27" fmla="*/ 134 h 295"/>
              <a:gd name="T28" fmla="*/ 112 w 338"/>
              <a:gd name="T29" fmla="*/ 134 h 295"/>
              <a:gd name="T30" fmla="*/ 143 w 338"/>
              <a:gd name="T31" fmla="*/ 134 h 295"/>
              <a:gd name="T32" fmla="*/ 128 w 338"/>
              <a:gd name="T33" fmla="*/ 158 h 295"/>
              <a:gd name="T34" fmla="*/ 128 w 338"/>
              <a:gd name="T35" fmla="*/ 189 h 295"/>
              <a:gd name="T36" fmla="*/ 143 w 338"/>
              <a:gd name="T37" fmla="*/ 213 h 295"/>
              <a:gd name="T38" fmla="*/ 112 w 338"/>
              <a:gd name="T39" fmla="*/ 213 h 295"/>
              <a:gd name="T40" fmla="*/ 143 w 338"/>
              <a:gd name="T41" fmla="*/ 213 h 295"/>
              <a:gd name="T42" fmla="*/ 128 w 338"/>
              <a:gd name="T43" fmla="*/ 237 h 295"/>
              <a:gd name="T44" fmla="*/ 128 w 338"/>
              <a:gd name="T45" fmla="*/ 268 h 295"/>
              <a:gd name="T46" fmla="*/ 184 w 338"/>
              <a:gd name="T47" fmla="*/ 134 h 295"/>
              <a:gd name="T48" fmla="*/ 154 w 338"/>
              <a:gd name="T49" fmla="*/ 134 h 295"/>
              <a:gd name="T50" fmla="*/ 184 w 338"/>
              <a:gd name="T51" fmla="*/ 134 h 295"/>
              <a:gd name="T52" fmla="*/ 169 w 338"/>
              <a:gd name="T53" fmla="*/ 158 h 295"/>
              <a:gd name="T54" fmla="*/ 169 w 338"/>
              <a:gd name="T55" fmla="*/ 189 h 295"/>
              <a:gd name="T56" fmla="*/ 184 w 338"/>
              <a:gd name="T57" fmla="*/ 213 h 295"/>
              <a:gd name="T58" fmla="*/ 154 w 338"/>
              <a:gd name="T59" fmla="*/ 213 h 295"/>
              <a:gd name="T60" fmla="*/ 184 w 338"/>
              <a:gd name="T61" fmla="*/ 213 h 295"/>
              <a:gd name="T62" fmla="*/ 169 w 338"/>
              <a:gd name="T63" fmla="*/ 237 h 295"/>
              <a:gd name="T64" fmla="*/ 169 w 338"/>
              <a:gd name="T65" fmla="*/ 268 h 295"/>
              <a:gd name="T66" fmla="*/ 226 w 338"/>
              <a:gd name="T67" fmla="*/ 134 h 295"/>
              <a:gd name="T68" fmla="*/ 195 w 338"/>
              <a:gd name="T69" fmla="*/ 134 h 295"/>
              <a:gd name="T70" fmla="*/ 226 w 338"/>
              <a:gd name="T71" fmla="*/ 134 h 295"/>
              <a:gd name="T72" fmla="*/ 210 w 338"/>
              <a:gd name="T73" fmla="*/ 158 h 295"/>
              <a:gd name="T74" fmla="*/ 210 w 338"/>
              <a:gd name="T75" fmla="*/ 189 h 295"/>
              <a:gd name="T76" fmla="*/ 226 w 338"/>
              <a:gd name="T77" fmla="*/ 213 h 295"/>
              <a:gd name="T78" fmla="*/ 195 w 338"/>
              <a:gd name="T79" fmla="*/ 213 h 295"/>
              <a:gd name="T80" fmla="*/ 226 w 338"/>
              <a:gd name="T81" fmla="*/ 213 h 295"/>
              <a:gd name="T82" fmla="*/ 210 w 338"/>
              <a:gd name="T83" fmla="*/ 237 h 295"/>
              <a:gd name="T84" fmla="*/ 210 w 338"/>
              <a:gd name="T85" fmla="*/ 268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8" h="295">
                <a:moveTo>
                  <a:pt x="315" y="19"/>
                </a:moveTo>
                <a:cubicBezTo>
                  <a:pt x="328" y="19"/>
                  <a:pt x="338" y="29"/>
                  <a:pt x="338" y="42"/>
                </a:cubicBezTo>
                <a:cubicBezTo>
                  <a:pt x="338" y="80"/>
                  <a:pt x="338" y="80"/>
                  <a:pt x="338" y="80"/>
                </a:cubicBezTo>
                <a:cubicBezTo>
                  <a:pt x="338" y="92"/>
                  <a:pt x="328" y="102"/>
                  <a:pt x="315" y="102"/>
                </a:cubicBezTo>
                <a:cubicBezTo>
                  <a:pt x="281" y="102"/>
                  <a:pt x="281" y="102"/>
                  <a:pt x="281" y="102"/>
                </a:cubicBezTo>
                <a:cubicBezTo>
                  <a:pt x="281" y="103"/>
                  <a:pt x="281" y="103"/>
                  <a:pt x="281" y="271"/>
                </a:cubicBezTo>
                <a:cubicBezTo>
                  <a:pt x="281" y="287"/>
                  <a:pt x="273" y="295"/>
                  <a:pt x="257" y="295"/>
                </a:cubicBezTo>
                <a:cubicBezTo>
                  <a:pt x="81" y="295"/>
                  <a:pt x="81" y="295"/>
                  <a:pt x="81" y="295"/>
                </a:cubicBezTo>
                <a:cubicBezTo>
                  <a:pt x="66" y="295"/>
                  <a:pt x="57" y="287"/>
                  <a:pt x="57" y="271"/>
                </a:cubicBezTo>
                <a:cubicBezTo>
                  <a:pt x="57" y="103"/>
                  <a:pt x="57" y="103"/>
                  <a:pt x="57" y="102"/>
                </a:cubicBezTo>
                <a:cubicBezTo>
                  <a:pt x="23" y="102"/>
                  <a:pt x="23" y="102"/>
                  <a:pt x="23" y="102"/>
                </a:cubicBezTo>
                <a:cubicBezTo>
                  <a:pt x="10" y="102"/>
                  <a:pt x="0" y="92"/>
                  <a:pt x="0" y="8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29"/>
                  <a:pt x="10" y="19"/>
                  <a:pt x="23" y="19"/>
                </a:cubicBezTo>
                <a:cubicBezTo>
                  <a:pt x="99" y="19"/>
                  <a:pt x="99" y="19"/>
                  <a:pt x="99" y="19"/>
                </a:cubicBezTo>
                <a:cubicBezTo>
                  <a:pt x="99" y="17"/>
                  <a:pt x="99" y="17"/>
                  <a:pt x="99" y="17"/>
                </a:cubicBezTo>
                <a:cubicBezTo>
                  <a:pt x="99" y="8"/>
                  <a:pt x="107" y="0"/>
                  <a:pt x="11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30" y="0"/>
                  <a:pt x="137" y="8"/>
                  <a:pt x="137" y="17"/>
                </a:cubicBezTo>
                <a:cubicBezTo>
                  <a:pt x="137" y="19"/>
                  <a:pt x="137" y="19"/>
                  <a:pt x="137" y="19"/>
                </a:cubicBezTo>
                <a:cubicBezTo>
                  <a:pt x="201" y="19"/>
                  <a:pt x="201" y="19"/>
                  <a:pt x="201" y="19"/>
                </a:cubicBezTo>
                <a:cubicBezTo>
                  <a:pt x="201" y="17"/>
                  <a:pt x="201" y="17"/>
                  <a:pt x="201" y="17"/>
                </a:cubicBezTo>
                <a:cubicBezTo>
                  <a:pt x="201" y="8"/>
                  <a:pt x="208" y="0"/>
                  <a:pt x="217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231" y="0"/>
                  <a:pt x="239" y="8"/>
                  <a:pt x="239" y="17"/>
                </a:cubicBezTo>
                <a:cubicBezTo>
                  <a:pt x="239" y="19"/>
                  <a:pt x="239" y="19"/>
                  <a:pt x="239" y="19"/>
                </a:cubicBezTo>
                <a:lnTo>
                  <a:pt x="315" y="19"/>
                </a:lnTo>
                <a:close/>
                <a:moveTo>
                  <a:pt x="143" y="134"/>
                </a:moveTo>
                <a:cubicBezTo>
                  <a:pt x="143" y="125"/>
                  <a:pt x="136" y="118"/>
                  <a:pt x="128" y="118"/>
                </a:cubicBezTo>
                <a:cubicBezTo>
                  <a:pt x="119" y="118"/>
                  <a:pt x="112" y="125"/>
                  <a:pt x="112" y="134"/>
                </a:cubicBezTo>
                <a:cubicBezTo>
                  <a:pt x="112" y="142"/>
                  <a:pt x="119" y="149"/>
                  <a:pt x="128" y="149"/>
                </a:cubicBezTo>
                <a:cubicBezTo>
                  <a:pt x="136" y="149"/>
                  <a:pt x="143" y="142"/>
                  <a:pt x="143" y="134"/>
                </a:cubicBezTo>
                <a:close/>
                <a:moveTo>
                  <a:pt x="143" y="173"/>
                </a:moveTo>
                <a:cubicBezTo>
                  <a:pt x="143" y="165"/>
                  <a:pt x="136" y="158"/>
                  <a:pt x="128" y="158"/>
                </a:cubicBezTo>
                <a:cubicBezTo>
                  <a:pt x="119" y="158"/>
                  <a:pt x="112" y="165"/>
                  <a:pt x="112" y="173"/>
                </a:cubicBezTo>
                <a:cubicBezTo>
                  <a:pt x="112" y="182"/>
                  <a:pt x="119" y="189"/>
                  <a:pt x="128" y="189"/>
                </a:cubicBezTo>
                <a:cubicBezTo>
                  <a:pt x="136" y="189"/>
                  <a:pt x="143" y="182"/>
                  <a:pt x="143" y="173"/>
                </a:cubicBezTo>
                <a:close/>
                <a:moveTo>
                  <a:pt x="143" y="213"/>
                </a:moveTo>
                <a:cubicBezTo>
                  <a:pt x="143" y="205"/>
                  <a:pt x="136" y="198"/>
                  <a:pt x="128" y="198"/>
                </a:cubicBezTo>
                <a:cubicBezTo>
                  <a:pt x="119" y="198"/>
                  <a:pt x="112" y="205"/>
                  <a:pt x="112" y="213"/>
                </a:cubicBezTo>
                <a:cubicBezTo>
                  <a:pt x="112" y="221"/>
                  <a:pt x="119" y="228"/>
                  <a:pt x="128" y="228"/>
                </a:cubicBezTo>
                <a:cubicBezTo>
                  <a:pt x="136" y="228"/>
                  <a:pt x="143" y="221"/>
                  <a:pt x="143" y="213"/>
                </a:cubicBezTo>
                <a:close/>
                <a:moveTo>
                  <a:pt x="143" y="252"/>
                </a:moveTo>
                <a:cubicBezTo>
                  <a:pt x="143" y="244"/>
                  <a:pt x="136" y="237"/>
                  <a:pt x="128" y="237"/>
                </a:cubicBezTo>
                <a:cubicBezTo>
                  <a:pt x="119" y="237"/>
                  <a:pt x="112" y="244"/>
                  <a:pt x="112" y="252"/>
                </a:cubicBezTo>
                <a:cubicBezTo>
                  <a:pt x="112" y="261"/>
                  <a:pt x="119" y="268"/>
                  <a:pt x="128" y="268"/>
                </a:cubicBezTo>
                <a:cubicBezTo>
                  <a:pt x="136" y="268"/>
                  <a:pt x="143" y="261"/>
                  <a:pt x="143" y="252"/>
                </a:cubicBezTo>
                <a:close/>
                <a:moveTo>
                  <a:pt x="184" y="134"/>
                </a:moveTo>
                <a:cubicBezTo>
                  <a:pt x="184" y="125"/>
                  <a:pt x="177" y="118"/>
                  <a:pt x="169" y="118"/>
                </a:cubicBezTo>
                <a:cubicBezTo>
                  <a:pt x="161" y="118"/>
                  <a:pt x="154" y="125"/>
                  <a:pt x="154" y="134"/>
                </a:cubicBezTo>
                <a:cubicBezTo>
                  <a:pt x="154" y="142"/>
                  <a:pt x="161" y="149"/>
                  <a:pt x="169" y="149"/>
                </a:cubicBezTo>
                <a:cubicBezTo>
                  <a:pt x="177" y="149"/>
                  <a:pt x="184" y="142"/>
                  <a:pt x="184" y="134"/>
                </a:cubicBezTo>
                <a:close/>
                <a:moveTo>
                  <a:pt x="184" y="173"/>
                </a:moveTo>
                <a:cubicBezTo>
                  <a:pt x="184" y="165"/>
                  <a:pt x="177" y="158"/>
                  <a:pt x="169" y="158"/>
                </a:cubicBezTo>
                <a:cubicBezTo>
                  <a:pt x="161" y="158"/>
                  <a:pt x="154" y="165"/>
                  <a:pt x="154" y="173"/>
                </a:cubicBezTo>
                <a:cubicBezTo>
                  <a:pt x="154" y="182"/>
                  <a:pt x="161" y="189"/>
                  <a:pt x="169" y="189"/>
                </a:cubicBezTo>
                <a:cubicBezTo>
                  <a:pt x="177" y="189"/>
                  <a:pt x="184" y="182"/>
                  <a:pt x="184" y="173"/>
                </a:cubicBezTo>
                <a:close/>
                <a:moveTo>
                  <a:pt x="184" y="213"/>
                </a:moveTo>
                <a:cubicBezTo>
                  <a:pt x="184" y="205"/>
                  <a:pt x="177" y="198"/>
                  <a:pt x="169" y="198"/>
                </a:cubicBezTo>
                <a:cubicBezTo>
                  <a:pt x="161" y="198"/>
                  <a:pt x="154" y="205"/>
                  <a:pt x="154" y="213"/>
                </a:cubicBezTo>
                <a:cubicBezTo>
                  <a:pt x="154" y="221"/>
                  <a:pt x="161" y="228"/>
                  <a:pt x="169" y="228"/>
                </a:cubicBezTo>
                <a:cubicBezTo>
                  <a:pt x="177" y="228"/>
                  <a:pt x="184" y="221"/>
                  <a:pt x="184" y="213"/>
                </a:cubicBezTo>
                <a:close/>
                <a:moveTo>
                  <a:pt x="184" y="252"/>
                </a:moveTo>
                <a:cubicBezTo>
                  <a:pt x="184" y="244"/>
                  <a:pt x="177" y="237"/>
                  <a:pt x="169" y="237"/>
                </a:cubicBezTo>
                <a:cubicBezTo>
                  <a:pt x="161" y="237"/>
                  <a:pt x="154" y="244"/>
                  <a:pt x="154" y="252"/>
                </a:cubicBezTo>
                <a:cubicBezTo>
                  <a:pt x="154" y="261"/>
                  <a:pt x="161" y="268"/>
                  <a:pt x="169" y="268"/>
                </a:cubicBezTo>
                <a:cubicBezTo>
                  <a:pt x="177" y="268"/>
                  <a:pt x="184" y="261"/>
                  <a:pt x="184" y="252"/>
                </a:cubicBezTo>
                <a:close/>
                <a:moveTo>
                  <a:pt x="226" y="134"/>
                </a:moveTo>
                <a:cubicBezTo>
                  <a:pt x="226" y="125"/>
                  <a:pt x="220" y="118"/>
                  <a:pt x="210" y="118"/>
                </a:cubicBezTo>
                <a:cubicBezTo>
                  <a:pt x="202" y="118"/>
                  <a:pt x="195" y="125"/>
                  <a:pt x="195" y="134"/>
                </a:cubicBezTo>
                <a:cubicBezTo>
                  <a:pt x="195" y="142"/>
                  <a:pt x="202" y="149"/>
                  <a:pt x="210" y="149"/>
                </a:cubicBezTo>
                <a:cubicBezTo>
                  <a:pt x="220" y="149"/>
                  <a:pt x="226" y="142"/>
                  <a:pt x="226" y="134"/>
                </a:cubicBezTo>
                <a:close/>
                <a:moveTo>
                  <a:pt x="226" y="173"/>
                </a:moveTo>
                <a:cubicBezTo>
                  <a:pt x="226" y="165"/>
                  <a:pt x="220" y="158"/>
                  <a:pt x="210" y="158"/>
                </a:cubicBezTo>
                <a:cubicBezTo>
                  <a:pt x="202" y="158"/>
                  <a:pt x="195" y="165"/>
                  <a:pt x="195" y="173"/>
                </a:cubicBezTo>
                <a:cubicBezTo>
                  <a:pt x="195" y="182"/>
                  <a:pt x="202" y="189"/>
                  <a:pt x="210" y="189"/>
                </a:cubicBezTo>
                <a:cubicBezTo>
                  <a:pt x="220" y="189"/>
                  <a:pt x="226" y="182"/>
                  <a:pt x="226" y="173"/>
                </a:cubicBezTo>
                <a:close/>
                <a:moveTo>
                  <a:pt x="226" y="213"/>
                </a:moveTo>
                <a:cubicBezTo>
                  <a:pt x="226" y="205"/>
                  <a:pt x="220" y="198"/>
                  <a:pt x="210" y="198"/>
                </a:cubicBezTo>
                <a:cubicBezTo>
                  <a:pt x="202" y="198"/>
                  <a:pt x="195" y="205"/>
                  <a:pt x="195" y="213"/>
                </a:cubicBezTo>
                <a:cubicBezTo>
                  <a:pt x="195" y="221"/>
                  <a:pt x="202" y="228"/>
                  <a:pt x="210" y="228"/>
                </a:cubicBezTo>
                <a:cubicBezTo>
                  <a:pt x="220" y="228"/>
                  <a:pt x="226" y="221"/>
                  <a:pt x="226" y="213"/>
                </a:cubicBezTo>
                <a:close/>
                <a:moveTo>
                  <a:pt x="226" y="252"/>
                </a:moveTo>
                <a:cubicBezTo>
                  <a:pt x="226" y="244"/>
                  <a:pt x="220" y="237"/>
                  <a:pt x="210" y="237"/>
                </a:cubicBezTo>
                <a:cubicBezTo>
                  <a:pt x="202" y="237"/>
                  <a:pt x="195" y="244"/>
                  <a:pt x="195" y="252"/>
                </a:cubicBezTo>
                <a:cubicBezTo>
                  <a:pt x="195" y="261"/>
                  <a:pt x="202" y="268"/>
                  <a:pt x="210" y="268"/>
                </a:cubicBezTo>
                <a:cubicBezTo>
                  <a:pt x="220" y="268"/>
                  <a:pt x="226" y="261"/>
                  <a:pt x="226" y="2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0" name="Freeform 42"/>
          <p:cNvSpPr>
            <a:spLocks noEditPoints="1"/>
          </p:cNvSpPr>
          <p:nvPr/>
        </p:nvSpPr>
        <p:spPr bwMode="auto">
          <a:xfrm>
            <a:off x="5902892" y="2104790"/>
            <a:ext cx="180548" cy="182190"/>
          </a:xfrm>
          <a:custGeom>
            <a:avLst/>
            <a:gdLst>
              <a:gd name="T0" fmla="*/ 13 w 110"/>
              <a:gd name="T1" fmla="*/ 25 h 111"/>
              <a:gd name="T2" fmla="*/ 0 w 110"/>
              <a:gd name="T3" fmla="*/ 38 h 111"/>
              <a:gd name="T4" fmla="*/ 0 w 110"/>
              <a:gd name="T5" fmla="*/ 0 h 111"/>
              <a:gd name="T6" fmla="*/ 37 w 110"/>
              <a:gd name="T7" fmla="*/ 0 h 111"/>
              <a:gd name="T8" fmla="*/ 24 w 110"/>
              <a:gd name="T9" fmla="*/ 13 h 111"/>
              <a:gd name="T10" fmla="*/ 45 w 110"/>
              <a:gd name="T11" fmla="*/ 34 h 111"/>
              <a:gd name="T12" fmla="*/ 33 w 110"/>
              <a:gd name="T13" fmla="*/ 45 h 111"/>
              <a:gd name="T14" fmla="*/ 13 w 110"/>
              <a:gd name="T15" fmla="*/ 25 h 111"/>
              <a:gd name="T16" fmla="*/ 45 w 110"/>
              <a:gd name="T17" fmla="*/ 77 h 111"/>
              <a:gd name="T18" fmla="*/ 24 w 110"/>
              <a:gd name="T19" fmla="*/ 98 h 111"/>
              <a:gd name="T20" fmla="*/ 37 w 110"/>
              <a:gd name="T21" fmla="*/ 111 h 111"/>
              <a:gd name="T22" fmla="*/ 0 w 110"/>
              <a:gd name="T23" fmla="*/ 111 h 111"/>
              <a:gd name="T24" fmla="*/ 0 w 110"/>
              <a:gd name="T25" fmla="*/ 73 h 111"/>
              <a:gd name="T26" fmla="*/ 13 w 110"/>
              <a:gd name="T27" fmla="*/ 86 h 111"/>
              <a:gd name="T28" fmla="*/ 33 w 110"/>
              <a:gd name="T29" fmla="*/ 66 h 111"/>
              <a:gd name="T30" fmla="*/ 45 w 110"/>
              <a:gd name="T31" fmla="*/ 77 h 111"/>
              <a:gd name="T32" fmla="*/ 65 w 110"/>
              <a:gd name="T33" fmla="*/ 34 h 111"/>
              <a:gd name="T34" fmla="*/ 86 w 110"/>
              <a:gd name="T35" fmla="*/ 13 h 111"/>
              <a:gd name="T36" fmla="*/ 73 w 110"/>
              <a:gd name="T37" fmla="*/ 0 h 111"/>
              <a:gd name="T38" fmla="*/ 110 w 110"/>
              <a:gd name="T39" fmla="*/ 0 h 111"/>
              <a:gd name="T40" fmla="*/ 110 w 110"/>
              <a:gd name="T41" fmla="*/ 38 h 111"/>
              <a:gd name="T42" fmla="*/ 97 w 110"/>
              <a:gd name="T43" fmla="*/ 25 h 111"/>
              <a:gd name="T44" fmla="*/ 77 w 110"/>
              <a:gd name="T45" fmla="*/ 45 h 111"/>
              <a:gd name="T46" fmla="*/ 65 w 110"/>
              <a:gd name="T47" fmla="*/ 34 h 111"/>
              <a:gd name="T48" fmla="*/ 110 w 110"/>
              <a:gd name="T49" fmla="*/ 73 h 111"/>
              <a:gd name="T50" fmla="*/ 110 w 110"/>
              <a:gd name="T51" fmla="*/ 111 h 111"/>
              <a:gd name="T52" fmla="*/ 73 w 110"/>
              <a:gd name="T53" fmla="*/ 111 h 111"/>
              <a:gd name="T54" fmla="*/ 86 w 110"/>
              <a:gd name="T55" fmla="*/ 98 h 111"/>
              <a:gd name="T56" fmla="*/ 65 w 110"/>
              <a:gd name="T57" fmla="*/ 77 h 111"/>
              <a:gd name="T58" fmla="*/ 77 w 110"/>
              <a:gd name="T59" fmla="*/ 66 h 111"/>
              <a:gd name="T60" fmla="*/ 97 w 110"/>
              <a:gd name="T61" fmla="*/ 86 h 111"/>
              <a:gd name="T62" fmla="*/ 110 w 110"/>
              <a:gd name="T63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0" h="111">
                <a:moveTo>
                  <a:pt x="13" y="25"/>
                </a:moveTo>
                <a:lnTo>
                  <a:pt x="0" y="38"/>
                </a:lnTo>
                <a:lnTo>
                  <a:pt x="0" y="0"/>
                </a:lnTo>
                <a:lnTo>
                  <a:pt x="37" y="0"/>
                </a:lnTo>
                <a:lnTo>
                  <a:pt x="24" y="13"/>
                </a:lnTo>
                <a:lnTo>
                  <a:pt x="45" y="34"/>
                </a:lnTo>
                <a:lnTo>
                  <a:pt x="33" y="45"/>
                </a:lnTo>
                <a:lnTo>
                  <a:pt x="13" y="25"/>
                </a:lnTo>
                <a:close/>
                <a:moveTo>
                  <a:pt x="45" y="77"/>
                </a:moveTo>
                <a:lnTo>
                  <a:pt x="24" y="98"/>
                </a:lnTo>
                <a:lnTo>
                  <a:pt x="37" y="111"/>
                </a:lnTo>
                <a:lnTo>
                  <a:pt x="0" y="111"/>
                </a:lnTo>
                <a:lnTo>
                  <a:pt x="0" y="73"/>
                </a:lnTo>
                <a:lnTo>
                  <a:pt x="13" y="86"/>
                </a:lnTo>
                <a:lnTo>
                  <a:pt x="33" y="66"/>
                </a:lnTo>
                <a:lnTo>
                  <a:pt x="45" y="77"/>
                </a:lnTo>
                <a:close/>
                <a:moveTo>
                  <a:pt x="65" y="34"/>
                </a:moveTo>
                <a:lnTo>
                  <a:pt x="86" y="13"/>
                </a:lnTo>
                <a:lnTo>
                  <a:pt x="73" y="0"/>
                </a:lnTo>
                <a:lnTo>
                  <a:pt x="110" y="0"/>
                </a:lnTo>
                <a:lnTo>
                  <a:pt x="110" y="38"/>
                </a:lnTo>
                <a:lnTo>
                  <a:pt x="97" y="25"/>
                </a:lnTo>
                <a:lnTo>
                  <a:pt x="77" y="45"/>
                </a:lnTo>
                <a:lnTo>
                  <a:pt x="65" y="34"/>
                </a:lnTo>
                <a:close/>
                <a:moveTo>
                  <a:pt x="110" y="73"/>
                </a:moveTo>
                <a:lnTo>
                  <a:pt x="110" y="111"/>
                </a:lnTo>
                <a:lnTo>
                  <a:pt x="73" y="111"/>
                </a:lnTo>
                <a:lnTo>
                  <a:pt x="86" y="98"/>
                </a:lnTo>
                <a:lnTo>
                  <a:pt x="65" y="77"/>
                </a:lnTo>
                <a:lnTo>
                  <a:pt x="77" y="66"/>
                </a:lnTo>
                <a:lnTo>
                  <a:pt x="97" y="86"/>
                </a:lnTo>
                <a:lnTo>
                  <a:pt x="110" y="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6157300" y="2068680"/>
            <a:ext cx="226506" cy="233071"/>
          </a:xfrm>
          <a:custGeom>
            <a:avLst/>
            <a:gdLst>
              <a:gd name="T0" fmla="*/ 238 w 267"/>
              <a:gd name="T1" fmla="*/ 1 h 276"/>
              <a:gd name="T2" fmla="*/ 267 w 267"/>
              <a:gd name="T3" fmla="*/ 30 h 276"/>
              <a:gd name="T4" fmla="*/ 267 w 267"/>
              <a:gd name="T5" fmla="*/ 164 h 276"/>
              <a:gd name="T6" fmla="*/ 238 w 267"/>
              <a:gd name="T7" fmla="*/ 192 h 276"/>
              <a:gd name="T8" fmla="*/ 144 w 267"/>
              <a:gd name="T9" fmla="*/ 192 h 276"/>
              <a:gd name="T10" fmla="*/ 40 w 267"/>
              <a:gd name="T11" fmla="*/ 276 h 276"/>
              <a:gd name="T12" fmla="*/ 61 w 267"/>
              <a:gd name="T13" fmla="*/ 192 h 276"/>
              <a:gd name="T14" fmla="*/ 29 w 267"/>
              <a:gd name="T15" fmla="*/ 192 h 276"/>
              <a:gd name="T16" fmla="*/ 0 w 267"/>
              <a:gd name="T17" fmla="*/ 163 h 276"/>
              <a:gd name="T18" fmla="*/ 0 w 267"/>
              <a:gd name="T19" fmla="*/ 30 h 276"/>
              <a:gd name="T20" fmla="*/ 29 w 267"/>
              <a:gd name="T21" fmla="*/ 1 h 276"/>
              <a:gd name="T22" fmla="*/ 238 w 267"/>
              <a:gd name="T23" fmla="*/ 1 h 276"/>
              <a:gd name="T24" fmla="*/ 55 w 267"/>
              <a:gd name="T25" fmla="*/ 83 h 276"/>
              <a:gd name="T26" fmla="*/ 212 w 267"/>
              <a:gd name="T27" fmla="*/ 83 h 276"/>
              <a:gd name="T28" fmla="*/ 212 w 267"/>
              <a:gd name="T29" fmla="*/ 55 h 276"/>
              <a:gd name="T30" fmla="*/ 55 w 267"/>
              <a:gd name="T31" fmla="*/ 55 h 276"/>
              <a:gd name="T32" fmla="*/ 55 w 267"/>
              <a:gd name="T33" fmla="*/ 83 h 276"/>
              <a:gd name="T34" fmla="*/ 212 w 267"/>
              <a:gd name="T35" fmla="*/ 109 h 276"/>
              <a:gd name="T36" fmla="*/ 55 w 267"/>
              <a:gd name="T37" fmla="*/ 109 h 276"/>
              <a:gd name="T38" fmla="*/ 55 w 267"/>
              <a:gd name="T39" fmla="*/ 137 h 276"/>
              <a:gd name="T40" fmla="*/ 212 w 267"/>
              <a:gd name="T41" fmla="*/ 137 h 276"/>
              <a:gd name="T42" fmla="*/ 212 w 267"/>
              <a:gd name="T43" fmla="*/ 10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7" h="276">
                <a:moveTo>
                  <a:pt x="238" y="1"/>
                </a:moveTo>
                <a:cubicBezTo>
                  <a:pt x="258" y="1"/>
                  <a:pt x="267" y="10"/>
                  <a:pt x="267" y="30"/>
                </a:cubicBezTo>
                <a:cubicBezTo>
                  <a:pt x="267" y="164"/>
                  <a:pt x="267" y="164"/>
                  <a:pt x="267" y="164"/>
                </a:cubicBezTo>
                <a:cubicBezTo>
                  <a:pt x="267" y="183"/>
                  <a:pt x="258" y="192"/>
                  <a:pt x="238" y="192"/>
                </a:cubicBezTo>
                <a:cubicBezTo>
                  <a:pt x="144" y="192"/>
                  <a:pt x="144" y="192"/>
                  <a:pt x="144" y="192"/>
                </a:cubicBezTo>
                <a:cubicBezTo>
                  <a:pt x="40" y="276"/>
                  <a:pt x="40" y="276"/>
                  <a:pt x="40" y="276"/>
                </a:cubicBezTo>
                <a:cubicBezTo>
                  <a:pt x="61" y="192"/>
                  <a:pt x="61" y="192"/>
                  <a:pt x="61" y="192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9" y="192"/>
                  <a:pt x="0" y="183"/>
                  <a:pt x="0" y="16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0"/>
                  <a:pt x="9" y="0"/>
                  <a:pt x="29" y="1"/>
                </a:cubicBezTo>
                <a:lnTo>
                  <a:pt x="238" y="1"/>
                </a:lnTo>
                <a:close/>
                <a:moveTo>
                  <a:pt x="55" y="83"/>
                </a:moveTo>
                <a:cubicBezTo>
                  <a:pt x="212" y="83"/>
                  <a:pt x="212" y="83"/>
                  <a:pt x="212" y="83"/>
                </a:cubicBezTo>
                <a:cubicBezTo>
                  <a:pt x="212" y="55"/>
                  <a:pt x="212" y="55"/>
                  <a:pt x="212" y="55"/>
                </a:cubicBezTo>
                <a:cubicBezTo>
                  <a:pt x="55" y="55"/>
                  <a:pt x="55" y="55"/>
                  <a:pt x="55" y="55"/>
                </a:cubicBezTo>
                <a:lnTo>
                  <a:pt x="55" y="83"/>
                </a:lnTo>
                <a:close/>
                <a:moveTo>
                  <a:pt x="212" y="109"/>
                </a:moveTo>
                <a:cubicBezTo>
                  <a:pt x="55" y="109"/>
                  <a:pt x="55" y="109"/>
                  <a:pt x="55" y="109"/>
                </a:cubicBezTo>
                <a:cubicBezTo>
                  <a:pt x="55" y="137"/>
                  <a:pt x="55" y="137"/>
                  <a:pt x="55" y="137"/>
                </a:cubicBezTo>
                <a:cubicBezTo>
                  <a:pt x="212" y="137"/>
                  <a:pt x="212" y="137"/>
                  <a:pt x="212" y="137"/>
                </a:cubicBezTo>
                <a:lnTo>
                  <a:pt x="212" y="1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6441253" y="2053908"/>
            <a:ext cx="157569" cy="237996"/>
          </a:xfrm>
          <a:custGeom>
            <a:avLst/>
            <a:gdLst>
              <a:gd name="T0" fmla="*/ 185 w 185"/>
              <a:gd name="T1" fmla="*/ 188 h 281"/>
              <a:gd name="T2" fmla="*/ 93 w 185"/>
              <a:gd name="T3" fmla="*/ 281 h 281"/>
              <a:gd name="T4" fmla="*/ 0 w 185"/>
              <a:gd name="T5" fmla="*/ 188 h 281"/>
              <a:gd name="T6" fmla="*/ 28 w 185"/>
              <a:gd name="T7" fmla="*/ 122 h 281"/>
              <a:gd name="T8" fmla="*/ 28 w 185"/>
              <a:gd name="T9" fmla="*/ 65 h 281"/>
              <a:gd name="T10" fmla="*/ 93 w 185"/>
              <a:gd name="T11" fmla="*/ 0 h 281"/>
              <a:gd name="T12" fmla="*/ 157 w 185"/>
              <a:gd name="T13" fmla="*/ 65 h 281"/>
              <a:gd name="T14" fmla="*/ 157 w 185"/>
              <a:gd name="T15" fmla="*/ 122 h 281"/>
              <a:gd name="T16" fmla="*/ 185 w 185"/>
              <a:gd name="T17" fmla="*/ 188 h 281"/>
              <a:gd name="T18" fmla="*/ 56 w 185"/>
              <a:gd name="T19" fmla="*/ 178 h 281"/>
              <a:gd name="T20" fmla="*/ 26 w 185"/>
              <a:gd name="T21" fmla="*/ 178 h 281"/>
              <a:gd name="T22" fmla="*/ 22 w 185"/>
              <a:gd name="T23" fmla="*/ 188 h 281"/>
              <a:gd name="T24" fmla="*/ 26 w 185"/>
              <a:gd name="T25" fmla="*/ 199 h 281"/>
              <a:gd name="T26" fmla="*/ 56 w 185"/>
              <a:gd name="T27" fmla="*/ 199 h 281"/>
              <a:gd name="T28" fmla="*/ 56 w 185"/>
              <a:gd name="T29" fmla="*/ 178 h 281"/>
              <a:gd name="T30" fmla="*/ 74 w 185"/>
              <a:gd name="T31" fmla="*/ 155 h 281"/>
              <a:gd name="T32" fmla="*/ 53 w 185"/>
              <a:gd name="T33" fmla="*/ 134 h 281"/>
              <a:gd name="T34" fmla="*/ 42 w 185"/>
              <a:gd name="T35" fmla="*/ 138 h 281"/>
              <a:gd name="T36" fmla="*/ 38 w 185"/>
              <a:gd name="T37" fmla="*/ 149 h 281"/>
              <a:gd name="T38" fmla="*/ 59 w 185"/>
              <a:gd name="T39" fmla="*/ 170 h 281"/>
              <a:gd name="T40" fmla="*/ 74 w 185"/>
              <a:gd name="T41" fmla="*/ 155 h 281"/>
              <a:gd name="T42" fmla="*/ 59 w 185"/>
              <a:gd name="T43" fmla="*/ 206 h 281"/>
              <a:gd name="T44" fmla="*/ 38 w 185"/>
              <a:gd name="T45" fmla="*/ 228 h 281"/>
              <a:gd name="T46" fmla="*/ 42 w 185"/>
              <a:gd name="T47" fmla="*/ 238 h 281"/>
              <a:gd name="T48" fmla="*/ 53 w 185"/>
              <a:gd name="T49" fmla="*/ 242 h 281"/>
              <a:gd name="T50" fmla="*/ 74 w 185"/>
              <a:gd name="T51" fmla="*/ 221 h 281"/>
              <a:gd name="T52" fmla="*/ 59 w 185"/>
              <a:gd name="T53" fmla="*/ 206 h 281"/>
              <a:gd name="T54" fmla="*/ 63 w 185"/>
              <a:gd name="T55" fmla="*/ 101 h 281"/>
              <a:gd name="T56" fmla="*/ 122 w 185"/>
              <a:gd name="T57" fmla="*/ 101 h 281"/>
              <a:gd name="T58" fmla="*/ 122 w 185"/>
              <a:gd name="T59" fmla="*/ 65 h 281"/>
              <a:gd name="T60" fmla="*/ 93 w 185"/>
              <a:gd name="T61" fmla="*/ 35 h 281"/>
              <a:gd name="T62" fmla="*/ 63 w 185"/>
              <a:gd name="T63" fmla="*/ 65 h 281"/>
              <a:gd name="T64" fmla="*/ 63 w 185"/>
              <a:gd name="T65" fmla="*/ 101 h 281"/>
              <a:gd name="T66" fmla="*/ 103 w 185"/>
              <a:gd name="T67" fmla="*/ 152 h 281"/>
              <a:gd name="T68" fmla="*/ 103 w 185"/>
              <a:gd name="T69" fmla="*/ 122 h 281"/>
              <a:gd name="T70" fmla="*/ 92 w 185"/>
              <a:gd name="T71" fmla="*/ 118 h 281"/>
              <a:gd name="T72" fmla="*/ 82 w 185"/>
              <a:gd name="T73" fmla="*/ 122 h 281"/>
              <a:gd name="T74" fmla="*/ 82 w 185"/>
              <a:gd name="T75" fmla="*/ 152 h 281"/>
              <a:gd name="T76" fmla="*/ 103 w 185"/>
              <a:gd name="T77" fmla="*/ 152 h 281"/>
              <a:gd name="T78" fmla="*/ 82 w 185"/>
              <a:gd name="T79" fmla="*/ 225 h 281"/>
              <a:gd name="T80" fmla="*/ 82 w 185"/>
              <a:gd name="T81" fmla="*/ 254 h 281"/>
              <a:gd name="T82" fmla="*/ 92 w 185"/>
              <a:gd name="T83" fmla="*/ 258 h 281"/>
              <a:gd name="T84" fmla="*/ 103 w 185"/>
              <a:gd name="T85" fmla="*/ 254 h 281"/>
              <a:gd name="T86" fmla="*/ 103 w 185"/>
              <a:gd name="T87" fmla="*/ 225 h 281"/>
              <a:gd name="T88" fmla="*/ 82 w 185"/>
              <a:gd name="T89" fmla="*/ 225 h 281"/>
              <a:gd name="T90" fmla="*/ 125 w 185"/>
              <a:gd name="T91" fmla="*/ 170 h 281"/>
              <a:gd name="T92" fmla="*/ 146 w 185"/>
              <a:gd name="T93" fmla="*/ 149 h 281"/>
              <a:gd name="T94" fmla="*/ 142 w 185"/>
              <a:gd name="T95" fmla="*/ 138 h 281"/>
              <a:gd name="T96" fmla="*/ 131 w 185"/>
              <a:gd name="T97" fmla="*/ 134 h 281"/>
              <a:gd name="T98" fmla="*/ 110 w 185"/>
              <a:gd name="T99" fmla="*/ 155 h 281"/>
              <a:gd name="T100" fmla="*/ 125 w 185"/>
              <a:gd name="T101" fmla="*/ 170 h 281"/>
              <a:gd name="T102" fmla="*/ 110 w 185"/>
              <a:gd name="T103" fmla="*/ 221 h 281"/>
              <a:gd name="T104" fmla="*/ 131 w 185"/>
              <a:gd name="T105" fmla="*/ 242 h 281"/>
              <a:gd name="T106" fmla="*/ 142 w 185"/>
              <a:gd name="T107" fmla="*/ 238 h 281"/>
              <a:gd name="T108" fmla="*/ 146 w 185"/>
              <a:gd name="T109" fmla="*/ 228 h 281"/>
              <a:gd name="T110" fmla="*/ 125 w 185"/>
              <a:gd name="T111" fmla="*/ 206 h 281"/>
              <a:gd name="T112" fmla="*/ 110 w 185"/>
              <a:gd name="T113" fmla="*/ 221 h 281"/>
              <a:gd name="T114" fmla="*/ 128 w 185"/>
              <a:gd name="T115" fmla="*/ 199 h 281"/>
              <a:gd name="T116" fmla="*/ 158 w 185"/>
              <a:gd name="T117" fmla="*/ 199 h 281"/>
              <a:gd name="T118" fmla="*/ 162 w 185"/>
              <a:gd name="T119" fmla="*/ 188 h 281"/>
              <a:gd name="T120" fmla="*/ 158 w 185"/>
              <a:gd name="T121" fmla="*/ 178 h 281"/>
              <a:gd name="T122" fmla="*/ 128 w 185"/>
              <a:gd name="T123" fmla="*/ 178 h 281"/>
              <a:gd name="T124" fmla="*/ 128 w 185"/>
              <a:gd name="T125" fmla="*/ 19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5" h="281">
                <a:moveTo>
                  <a:pt x="185" y="188"/>
                </a:moveTo>
                <a:cubicBezTo>
                  <a:pt x="185" y="240"/>
                  <a:pt x="144" y="281"/>
                  <a:pt x="93" y="281"/>
                </a:cubicBezTo>
                <a:cubicBezTo>
                  <a:pt x="41" y="281"/>
                  <a:pt x="0" y="240"/>
                  <a:pt x="0" y="188"/>
                </a:cubicBezTo>
                <a:cubicBezTo>
                  <a:pt x="0" y="163"/>
                  <a:pt x="10" y="139"/>
                  <a:pt x="28" y="122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29"/>
                  <a:pt x="57" y="0"/>
                  <a:pt x="93" y="0"/>
                </a:cubicBezTo>
                <a:cubicBezTo>
                  <a:pt x="128" y="0"/>
                  <a:pt x="157" y="29"/>
                  <a:pt x="157" y="65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75" y="139"/>
                  <a:pt x="185" y="163"/>
                  <a:pt x="185" y="188"/>
                </a:cubicBezTo>
                <a:close/>
                <a:moveTo>
                  <a:pt x="56" y="178"/>
                </a:moveTo>
                <a:cubicBezTo>
                  <a:pt x="26" y="178"/>
                  <a:pt x="26" y="178"/>
                  <a:pt x="26" y="178"/>
                </a:cubicBezTo>
                <a:cubicBezTo>
                  <a:pt x="22" y="188"/>
                  <a:pt x="22" y="188"/>
                  <a:pt x="22" y="188"/>
                </a:cubicBezTo>
                <a:cubicBezTo>
                  <a:pt x="26" y="199"/>
                  <a:pt x="26" y="199"/>
                  <a:pt x="26" y="199"/>
                </a:cubicBezTo>
                <a:cubicBezTo>
                  <a:pt x="56" y="199"/>
                  <a:pt x="56" y="199"/>
                  <a:pt x="56" y="199"/>
                </a:cubicBezTo>
                <a:lnTo>
                  <a:pt x="56" y="178"/>
                </a:lnTo>
                <a:close/>
                <a:moveTo>
                  <a:pt x="74" y="155"/>
                </a:moveTo>
                <a:cubicBezTo>
                  <a:pt x="53" y="134"/>
                  <a:pt x="53" y="134"/>
                  <a:pt x="53" y="134"/>
                </a:cubicBezTo>
                <a:cubicBezTo>
                  <a:pt x="42" y="138"/>
                  <a:pt x="42" y="138"/>
                  <a:pt x="42" y="13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59" y="170"/>
                  <a:pt x="59" y="170"/>
                  <a:pt x="59" y="170"/>
                </a:cubicBezTo>
                <a:lnTo>
                  <a:pt x="74" y="155"/>
                </a:lnTo>
                <a:close/>
                <a:moveTo>
                  <a:pt x="59" y="206"/>
                </a:moveTo>
                <a:cubicBezTo>
                  <a:pt x="38" y="228"/>
                  <a:pt x="38" y="228"/>
                  <a:pt x="38" y="228"/>
                </a:cubicBezTo>
                <a:cubicBezTo>
                  <a:pt x="42" y="238"/>
                  <a:pt x="42" y="238"/>
                  <a:pt x="42" y="238"/>
                </a:cubicBezTo>
                <a:cubicBezTo>
                  <a:pt x="53" y="242"/>
                  <a:pt x="53" y="242"/>
                  <a:pt x="53" y="242"/>
                </a:cubicBezTo>
                <a:cubicBezTo>
                  <a:pt x="74" y="221"/>
                  <a:pt x="74" y="221"/>
                  <a:pt x="74" y="221"/>
                </a:cubicBezTo>
                <a:lnTo>
                  <a:pt x="59" y="206"/>
                </a:lnTo>
                <a:close/>
                <a:moveTo>
                  <a:pt x="63" y="101"/>
                </a:moveTo>
                <a:cubicBezTo>
                  <a:pt x="82" y="94"/>
                  <a:pt x="102" y="94"/>
                  <a:pt x="122" y="101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22" y="49"/>
                  <a:pt x="109" y="35"/>
                  <a:pt x="93" y="35"/>
                </a:cubicBezTo>
                <a:cubicBezTo>
                  <a:pt x="76" y="35"/>
                  <a:pt x="63" y="49"/>
                  <a:pt x="63" y="65"/>
                </a:cubicBezTo>
                <a:lnTo>
                  <a:pt x="63" y="101"/>
                </a:lnTo>
                <a:close/>
                <a:moveTo>
                  <a:pt x="103" y="152"/>
                </a:moveTo>
                <a:cubicBezTo>
                  <a:pt x="103" y="122"/>
                  <a:pt x="103" y="122"/>
                  <a:pt x="103" y="122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82" y="122"/>
                  <a:pt x="82" y="122"/>
                  <a:pt x="82" y="122"/>
                </a:cubicBezTo>
                <a:cubicBezTo>
                  <a:pt x="82" y="152"/>
                  <a:pt x="82" y="152"/>
                  <a:pt x="82" y="152"/>
                </a:cubicBezTo>
                <a:lnTo>
                  <a:pt x="103" y="152"/>
                </a:lnTo>
                <a:close/>
                <a:moveTo>
                  <a:pt x="82" y="225"/>
                </a:moveTo>
                <a:cubicBezTo>
                  <a:pt x="82" y="254"/>
                  <a:pt x="82" y="254"/>
                  <a:pt x="82" y="254"/>
                </a:cubicBezTo>
                <a:cubicBezTo>
                  <a:pt x="92" y="258"/>
                  <a:pt x="92" y="258"/>
                  <a:pt x="92" y="258"/>
                </a:cubicBezTo>
                <a:cubicBezTo>
                  <a:pt x="103" y="254"/>
                  <a:pt x="103" y="254"/>
                  <a:pt x="103" y="254"/>
                </a:cubicBezTo>
                <a:cubicBezTo>
                  <a:pt x="103" y="225"/>
                  <a:pt x="103" y="225"/>
                  <a:pt x="103" y="225"/>
                </a:cubicBezTo>
                <a:lnTo>
                  <a:pt x="82" y="225"/>
                </a:lnTo>
                <a:close/>
                <a:moveTo>
                  <a:pt x="125" y="170"/>
                </a:moveTo>
                <a:cubicBezTo>
                  <a:pt x="146" y="149"/>
                  <a:pt x="146" y="149"/>
                  <a:pt x="146" y="149"/>
                </a:cubicBezTo>
                <a:cubicBezTo>
                  <a:pt x="142" y="138"/>
                  <a:pt x="142" y="138"/>
                  <a:pt x="142" y="138"/>
                </a:cubicBezTo>
                <a:cubicBezTo>
                  <a:pt x="131" y="134"/>
                  <a:pt x="131" y="134"/>
                  <a:pt x="131" y="134"/>
                </a:cubicBezTo>
                <a:cubicBezTo>
                  <a:pt x="110" y="155"/>
                  <a:pt x="110" y="155"/>
                  <a:pt x="110" y="155"/>
                </a:cubicBezTo>
                <a:lnTo>
                  <a:pt x="125" y="170"/>
                </a:lnTo>
                <a:close/>
                <a:moveTo>
                  <a:pt x="110" y="221"/>
                </a:moveTo>
                <a:cubicBezTo>
                  <a:pt x="131" y="242"/>
                  <a:pt x="131" y="242"/>
                  <a:pt x="131" y="242"/>
                </a:cubicBezTo>
                <a:cubicBezTo>
                  <a:pt x="142" y="238"/>
                  <a:pt x="142" y="238"/>
                  <a:pt x="142" y="23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125" y="206"/>
                  <a:pt x="125" y="206"/>
                  <a:pt x="125" y="206"/>
                </a:cubicBezTo>
                <a:lnTo>
                  <a:pt x="110" y="221"/>
                </a:lnTo>
                <a:close/>
                <a:moveTo>
                  <a:pt x="128" y="199"/>
                </a:moveTo>
                <a:cubicBezTo>
                  <a:pt x="158" y="199"/>
                  <a:pt x="158" y="199"/>
                  <a:pt x="158" y="199"/>
                </a:cubicBezTo>
                <a:cubicBezTo>
                  <a:pt x="162" y="188"/>
                  <a:pt x="162" y="188"/>
                  <a:pt x="162" y="188"/>
                </a:cubicBezTo>
                <a:cubicBezTo>
                  <a:pt x="158" y="178"/>
                  <a:pt x="158" y="178"/>
                  <a:pt x="158" y="178"/>
                </a:cubicBezTo>
                <a:cubicBezTo>
                  <a:pt x="128" y="178"/>
                  <a:pt x="128" y="178"/>
                  <a:pt x="128" y="178"/>
                </a:cubicBezTo>
                <a:lnTo>
                  <a:pt x="128" y="1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656269" y="2104790"/>
            <a:ext cx="259333" cy="182190"/>
          </a:xfrm>
          <a:custGeom>
            <a:avLst/>
            <a:gdLst>
              <a:gd name="T0" fmla="*/ 0 w 158"/>
              <a:gd name="T1" fmla="*/ 11 h 111"/>
              <a:gd name="T2" fmla="*/ 46 w 158"/>
              <a:gd name="T3" fmla="*/ 55 h 111"/>
              <a:gd name="T4" fmla="*/ 0 w 158"/>
              <a:gd name="T5" fmla="*/ 102 h 111"/>
              <a:gd name="T6" fmla="*/ 0 w 158"/>
              <a:gd name="T7" fmla="*/ 11 h 111"/>
              <a:gd name="T8" fmla="*/ 150 w 158"/>
              <a:gd name="T9" fmla="*/ 111 h 111"/>
              <a:gd name="T10" fmla="*/ 9 w 158"/>
              <a:gd name="T11" fmla="*/ 111 h 111"/>
              <a:gd name="T12" fmla="*/ 55 w 158"/>
              <a:gd name="T13" fmla="*/ 64 h 111"/>
              <a:gd name="T14" fmla="*/ 79 w 158"/>
              <a:gd name="T15" fmla="*/ 86 h 111"/>
              <a:gd name="T16" fmla="*/ 104 w 158"/>
              <a:gd name="T17" fmla="*/ 63 h 111"/>
              <a:gd name="T18" fmla="*/ 150 w 158"/>
              <a:gd name="T19" fmla="*/ 111 h 111"/>
              <a:gd name="T20" fmla="*/ 147 w 158"/>
              <a:gd name="T21" fmla="*/ 0 h 111"/>
              <a:gd name="T22" fmla="*/ 79 w 158"/>
              <a:gd name="T23" fmla="*/ 64 h 111"/>
              <a:gd name="T24" fmla="*/ 12 w 158"/>
              <a:gd name="T25" fmla="*/ 0 h 111"/>
              <a:gd name="T26" fmla="*/ 147 w 158"/>
              <a:gd name="T27" fmla="*/ 0 h 111"/>
              <a:gd name="T28" fmla="*/ 158 w 158"/>
              <a:gd name="T29" fmla="*/ 11 h 111"/>
              <a:gd name="T30" fmla="*/ 158 w 158"/>
              <a:gd name="T31" fmla="*/ 102 h 111"/>
              <a:gd name="T32" fmla="*/ 113 w 158"/>
              <a:gd name="T33" fmla="*/ 55 h 111"/>
              <a:gd name="T34" fmla="*/ 158 w 158"/>
              <a:gd name="T35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8" h="111">
                <a:moveTo>
                  <a:pt x="0" y="11"/>
                </a:moveTo>
                <a:lnTo>
                  <a:pt x="46" y="55"/>
                </a:lnTo>
                <a:lnTo>
                  <a:pt x="0" y="102"/>
                </a:lnTo>
                <a:lnTo>
                  <a:pt x="0" y="11"/>
                </a:lnTo>
                <a:close/>
                <a:moveTo>
                  <a:pt x="150" y="111"/>
                </a:moveTo>
                <a:lnTo>
                  <a:pt x="9" y="111"/>
                </a:lnTo>
                <a:lnTo>
                  <a:pt x="55" y="64"/>
                </a:lnTo>
                <a:lnTo>
                  <a:pt x="79" y="86"/>
                </a:lnTo>
                <a:lnTo>
                  <a:pt x="104" y="63"/>
                </a:lnTo>
                <a:lnTo>
                  <a:pt x="150" y="111"/>
                </a:lnTo>
                <a:close/>
                <a:moveTo>
                  <a:pt x="147" y="0"/>
                </a:moveTo>
                <a:lnTo>
                  <a:pt x="79" y="64"/>
                </a:lnTo>
                <a:lnTo>
                  <a:pt x="12" y="0"/>
                </a:lnTo>
                <a:lnTo>
                  <a:pt x="147" y="0"/>
                </a:lnTo>
                <a:close/>
                <a:moveTo>
                  <a:pt x="158" y="11"/>
                </a:moveTo>
                <a:lnTo>
                  <a:pt x="158" y="102"/>
                </a:lnTo>
                <a:lnTo>
                  <a:pt x="113" y="55"/>
                </a:lnTo>
                <a:lnTo>
                  <a:pt x="158" y="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6974690" y="2042419"/>
            <a:ext cx="157569" cy="251127"/>
          </a:xfrm>
          <a:custGeom>
            <a:avLst/>
            <a:gdLst>
              <a:gd name="T0" fmla="*/ 140 w 186"/>
              <a:gd name="T1" fmla="*/ 189 h 296"/>
              <a:gd name="T2" fmla="*/ 96 w 186"/>
              <a:gd name="T3" fmla="*/ 292 h 296"/>
              <a:gd name="T4" fmla="*/ 91 w 186"/>
              <a:gd name="T5" fmla="*/ 292 h 296"/>
              <a:gd name="T6" fmla="*/ 45 w 186"/>
              <a:gd name="T7" fmla="*/ 189 h 296"/>
              <a:gd name="T8" fmla="*/ 0 w 186"/>
              <a:gd name="T9" fmla="*/ 92 h 296"/>
              <a:gd name="T10" fmla="*/ 92 w 186"/>
              <a:gd name="T11" fmla="*/ 0 h 296"/>
              <a:gd name="T12" fmla="*/ 186 w 186"/>
              <a:gd name="T13" fmla="*/ 92 h 296"/>
              <a:gd name="T14" fmla="*/ 140 w 186"/>
              <a:gd name="T15" fmla="*/ 189 h 296"/>
              <a:gd name="T16" fmla="*/ 129 w 186"/>
              <a:gd name="T17" fmla="*/ 94 h 296"/>
              <a:gd name="T18" fmla="*/ 93 w 186"/>
              <a:gd name="T19" fmla="*/ 59 h 296"/>
              <a:gd name="T20" fmla="*/ 58 w 186"/>
              <a:gd name="T21" fmla="*/ 94 h 296"/>
              <a:gd name="T22" fmla="*/ 93 w 186"/>
              <a:gd name="T23" fmla="*/ 131 h 296"/>
              <a:gd name="T24" fmla="*/ 129 w 186"/>
              <a:gd name="T25" fmla="*/ 94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6" h="296">
                <a:moveTo>
                  <a:pt x="140" y="189"/>
                </a:moveTo>
                <a:cubicBezTo>
                  <a:pt x="101" y="245"/>
                  <a:pt x="96" y="292"/>
                  <a:pt x="96" y="292"/>
                </a:cubicBezTo>
                <a:cubicBezTo>
                  <a:pt x="95" y="296"/>
                  <a:pt x="92" y="296"/>
                  <a:pt x="91" y="292"/>
                </a:cubicBezTo>
                <a:cubicBezTo>
                  <a:pt x="91" y="292"/>
                  <a:pt x="83" y="245"/>
                  <a:pt x="45" y="189"/>
                </a:cubicBezTo>
                <a:cubicBezTo>
                  <a:pt x="14" y="145"/>
                  <a:pt x="0" y="128"/>
                  <a:pt x="0" y="92"/>
                </a:cubicBezTo>
                <a:cubicBezTo>
                  <a:pt x="0" y="41"/>
                  <a:pt x="41" y="0"/>
                  <a:pt x="92" y="0"/>
                </a:cubicBezTo>
                <a:cubicBezTo>
                  <a:pt x="144" y="0"/>
                  <a:pt x="186" y="41"/>
                  <a:pt x="186" y="92"/>
                </a:cubicBezTo>
                <a:cubicBezTo>
                  <a:pt x="186" y="128"/>
                  <a:pt x="158" y="163"/>
                  <a:pt x="140" y="189"/>
                </a:cubicBezTo>
                <a:close/>
                <a:moveTo>
                  <a:pt x="129" y="94"/>
                </a:moveTo>
                <a:cubicBezTo>
                  <a:pt x="129" y="74"/>
                  <a:pt x="114" y="59"/>
                  <a:pt x="93" y="59"/>
                </a:cubicBezTo>
                <a:cubicBezTo>
                  <a:pt x="74" y="59"/>
                  <a:pt x="58" y="74"/>
                  <a:pt x="58" y="94"/>
                </a:cubicBezTo>
                <a:cubicBezTo>
                  <a:pt x="58" y="114"/>
                  <a:pt x="74" y="131"/>
                  <a:pt x="93" y="131"/>
                </a:cubicBezTo>
                <a:cubicBezTo>
                  <a:pt x="114" y="131"/>
                  <a:pt x="129" y="114"/>
                  <a:pt x="129" y="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5" name="Freeform 47"/>
          <p:cNvSpPr>
            <a:spLocks noEditPoints="1"/>
          </p:cNvSpPr>
          <p:nvPr/>
        </p:nvSpPr>
        <p:spPr bwMode="auto">
          <a:xfrm>
            <a:off x="7161804" y="2071963"/>
            <a:ext cx="236354" cy="219940"/>
          </a:xfrm>
          <a:custGeom>
            <a:avLst/>
            <a:gdLst>
              <a:gd name="T0" fmla="*/ 278 w 278"/>
              <a:gd name="T1" fmla="*/ 66 h 259"/>
              <a:gd name="T2" fmla="*/ 278 w 278"/>
              <a:gd name="T3" fmla="*/ 163 h 259"/>
              <a:gd name="T4" fmla="*/ 260 w 278"/>
              <a:gd name="T5" fmla="*/ 181 h 259"/>
              <a:gd name="T6" fmla="*/ 95 w 278"/>
              <a:gd name="T7" fmla="*/ 181 h 259"/>
              <a:gd name="T8" fmla="*/ 79 w 278"/>
              <a:gd name="T9" fmla="*/ 166 h 259"/>
              <a:gd name="T10" fmla="*/ 48 w 278"/>
              <a:gd name="T11" fmla="*/ 57 h 259"/>
              <a:gd name="T12" fmla="*/ 34 w 278"/>
              <a:gd name="T13" fmla="*/ 35 h 259"/>
              <a:gd name="T14" fmla="*/ 0 w 278"/>
              <a:gd name="T15" fmla="*/ 16 h 259"/>
              <a:gd name="T16" fmla="*/ 13 w 278"/>
              <a:gd name="T17" fmla="*/ 1 h 259"/>
              <a:gd name="T18" fmla="*/ 20 w 278"/>
              <a:gd name="T19" fmla="*/ 0 h 259"/>
              <a:gd name="T20" fmla="*/ 74 w 278"/>
              <a:gd name="T21" fmla="*/ 36 h 259"/>
              <a:gd name="T22" fmla="*/ 261 w 278"/>
              <a:gd name="T23" fmla="*/ 49 h 259"/>
              <a:gd name="T24" fmla="*/ 278 w 278"/>
              <a:gd name="T25" fmla="*/ 66 h 259"/>
              <a:gd name="T26" fmla="*/ 95 w 278"/>
              <a:gd name="T27" fmla="*/ 201 h 259"/>
              <a:gd name="T28" fmla="*/ 66 w 278"/>
              <a:gd name="T29" fmla="*/ 230 h 259"/>
              <a:gd name="T30" fmla="*/ 95 w 278"/>
              <a:gd name="T31" fmla="*/ 259 h 259"/>
              <a:gd name="T32" fmla="*/ 123 w 278"/>
              <a:gd name="T33" fmla="*/ 230 h 259"/>
              <a:gd name="T34" fmla="*/ 95 w 278"/>
              <a:gd name="T35" fmla="*/ 201 h 259"/>
              <a:gd name="T36" fmla="*/ 82 w 278"/>
              <a:gd name="T37" fmla="*/ 68 h 259"/>
              <a:gd name="T38" fmla="*/ 95 w 278"/>
              <a:gd name="T39" fmla="*/ 107 h 259"/>
              <a:gd name="T40" fmla="*/ 137 w 278"/>
              <a:gd name="T41" fmla="*/ 107 h 259"/>
              <a:gd name="T42" fmla="*/ 137 w 278"/>
              <a:gd name="T43" fmla="*/ 71 h 259"/>
              <a:gd name="T44" fmla="*/ 82 w 278"/>
              <a:gd name="T45" fmla="*/ 68 h 259"/>
              <a:gd name="T46" fmla="*/ 108 w 278"/>
              <a:gd name="T47" fmla="*/ 150 h 259"/>
              <a:gd name="T48" fmla="*/ 137 w 278"/>
              <a:gd name="T49" fmla="*/ 150 h 259"/>
              <a:gd name="T50" fmla="*/ 137 w 278"/>
              <a:gd name="T51" fmla="*/ 117 h 259"/>
              <a:gd name="T52" fmla="*/ 98 w 278"/>
              <a:gd name="T53" fmla="*/ 117 h 259"/>
              <a:gd name="T54" fmla="*/ 108 w 278"/>
              <a:gd name="T55" fmla="*/ 150 h 259"/>
              <a:gd name="T56" fmla="*/ 194 w 278"/>
              <a:gd name="T57" fmla="*/ 107 h 259"/>
              <a:gd name="T58" fmla="*/ 194 w 278"/>
              <a:gd name="T59" fmla="*/ 75 h 259"/>
              <a:gd name="T60" fmla="*/ 151 w 278"/>
              <a:gd name="T61" fmla="*/ 72 h 259"/>
              <a:gd name="T62" fmla="*/ 151 w 278"/>
              <a:gd name="T63" fmla="*/ 107 h 259"/>
              <a:gd name="T64" fmla="*/ 194 w 278"/>
              <a:gd name="T65" fmla="*/ 107 h 259"/>
              <a:gd name="T66" fmla="*/ 151 w 278"/>
              <a:gd name="T67" fmla="*/ 117 h 259"/>
              <a:gd name="T68" fmla="*/ 151 w 278"/>
              <a:gd name="T69" fmla="*/ 150 h 259"/>
              <a:gd name="T70" fmla="*/ 194 w 278"/>
              <a:gd name="T71" fmla="*/ 150 h 259"/>
              <a:gd name="T72" fmla="*/ 194 w 278"/>
              <a:gd name="T73" fmla="*/ 117 h 259"/>
              <a:gd name="T74" fmla="*/ 151 w 278"/>
              <a:gd name="T75" fmla="*/ 117 h 259"/>
              <a:gd name="T76" fmla="*/ 234 w 278"/>
              <a:gd name="T77" fmla="*/ 201 h 259"/>
              <a:gd name="T78" fmla="*/ 206 w 278"/>
              <a:gd name="T79" fmla="*/ 230 h 259"/>
              <a:gd name="T80" fmla="*/ 234 w 278"/>
              <a:gd name="T81" fmla="*/ 259 h 259"/>
              <a:gd name="T82" fmla="*/ 263 w 278"/>
              <a:gd name="T83" fmla="*/ 230 h 259"/>
              <a:gd name="T84" fmla="*/ 234 w 278"/>
              <a:gd name="T85" fmla="*/ 201 h 259"/>
              <a:gd name="T86" fmla="*/ 247 w 278"/>
              <a:gd name="T87" fmla="*/ 79 h 259"/>
              <a:gd name="T88" fmla="*/ 208 w 278"/>
              <a:gd name="T89" fmla="*/ 76 h 259"/>
              <a:gd name="T90" fmla="*/ 208 w 278"/>
              <a:gd name="T91" fmla="*/ 107 h 259"/>
              <a:gd name="T92" fmla="*/ 247 w 278"/>
              <a:gd name="T93" fmla="*/ 107 h 259"/>
              <a:gd name="T94" fmla="*/ 247 w 278"/>
              <a:gd name="T95" fmla="*/ 79 h 259"/>
              <a:gd name="T96" fmla="*/ 247 w 278"/>
              <a:gd name="T97" fmla="*/ 150 h 259"/>
              <a:gd name="T98" fmla="*/ 247 w 278"/>
              <a:gd name="T99" fmla="*/ 117 h 259"/>
              <a:gd name="T100" fmla="*/ 208 w 278"/>
              <a:gd name="T101" fmla="*/ 117 h 259"/>
              <a:gd name="T102" fmla="*/ 208 w 278"/>
              <a:gd name="T103" fmla="*/ 150 h 259"/>
              <a:gd name="T104" fmla="*/ 247 w 278"/>
              <a:gd name="T105" fmla="*/ 15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78" h="259">
                <a:moveTo>
                  <a:pt x="278" y="66"/>
                </a:moveTo>
                <a:cubicBezTo>
                  <a:pt x="278" y="163"/>
                  <a:pt x="278" y="163"/>
                  <a:pt x="278" y="163"/>
                </a:cubicBezTo>
                <a:cubicBezTo>
                  <a:pt x="278" y="173"/>
                  <a:pt x="270" y="181"/>
                  <a:pt x="260" y="181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87" y="181"/>
                  <a:pt x="80" y="175"/>
                  <a:pt x="79" y="16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3" y="37"/>
                  <a:pt x="34" y="35"/>
                </a:cubicBezTo>
                <a:cubicBezTo>
                  <a:pt x="20" y="31"/>
                  <a:pt x="0" y="38"/>
                  <a:pt x="0" y="16"/>
                </a:cubicBezTo>
                <a:cubicBezTo>
                  <a:pt x="0" y="1"/>
                  <a:pt x="13" y="1"/>
                  <a:pt x="13" y="1"/>
                </a:cubicBezTo>
                <a:cubicBezTo>
                  <a:pt x="14" y="1"/>
                  <a:pt x="16" y="0"/>
                  <a:pt x="20" y="0"/>
                </a:cubicBezTo>
                <a:cubicBezTo>
                  <a:pt x="40" y="0"/>
                  <a:pt x="65" y="8"/>
                  <a:pt x="74" y="36"/>
                </a:cubicBezTo>
                <a:cubicBezTo>
                  <a:pt x="261" y="49"/>
                  <a:pt x="261" y="49"/>
                  <a:pt x="261" y="49"/>
                </a:cubicBezTo>
                <a:cubicBezTo>
                  <a:pt x="270" y="50"/>
                  <a:pt x="278" y="57"/>
                  <a:pt x="278" y="66"/>
                </a:cubicBezTo>
                <a:close/>
                <a:moveTo>
                  <a:pt x="95" y="201"/>
                </a:moveTo>
                <a:cubicBezTo>
                  <a:pt x="79" y="201"/>
                  <a:pt x="66" y="214"/>
                  <a:pt x="66" y="230"/>
                </a:cubicBezTo>
                <a:cubicBezTo>
                  <a:pt x="66" y="246"/>
                  <a:pt x="79" y="259"/>
                  <a:pt x="95" y="259"/>
                </a:cubicBezTo>
                <a:cubicBezTo>
                  <a:pt x="111" y="259"/>
                  <a:pt x="123" y="246"/>
                  <a:pt x="123" y="230"/>
                </a:cubicBezTo>
                <a:cubicBezTo>
                  <a:pt x="123" y="214"/>
                  <a:pt x="111" y="201"/>
                  <a:pt x="95" y="201"/>
                </a:cubicBezTo>
                <a:close/>
                <a:moveTo>
                  <a:pt x="82" y="68"/>
                </a:moveTo>
                <a:cubicBezTo>
                  <a:pt x="95" y="107"/>
                  <a:pt x="95" y="107"/>
                  <a:pt x="95" y="107"/>
                </a:cubicBezTo>
                <a:cubicBezTo>
                  <a:pt x="137" y="107"/>
                  <a:pt x="137" y="107"/>
                  <a:pt x="137" y="107"/>
                </a:cubicBezTo>
                <a:cubicBezTo>
                  <a:pt x="137" y="71"/>
                  <a:pt x="137" y="71"/>
                  <a:pt x="137" y="71"/>
                </a:cubicBezTo>
                <a:lnTo>
                  <a:pt x="82" y="68"/>
                </a:lnTo>
                <a:close/>
                <a:moveTo>
                  <a:pt x="108" y="150"/>
                </a:moveTo>
                <a:cubicBezTo>
                  <a:pt x="137" y="150"/>
                  <a:pt x="137" y="150"/>
                  <a:pt x="137" y="150"/>
                </a:cubicBezTo>
                <a:cubicBezTo>
                  <a:pt x="137" y="117"/>
                  <a:pt x="137" y="117"/>
                  <a:pt x="137" y="117"/>
                </a:cubicBezTo>
                <a:cubicBezTo>
                  <a:pt x="98" y="117"/>
                  <a:pt x="98" y="117"/>
                  <a:pt x="98" y="117"/>
                </a:cubicBezTo>
                <a:lnTo>
                  <a:pt x="108" y="150"/>
                </a:lnTo>
                <a:close/>
                <a:moveTo>
                  <a:pt x="194" y="107"/>
                </a:moveTo>
                <a:cubicBezTo>
                  <a:pt x="194" y="75"/>
                  <a:pt x="194" y="75"/>
                  <a:pt x="194" y="75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51" y="107"/>
                  <a:pt x="151" y="107"/>
                  <a:pt x="151" y="107"/>
                </a:cubicBezTo>
                <a:lnTo>
                  <a:pt x="194" y="107"/>
                </a:lnTo>
                <a:close/>
                <a:moveTo>
                  <a:pt x="151" y="117"/>
                </a:moveTo>
                <a:cubicBezTo>
                  <a:pt x="151" y="150"/>
                  <a:pt x="151" y="150"/>
                  <a:pt x="151" y="150"/>
                </a:cubicBezTo>
                <a:cubicBezTo>
                  <a:pt x="194" y="150"/>
                  <a:pt x="194" y="150"/>
                  <a:pt x="194" y="150"/>
                </a:cubicBezTo>
                <a:cubicBezTo>
                  <a:pt x="194" y="117"/>
                  <a:pt x="194" y="117"/>
                  <a:pt x="194" y="117"/>
                </a:cubicBezTo>
                <a:lnTo>
                  <a:pt x="151" y="117"/>
                </a:lnTo>
                <a:close/>
                <a:moveTo>
                  <a:pt x="234" y="201"/>
                </a:moveTo>
                <a:cubicBezTo>
                  <a:pt x="219" y="201"/>
                  <a:pt x="206" y="214"/>
                  <a:pt x="206" y="230"/>
                </a:cubicBezTo>
                <a:cubicBezTo>
                  <a:pt x="206" y="246"/>
                  <a:pt x="219" y="259"/>
                  <a:pt x="234" y="259"/>
                </a:cubicBezTo>
                <a:cubicBezTo>
                  <a:pt x="250" y="259"/>
                  <a:pt x="263" y="246"/>
                  <a:pt x="263" y="230"/>
                </a:cubicBezTo>
                <a:cubicBezTo>
                  <a:pt x="263" y="214"/>
                  <a:pt x="250" y="201"/>
                  <a:pt x="234" y="201"/>
                </a:cubicBezTo>
                <a:close/>
                <a:moveTo>
                  <a:pt x="247" y="79"/>
                </a:moveTo>
                <a:cubicBezTo>
                  <a:pt x="208" y="76"/>
                  <a:pt x="208" y="76"/>
                  <a:pt x="208" y="76"/>
                </a:cubicBezTo>
                <a:cubicBezTo>
                  <a:pt x="208" y="107"/>
                  <a:pt x="208" y="107"/>
                  <a:pt x="208" y="107"/>
                </a:cubicBezTo>
                <a:cubicBezTo>
                  <a:pt x="247" y="107"/>
                  <a:pt x="247" y="107"/>
                  <a:pt x="247" y="107"/>
                </a:cubicBezTo>
                <a:lnTo>
                  <a:pt x="247" y="79"/>
                </a:lnTo>
                <a:close/>
                <a:moveTo>
                  <a:pt x="247" y="150"/>
                </a:moveTo>
                <a:cubicBezTo>
                  <a:pt x="247" y="117"/>
                  <a:pt x="247" y="117"/>
                  <a:pt x="247" y="117"/>
                </a:cubicBezTo>
                <a:cubicBezTo>
                  <a:pt x="208" y="117"/>
                  <a:pt x="208" y="117"/>
                  <a:pt x="208" y="117"/>
                </a:cubicBezTo>
                <a:cubicBezTo>
                  <a:pt x="208" y="150"/>
                  <a:pt x="208" y="150"/>
                  <a:pt x="208" y="150"/>
                </a:cubicBezTo>
                <a:lnTo>
                  <a:pt x="247" y="1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6" name="Freeform 48"/>
          <p:cNvSpPr>
            <a:spLocks/>
          </p:cNvSpPr>
          <p:nvPr/>
        </p:nvSpPr>
        <p:spPr bwMode="auto">
          <a:xfrm>
            <a:off x="7450681" y="2134334"/>
            <a:ext cx="157569" cy="136232"/>
          </a:xfrm>
          <a:custGeom>
            <a:avLst/>
            <a:gdLst>
              <a:gd name="T0" fmla="*/ 48 w 96"/>
              <a:gd name="T1" fmla="*/ 83 h 83"/>
              <a:gd name="T2" fmla="*/ 0 w 96"/>
              <a:gd name="T3" fmla="*/ 0 h 83"/>
              <a:gd name="T4" fmla="*/ 96 w 96"/>
              <a:gd name="T5" fmla="*/ 0 h 83"/>
              <a:gd name="T6" fmla="*/ 48 w 96"/>
              <a:gd name="T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" h="83">
                <a:moveTo>
                  <a:pt x="48" y="83"/>
                </a:moveTo>
                <a:lnTo>
                  <a:pt x="0" y="0"/>
                </a:lnTo>
                <a:lnTo>
                  <a:pt x="96" y="0"/>
                </a:lnTo>
                <a:lnTo>
                  <a:pt x="48" y="8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7" name="Freeform 49"/>
          <p:cNvSpPr>
            <a:spLocks noEditPoints="1"/>
          </p:cNvSpPr>
          <p:nvPr/>
        </p:nvSpPr>
        <p:spPr bwMode="auto">
          <a:xfrm>
            <a:off x="665355" y="2656282"/>
            <a:ext cx="267540" cy="239637"/>
          </a:xfrm>
          <a:custGeom>
            <a:avLst/>
            <a:gdLst>
              <a:gd name="T0" fmla="*/ 316 w 316"/>
              <a:gd name="T1" fmla="*/ 251 h 282"/>
              <a:gd name="T2" fmla="*/ 285 w 316"/>
              <a:gd name="T3" fmla="*/ 282 h 282"/>
              <a:gd name="T4" fmla="*/ 32 w 316"/>
              <a:gd name="T5" fmla="*/ 282 h 282"/>
              <a:gd name="T6" fmla="*/ 0 w 316"/>
              <a:gd name="T7" fmla="*/ 251 h 282"/>
              <a:gd name="T8" fmla="*/ 5 w 316"/>
              <a:gd name="T9" fmla="*/ 235 h 282"/>
              <a:gd name="T10" fmla="*/ 132 w 316"/>
              <a:gd name="T11" fmla="*/ 16 h 282"/>
              <a:gd name="T12" fmla="*/ 159 w 316"/>
              <a:gd name="T13" fmla="*/ 0 h 282"/>
              <a:gd name="T14" fmla="*/ 185 w 316"/>
              <a:gd name="T15" fmla="*/ 16 h 282"/>
              <a:gd name="T16" fmla="*/ 312 w 316"/>
              <a:gd name="T17" fmla="*/ 235 h 282"/>
              <a:gd name="T18" fmla="*/ 316 w 316"/>
              <a:gd name="T19" fmla="*/ 251 h 282"/>
              <a:gd name="T20" fmla="*/ 133 w 316"/>
              <a:gd name="T21" fmla="*/ 226 h 282"/>
              <a:gd name="T22" fmla="*/ 159 w 316"/>
              <a:gd name="T23" fmla="*/ 251 h 282"/>
              <a:gd name="T24" fmla="*/ 185 w 316"/>
              <a:gd name="T25" fmla="*/ 226 h 282"/>
              <a:gd name="T26" fmla="*/ 159 w 316"/>
              <a:gd name="T27" fmla="*/ 200 h 282"/>
              <a:gd name="T28" fmla="*/ 133 w 316"/>
              <a:gd name="T29" fmla="*/ 226 h 282"/>
              <a:gd name="T30" fmla="*/ 136 w 316"/>
              <a:gd name="T31" fmla="*/ 175 h 282"/>
              <a:gd name="T32" fmla="*/ 182 w 316"/>
              <a:gd name="T33" fmla="*/ 175 h 282"/>
              <a:gd name="T34" fmla="*/ 182 w 316"/>
              <a:gd name="T35" fmla="*/ 72 h 282"/>
              <a:gd name="T36" fmla="*/ 136 w 316"/>
              <a:gd name="T37" fmla="*/ 72 h 282"/>
              <a:gd name="T38" fmla="*/ 136 w 316"/>
              <a:gd name="T39" fmla="*/ 175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6" h="282">
                <a:moveTo>
                  <a:pt x="316" y="251"/>
                </a:moveTo>
                <a:cubicBezTo>
                  <a:pt x="316" y="269"/>
                  <a:pt x="302" y="282"/>
                  <a:pt x="285" y="282"/>
                </a:cubicBezTo>
                <a:cubicBezTo>
                  <a:pt x="32" y="282"/>
                  <a:pt x="32" y="282"/>
                  <a:pt x="32" y="282"/>
                </a:cubicBezTo>
                <a:cubicBezTo>
                  <a:pt x="15" y="282"/>
                  <a:pt x="0" y="268"/>
                  <a:pt x="0" y="251"/>
                </a:cubicBezTo>
                <a:cubicBezTo>
                  <a:pt x="0" y="246"/>
                  <a:pt x="2" y="240"/>
                  <a:pt x="5" y="235"/>
                </a:cubicBezTo>
                <a:cubicBezTo>
                  <a:pt x="132" y="16"/>
                  <a:pt x="132" y="16"/>
                  <a:pt x="132" y="16"/>
                </a:cubicBezTo>
                <a:cubicBezTo>
                  <a:pt x="137" y="6"/>
                  <a:pt x="147" y="0"/>
                  <a:pt x="159" y="0"/>
                </a:cubicBezTo>
                <a:cubicBezTo>
                  <a:pt x="170" y="0"/>
                  <a:pt x="180" y="6"/>
                  <a:pt x="185" y="16"/>
                </a:cubicBezTo>
                <a:cubicBezTo>
                  <a:pt x="312" y="235"/>
                  <a:pt x="312" y="235"/>
                  <a:pt x="312" y="235"/>
                </a:cubicBezTo>
                <a:cubicBezTo>
                  <a:pt x="315" y="240"/>
                  <a:pt x="316" y="246"/>
                  <a:pt x="316" y="251"/>
                </a:cubicBezTo>
                <a:close/>
                <a:moveTo>
                  <a:pt x="133" y="226"/>
                </a:moveTo>
                <a:cubicBezTo>
                  <a:pt x="133" y="240"/>
                  <a:pt x="144" y="251"/>
                  <a:pt x="159" y="251"/>
                </a:cubicBezTo>
                <a:cubicBezTo>
                  <a:pt x="174" y="251"/>
                  <a:pt x="185" y="240"/>
                  <a:pt x="185" y="226"/>
                </a:cubicBezTo>
                <a:cubicBezTo>
                  <a:pt x="185" y="211"/>
                  <a:pt x="174" y="200"/>
                  <a:pt x="159" y="200"/>
                </a:cubicBezTo>
                <a:cubicBezTo>
                  <a:pt x="144" y="200"/>
                  <a:pt x="133" y="211"/>
                  <a:pt x="133" y="226"/>
                </a:cubicBezTo>
                <a:close/>
                <a:moveTo>
                  <a:pt x="136" y="175"/>
                </a:moveTo>
                <a:cubicBezTo>
                  <a:pt x="182" y="175"/>
                  <a:pt x="182" y="175"/>
                  <a:pt x="182" y="175"/>
                </a:cubicBezTo>
                <a:cubicBezTo>
                  <a:pt x="182" y="72"/>
                  <a:pt x="182" y="72"/>
                  <a:pt x="182" y="72"/>
                </a:cubicBezTo>
                <a:cubicBezTo>
                  <a:pt x="136" y="72"/>
                  <a:pt x="136" y="72"/>
                  <a:pt x="136" y="72"/>
                </a:cubicBezTo>
                <a:lnTo>
                  <a:pt x="136" y="1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8" name="Freeform 50"/>
          <p:cNvSpPr>
            <a:spLocks noEditPoints="1"/>
          </p:cNvSpPr>
          <p:nvPr/>
        </p:nvSpPr>
        <p:spPr bwMode="auto">
          <a:xfrm>
            <a:off x="967363" y="2664489"/>
            <a:ext cx="233071" cy="237996"/>
          </a:xfrm>
          <a:custGeom>
            <a:avLst/>
            <a:gdLst>
              <a:gd name="T0" fmla="*/ 274 w 274"/>
              <a:gd name="T1" fmla="*/ 120 h 281"/>
              <a:gd name="T2" fmla="*/ 258 w 274"/>
              <a:gd name="T3" fmla="*/ 183 h 281"/>
              <a:gd name="T4" fmla="*/ 202 w 274"/>
              <a:gd name="T5" fmla="*/ 215 h 281"/>
              <a:gd name="T6" fmla="*/ 178 w 274"/>
              <a:gd name="T7" fmla="*/ 207 h 281"/>
              <a:gd name="T8" fmla="*/ 168 w 274"/>
              <a:gd name="T9" fmla="*/ 195 h 281"/>
              <a:gd name="T10" fmla="*/ 129 w 274"/>
              <a:gd name="T11" fmla="*/ 214 h 281"/>
              <a:gd name="T12" fmla="*/ 87 w 274"/>
              <a:gd name="T13" fmla="*/ 194 h 281"/>
              <a:gd name="T14" fmla="*/ 72 w 274"/>
              <a:gd name="T15" fmla="*/ 145 h 281"/>
              <a:gd name="T16" fmla="*/ 89 w 274"/>
              <a:gd name="T17" fmla="*/ 94 h 281"/>
              <a:gd name="T18" fmla="*/ 138 w 274"/>
              <a:gd name="T19" fmla="*/ 72 h 281"/>
              <a:gd name="T20" fmla="*/ 169 w 274"/>
              <a:gd name="T21" fmla="*/ 85 h 281"/>
              <a:gd name="T22" fmla="*/ 171 w 274"/>
              <a:gd name="T23" fmla="*/ 76 h 281"/>
              <a:gd name="T24" fmla="*/ 201 w 274"/>
              <a:gd name="T25" fmla="*/ 76 h 281"/>
              <a:gd name="T26" fmla="*/ 195 w 274"/>
              <a:gd name="T27" fmla="*/ 165 h 281"/>
              <a:gd name="T28" fmla="*/ 198 w 274"/>
              <a:gd name="T29" fmla="*/ 181 h 281"/>
              <a:gd name="T30" fmla="*/ 205 w 274"/>
              <a:gd name="T31" fmla="*/ 183 h 281"/>
              <a:gd name="T32" fmla="*/ 240 w 274"/>
              <a:gd name="T33" fmla="*/ 120 h 281"/>
              <a:gd name="T34" fmla="*/ 217 w 274"/>
              <a:gd name="T35" fmla="*/ 59 h 281"/>
              <a:gd name="T36" fmla="*/ 145 w 274"/>
              <a:gd name="T37" fmla="*/ 33 h 281"/>
              <a:gd name="T38" fmla="*/ 71 w 274"/>
              <a:gd name="T39" fmla="*/ 59 h 281"/>
              <a:gd name="T40" fmla="*/ 36 w 274"/>
              <a:gd name="T41" fmla="*/ 144 h 281"/>
              <a:gd name="T42" fmla="*/ 65 w 274"/>
              <a:gd name="T43" fmla="*/ 220 h 281"/>
              <a:gd name="T44" fmla="*/ 136 w 274"/>
              <a:gd name="T45" fmla="*/ 248 h 281"/>
              <a:gd name="T46" fmla="*/ 219 w 274"/>
              <a:gd name="T47" fmla="*/ 232 h 281"/>
              <a:gd name="T48" fmla="*/ 224 w 274"/>
              <a:gd name="T49" fmla="*/ 230 h 281"/>
              <a:gd name="T50" fmla="*/ 224 w 274"/>
              <a:gd name="T51" fmla="*/ 263 h 281"/>
              <a:gd name="T52" fmla="*/ 222 w 274"/>
              <a:gd name="T53" fmla="*/ 264 h 281"/>
              <a:gd name="T54" fmla="*/ 136 w 274"/>
              <a:gd name="T55" fmla="*/ 281 h 281"/>
              <a:gd name="T56" fmla="*/ 43 w 274"/>
              <a:gd name="T57" fmla="*/ 248 h 281"/>
              <a:gd name="T58" fmla="*/ 0 w 274"/>
              <a:gd name="T59" fmla="*/ 141 h 281"/>
              <a:gd name="T60" fmla="*/ 40 w 274"/>
              <a:gd name="T61" fmla="*/ 40 h 281"/>
              <a:gd name="T62" fmla="*/ 86 w 274"/>
              <a:gd name="T63" fmla="*/ 11 h 281"/>
              <a:gd name="T64" fmla="*/ 144 w 274"/>
              <a:gd name="T65" fmla="*/ 0 h 281"/>
              <a:gd name="T66" fmla="*/ 242 w 274"/>
              <a:gd name="T67" fmla="*/ 37 h 281"/>
              <a:gd name="T68" fmla="*/ 266 w 274"/>
              <a:gd name="T69" fmla="*/ 72 h 281"/>
              <a:gd name="T70" fmla="*/ 274 w 274"/>
              <a:gd name="T71" fmla="*/ 120 h 281"/>
              <a:gd name="T72" fmla="*/ 157 w 274"/>
              <a:gd name="T73" fmla="*/ 168 h 281"/>
              <a:gd name="T74" fmla="*/ 163 w 274"/>
              <a:gd name="T75" fmla="*/ 139 h 281"/>
              <a:gd name="T76" fmla="*/ 158 w 274"/>
              <a:gd name="T77" fmla="*/ 113 h 281"/>
              <a:gd name="T78" fmla="*/ 137 w 274"/>
              <a:gd name="T79" fmla="*/ 103 h 281"/>
              <a:gd name="T80" fmla="*/ 115 w 274"/>
              <a:gd name="T81" fmla="*/ 117 h 281"/>
              <a:gd name="T82" fmla="*/ 109 w 274"/>
              <a:gd name="T83" fmla="*/ 145 h 281"/>
              <a:gd name="T84" fmla="*/ 133 w 274"/>
              <a:gd name="T85" fmla="*/ 182 h 281"/>
              <a:gd name="T86" fmla="*/ 157 w 274"/>
              <a:gd name="T87" fmla="*/ 168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4" h="281">
                <a:moveTo>
                  <a:pt x="274" y="120"/>
                </a:moveTo>
                <a:cubicBezTo>
                  <a:pt x="274" y="143"/>
                  <a:pt x="268" y="166"/>
                  <a:pt x="258" y="183"/>
                </a:cubicBezTo>
                <a:cubicBezTo>
                  <a:pt x="245" y="204"/>
                  <a:pt x="226" y="215"/>
                  <a:pt x="202" y="215"/>
                </a:cubicBezTo>
                <a:cubicBezTo>
                  <a:pt x="193" y="215"/>
                  <a:pt x="184" y="212"/>
                  <a:pt x="178" y="207"/>
                </a:cubicBezTo>
                <a:cubicBezTo>
                  <a:pt x="174" y="204"/>
                  <a:pt x="170" y="200"/>
                  <a:pt x="168" y="195"/>
                </a:cubicBezTo>
                <a:cubicBezTo>
                  <a:pt x="159" y="206"/>
                  <a:pt x="144" y="214"/>
                  <a:pt x="129" y="214"/>
                </a:cubicBezTo>
                <a:cubicBezTo>
                  <a:pt x="111" y="214"/>
                  <a:pt x="96" y="207"/>
                  <a:pt x="87" y="194"/>
                </a:cubicBezTo>
                <a:cubicBezTo>
                  <a:pt x="77" y="182"/>
                  <a:pt x="72" y="165"/>
                  <a:pt x="72" y="145"/>
                </a:cubicBezTo>
                <a:cubicBezTo>
                  <a:pt x="72" y="125"/>
                  <a:pt x="78" y="107"/>
                  <a:pt x="89" y="94"/>
                </a:cubicBezTo>
                <a:cubicBezTo>
                  <a:pt x="101" y="80"/>
                  <a:pt x="118" y="72"/>
                  <a:pt x="138" y="72"/>
                </a:cubicBezTo>
                <a:cubicBezTo>
                  <a:pt x="150" y="72"/>
                  <a:pt x="161" y="78"/>
                  <a:pt x="169" y="85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201" y="76"/>
                  <a:pt x="201" y="76"/>
                  <a:pt x="201" y="76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73"/>
                  <a:pt x="195" y="178"/>
                  <a:pt x="198" y="181"/>
                </a:cubicBezTo>
                <a:cubicBezTo>
                  <a:pt x="199" y="182"/>
                  <a:pt x="201" y="183"/>
                  <a:pt x="205" y="183"/>
                </a:cubicBezTo>
                <a:cubicBezTo>
                  <a:pt x="231" y="183"/>
                  <a:pt x="240" y="141"/>
                  <a:pt x="240" y="120"/>
                </a:cubicBezTo>
                <a:cubicBezTo>
                  <a:pt x="240" y="95"/>
                  <a:pt x="232" y="75"/>
                  <a:pt x="217" y="59"/>
                </a:cubicBezTo>
                <a:cubicBezTo>
                  <a:pt x="199" y="42"/>
                  <a:pt x="175" y="33"/>
                  <a:pt x="145" y="33"/>
                </a:cubicBezTo>
                <a:cubicBezTo>
                  <a:pt x="116" y="33"/>
                  <a:pt x="90" y="42"/>
                  <a:pt x="71" y="59"/>
                </a:cubicBezTo>
                <a:cubicBezTo>
                  <a:pt x="49" y="80"/>
                  <a:pt x="36" y="109"/>
                  <a:pt x="36" y="144"/>
                </a:cubicBezTo>
                <a:cubicBezTo>
                  <a:pt x="36" y="174"/>
                  <a:pt x="47" y="201"/>
                  <a:pt x="65" y="220"/>
                </a:cubicBezTo>
                <a:cubicBezTo>
                  <a:pt x="84" y="238"/>
                  <a:pt x="108" y="248"/>
                  <a:pt x="136" y="248"/>
                </a:cubicBezTo>
                <a:cubicBezTo>
                  <a:pt x="169" y="248"/>
                  <a:pt x="194" y="243"/>
                  <a:pt x="219" y="232"/>
                </a:cubicBezTo>
                <a:cubicBezTo>
                  <a:pt x="224" y="230"/>
                  <a:pt x="224" y="230"/>
                  <a:pt x="224" y="230"/>
                </a:cubicBezTo>
                <a:cubicBezTo>
                  <a:pt x="224" y="263"/>
                  <a:pt x="224" y="263"/>
                  <a:pt x="224" y="263"/>
                </a:cubicBezTo>
                <a:cubicBezTo>
                  <a:pt x="222" y="264"/>
                  <a:pt x="222" y="264"/>
                  <a:pt x="222" y="264"/>
                </a:cubicBezTo>
                <a:cubicBezTo>
                  <a:pt x="199" y="275"/>
                  <a:pt x="171" y="281"/>
                  <a:pt x="136" y="281"/>
                </a:cubicBezTo>
                <a:cubicBezTo>
                  <a:pt x="99" y="281"/>
                  <a:pt x="67" y="270"/>
                  <a:pt x="43" y="248"/>
                </a:cubicBezTo>
                <a:cubicBezTo>
                  <a:pt x="15" y="222"/>
                  <a:pt x="0" y="184"/>
                  <a:pt x="0" y="141"/>
                </a:cubicBezTo>
                <a:cubicBezTo>
                  <a:pt x="0" y="100"/>
                  <a:pt x="14" y="65"/>
                  <a:pt x="40" y="40"/>
                </a:cubicBezTo>
                <a:cubicBezTo>
                  <a:pt x="53" y="28"/>
                  <a:pt x="69" y="18"/>
                  <a:pt x="86" y="11"/>
                </a:cubicBezTo>
                <a:cubicBezTo>
                  <a:pt x="104" y="4"/>
                  <a:pt x="124" y="0"/>
                  <a:pt x="144" y="0"/>
                </a:cubicBezTo>
                <a:cubicBezTo>
                  <a:pt x="183" y="0"/>
                  <a:pt x="218" y="13"/>
                  <a:pt x="242" y="37"/>
                </a:cubicBezTo>
                <a:cubicBezTo>
                  <a:pt x="252" y="47"/>
                  <a:pt x="261" y="59"/>
                  <a:pt x="266" y="72"/>
                </a:cubicBezTo>
                <a:cubicBezTo>
                  <a:pt x="271" y="87"/>
                  <a:pt x="274" y="103"/>
                  <a:pt x="274" y="120"/>
                </a:cubicBezTo>
                <a:close/>
                <a:moveTo>
                  <a:pt x="157" y="168"/>
                </a:moveTo>
                <a:cubicBezTo>
                  <a:pt x="162" y="159"/>
                  <a:pt x="163" y="147"/>
                  <a:pt x="163" y="139"/>
                </a:cubicBezTo>
                <a:cubicBezTo>
                  <a:pt x="163" y="128"/>
                  <a:pt x="161" y="119"/>
                  <a:pt x="158" y="113"/>
                </a:cubicBezTo>
                <a:cubicBezTo>
                  <a:pt x="153" y="106"/>
                  <a:pt x="146" y="103"/>
                  <a:pt x="137" y="103"/>
                </a:cubicBezTo>
                <a:cubicBezTo>
                  <a:pt x="127" y="103"/>
                  <a:pt x="120" y="108"/>
                  <a:pt x="115" y="117"/>
                </a:cubicBezTo>
                <a:cubicBezTo>
                  <a:pt x="111" y="124"/>
                  <a:pt x="109" y="135"/>
                  <a:pt x="109" y="145"/>
                </a:cubicBezTo>
                <a:cubicBezTo>
                  <a:pt x="109" y="156"/>
                  <a:pt x="111" y="182"/>
                  <a:pt x="133" y="182"/>
                </a:cubicBezTo>
                <a:cubicBezTo>
                  <a:pt x="144" y="182"/>
                  <a:pt x="152" y="177"/>
                  <a:pt x="157" y="1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49" name="Freeform 51"/>
          <p:cNvSpPr>
            <a:spLocks noEditPoints="1"/>
          </p:cNvSpPr>
          <p:nvPr/>
        </p:nvSpPr>
        <p:spPr bwMode="auto">
          <a:xfrm>
            <a:off x="1238185" y="2664489"/>
            <a:ext cx="328269" cy="249485"/>
          </a:xfrm>
          <a:custGeom>
            <a:avLst/>
            <a:gdLst>
              <a:gd name="T0" fmla="*/ 388 w 388"/>
              <a:gd name="T1" fmla="*/ 145 h 294"/>
              <a:gd name="T2" fmla="*/ 0 w 388"/>
              <a:gd name="T3" fmla="*/ 150 h 294"/>
              <a:gd name="T4" fmla="*/ 85 w 388"/>
              <a:gd name="T5" fmla="*/ 267 h 294"/>
              <a:gd name="T6" fmla="*/ 146 w 388"/>
              <a:gd name="T7" fmla="*/ 184 h 294"/>
              <a:gd name="T8" fmla="*/ 41 w 388"/>
              <a:gd name="T9" fmla="*/ 173 h 294"/>
              <a:gd name="T10" fmla="*/ 99 w 388"/>
              <a:gd name="T11" fmla="*/ 209 h 294"/>
              <a:gd name="T12" fmla="*/ 83 w 388"/>
              <a:gd name="T13" fmla="*/ 206 h 294"/>
              <a:gd name="T14" fmla="*/ 99 w 388"/>
              <a:gd name="T15" fmla="*/ 209 h 294"/>
              <a:gd name="T16" fmla="*/ 89 w 388"/>
              <a:gd name="T17" fmla="*/ 188 h 294"/>
              <a:gd name="T18" fmla="*/ 98 w 388"/>
              <a:gd name="T19" fmla="*/ 200 h 294"/>
              <a:gd name="T20" fmla="*/ 105 w 388"/>
              <a:gd name="T21" fmla="*/ 215 h 294"/>
              <a:gd name="T22" fmla="*/ 93 w 388"/>
              <a:gd name="T23" fmla="*/ 223 h 294"/>
              <a:gd name="T24" fmla="*/ 105 w 388"/>
              <a:gd name="T25" fmla="*/ 215 h 294"/>
              <a:gd name="T26" fmla="*/ 98 w 388"/>
              <a:gd name="T27" fmla="*/ 181 h 294"/>
              <a:gd name="T28" fmla="*/ 98 w 388"/>
              <a:gd name="T29" fmla="*/ 181 h 294"/>
              <a:gd name="T30" fmla="*/ 108 w 388"/>
              <a:gd name="T31" fmla="*/ 193 h 294"/>
              <a:gd name="T32" fmla="*/ 114 w 388"/>
              <a:gd name="T33" fmla="*/ 215 h 294"/>
              <a:gd name="T34" fmla="*/ 113 w 388"/>
              <a:gd name="T35" fmla="*/ 229 h 294"/>
              <a:gd name="T36" fmla="*/ 114 w 388"/>
              <a:gd name="T37" fmla="*/ 215 h 294"/>
              <a:gd name="T38" fmla="*/ 118 w 388"/>
              <a:gd name="T39" fmla="*/ 180 h 294"/>
              <a:gd name="T40" fmla="*/ 116 w 388"/>
              <a:gd name="T41" fmla="*/ 195 h 294"/>
              <a:gd name="T42" fmla="*/ 133 w 388"/>
              <a:gd name="T43" fmla="*/ 212 h 294"/>
              <a:gd name="T44" fmla="*/ 118 w 388"/>
              <a:gd name="T45" fmla="*/ 211 h 294"/>
              <a:gd name="T46" fmla="*/ 133 w 388"/>
              <a:gd name="T47" fmla="*/ 212 h 294"/>
              <a:gd name="T48" fmla="*/ 132 w 388"/>
              <a:gd name="T49" fmla="*/ 192 h 294"/>
              <a:gd name="T50" fmla="*/ 120 w 388"/>
              <a:gd name="T51" fmla="*/ 199 h 294"/>
              <a:gd name="T52" fmla="*/ 134 w 388"/>
              <a:gd name="T53" fmla="*/ 199 h 294"/>
              <a:gd name="T54" fmla="*/ 303 w 388"/>
              <a:gd name="T55" fmla="*/ 28 h 294"/>
              <a:gd name="T56" fmla="*/ 242 w 388"/>
              <a:gd name="T57" fmla="*/ 111 h 294"/>
              <a:gd name="T58" fmla="*/ 347 w 388"/>
              <a:gd name="T59" fmla="*/ 122 h 294"/>
              <a:gd name="T60" fmla="*/ 258 w 388"/>
              <a:gd name="T61" fmla="*/ 79 h 294"/>
              <a:gd name="T62" fmla="*/ 267 w 388"/>
              <a:gd name="T63" fmla="*/ 115 h 294"/>
              <a:gd name="T64" fmla="*/ 258 w 388"/>
              <a:gd name="T65" fmla="*/ 79 h 294"/>
              <a:gd name="T66" fmla="*/ 267 w 388"/>
              <a:gd name="T67" fmla="*/ 75 h 294"/>
              <a:gd name="T68" fmla="*/ 288 w 388"/>
              <a:gd name="T69" fmla="*/ 103 h 294"/>
              <a:gd name="T70" fmla="*/ 288 w 388"/>
              <a:gd name="T71" fmla="*/ 65 h 294"/>
              <a:gd name="T72" fmla="*/ 297 w 388"/>
              <a:gd name="T73" fmla="*/ 99 h 294"/>
              <a:gd name="T74" fmla="*/ 288 w 388"/>
              <a:gd name="T75" fmla="*/ 65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8" h="294">
                <a:moveTo>
                  <a:pt x="321" y="0"/>
                </a:moveTo>
                <a:cubicBezTo>
                  <a:pt x="343" y="48"/>
                  <a:pt x="366" y="96"/>
                  <a:pt x="388" y="145"/>
                </a:cubicBezTo>
                <a:cubicBezTo>
                  <a:pt x="259" y="145"/>
                  <a:pt x="205" y="283"/>
                  <a:pt x="67" y="294"/>
                </a:cubicBezTo>
                <a:cubicBezTo>
                  <a:pt x="45" y="246"/>
                  <a:pt x="22" y="198"/>
                  <a:pt x="0" y="150"/>
                </a:cubicBezTo>
                <a:cubicBezTo>
                  <a:pt x="129" y="150"/>
                  <a:pt x="192" y="1"/>
                  <a:pt x="321" y="0"/>
                </a:cubicBezTo>
                <a:close/>
                <a:moveTo>
                  <a:pt x="85" y="267"/>
                </a:moveTo>
                <a:cubicBezTo>
                  <a:pt x="122" y="260"/>
                  <a:pt x="153" y="242"/>
                  <a:pt x="182" y="220"/>
                </a:cubicBezTo>
                <a:cubicBezTo>
                  <a:pt x="166" y="213"/>
                  <a:pt x="153" y="199"/>
                  <a:pt x="146" y="184"/>
                </a:cubicBezTo>
                <a:cubicBezTo>
                  <a:pt x="138" y="166"/>
                  <a:pt x="136" y="146"/>
                  <a:pt x="139" y="126"/>
                </a:cubicBezTo>
                <a:cubicBezTo>
                  <a:pt x="109" y="148"/>
                  <a:pt x="78" y="166"/>
                  <a:pt x="41" y="173"/>
                </a:cubicBezTo>
                <a:cubicBezTo>
                  <a:pt x="56" y="204"/>
                  <a:pt x="70" y="235"/>
                  <a:pt x="85" y="267"/>
                </a:cubicBezTo>
                <a:close/>
                <a:moveTo>
                  <a:pt x="99" y="209"/>
                </a:moveTo>
                <a:cubicBezTo>
                  <a:pt x="98" y="207"/>
                  <a:pt x="98" y="207"/>
                  <a:pt x="98" y="205"/>
                </a:cubicBezTo>
                <a:cubicBezTo>
                  <a:pt x="93" y="206"/>
                  <a:pt x="88" y="206"/>
                  <a:pt x="83" y="206"/>
                </a:cubicBezTo>
                <a:cubicBezTo>
                  <a:pt x="84" y="209"/>
                  <a:pt x="85" y="211"/>
                  <a:pt x="86" y="214"/>
                </a:cubicBezTo>
                <a:cubicBezTo>
                  <a:pt x="91" y="212"/>
                  <a:pt x="95" y="211"/>
                  <a:pt x="99" y="209"/>
                </a:cubicBezTo>
                <a:close/>
                <a:moveTo>
                  <a:pt x="100" y="197"/>
                </a:moveTo>
                <a:cubicBezTo>
                  <a:pt x="97" y="194"/>
                  <a:pt x="93" y="191"/>
                  <a:pt x="89" y="188"/>
                </a:cubicBezTo>
                <a:cubicBezTo>
                  <a:pt x="87" y="190"/>
                  <a:pt x="86" y="192"/>
                  <a:pt x="86" y="195"/>
                </a:cubicBezTo>
                <a:cubicBezTo>
                  <a:pt x="90" y="197"/>
                  <a:pt x="95" y="199"/>
                  <a:pt x="98" y="200"/>
                </a:cubicBezTo>
                <a:cubicBezTo>
                  <a:pt x="99" y="199"/>
                  <a:pt x="100" y="198"/>
                  <a:pt x="100" y="197"/>
                </a:cubicBezTo>
                <a:close/>
                <a:moveTo>
                  <a:pt x="105" y="215"/>
                </a:moveTo>
                <a:cubicBezTo>
                  <a:pt x="104" y="215"/>
                  <a:pt x="103" y="214"/>
                  <a:pt x="102" y="213"/>
                </a:cubicBezTo>
                <a:cubicBezTo>
                  <a:pt x="99" y="217"/>
                  <a:pt x="96" y="220"/>
                  <a:pt x="93" y="223"/>
                </a:cubicBezTo>
                <a:cubicBezTo>
                  <a:pt x="95" y="225"/>
                  <a:pt x="98" y="227"/>
                  <a:pt x="101" y="227"/>
                </a:cubicBezTo>
                <a:cubicBezTo>
                  <a:pt x="102" y="223"/>
                  <a:pt x="104" y="219"/>
                  <a:pt x="105" y="215"/>
                </a:cubicBezTo>
                <a:close/>
                <a:moveTo>
                  <a:pt x="106" y="179"/>
                </a:moveTo>
                <a:cubicBezTo>
                  <a:pt x="104" y="179"/>
                  <a:pt x="101" y="180"/>
                  <a:pt x="98" y="181"/>
                </a:cubicBezTo>
                <a:cubicBezTo>
                  <a:pt x="100" y="184"/>
                  <a:pt x="100" y="185"/>
                  <a:pt x="101" y="187"/>
                </a:cubicBezTo>
                <a:cubicBezTo>
                  <a:pt x="100" y="185"/>
                  <a:pt x="100" y="184"/>
                  <a:pt x="98" y="181"/>
                </a:cubicBezTo>
                <a:cubicBezTo>
                  <a:pt x="101" y="185"/>
                  <a:pt x="102" y="190"/>
                  <a:pt x="104" y="194"/>
                </a:cubicBezTo>
                <a:cubicBezTo>
                  <a:pt x="106" y="193"/>
                  <a:pt x="107" y="193"/>
                  <a:pt x="108" y="193"/>
                </a:cubicBezTo>
                <a:cubicBezTo>
                  <a:pt x="108" y="188"/>
                  <a:pt x="107" y="184"/>
                  <a:pt x="106" y="179"/>
                </a:cubicBezTo>
                <a:close/>
                <a:moveTo>
                  <a:pt x="114" y="215"/>
                </a:moveTo>
                <a:cubicBezTo>
                  <a:pt x="113" y="215"/>
                  <a:pt x="112" y="215"/>
                  <a:pt x="111" y="215"/>
                </a:cubicBezTo>
                <a:cubicBezTo>
                  <a:pt x="111" y="220"/>
                  <a:pt x="112" y="224"/>
                  <a:pt x="113" y="229"/>
                </a:cubicBezTo>
                <a:cubicBezTo>
                  <a:pt x="115" y="229"/>
                  <a:pt x="118" y="228"/>
                  <a:pt x="120" y="227"/>
                </a:cubicBezTo>
                <a:cubicBezTo>
                  <a:pt x="118" y="223"/>
                  <a:pt x="116" y="219"/>
                  <a:pt x="114" y="215"/>
                </a:cubicBezTo>
                <a:close/>
                <a:moveTo>
                  <a:pt x="124" y="183"/>
                </a:moveTo>
                <a:cubicBezTo>
                  <a:pt x="122" y="181"/>
                  <a:pt x="120" y="180"/>
                  <a:pt x="118" y="180"/>
                </a:cubicBezTo>
                <a:cubicBezTo>
                  <a:pt x="116" y="184"/>
                  <a:pt x="114" y="188"/>
                  <a:pt x="113" y="193"/>
                </a:cubicBezTo>
                <a:cubicBezTo>
                  <a:pt x="114" y="193"/>
                  <a:pt x="115" y="194"/>
                  <a:pt x="116" y="195"/>
                </a:cubicBezTo>
                <a:cubicBezTo>
                  <a:pt x="119" y="191"/>
                  <a:pt x="122" y="187"/>
                  <a:pt x="124" y="183"/>
                </a:cubicBezTo>
                <a:close/>
                <a:moveTo>
                  <a:pt x="133" y="212"/>
                </a:moveTo>
                <a:cubicBezTo>
                  <a:pt x="129" y="211"/>
                  <a:pt x="124" y="209"/>
                  <a:pt x="120" y="208"/>
                </a:cubicBezTo>
                <a:cubicBezTo>
                  <a:pt x="120" y="209"/>
                  <a:pt x="119" y="210"/>
                  <a:pt x="118" y="211"/>
                </a:cubicBezTo>
                <a:cubicBezTo>
                  <a:pt x="122" y="214"/>
                  <a:pt x="126" y="217"/>
                  <a:pt x="129" y="219"/>
                </a:cubicBezTo>
                <a:cubicBezTo>
                  <a:pt x="131" y="217"/>
                  <a:pt x="132" y="215"/>
                  <a:pt x="133" y="212"/>
                </a:cubicBezTo>
                <a:close/>
                <a:moveTo>
                  <a:pt x="132" y="192"/>
                </a:moveTo>
                <a:cubicBezTo>
                  <a:pt x="132" y="192"/>
                  <a:pt x="132" y="192"/>
                  <a:pt x="132" y="192"/>
                </a:cubicBezTo>
                <a:cubicBezTo>
                  <a:pt x="128" y="194"/>
                  <a:pt x="124" y="196"/>
                  <a:pt x="120" y="199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20" y="200"/>
                  <a:pt x="120" y="201"/>
                  <a:pt x="120" y="202"/>
                </a:cubicBezTo>
                <a:cubicBezTo>
                  <a:pt x="126" y="202"/>
                  <a:pt x="129" y="201"/>
                  <a:pt x="134" y="199"/>
                </a:cubicBezTo>
                <a:cubicBezTo>
                  <a:pt x="133" y="197"/>
                  <a:pt x="133" y="194"/>
                  <a:pt x="132" y="192"/>
                </a:cubicBezTo>
                <a:close/>
                <a:moveTo>
                  <a:pt x="303" y="28"/>
                </a:moveTo>
                <a:cubicBezTo>
                  <a:pt x="266" y="35"/>
                  <a:pt x="235" y="53"/>
                  <a:pt x="205" y="75"/>
                </a:cubicBezTo>
                <a:cubicBezTo>
                  <a:pt x="222" y="81"/>
                  <a:pt x="234" y="96"/>
                  <a:pt x="242" y="111"/>
                </a:cubicBezTo>
                <a:cubicBezTo>
                  <a:pt x="250" y="129"/>
                  <a:pt x="251" y="149"/>
                  <a:pt x="248" y="168"/>
                </a:cubicBezTo>
                <a:cubicBezTo>
                  <a:pt x="278" y="146"/>
                  <a:pt x="310" y="128"/>
                  <a:pt x="347" y="122"/>
                </a:cubicBezTo>
                <a:cubicBezTo>
                  <a:pt x="332" y="90"/>
                  <a:pt x="317" y="59"/>
                  <a:pt x="303" y="28"/>
                </a:cubicBezTo>
                <a:close/>
                <a:moveTo>
                  <a:pt x="258" y="79"/>
                </a:moveTo>
                <a:cubicBezTo>
                  <a:pt x="256" y="80"/>
                  <a:pt x="254" y="81"/>
                  <a:pt x="252" y="83"/>
                </a:cubicBezTo>
                <a:cubicBezTo>
                  <a:pt x="257" y="93"/>
                  <a:pt x="261" y="104"/>
                  <a:pt x="267" y="115"/>
                </a:cubicBezTo>
                <a:cubicBezTo>
                  <a:pt x="269" y="113"/>
                  <a:pt x="270" y="112"/>
                  <a:pt x="273" y="111"/>
                </a:cubicBezTo>
                <a:cubicBezTo>
                  <a:pt x="269" y="100"/>
                  <a:pt x="263" y="90"/>
                  <a:pt x="258" y="79"/>
                </a:cubicBezTo>
                <a:close/>
                <a:moveTo>
                  <a:pt x="273" y="71"/>
                </a:moveTo>
                <a:cubicBezTo>
                  <a:pt x="270" y="72"/>
                  <a:pt x="269" y="73"/>
                  <a:pt x="267" y="75"/>
                </a:cubicBezTo>
                <a:cubicBezTo>
                  <a:pt x="272" y="85"/>
                  <a:pt x="277" y="96"/>
                  <a:pt x="282" y="106"/>
                </a:cubicBezTo>
                <a:cubicBezTo>
                  <a:pt x="284" y="106"/>
                  <a:pt x="285" y="105"/>
                  <a:pt x="288" y="103"/>
                </a:cubicBezTo>
                <a:cubicBezTo>
                  <a:pt x="283" y="92"/>
                  <a:pt x="278" y="82"/>
                  <a:pt x="273" y="71"/>
                </a:cubicBezTo>
                <a:close/>
                <a:moveTo>
                  <a:pt x="288" y="65"/>
                </a:moveTo>
                <a:cubicBezTo>
                  <a:pt x="286" y="65"/>
                  <a:pt x="285" y="66"/>
                  <a:pt x="282" y="68"/>
                </a:cubicBezTo>
                <a:cubicBezTo>
                  <a:pt x="287" y="78"/>
                  <a:pt x="292" y="89"/>
                  <a:pt x="297" y="99"/>
                </a:cubicBezTo>
                <a:cubicBezTo>
                  <a:pt x="300" y="98"/>
                  <a:pt x="301" y="98"/>
                  <a:pt x="304" y="96"/>
                </a:cubicBezTo>
                <a:cubicBezTo>
                  <a:pt x="299" y="86"/>
                  <a:pt x="293" y="75"/>
                  <a:pt x="288" y="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0" name="Freeform 52"/>
          <p:cNvSpPr>
            <a:spLocks noEditPoints="1"/>
          </p:cNvSpPr>
          <p:nvPr/>
        </p:nvSpPr>
        <p:spPr bwMode="auto">
          <a:xfrm>
            <a:off x="1614053" y="2662848"/>
            <a:ext cx="192038" cy="241278"/>
          </a:xfrm>
          <a:custGeom>
            <a:avLst/>
            <a:gdLst>
              <a:gd name="T0" fmla="*/ 226 w 226"/>
              <a:gd name="T1" fmla="*/ 173 h 286"/>
              <a:gd name="T2" fmla="*/ 113 w 226"/>
              <a:gd name="T3" fmla="*/ 286 h 286"/>
              <a:gd name="T4" fmla="*/ 0 w 226"/>
              <a:gd name="T5" fmla="*/ 173 h 286"/>
              <a:gd name="T6" fmla="*/ 69 w 226"/>
              <a:gd name="T7" fmla="*/ 70 h 286"/>
              <a:gd name="T8" fmla="*/ 41 w 226"/>
              <a:gd name="T9" fmla="*/ 8 h 286"/>
              <a:gd name="T10" fmla="*/ 50 w 226"/>
              <a:gd name="T11" fmla="*/ 0 h 286"/>
              <a:gd name="T12" fmla="*/ 176 w 226"/>
              <a:gd name="T13" fmla="*/ 0 h 286"/>
              <a:gd name="T14" fmla="*/ 186 w 226"/>
              <a:gd name="T15" fmla="*/ 8 h 286"/>
              <a:gd name="T16" fmla="*/ 158 w 226"/>
              <a:gd name="T17" fmla="*/ 70 h 286"/>
              <a:gd name="T18" fmla="*/ 226 w 226"/>
              <a:gd name="T19" fmla="*/ 173 h 286"/>
              <a:gd name="T20" fmla="*/ 156 w 226"/>
              <a:gd name="T21" fmla="*/ 145 h 286"/>
              <a:gd name="T22" fmla="*/ 159 w 226"/>
              <a:gd name="T23" fmla="*/ 146 h 286"/>
              <a:gd name="T24" fmla="*/ 174 w 226"/>
              <a:gd name="T25" fmla="*/ 115 h 286"/>
              <a:gd name="T26" fmla="*/ 172 w 226"/>
              <a:gd name="T27" fmla="*/ 114 h 286"/>
              <a:gd name="T28" fmla="*/ 167 w 226"/>
              <a:gd name="T29" fmla="*/ 116 h 286"/>
              <a:gd name="T30" fmla="*/ 163 w 226"/>
              <a:gd name="T31" fmla="*/ 115 h 286"/>
              <a:gd name="T32" fmla="*/ 119 w 226"/>
              <a:gd name="T33" fmla="*/ 103 h 286"/>
              <a:gd name="T34" fmla="*/ 119 w 226"/>
              <a:gd name="T35" fmla="*/ 97 h 286"/>
              <a:gd name="T36" fmla="*/ 126 w 226"/>
              <a:gd name="T37" fmla="*/ 90 h 286"/>
              <a:gd name="T38" fmla="*/ 126 w 226"/>
              <a:gd name="T39" fmla="*/ 87 h 286"/>
              <a:gd name="T40" fmla="*/ 99 w 226"/>
              <a:gd name="T41" fmla="*/ 87 h 286"/>
              <a:gd name="T42" fmla="*/ 99 w 226"/>
              <a:gd name="T43" fmla="*/ 90 h 286"/>
              <a:gd name="T44" fmla="*/ 105 w 226"/>
              <a:gd name="T45" fmla="*/ 97 h 286"/>
              <a:gd name="T46" fmla="*/ 105 w 226"/>
              <a:gd name="T47" fmla="*/ 102 h 286"/>
              <a:gd name="T48" fmla="*/ 52 w 226"/>
              <a:gd name="T49" fmla="*/ 144 h 286"/>
              <a:gd name="T50" fmla="*/ 105 w 226"/>
              <a:gd name="T51" fmla="*/ 182 h 286"/>
              <a:gd name="T52" fmla="*/ 105 w 226"/>
              <a:gd name="T53" fmla="*/ 215 h 286"/>
              <a:gd name="T54" fmla="*/ 65 w 226"/>
              <a:gd name="T55" fmla="*/ 193 h 286"/>
              <a:gd name="T56" fmla="*/ 62 w 226"/>
              <a:gd name="T57" fmla="*/ 192 h 286"/>
              <a:gd name="T58" fmla="*/ 48 w 226"/>
              <a:gd name="T59" fmla="*/ 224 h 286"/>
              <a:gd name="T60" fmla="*/ 50 w 226"/>
              <a:gd name="T61" fmla="*/ 226 h 286"/>
              <a:gd name="T62" fmla="*/ 54 w 226"/>
              <a:gd name="T63" fmla="*/ 224 h 286"/>
              <a:gd name="T64" fmla="*/ 57 w 226"/>
              <a:gd name="T65" fmla="*/ 225 h 286"/>
              <a:gd name="T66" fmla="*/ 105 w 226"/>
              <a:gd name="T67" fmla="*/ 239 h 286"/>
              <a:gd name="T68" fmla="*/ 105 w 226"/>
              <a:gd name="T69" fmla="*/ 245 h 286"/>
              <a:gd name="T70" fmla="*/ 99 w 226"/>
              <a:gd name="T71" fmla="*/ 252 h 286"/>
              <a:gd name="T72" fmla="*/ 99 w 226"/>
              <a:gd name="T73" fmla="*/ 255 h 286"/>
              <a:gd name="T74" fmla="*/ 126 w 226"/>
              <a:gd name="T75" fmla="*/ 255 h 286"/>
              <a:gd name="T76" fmla="*/ 126 w 226"/>
              <a:gd name="T77" fmla="*/ 252 h 286"/>
              <a:gd name="T78" fmla="*/ 119 w 226"/>
              <a:gd name="T79" fmla="*/ 245 h 286"/>
              <a:gd name="T80" fmla="*/ 119 w 226"/>
              <a:gd name="T81" fmla="*/ 239 h 286"/>
              <a:gd name="T82" fmla="*/ 174 w 226"/>
              <a:gd name="T83" fmla="*/ 195 h 286"/>
              <a:gd name="T84" fmla="*/ 123 w 226"/>
              <a:gd name="T85" fmla="*/ 155 h 286"/>
              <a:gd name="T86" fmla="*/ 119 w 226"/>
              <a:gd name="T87" fmla="*/ 155 h 286"/>
              <a:gd name="T88" fmla="*/ 119 w 226"/>
              <a:gd name="T89" fmla="*/ 125 h 286"/>
              <a:gd name="T90" fmla="*/ 144 w 226"/>
              <a:gd name="T91" fmla="*/ 132 h 286"/>
              <a:gd name="T92" fmla="*/ 156 w 226"/>
              <a:gd name="T93" fmla="*/ 145 h 286"/>
              <a:gd name="T94" fmla="*/ 105 w 226"/>
              <a:gd name="T95" fmla="*/ 125 h 286"/>
              <a:gd name="T96" fmla="*/ 105 w 226"/>
              <a:gd name="T97" fmla="*/ 154 h 286"/>
              <a:gd name="T98" fmla="*/ 79 w 226"/>
              <a:gd name="T99" fmla="*/ 141 h 286"/>
              <a:gd name="T100" fmla="*/ 82 w 226"/>
              <a:gd name="T101" fmla="*/ 133 h 286"/>
              <a:gd name="T102" fmla="*/ 105 w 226"/>
              <a:gd name="T103" fmla="*/ 125 h 286"/>
              <a:gd name="T104" fmla="*/ 119 w 226"/>
              <a:gd name="T105" fmla="*/ 185 h 286"/>
              <a:gd name="T106" fmla="*/ 146 w 226"/>
              <a:gd name="T107" fmla="*/ 197 h 286"/>
              <a:gd name="T108" fmla="*/ 119 w 226"/>
              <a:gd name="T109" fmla="*/ 216 h 286"/>
              <a:gd name="T110" fmla="*/ 119 w 226"/>
              <a:gd name="T111" fmla="*/ 18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" h="286">
                <a:moveTo>
                  <a:pt x="226" y="173"/>
                </a:moveTo>
                <a:cubicBezTo>
                  <a:pt x="226" y="236"/>
                  <a:pt x="175" y="286"/>
                  <a:pt x="113" y="286"/>
                </a:cubicBezTo>
                <a:cubicBezTo>
                  <a:pt x="51" y="286"/>
                  <a:pt x="0" y="236"/>
                  <a:pt x="0" y="173"/>
                </a:cubicBezTo>
                <a:cubicBezTo>
                  <a:pt x="0" y="127"/>
                  <a:pt x="28" y="87"/>
                  <a:pt x="69" y="70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2"/>
                  <a:pt x="44" y="0"/>
                  <a:pt x="50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82" y="0"/>
                  <a:pt x="186" y="2"/>
                  <a:pt x="186" y="8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98" y="87"/>
                  <a:pt x="226" y="127"/>
                  <a:pt x="226" y="173"/>
                </a:cubicBezTo>
                <a:close/>
                <a:moveTo>
                  <a:pt x="156" y="145"/>
                </a:moveTo>
                <a:cubicBezTo>
                  <a:pt x="159" y="146"/>
                  <a:pt x="159" y="146"/>
                  <a:pt x="159" y="146"/>
                </a:cubicBezTo>
                <a:cubicBezTo>
                  <a:pt x="174" y="115"/>
                  <a:pt x="174" y="115"/>
                  <a:pt x="174" y="115"/>
                </a:cubicBezTo>
                <a:cubicBezTo>
                  <a:pt x="172" y="114"/>
                  <a:pt x="172" y="114"/>
                  <a:pt x="172" y="114"/>
                </a:cubicBezTo>
                <a:cubicBezTo>
                  <a:pt x="170" y="115"/>
                  <a:pt x="169" y="116"/>
                  <a:pt x="167" y="116"/>
                </a:cubicBezTo>
                <a:cubicBezTo>
                  <a:pt x="166" y="116"/>
                  <a:pt x="165" y="116"/>
                  <a:pt x="163" y="115"/>
                </a:cubicBezTo>
                <a:cubicBezTo>
                  <a:pt x="142" y="107"/>
                  <a:pt x="132" y="103"/>
                  <a:pt x="119" y="103"/>
                </a:cubicBezTo>
                <a:cubicBezTo>
                  <a:pt x="119" y="97"/>
                  <a:pt x="119" y="97"/>
                  <a:pt x="119" y="97"/>
                </a:cubicBezTo>
                <a:cubicBezTo>
                  <a:pt x="119" y="94"/>
                  <a:pt x="121" y="92"/>
                  <a:pt x="126" y="90"/>
                </a:cubicBezTo>
                <a:cubicBezTo>
                  <a:pt x="126" y="87"/>
                  <a:pt x="126" y="87"/>
                  <a:pt x="126" y="87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90"/>
                  <a:pt x="99" y="90"/>
                  <a:pt x="99" y="90"/>
                </a:cubicBezTo>
                <a:cubicBezTo>
                  <a:pt x="104" y="92"/>
                  <a:pt x="105" y="94"/>
                  <a:pt x="105" y="97"/>
                </a:cubicBezTo>
                <a:cubicBezTo>
                  <a:pt x="105" y="102"/>
                  <a:pt x="105" y="102"/>
                  <a:pt x="105" y="102"/>
                </a:cubicBezTo>
                <a:cubicBezTo>
                  <a:pt x="72" y="103"/>
                  <a:pt x="52" y="119"/>
                  <a:pt x="52" y="144"/>
                </a:cubicBezTo>
                <a:cubicBezTo>
                  <a:pt x="52" y="170"/>
                  <a:pt x="66" y="179"/>
                  <a:pt x="105" y="182"/>
                </a:cubicBezTo>
                <a:cubicBezTo>
                  <a:pt x="105" y="215"/>
                  <a:pt x="105" y="215"/>
                  <a:pt x="105" y="215"/>
                </a:cubicBezTo>
                <a:cubicBezTo>
                  <a:pt x="78" y="213"/>
                  <a:pt x="65" y="202"/>
                  <a:pt x="65" y="193"/>
                </a:cubicBezTo>
                <a:cubicBezTo>
                  <a:pt x="62" y="192"/>
                  <a:pt x="62" y="192"/>
                  <a:pt x="62" y="192"/>
                </a:cubicBezTo>
                <a:cubicBezTo>
                  <a:pt x="48" y="224"/>
                  <a:pt x="48" y="224"/>
                  <a:pt x="48" y="224"/>
                </a:cubicBezTo>
                <a:cubicBezTo>
                  <a:pt x="50" y="226"/>
                  <a:pt x="50" y="226"/>
                  <a:pt x="50" y="226"/>
                </a:cubicBezTo>
                <a:cubicBezTo>
                  <a:pt x="52" y="224"/>
                  <a:pt x="53" y="224"/>
                  <a:pt x="54" y="224"/>
                </a:cubicBezTo>
                <a:cubicBezTo>
                  <a:pt x="55" y="224"/>
                  <a:pt x="56" y="224"/>
                  <a:pt x="57" y="225"/>
                </a:cubicBezTo>
                <a:cubicBezTo>
                  <a:pt x="74" y="233"/>
                  <a:pt x="90" y="238"/>
                  <a:pt x="105" y="239"/>
                </a:cubicBezTo>
                <a:cubicBezTo>
                  <a:pt x="105" y="245"/>
                  <a:pt x="105" y="245"/>
                  <a:pt x="105" y="245"/>
                </a:cubicBezTo>
                <a:cubicBezTo>
                  <a:pt x="105" y="249"/>
                  <a:pt x="104" y="251"/>
                  <a:pt x="99" y="252"/>
                </a:cubicBezTo>
                <a:cubicBezTo>
                  <a:pt x="99" y="255"/>
                  <a:pt x="99" y="255"/>
                  <a:pt x="99" y="255"/>
                </a:cubicBezTo>
                <a:cubicBezTo>
                  <a:pt x="126" y="255"/>
                  <a:pt x="126" y="255"/>
                  <a:pt x="126" y="255"/>
                </a:cubicBezTo>
                <a:cubicBezTo>
                  <a:pt x="126" y="252"/>
                  <a:pt x="126" y="252"/>
                  <a:pt x="126" y="252"/>
                </a:cubicBezTo>
                <a:cubicBezTo>
                  <a:pt x="121" y="251"/>
                  <a:pt x="119" y="249"/>
                  <a:pt x="119" y="245"/>
                </a:cubicBezTo>
                <a:cubicBezTo>
                  <a:pt x="119" y="239"/>
                  <a:pt x="119" y="239"/>
                  <a:pt x="119" y="239"/>
                </a:cubicBezTo>
                <a:cubicBezTo>
                  <a:pt x="153" y="237"/>
                  <a:pt x="174" y="220"/>
                  <a:pt x="174" y="195"/>
                </a:cubicBezTo>
                <a:cubicBezTo>
                  <a:pt x="174" y="171"/>
                  <a:pt x="156" y="159"/>
                  <a:pt x="123" y="155"/>
                </a:cubicBezTo>
                <a:cubicBezTo>
                  <a:pt x="119" y="155"/>
                  <a:pt x="119" y="155"/>
                  <a:pt x="119" y="155"/>
                </a:cubicBezTo>
                <a:cubicBezTo>
                  <a:pt x="119" y="125"/>
                  <a:pt x="119" y="125"/>
                  <a:pt x="119" y="125"/>
                </a:cubicBezTo>
                <a:cubicBezTo>
                  <a:pt x="127" y="126"/>
                  <a:pt x="135" y="128"/>
                  <a:pt x="144" y="132"/>
                </a:cubicBezTo>
                <a:cubicBezTo>
                  <a:pt x="154" y="138"/>
                  <a:pt x="156" y="140"/>
                  <a:pt x="156" y="145"/>
                </a:cubicBezTo>
                <a:close/>
                <a:moveTo>
                  <a:pt x="105" y="125"/>
                </a:moveTo>
                <a:cubicBezTo>
                  <a:pt x="105" y="154"/>
                  <a:pt x="105" y="154"/>
                  <a:pt x="105" y="154"/>
                </a:cubicBezTo>
                <a:cubicBezTo>
                  <a:pt x="88" y="152"/>
                  <a:pt x="79" y="151"/>
                  <a:pt x="79" y="141"/>
                </a:cubicBezTo>
                <a:cubicBezTo>
                  <a:pt x="79" y="138"/>
                  <a:pt x="80" y="136"/>
                  <a:pt x="82" y="133"/>
                </a:cubicBezTo>
                <a:cubicBezTo>
                  <a:pt x="87" y="127"/>
                  <a:pt x="94" y="126"/>
                  <a:pt x="105" y="125"/>
                </a:cubicBezTo>
                <a:close/>
                <a:moveTo>
                  <a:pt x="119" y="185"/>
                </a:moveTo>
                <a:cubicBezTo>
                  <a:pt x="140" y="187"/>
                  <a:pt x="146" y="188"/>
                  <a:pt x="146" y="197"/>
                </a:cubicBezTo>
                <a:cubicBezTo>
                  <a:pt x="146" y="207"/>
                  <a:pt x="138" y="214"/>
                  <a:pt x="119" y="216"/>
                </a:cubicBezTo>
                <a:lnTo>
                  <a:pt x="119" y="1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1" name="Freeform 53"/>
          <p:cNvSpPr>
            <a:spLocks/>
          </p:cNvSpPr>
          <p:nvPr/>
        </p:nvSpPr>
        <p:spPr bwMode="auto">
          <a:xfrm>
            <a:off x="1860255" y="2682544"/>
            <a:ext cx="256050" cy="211734"/>
          </a:xfrm>
          <a:custGeom>
            <a:avLst/>
            <a:gdLst>
              <a:gd name="T0" fmla="*/ 61 w 156"/>
              <a:gd name="T1" fmla="*/ 129 h 129"/>
              <a:gd name="T2" fmla="*/ 0 w 156"/>
              <a:gd name="T3" fmla="*/ 69 h 129"/>
              <a:gd name="T4" fmla="*/ 22 w 156"/>
              <a:gd name="T5" fmla="*/ 47 h 129"/>
              <a:gd name="T6" fmla="*/ 57 w 156"/>
              <a:gd name="T7" fmla="*/ 82 h 129"/>
              <a:gd name="T8" fmla="*/ 132 w 156"/>
              <a:gd name="T9" fmla="*/ 0 h 129"/>
              <a:gd name="T10" fmla="*/ 156 w 156"/>
              <a:gd name="T11" fmla="*/ 23 h 129"/>
              <a:gd name="T12" fmla="*/ 61 w 156"/>
              <a:gd name="T1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29">
                <a:moveTo>
                  <a:pt x="61" y="129"/>
                </a:moveTo>
                <a:lnTo>
                  <a:pt x="0" y="69"/>
                </a:lnTo>
                <a:lnTo>
                  <a:pt x="22" y="47"/>
                </a:lnTo>
                <a:lnTo>
                  <a:pt x="57" y="82"/>
                </a:lnTo>
                <a:lnTo>
                  <a:pt x="132" y="0"/>
                </a:lnTo>
                <a:lnTo>
                  <a:pt x="156" y="23"/>
                </a:lnTo>
                <a:lnTo>
                  <a:pt x="61" y="1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2" name="Freeform 54"/>
          <p:cNvSpPr>
            <a:spLocks noEditPoints="1"/>
          </p:cNvSpPr>
          <p:nvPr/>
        </p:nvSpPr>
        <p:spPr bwMode="auto">
          <a:xfrm>
            <a:off x="2167187" y="2694033"/>
            <a:ext cx="205169" cy="203527"/>
          </a:xfrm>
          <a:custGeom>
            <a:avLst/>
            <a:gdLst>
              <a:gd name="T0" fmla="*/ 32 w 243"/>
              <a:gd name="T1" fmla="*/ 240 h 240"/>
              <a:gd name="T2" fmla="*/ 0 w 243"/>
              <a:gd name="T3" fmla="*/ 209 h 240"/>
              <a:gd name="T4" fmla="*/ 32 w 243"/>
              <a:gd name="T5" fmla="*/ 177 h 240"/>
              <a:gd name="T6" fmla="*/ 64 w 243"/>
              <a:gd name="T7" fmla="*/ 209 h 240"/>
              <a:gd name="T8" fmla="*/ 32 w 243"/>
              <a:gd name="T9" fmla="*/ 240 h 240"/>
              <a:gd name="T10" fmla="*/ 196 w 243"/>
              <a:gd name="T11" fmla="*/ 238 h 240"/>
              <a:gd name="T12" fmla="*/ 2 w 243"/>
              <a:gd name="T13" fmla="*/ 44 h 240"/>
              <a:gd name="T14" fmla="*/ 2 w 243"/>
              <a:gd name="T15" fmla="*/ 0 h 240"/>
              <a:gd name="T16" fmla="*/ 243 w 243"/>
              <a:gd name="T17" fmla="*/ 238 h 240"/>
              <a:gd name="T18" fmla="*/ 196 w 243"/>
              <a:gd name="T19" fmla="*/ 238 h 240"/>
              <a:gd name="T20" fmla="*/ 111 w 243"/>
              <a:gd name="T21" fmla="*/ 238 h 240"/>
              <a:gd name="T22" fmla="*/ 2 w 243"/>
              <a:gd name="T23" fmla="*/ 127 h 240"/>
              <a:gd name="T24" fmla="*/ 2 w 243"/>
              <a:gd name="T25" fmla="*/ 86 h 240"/>
              <a:gd name="T26" fmla="*/ 154 w 243"/>
              <a:gd name="T27" fmla="*/ 238 h 240"/>
              <a:gd name="T28" fmla="*/ 111 w 243"/>
              <a:gd name="T29" fmla="*/ 23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3" h="240">
                <a:moveTo>
                  <a:pt x="32" y="240"/>
                </a:moveTo>
                <a:cubicBezTo>
                  <a:pt x="15" y="240"/>
                  <a:pt x="0" y="226"/>
                  <a:pt x="0" y="209"/>
                </a:cubicBezTo>
                <a:cubicBezTo>
                  <a:pt x="0" y="191"/>
                  <a:pt x="15" y="177"/>
                  <a:pt x="32" y="177"/>
                </a:cubicBezTo>
                <a:cubicBezTo>
                  <a:pt x="49" y="177"/>
                  <a:pt x="64" y="191"/>
                  <a:pt x="64" y="209"/>
                </a:cubicBezTo>
                <a:cubicBezTo>
                  <a:pt x="64" y="226"/>
                  <a:pt x="49" y="240"/>
                  <a:pt x="32" y="240"/>
                </a:cubicBezTo>
                <a:close/>
                <a:moveTo>
                  <a:pt x="196" y="238"/>
                </a:moveTo>
                <a:cubicBezTo>
                  <a:pt x="196" y="134"/>
                  <a:pt x="106" y="44"/>
                  <a:pt x="2" y="44"/>
                </a:cubicBezTo>
                <a:cubicBezTo>
                  <a:pt x="2" y="0"/>
                  <a:pt x="2" y="0"/>
                  <a:pt x="2" y="0"/>
                </a:cubicBezTo>
                <a:cubicBezTo>
                  <a:pt x="130" y="0"/>
                  <a:pt x="243" y="97"/>
                  <a:pt x="243" y="238"/>
                </a:cubicBezTo>
                <a:lnTo>
                  <a:pt x="196" y="238"/>
                </a:lnTo>
                <a:close/>
                <a:moveTo>
                  <a:pt x="111" y="238"/>
                </a:moveTo>
                <a:cubicBezTo>
                  <a:pt x="111" y="178"/>
                  <a:pt x="62" y="127"/>
                  <a:pt x="2" y="127"/>
                </a:cubicBezTo>
                <a:cubicBezTo>
                  <a:pt x="2" y="86"/>
                  <a:pt x="2" y="86"/>
                  <a:pt x="2" y="86"/>
                </a:cubicBezTo>
                <a:cubicBezTo>
                  <a:pt x="82" y="86"/>
                  <a:pt x="154" y="142"/>
                  <a:pt x="154" y="238"/>
                </a:cubicBezTo>
                <a:lnTo>
                  <a:pt x="111" y="23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3" name="Freeform 55"/>
          <p:cNvSpPr>
            <a:spLocks/>
          </p:cNvSpPr>
          <p:nvPr/>
        </p:nvSpPr>
        <p:spPr bwMode="auto">
          <a:xfrm>
            <a:off x="2413389" y="2669413"/>
            <a:ext cx="244561" cy="231430"/>
          </a:xfrm>
          <a:custGeom>
            <a:avLst/>
            <a:gdLst>
              <a:gd name="T0" fmla="*/ 74 w 149"/>
              <a:gd name="T1" fmla="*/ 0 h 141"/>
              <a:gd name="T2" fmla="*/ 91 w 149"/>
              <a:gd name="T3" fmla="*/ 53 h 141"/>
              <a:gd name="T4" fmla="*/ 149 w 149"/>
              <a:gd name="T5" fmla="*/ 53 h 141"/>
              <a:gd name="T6" fmla="*/ 102 w 149"/>
              <a:gd name="T7" fmla="*/ 87 h 141"/>
              <a:gd name="T8" fmla="*/ 120 w 149"/>
              <a:gd name="T9" fmla="*/ 141 h 141"/>
              <a:gd name="T10" fmla="*/ 74 w 149"/>
              <a:gd name="T11" fmla="*/ 108 h 141"/>
              <a:gd name="T12" fmla="*/ 28 w 149"/>
              <a:gd name="T13" fmla="*/ 141 h 141"/>
              <a:gd name="T14" fmla="*/ 45 w 149"/>
              <a:gd name="T15" fmla="*/ 87 h 141"/>
              <a:gd name="T16" fmla="*/ 0 w 149"/>
              <a:gd name="T17" fmla="*/ 53 h 141"/>
              <a:gd name="T18" fmla="*/ 56 w 149"/>
              <a:gd name="T19" fmla="*/ 53 h 141"/>
              <a:gd name="T20" fmla="*/ 74 w 149"/>
              <a:gd name="T2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9" h="141">
                <a:moveTo>
                  <a:pt x="74" y="0"/>
                </a:moveTo>
                <a:lnTo>
                  <a:pt x="91" y="53"/>
                </a:lnTo>
                <a:lnTo>
                  <a:pt x="149" y="53"/>
                </a:lnTo>
                <a:lnTo>
                  <a:pt x="102" y="87"/>
                </a:lnTo>
                <a:lnTo>
                  <a:pt x="120" y="141"/>
                </a:lnTo>
                <a:lnTo>
                  <a:pt x="74" y="108"/>
                </a:lnTo>
                <a:lnTo>
                  <a:pt x="28" y="141"/>
                </a:lnTo>
                <a:lnTo>
                  <a:pt x="45" y="87"/>
                </a:lnTo>
                <a:lnTo>
                  <a:pt x="0" y="53"/>
                </a:lnTo>
                <a:lnTo>
                  <a:pt x="56" y="53"/>
                </a:lnTo>
                <a:lnTo>
                  <a:pt x="7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4" name="Freeform 56"/>
          <p:cNvSpPr>
            <a:spLocks noEditPoints="1"/>
          </p:cNvSpPr>
          <p:nvPr/>
        </p:nvSpPr>
        <p:spPr bwMode="auto">
          <a:xfrm>
            <a:off x="2687494" y="2661206"/>
            <a:ext cx="283953" cy="242919"/>
          </a:xfrm>
          <a:custGeom>
            <a:avLst/>
            <a:gdLst>
              <a:gd name="T0" fmla="*/ 265 w 334"/>
              <a:gd name="T1" fmla="*/ 237 h 287"/>
              <a:gd name="T2" fmla="*/ 265 w 334"/>
              <a:gd name="T3" fmla="*/ 276 h 287"/>
              <a:gd name="T4" fmla="*/ 226 w 334"/>
              <a:gd name="T5" fmla="*/ 276 h 287"/>
              <a:gd name="T6" fmla="*/ 156 w 334"/>
              <a:gd name="T7" fmla="*/ 202 h 287"/>
              <a:gd name="T8" fmla="*/ 92 w 334"/>
              <a:gd name="T9" fmla="*/ 280 h 287"/>
              <a:gd name="T10" fmla="*/ 68 w 334"/>
              <a:gd name="T11" fmla="*/ 280 h 287"/>
              <a:gd name="T12" fmla="*/ 52 w 334"/>
              <a:gd name="T13" fmla="*/ 263 h 287"/>
              <a:gd name="T14" fmla="*/ 52 w 334"/>
              <a:gd name="T15" fmla="*/ 240 h 287"/>
              <a:gd name="T16" fmla="*/ 126 w 334"/>
              <a:gd name="T17" fmla="*/ 171 h 287"/>
              <a:gd name="T18" fmla="*/ 90 w 334"/>
              <a:gd name="T19" fmla="*/ 136 h 287"/>
              <a:gd name="T20" fmla="*/ 62 w 334"/>
              <a:gd name="T21" fmla="*/ 125 h 287"/>
              <a:gd name="T22" fmla="*/ 27 w 334"/>
              <a:gd name="T23" fmla="*/ 120 h 287"/>
              <a:gd name="T24" fmla="*/ 2 w 334"/>
              <a:gd name="T25" fmla="*/ 70 h 287"/>
              <a:gd name="T26" fmla="*/ 4 w 334"/>
              <a:gd name="T27" fmla="*/ 67 h 287"/>
              <a:gd name="T28" fmla="*/ 31 w 334"/>
              <a:gd name="T29" fmla="*/ 84 h 287"/>
              <a:gd name="T30" fmla="*/ 60 w 334"/>
              <a:gd name="T31" fmla="*/ 75 h 287"/>
              <a:gd name="T32" fmla="*/ 59 w 334"/>
              <a:gd name="T33" fmla="*/ 42 h 287"/>
              <a:gd name="T34" fmla="*/ 32 w 334"/>
              <a:gd name="T35" fmla="*/ 25 h 287"/>
              <a:gd name="T36" fmla="*/ 34 w 334"/>
              <a:gd name="T37" fmla="*/ 21 h 287"/>
              <a:gd name="T38" fmla="*/ 88 w 334"/>
              <a:gd name="T39" fmla="*/ 23 h 287"/>
              <a:gd name="T40" fmla="*/ 97 w 334"/>
              <a:gd name="T41" fmla="*/ 30 h 287"/>
              <a:gd name="T42" fmla="*/ 111 w 334"/>
              <a:gd name="T43" fmla="*/ 75 h 287"/>
              <a:gd name="T44" fmla="*/ 121 w 334"/>
              <a:gd name="T45" fmla="*/ 103 h 287"/>
              <a:gd name="T46" fmla="*/ 157 w 334"/>
              <a:gd name="T47" fmla="*/ 139 h 287"/>
              <a:gd name="T48" fmla="*/ 199 w 334"/>
              <a:gd name="T49" fmla="*/ 95 h 287"/>
              <a:gd name="T50" fmla="*/ 230 w 334"/>
              <a:gd name="T51" fmla="*/ 127 h 287"/>
              <a:gd name="T52" fmla="*/ 189 w 334"/>
              <a:gd name="T53" fmla="*/ 169 h 287"/>
              <a:gd name="T54" fmla="*/ 265 w 334"/>
              <a:gd name="T55" fmla="*/ 237 h 287"/>
              <a:gd name="T56" fmla="*/ 330 w 334"/>
              <a:gd name="T57" fmla="*/ 128 h 287"/>
              <a:gd name="T58" fmla="*/ 306 w 334"/>
              <a:gd name="T59" fmla="*/ 151 h 287"/>
              <a:gd name="T60" fmla="*/ 289 w 334"/>
              <a:gd name="T61" fmla="*/ 151 h 287"/>
              <a:gd name="T62" fmla="*/ 284 w 334"/>
              <a:gd name="T63" fmla="*/ 146 h 287"/>
              <a:gd name="T64" fmla="*/ 280 w 334"/>
              <a:gd name="T65" fmla="*/ 133 h 287"/>
              <a:gd name="T66" fmla="*/ 276 w 334"/>
              <a:gd name="T67" fmla="*/ 116 h 287"/>
              <a:gd name="T68" fmla="*/ 247 w 334"/>
              <a:gd name="T69" fmla="*/ 110 h 287"/>
              <a:gd name="T70" fmla="*/ 238 w 334"/>
              <a:gd name="T71" fmla="*/ 119 h 287"/>
              <a:gd name="T72" fmla="*/ 206 w 334"/>
              <a:gd name="T73" fmla="*/ 88 h 287"/>
              <a:gd name="T74" fmla="*/ 211 w 334"/>
              <a:gd name="T75" fmla="*/ 83 h 287"/>
              <a:gd name="T76" fmla="*/ 215 w 334"/>
              <a:gd name="T77" fmla="*/ 78 h 287"/>
              <a:gd name="T78" fmla="*/ 214 w 334"/>
              <a:gd name="T79" fmla="*/ 57 h 287"/>
              <a:gd name="T80" fmla="*/ 147 w 334"/>
              <a:gd name="T81" fmla="*/ 30 h 287"/>
              <a:gd name="T82" fmla="*/ 147 w 334"/>
              <a:gd name="T83" fmla="*/ 20 h 287"/>
              <a:gd name="T84" fmla="*/ 266 w 334"/>
              <a:gd name="T85" fmla="*/ 45 h 287"/>
              <a:gd name="T86" fmla="*/ 289 w 334"/>
              <a:gd name="T87" fmla="*/ 68 h 287"/>
              <a:gd name="T88" fmla="*/ 297 w 334"/>
              <a:gd name="T89" fmla="*/ 98 h 287"/>
              <a:gd name="T90" fmla="*/ 310 w 334"/>
              <a:gd name="T91" fmla="*/ 104 h 287"/>
              <a:gd name="T92" fmla="*/ 325 w 334"/>
              <a:gd name="T93" fmla="*/ 105 h 287"/>
              <a:gd name="T94" fmla="*/ 330 w 334"/>
              <a:gd name="T95" fmla="*/ 111 h 287"/>
              <a:gd name="T96" fmla="*/ 330 w 334"/>
              <a:gd name="T97" fmla="*/ 128 h 287"/>
              <a:gd name="T98" fmla="*/ 255 w 334"/>
              <a:gd name="T99" fmla="*/ 246 h 287"/>
              <a:gd name="T100" fmla="*/ 235 w 334"/>
              <a:gd name="T101" fmla="*/ 246 h 287"/>
              <a:gd name="T102" fmla="*/ 235 w 334"/>
              <a:gd name="T103" fmla="*/ 266 h 287"/>
              <a:gd name="T104" fmla="*/ 255 w 334"/>
              <a:gd name="T105" fmla="*/ 267 h 287"/>
              <a:gd name="T106" fmla="*/ 255 w 334"/>
              <a:gd name="T107" fmla="*/ 24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4" h="287">
                <a:moveTo>
                  <a:pt x="265" y="237"/>
                </a:moveTo>
                <a:cubicBezTo>
                  <a:pt x="276" y="248"/>
                  <a:pt x="276" y="265"/>
                  <a:pt x="265" y="276"/>
                </a:cubicBezTo>
                <a:cubicBezTo>
                  <a:pt x="254" y="287"/>
                  <a:pt x="236" y="287"/>
                  <a:pt x="226" y="276"/>
                </a:cubicBezTo>
                <a:cubicBezTo>
                  <a:pt x="156" y="202"/>
                  <a:pt x="156" y="202"/>
                  <a:pt x="156" y="202"/>
                </a:cubicBezTo>
                <a:cubicBezTo>
                  <a:pt x="92" y="280"/>
                  <a:pt x="92" y="280"/>
                  <a:pt x="92" y="280"/>
                </a:cubicBezTo>
                <a:cubicBezTo>
                  <a:pt x="86" y="287"/>
                  <a:pt x="75" y="287"/>
                  <a:pt x="68" y="280"/>
                </a:cubicBezTo>
                <a:cubicBezTo>
                  <a:pt x="52" y="263"/>
                  <a:pt x="52" y="263"/>
                  <a:pt x="52" y="263"/>
                </a:cubicBezTo>
                <a:cubicBezTo>
                  <a:pt x="45" y="257"/>
                  <a:pt x="45" y="246"/>
                  <a:pt x="52" y="240"/>
                </a:cubicBezTo>
                <a:cubicBezTo>
                  <a:pt x="126" y="171"/>
                  <a:pt x="126" y="171"/>
                  <a:pt x="126" y="171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78" y="125"/>
                  <a:pt x="71" y="122"/>
                  <a:pt x="62" y="125"/>
                </a:cubicBezTo>
                <a:cubicBezTo>
                  <a:pt x="52" y="128"/>
                  <a:pt x="39" y="128"/>
                  <a:pt x="27" y="120"/>
                </a:cubicBezTo>
                <a:cubicBezTo>
                  <a:pt x="0" y="103"/>
                  <a:pt x="2" y="70"/>
                  <a:pt x="2" y="70"/>
                </a:cubicBezTo>
                <a:cubicBezTo>
                  <a:pt x="4" y="67"/>
                  <a:pt x="4" y="67"/>
                  <a:pt x="4" y="67"/>
                </a:cubicBezTo>
                <a:cubicBezTo>
                  <a:pt x="4" y="67"/>
                  <a:pt x="28" y="83"/>
                  <a:pt x="31" y="84"/>
                </a:cubicBezTo>
                <a:cubicBezTo>
                  <a:pt x="35" y="87"/>
                  <a:pt x="48" y="93"/>
                  <a:pt x="60" y="75"/>
                </a:cubicBezTo>
                <a:cubicBezTo>
                  <a:pt x="73" y="56"/>
                  <a:pt x="62" y="45"/>
                  <a:pt x="59" y="42"/>
                </a:cubicBezTo>
                <a:cubicBezTo>
                  <a:pt x="56" y="41"/>
                  <a:pt x="32" y="25"/>
                  <a:pt x="32" y="25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62" y="7"/>
                  <a:pt x="88" y="23"/>
                </a:cubicBezTo>
                <a:cubicBezTo>
                  <a:pt x="88" y="23"/>
                  <a:pt x="95" y="27"/>
                  <a:pt x="97" y="30"/>
                </a:cubicBezTo>
                <a:cubicBezTo>
                  <a:pt x="114" y="45"/>
                  <a:pt x="114" y="61"/>
                  <a:pt x="111" y="75"/>
                </a:cubicBezTo>
                <a:cubicBezTo>
                  <a:pt x="108" y="88"/>
                  <a:pt x="111" y="92"/>
                  <a:pt x="121" y="103"/>
                </a:cubicBezTo>
                <a:cubicBezTo>
                  <a:pt x="157" y="139"/>
                  <a:pt x="157" y="139"/>
                  <a:pt x="157" y="139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230" y="127"/>
                  <a:pt x="230" y="127"/>
                  <a:pt x="230" y="127"/>
                </a:cubicBezTo>
                <a:cubicBezTo>
                  <a:pt x="189" y="169"/>
                  <a:pt x="189" y="169"/>
                  <a:pt x="189" y="169"/>
                </a:cubicBezTo>
                <a:lnTo>
                  <a:pt x="265" y="237"/>
                </a:lnTo>
                <a:close/>
                <a:moveTo>
                  <a:pt x="330" y="128"/>
                </a:moveTo>
                <a:cubicBezTo>
                  <a:pt x="306" y="151"/>
                  <a:pt x="306" y="151"/>
                  <a:pt x="306" y="151"/>
                </a:cubicBezTo>
                <a:cubicBezTo>
                  <a:pt x="302" y="156"/>
                  <a:pt x="294" y="156"/>
                  <a:pt x="289" y="151"/>
                </a:cubicBezTo>
                <a:cubicBezTo>
                  <a:pt x="284" y="146"/>
                  <a:pt x="284" y="146"/>
                  <a:pt x="284" y="146"/>
                </a:cubicBezTo>
                <a:cubicBezTo>
                  <a:pt x="280" y="142"/>
                  <a:pt x="278" y="136"/>
                  <a:pt x="280" y="133"/>
                </a:cubicBezTo>
                <a:cubicBezTo>
                  <a:pt x="284" y="130"/>
                  <a:pt x="283" y="123"/>
                  <a:pt x="276" y="116"/>
                </a:cubicBezTo>
                <a:cubicBezTo>
                  <a:pt x="265" y="105"/>
                  <a:pt x="252" y="104"/>
                  <a:pt x="247" y="110"/>
                </a:cubicBezTo>
                <a:cubicBezTo>
                  <a:pt x="245" y="112"/>
                  <a:pt x="238" y="119"/>
                  <a:pt x="238" y="119"/>
                </a:cubicBezTo>
                <a:cubicBezTo>
                  <a:pt x="206" y="88"/>
                  <a:pt x="206" y="88"/>
                  <a:pt x="206" y="88"/>
                </a:cubicBezTo>
                <a:cubicBezTo>
                  <a:pt x="211" y="83"/>
                  <a:pt x="211" y="83"/>
                  <a:pt x="211" y="83"/>
                </a:cubicBezTo>
                <a:cubicBezTo>
                  <a:pt x="211" y="83"/>
                  <a:pt x="212" y="81"/>
                  <a:pt x="215" y="78"/>
                </a:cubicBezTo>
                <a:cubicBezTo>
                  <a:pt x="225" y="68"/>
                  <a:pt x="214" y="57"/>
                  <a:pt x="214" y="57"/>
                </a:cubicBezTo>
                <a:cubicBezTo>
                  <a:pt x="186" y="30"/>
                  <a:pt x="147" y="30"/>
                  <a:pt x="147" y="30"/>
                </a:cubicBezTo>
                <a:cubicBezTo>
                  <a:pt x="147" y="20"/>
                  <a:pt x="147" y="20"/>
                  <a:pt x="147" y="20"/>
                </a:cubicBezTo>
                <a:cubicBezTo>
                  <a:pt x="226" y="0"/>
                  <a:pt x="255" y="34"/>
                  <a:pt x="266" y="45"/>
                </a:cubicBezTo>
                <a:cubicBezTo>
                  <a:pt x="276" y="55"/>
                  <a:pt x="286" y="65"/>
                  <a:pt x="289" y="68"/>
                </a:cubicBezTo>
                <a:cubicBezTo>
                  <a:pt x="295" y="73"/>
                  <a:pt x="289" y="89"/>
                  <a:pt x="297" y="98"/>
                </a:cubicBezTo>
                <a:cubicBezTo>
                  <a:pt x="301" y="102"/>
                  <a:pt x="306" y="104"/>
                  <a:pt x="310" y="104"/>
                </a:cubicBezTo>
                <a:cubicBezTo>
                  <a:pt x="314" y="100"/>
                  <a:pt x="321" y="101"/>
                  <a:pt x="325" y="105"/>
                </a:cubicBezTo>
                <a:cubicBezTo>
                  <a:pt x="330" y="111"/>
                  <a:pt x="330" y="111"/>
                  <a:pt x="330" y="111"/>
                </a:cubicBezTo>
                <a:cubicBezTo>
                  <a:pt x="334" y="115"/>
                  <a:pt x="334" y="123"/>
                  <a:pt x="330" y="128"/>
                </a:cubicBezTo>
                <a:close/>
                <a:moveTo>
                  <a:pt x="255" y="246"/>
                </a:moveTo>
                <a:cubicBezTo>
                  <a:pt x="250" y="240"/>
                  <a:pt x="241" y="240"/>
                  <a:pt x="235" y="246"/>
                </a:cubicBezTo>
                <a:cubicBezTo>
                  <a:pt x="230" y="251"/>
                  <a:pt x="230" y="261"/>
                  <a:pt x="235" y="266"/>
                </a:cubicBezTo>
                <a:cubicBezTo>
                  <a:pt x="241" y="272"/>
                  <a:pt x="250" y="273"/>
                  <a:pt x="255" y="267"/>
                </a:cubicBezTo>
                <a:cubicBezTo>
                  <a:pt x="261" y="261"/>
                  <a:pt x="261" y="251"/>
                  <a:pt x="255" y="2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5" name="Freeform 57"/>
          <p:cNvSpPr>
            <a:spLocks noEditPoints="1"/>
          </p:cNvSpPr>
          <p:nvPr/>
        </p:nvSpPr>
        <p:spPr bwMode="auto">
          <a:xfrm>
            <a:off x="3114244" y="2653000"/>
            <a:ext cx="180548" cy="260975"/>
          </a:xfrm>
          <a:custGeom>
            <a:avLst/>
            <a:gdLst>
              <a:gd name="T0" fmla="*/ 170 w 213"/>
              <a:gd name="T1" fmla="*/ 275 h 306"/>
              <a:gd name="T2" fmla="*/ 71 w 213"/>
              <a:gd name="T3" fmla="*/ 306 h 306"/>
              <a:gd name="T4" fmla="*/ 41 w 213"/>
              <a:gd name="T5" fmla="*/ 194 h 306"/>
              <a:gd name="T6" fmla="*/ 58 w 213"/>
              <a:gd name="T7" fmla="*/ 211 h 306"/>
              <a:gd name="T8" fmla="*/ 89 w 213"/>
              <a:gd name="T9" fmla="*/ 216 h 306"/>
              <a:gd name="T10" fmla="*/ 127 w 213"/>
              <a:gd name="T11" fmla="*/ 211 h 306"/>
              <a:gd name="T12" fmla="*/ 165 w 213"/>
              <a:gd name="T13" fmla="*/ 201 h 306"/>
              <a:gd name="T14" fmla="*/ 172 w 213"/>
              <a:gd name="T15" fmla="*/ 194 h 306"/>
              <a:gd name="T16" fmla="*/ 174 w 213"/>
              <a:gd name="T17" fmla="*/ 117 h 306"/>
              <a:gd name="T18" fmla="*/ 202 w 213"/>
              <a:gd name="T19" fmla="*/ 131 h 306"/>
              <a:gd name="T20" fmla="*/ 164 w 213"/>
              <a:gd name="T21" fmla="*/ 142 h 306"/>
              <a:gd name="T22" fmla="*/ 184 w 213"/>
              <a:gd name="T23" fmla="*/ 166 h 306"/>
              <a:gd name="T24" fmla="*/ 144 w 213"/>
              <a:gd name="T25" fmla="*/ 161 h 306"/>
              <a:gd name="T26" fmla="*/ 154 w 213"/>
              <a:gd name="T27" fmla="*/ 192 h 306"/>
              <a:gd name="T28" fmla="*/ 119 w 213"/>
              <a:gd name="T29" fmla="*/ 172 h 306"/>
              <a:gd name="T30" fmla="*/ 116 w 213"/>
              <a:gd name="T31" fmla="*/ 203 h 306"/>
              <a:gd name="T32" fmla="*/ 92 w 213"/>
              <a:gd name="T33" fmla="*/ 172 h 306"/>
              <a:gd name="T34" fmla="*/ 74 w 213"/>
              <a:gd name="T35" fmla="*/ 200 h 306"/>
              <a:gd name="T36" fmla="*/ 66 w 213"/>
              <a:gd name="T37" fmla="*/ 162 h 306"/>
              <a:gd name="T38" fmla="*/ 45 w 213"/>
              <a:gd name="T39" fmla="*/ 182 h 306"/>
              <a:gd name="T40" fmla="*/ 46 w 213"/>
              <a:gd name="T41" fmla="*/ 142 h 306"/>
              <a:gd name="T42" fmla="*/ 24 w 213"/>
              <a:gd name="T43" fmla="*/ 154 h 306"/>
              <a:gd name="T44" fmla="*/ 36 w 213"/>
              <a:gd name="T45" fmla="*/ 117 h 306"/>
              <a:gd name="T46" fmla="*/ 5 w 213"/>
              <a:gd name="T47" fmla="*/ 113 h 306"/>
              <a:gd name="T48" fmla="*/ 36 w 213"/>
              <a:gd name="T49" fmla="*/ 90 h 306"/>
              <a:gd name="T50" fmla="*/ 8 w 213"/>
              <a:gd name="T51" fmla="*/ 74 h 306"/>
              <a:gd name="T52" fmla="*/ 46 w 213"/>
              <a:gd name="T53" fmla="*/ 64 h 306"/>
              <a:gd name="T54" fmla="*/ 27 w 213"/>
              <a:gd name="T55" fmla="*/ 39 h 306"/>
              <a:gd name="T56" fmla="*/ 65 w 213"/>
              <a:gd name="T57" fmla="*/ 44 h 306"/>
              <a:gd name="T58" fmla="*/ 57 w 213"/>
              <a:gd name="T59" fmla="*/ 14 h 306"/>
              <a:gd name="T60" fmla="*/ 91 w 213"/>
              <a:gd name="T61" fmla="*/ 34 h 306"/>
              <a:gd name="T62" fmla="*/ 95 w 213"/>
              <a:gd name="T63" fmla="*/ 2 h 306"/>
              <a:gd name="T64" fmla="*/ 119 w 213"/>
              <a:gd name="T65" fmla="*/ 34 h 306"/>
              <a:gd name="T66" fmla="*/ 136 w 213"/>
              <a:gd name="T67" fmla="*/ 6 h 306"/>
              <a:gd name="T68" fmla="*/ 144 w 213"/>
              <a:gd name="T69" fmla="*/ 44 h 306"/>
              <a:gd name="T70" fmla="*/ 165 w 213"/>
              <a:gd name="T71" fmla="*/ 24 h 306"/>
              <a:gd name="T72" fmla="*/ 163 w 213"/>
              <a:gd name="T73" fmla="*/ 63 h 306"/>
              <a:gd name="T74" fmla="*/ 186 w 213"/>
              <a:gd name="T75" fmla="*/ 52 h 306"/>
              <a:gd name="T76" fmla="*/ 174 w 213"/>
              <a:gd name="T77" fmla="*/ 89 h 306"/>
              <a:gd name="T78" fmla="*/ 206 w 213"/>
              <a:gd name="T79" fmla="*/ 92 h 306"/>
              <a:gd name="T80" fmla="*/ 105 w 213"/>
              <a:gd name="T81" fmla="*/ 36 h 306"/>
              <a:gd name="T82" fmla="*/ 172 w 213"/>
              <a:gd name="T83" fmla="*/ 103 h 306"/>
              <a:gd name="T84" fmla="*/ 53 w 213"/>
              <a:gd name="T85" fmla="*/ 103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3" h="306">
                <a:moveTo>
                  <a:pt x="172" y="194"/>
                </a:moveTo>
                <a:cubicBezTo>
                  <a:pt x="213" y="271"/>
                  <a:pt x="213" y="271"/>
                  <a:pt x="213" y="271"/>
                </a:cubicBezTo>
                <a:cubicBezTo>
                  <a:pt x="170" y="275"/>
                  <a:pt x="170" y="275"/>
                  <a:pt x="170" y="275"/>
                </a:cubicBezTo>
                <a:cubicBezTo>
                  <a:pt x="142" y="306"/>
                  <a:pt x="142" y="306"/>
                  <a:pt x="142" y="306"/>
                </a:cubicBezTo>
                <a:cubicBezTo>
                  <a:pt x="107" y="250"/>
                  <a:pt x="107" y="250"/>
                  <a:pt x="107" y="250"/>
                </a:cubicBezTo>
                <a:cubicBezTo>
                  <a:pt x="71" y="306"/>
                  <a:pt x="71" y="306"/>
                  <a:pt x="71" y="306"/>
                </a:cubicBezTo>
                <a:cubicBezTo>
                  <a:pt x="42" y="274"/>
                  <a:pt x="42" y="274"/>
                  <a:pt x="42" y="274"/>
                </a:cubicBezTo>
                <a:cubicBezTo>
                  <a:pt x="0" y="271"/>
                  <a:pt x="0" y="271"/>
                  <a:pt x="0" y="271"/>
                </a:cubicBezTo>
                <a:cubicBezTo>
                  <a:pt x="41" y="194"/>
                  <a:pt x="41" y="194"/>
                  <a:pt x="41" y="194"/>
                </a:cubicBezTo>
                <a:cubicBezTo>
                  <a:pt x="41" y="194"/>
                  <a:pt x="41" y="194"/>
                  <a:pt x="41" y="194"/>
                </a:cubicBezTo>
                <a:cubicBezTo>
                  <a:pt x="42" y="197"/>
                  <a:pt x="43" y="199"/>
                  <a:pt x="45" y="201"/>
                </a:cubicBezTo>
                <a:cubicBezTo>
                  <a:pt x="48" y="206"/>
                  <a:pt x="52" y="208"/>
                  <a:pt x="58" y="211"/>
                </a:cubicBezTo>
                <a:cubicBezTo>
                  <a:pt x="63" y="213"/>
                  <a:pt x="67" y="214"/>
                  <a:pt x="71" y="214"/>
                </a:cubicBezTo>
                <a:cubicBezTo>
                  <a:pt x="75" y="214"/>
                  <a:pt x="80" y="213"/>
                  <a:pt x="82" y="211"/>
                </a:cubicBezTo>
                <a:cubicBezTo>
                  <a:pt x="84" y="213"/>
                  <a:pt x="86" y="215"/>
                  <a:pt x="89" y="216"/>
                </a:cubicBezTo>
                <a:cubicBezTo>
                  <a:pt x="93" y="219"/>
                  <a:pt x="99" y="221"/>
                  <a:pt x="105" y="221"/>
                </a:cubicBezTo>
                <a:cubicBezTo>
                  <a:pt x="111" y="221"/>
                  <a:pt x="117" y="219"/>
                  <a:pt x="121" y="216"/>
                </a:cubicBezTo>
                <a:cubicBezTo>
                  <a:pt x="124" y="215"/>
                  <a:pt x="126" y="213"/>
                  <a:pt x="127" y="211"/>
                </a:cubicBezTo>
                <a:cubicBezTo>
                  <a:pt x="131" y="213"/>
                  <a:pt x="135" y="214"/>
                  <a:pt x="139" y="214"/>
                </a:cubicBezTo>
                <a:cubicBezTo>
                  <a:pt x="143" y="214"/>
                  <a:pt x="147" y="213"/>
                  <a:pt x="152" y="211"/>
                </a:cubicBezTo>
                <a:cubicBezTo>
                  <a:pt x="158" y="208"/>
                  <a:pt x="162" y="206"/>
                  <a:pt x="165" y="201"/>
                </a:cubicBezTo>
                <a:cubicBezTo>
                  <a:pt x="167" y="199"/>
                  <a:pt x="169" y="197"/>
                  <a:pt x="170" y="194"/>
                </a:cubicBezTo>
                <a:cubicBezTo>
                  <a:pt x="170" y="194"/>
                  <a:pt x="170" y="194"/>
                  <a:pt x="171" y="194"/>
                </a:cubicBezTo>
                <a:cubicBezTo>
                  <a:pt x="172" y="194"/>
                  <a:pt x="172" y="194"/>
                  <a:pt x="172" y="194"/>
                </a:cubicBezTo>
                <a:close/>
                <a:moveTo>
                  <a:pt x="208" y="103"/>
                </a:moveTo>
                <a:cubicBezTo>
                  <a:pt x="208" y="107"/>
                  <a:pt x="208" y="111"/>
                  <a:pt x="206" y="113"/>
                </a:cubicBezTo>
                <a:cubicBezTo>
                  <a:pt x="204" y="118"/>
                  <a:pt x="179" y="117"/>
                  <a:pt x="174" y="117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74" y="117"/>
                  <a:pt x="174" y="117"/>
                  <a:pt x="174" y="117"/>
                </a:cubicBezTo>
                <a:cubicBezTo>
                  <a:pt x="178" y="119"/>
                  <a:pt x="202" y="127"/>
                  <a:pt x="202" y="131"/>
                </a:cubicBezTo>
                <a:cubicBezTo>
                  <a:pt x="203" y="135"/>
                  <a:pt x="202" y="138"/>
                  <a:pt x="200" y="143"/>
                </a:cubicBezTo>
                <a:cubicBezTo>
                  <a:pt x="197" y="152"/>
                  <a:pt x="190" y="154"/>
                  <a:pt x="186" y="154"/>
                </a:cubicBezTo>
                <a:cubicBezTo>
                  <a:pt x="184" y="154"/>
                  <a:pt x="165" y="143"/>
                  <a:pt x="164" y="142"/>
                </a:cubicBezTo>
                <a:cubicBezTo>
                  <a:pt x="163" y="142"/>
                  <a:pt x="163" y="142"/>
                  <a:pt x="163" y="142"/>
                </a:cubicBezTo>
                <a:cubicBezTo>
                  <a:pt x="163" y="142"/>
                  <a:pt x="163" y="142"/>
                  <a:pt x="163" y="142"/>
                </a:cubicBezTo>
                <a:cubicBezTo>
                  <a:pt x="166" y="145"/>
                  <a:pt x="186" y="162"/>
                  <a:pt x="184" y="166"/>
                </a:cubicBezTo>
                <a:cubicBezTo>
                  <a:pt x="183" y="170"/>
                  <a:pt x="181" y="173"/>
                  <a:pt x="178" y="176"/>
                </a:cubicBezTo>
                <a:cubicBezTo>
                  <a:pt x="174" y="180"/>
                  <a:pt x="170" y="182"/>
                  <a:pt x="165" y="182"/>
                </a:cubicBezTo>
                <a:cubicBezTo>
                  <a:pt x="163" y="182"/>
                  <a:pt x="147" y="164"/>
                  <a:pt x="144" y="161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46" y="165"/>
                  <a:pt x="156" y="188"/>
                  <a:pt x="154" y="192"/>
                </a:cubicBezTo>
                <a:cubicBezTo>
                  <a:pt x="152" y="194"/>
                  <a:pt x="149" y="197"/>
                  <a:pt x="145" y="198"/>
                </a:cubicBezTo>
                <a:cubicBezTo>
                  <a:pt x="142" y="200"/>
                  <a:pt x="139" y="200"/>
                  <a:pt x="136" y="200"/>
                </a:cubicBezTo>
                <a:cubicBezTo>
                  <a:pt x="130" y="200"/>
                  <a:pt x="121" y="176"/>
                  <a:pt x="119" y="172"/>
                </a:cubicBezTo>
                <a:cubicBezTo>
                  <a:pt x="119" y="171"/>
                  <a:pt x="119" y="171"/>
                  <a:pt x="119" y="171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19" y="176"/>
                  <a:pt x="120" y="201"/>
                  <a:pt x="116" y="203"/>
                </a:cubicBezTo>
                <a:cubicBezTo>
                  <a:pt x="113" y="206"/>
                  <a:pt x="109" y="206"/>
                  <a:pt x="105" y="206"/>
                </a:cubicBezTo>
                <a:cubicBezTo>
                  <a:pt x="101" y="206"/>
                  <a:pt x="97" y="206"/>
                  <a:pt x="95" y="203"/>
                </a:cubicBezTo>
                <a:cubicBezTo>
                  <a:pt x="90" y="201"/>
                  <a:pt x="92" y="176"/>
                  <a:pt x="92" y="172"/>
                </a:cubicBezTo>
                <a:cubicBezTo>
                  <a:pt x="92" y="171"/>
                  <a:pt x="92" y="171"/>
                  <a:pt x="92" y="171"/>
                </a:cubicBezTo>
                <a:cubicBezTo>
                  <a:pt x="91" y="172"/>
                  <a:pt x="91" y="172"/>
                  <a:pt x="91" y="172"/>
                </a:cubicBezTo>
                <a:cubicBezTo>
                  <a:pt x="89" y="176"/>
                  <a:pt x="80" y="200"/>
                  <a:pt x="74" y="200"/>
                </a:cubicBezTo>
                <a:cubicBezTo>
                  <a:pt x="72" y="200"/>
                  <a:pt x="69" y="200"/>
                  <a:pt x="65" y="198"/>
                </a:cubicBezTo>
                <a:cubicBezTo>
                  <a:pt x="61" y="197"/>
                  <a:pt x="59" y="194"/>
                  <a:pt x="57" y="192"/>
                </a:cubicBezTo>
                <a:cubicBezTo>
                  <a:pt x="54" y="188"/>
                  <a:pt x="65" y="165"/>
                  <a:pt x="66" y="162"/>
                </a:cubicBezTo>
                <a:cubicBezTo>
                  <a:pt x="67" y="161"/>
                  <a:pt x="67" y="161"/>
                  <a:pt x="67" y="161"/>
                </a:cubicBezTo>
                <a:cubicBezTo>
                  <a:pt x="65" y="161"/>
                  <a:pt x="65" y="161"/>
                  <a:pt x="65" y="161"/>
                </a:cubicBezTo>
                <a:cubicBezTo>
                  <a:pt x="63" y="164"/>
                  <a:pt x="47" y="182"/>
                  <a:pt x="45" y="182"/>
                </a:cubicBezTo>
                <a:cubicBezTo>
                  <a:pt x="41" y="182"/>
                  <a:pt x="36" y="180"/>
                  <a:pt x="32" y="176"/>
                </a:cubicBezTo>
                <a:cubicBezTo>
                  <a:pt x="29" y="173"/>
                  <a:pt x="27" y="170"/>
                  <a:pt x="27" y="166"/>
                </a:cubicBezTo>
                <a:cubicBezTo>
                  <a:pt x="25" y="162"/>
                  <a:pt x="44" y="145"/>
                  <a:pt x="46" y="14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6" y="142"/>
                  <a:pt x="46" y="142"/>
                  <a:pt x="46" y="142"/>
                </a:cubicBezTo>
                <a:cubicBezTo>
                  <a:pt x="45" y="143"/>
                  <a:pt x="26" y="154"/>
                  <a:pt x="24" y="154"/>
                </a:cubicBezTo>
                <a:cubicBezTo>
                  <a:pt x="20" y="154"/>
                  <a:pt x="14" y="152"/>
                  <a:pt x="10" y="143"/>
                </a:cubicBezTo>
                <a:cubicBezTo>
                  <a:pt x="8" y="138"/>
                  <a:pt x="8" y="135"/>
                  <a:pt x="8" y="131"/>
                </a:cubicBezTo>
                <a:cubicBezTo>
                  <a:pt x="8" y="127"/>
                  <a:pt x="32" y="119"/>
                  <a:pt x="36" y="117"/>
                </a:cubicBezTo>
                <a:cubicBezTo>
                  <a:pt x="37" y="117"/>
                  <a:pt x="37" y="117"/>
                  <a:pt x="37" y="117"/>
                </a:cubicBezTo>
                <a:cubicBezTo>
                  <a:pt x="36" y="117"/>
                  <a:pt x="36" y="117"/>
                  <a:pt x="36" y="117"/>
                </a:cubicBezTo>
                <a:cubicBezTo>
                  <a:pt x="32" y="117"/>
                  <a:pt x="7" y="118"/>
                  <a:pt x="5" y="113"/>
                </a:cubicBezTo>
                <a:cubicBezTo>
                  <a:pt x="2" y="111"/>
                  <a:pt x="2" y="107"/>
                  <a:pt x="2" y="103"/>
                </a:cubicBezTo>
                <a:cubicBezTo>
                  <a:pt x="2" y="99"/>
                  <a:pt x="2" y="95"/>
                  <a:pt x="5" y="92"/>
                </a:cubicBezTo>
                <a:cubicBezTo>
                  <a:pt x="7" y="88"/>
                  <a:pt x="32" y="90"/>
                  <a:pt x="36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6" y="89"/>
                  <a:pt x="36" y="89"/>
                  <a:pt x="36" y="89"/>
                </a:cubicBezTo>
                <a:cubicBezTo>
                  <a:pt x="32" y="88"/>
                  <a:pt x="8" y="79"/>
                  <a:pt x="8" y="74"/>
                </a:cubicBezTo>
                <a:cubicBezTo>
                  <a:pt x="8" y="71"/>
                  <a:pt x="8" y="67"/>
                  <a:pt x="10" y="63"/>
                </a:cubicBezTo>
                <a:cubicBezTo>
                  <a:pt x="14" y="54"/>
                  <a:pt x="20" y="52"/>
                  <a:pt x="24" y="52"/>
                </a:cubicBezTo>
                <a:cubicBezTo>
                  <a:pt x="26" y="52"/>
                  <a:pt x="45" y="63"/>
                  <a:pt x="46" y="64"/>
                </a:cubicBezTo>
                <a:cubicBezTo>
                  <a:pt x="48" y="65"/>
                  <a:pt x="48" y="65"/>
                  <a:pt x="48" y="65"/>
                </a:cubicBezTo>
                <a:cubicBezTo>
                  <a:pt x="46" y="63"/>
                  <a:pt x="46" y="63"/>
                  <a:pt x="46" y="63"/>
                </a:cubicBezTo>
                <a:cubicBezTo>
                  <a:pt x="44" y="61"/>
                  <a:pt x="25" y="44"/>
                  <a:pt x="27" y="39"/>
                </a:cubicBezTo>
                <a:cubicBezTo>
                  <a:pt x="27" y="36"/>
                  <a:pt x="29" y="33"/>
                  <a:pt x="32" y="30"/>
                </a:cubicBezTo>
                <a:cubicBezTo>
                  <a:pt x="36" y="26"/>
                  <a:pt x="41" y="24"/>
                  <a:pt x="45" y="24"/>
                </a:cubicBezTo>
                <a:cubicBezTo>
                  <a:pt x="47" y="24"/>
                  <a:pt x="63" y="41"/>
                  <a:pt x="65" y="44"/>
                </a:cubicBezTo>
                <a:cubicBezTo>
                  <a:pt x="67" y="46"/>
                  <a:pt x="67" y="46"/>
                  <a:pt x="67" y="46"/>
                </a:cubicBezTo>
                <a:cubicBezTo>
                  <a:pt x="66" y="44"/>
                  <a:pt x="66" y="44"/>
                  <a:pt x="66" y="44"/>
                </a:cubicBezTo>
                <a:cubicBezTo>
                  <a:pt x="65" y="41"/>
                  <a:pt x="54" y="18"/>
                  <a:pt x="57" y="14"/>
                </a:cubicBezTo>
                <a:cubicBezTo>
                  <a:pt x="59" y="11"/>
                  <a:pt x="61" y="10"/>
                  <a:pt x="65" y="8"/>
                </a:cubicBezTo>
                <a:cubicBezTo>
                  <a:pt x="69" y="7"/>
                  <a:pt x="72" y="6"/>
                  <a:pt x="74" y="6"/>
                </a:cubicBezTo>
                <a:cubicBezTo>
                  <a:pt x="80" y="6"/>
                  <a:pt x="89" y="30"/>
                  <a:pt x="91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0"/>
                  <a:pt x="90" y="5"/>
                  <a:pt x="95" y="2"/>
                </a:cubicBezTo>
                <a:cubicBezTo>
                  <a:pt x="97" y="0"/>
                  <a:pt x="101" y="0"/>
                  <a:pt x="105" y="0"/>
                </a:cubicBezTo>
                <a:cubicBezTo>
                  <a:pt x="109" y="0"/>
                  <a:pt x="113" y="0"/>
                  <a:pt x="116" y="2"/>
                </a:cubicBezTo>
                <a:cubicBezTo>
                  <a:pt x="120" y="5"/>
                  <a:pt x="119" y="30"/>
                  <a:pt x="11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21" y="30"/>
                  <a:pt x="130" y="6"/>
                  <a:pt x="136" y="6"/>
                </a:cubicBezTo>
                <a:cubicBezTo>
                  <a:pt x="139" y="6"/>
                  <a:pt x="142" y="7"/>
                  <a:pt x="145" y="8"/>
                </a:cubicBezTo>
                <a:cubicBezTo>
                  <a:pt x="149" y="10"/>
                  <a:pt x="152" y="11"/>
                  <a:pt x="154" y="14"/>
                </a:cubicBezTo>
                <a:cubicBezTo>
                  <a:pt x="156" y="18"/>
                  <a:pt x="146" y="41"/>
                  <a:pt x="144" y="44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7" y="41"/>
                  <a:pt x="163" y="24"/>
                  <a:pt x="165" y="24"/>
                </a:cubicBezTo>
                <a:cubicBezTo>
                  <a:pt x="170" y="24"/>
                  <a:pt x="174" y="26"/>
                  <a:pt x="178" y="30"/>
                </a:cubicBezTo>
                <a:cubicBezTo>
                  <a:pt x="181" y="33"/>
                  <a:pt x="183" y="36"/>
                  <a:pt x="184" y="39"/>
                </a:cubicBezTo>
                <a:cubicBezTo>
                  <a:pt x="186" y="44"/>
                  <a:pt x="166" y="61"/>
                  <a:pt x="163" y="63"/>
                </a:cubicBezTo>
                <a:cubicBezTo>
                  <a:pt x="163" y="65"/>
                  <a:pt x="163" y="65"/>
                  <a:pt x="163" y="65"/>
                </a:cubicBezTo>
                <a:cubicBezTo>
                  <a:pt x="164" y="64"/>
                  <a:pt x="164" y="64"/>
                  <a:pt x="164" y="64"/>
                </a:cubicBezTo>
                <a:cubicBezTo>
                  <a:pt x="165" y="63"/>
                  <a:pt x="184" y="52"/>
                  <a:pt x="186" y="52"/>
                </a:cubicBezTo>
                <a:cubicBezTo>
                  <a:pt x="190" y="52"/>
                  <a:pt x="197" y="54"/>
                  <a:pt x="200" y="63"/>
                </a:cubicBezTo>
                <a:cubicBezTo>
                  <a:pt x="202" y="67"/>
                  <a:pt x="203" y="71"/>
                  <a:pt x="202" y="74"/>
                </a:cubicBezTo>
                <a:cubicBezTo>
                  <a:pt x="202" y="79"/>
                  <a:pt x="178" y="88"/>
                  <a:pt x="174" y="89"/>
                </a:cubicBezTo>
                <a:cubicBezTo>
                  <a:pt x="173" y="90"/>
                  <a:pt x="173" y="90"/>
                  <a:pt x="173" y="90"/>
                </a:cubicBezTo>
                <a:cubicBezTo>
                  <a:pt x="174" y="90"/>
                  <a:pt x="174" y="90"/>
                  <a:pt x="174" y="90"/>
                </a:cubicBezTo>
                <a:cubicBezTo>
                  <a:pt x="179" y="90"/>
                  <a:pt x="204" y="88"/>
                  <a:pt x="206" y="92"/>
                </a:cubicBezTo>
                <a:cubicBezTo>
                  <a:pt x="208" y="95"/>
                  <a:pt x="208" y="99"/>
                  <a:pt x="208" y="103"/>
                </a:cubicBezTo>
                <a:close/>
                <a:moveTo>
                  <a:pt x="172" y="103"/>
                </a:moveTo>
                <a:cubicBezTo>
                  <a:pt x="172" y="66"/>
                  <a:pt x="142" y="36"/>
                  <a:pt x="105" y="36"/>
                </a:cubicBezTo>
                <a:cubicBezTo>
                  <a:pt x="68" y="36"/>
                  <a:pt x="38" y="66"/>
                  <a:pt x="38" y="103"/>
                </a:cubicBezTo>
                <a:cubicBezTo>
                  <a:pt x="38" y="140"/>
                  <a:pt x="68" y="170"/>
                  <a:pt x="105" y="170"/>
                </a:cubicBezTo>
                <a:cubicBezTo>
                  <a:pt x="142" y="170"/>
                  <a:pt x="172" y="140"/>
                  <a:pt x="172" y="103"/>
                </a:cubicBezTo>
                <a:close/>
                <a:moveTo>
                  <a:pt x="156" y="103"/>
                </a:moveTo>
                <a:cubicBezTo>
                  <a:pt x="156" y="74"/>
                  <a:pt x="134" y="51"/>
                  <a:pt x="105" y="51"/>
                </a:cubicBezTo>
                <a:cubicBezTo>
                  <a:pt x="77" y="51"/>
                  <a:pt x="53" y="74"/>
                  <a:pt x="53" y="103"/>
                </a:cubicBezTo>
                <a:cubicBezTo>
                  <a:pt x="53" y="131"/>
                  <a:pt x="77" y="154"/>
                  <a:pt x="105" y="154"/>
                </a:cubicBezTo>
                <a:cubicBezTo>
                  <a:pt x="134" y="154"/>
                  <a:pt x="156" y="131"/>
                  <a:pt x="156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6" name="Freeform 58"/>
          <p:cNvSpPr>
            <a:spLocks noEditPoints="1"/>
          </p:cNvSpPr>
          <p:nvPr/>
        </p:nvSpPr>
        <p:spPr bwMode="auto">
          <a:xfrm>
            <a:off x="3457286" y="2712088"/>
            <a:ext cx="384075" cy="183831"/>
          </a:xfrm>
          <a:custGeom>
            <a:avLst/>
            <a:gdLst>
              <a:gd name="T0" fmla="*/ 234 w 234"/>
              <a:gd name="T1" fmla="*/ 0 h 112"/>
              <a:gd name="T2" fmla="*/ 234 w 234"/>
              <a:gd name="T3" fmla="*/ 112 h 112"/>
              <a:gd name="T4" fmla="*/ 0 w 234"/>
              <a:gd name="T5" fmla="*/ 112 h 112"/>
              <a:gd name="T6" fmla="*/ 0 w 234"/>
              <a:gd name="T7" fmla="*/ 0 h 112"/>
              <a:gd name="T8" fmla="*/ 234 w 234"/>
              <a:gd name="T9" fmla="*/ 0 h 112"/>
              <a:gd name="T10" fmla="*/ 70 w 234"/>
              <a:gd name="T11" fmla="*/ 20 h 112"/>
              <a:gd name="T12" fmla="*/ 36 w 234"/>
              <a:gd name="T13" fmla="*/ 20 h 112"/>
              <a:gd name="T14" fmla="*/ 36 w 234"/>
              <a:gd name="T15" fmla="*/ 32 h 112"/>
              <a:gd name="T16" fmla="*/ 70 w 234"/>
              <a:gd name="T17" fmla="*/ 32 h 112"/>
              <a:gd name="T18" fmla="*/ 70 w 234"/>
              <a:gd name="T19" fmla="*/ 20 h 112"/>
              <a:gd name="T20" fmla="*/ 70 w 234"/>
              <a:gd name="T21" fmla="*/ 51 h 112"/>
              <a:gd name="T22" fmla="*/ 36 w 234"/>
              <a:gd name="T23" fmla="*/ 51 h 112"/>
              <a:gd name="T24" fmla="*/ 36 w 234"/>
              <a:gd name="T25" fmla="*/ 63 h 112"/>
              <a:gd name="T26" fmla="*/ 70 w 234"/>
              <a:gd name="T27" fmla="*/ 63 h 112"/>
              <a:gd name="T28" fmla="*/ 70 w 234"/>
              <a:gd name="T29" fmla="*/ 51 h 112"/>
              <a:gd name="T30" fmla="*/ 70 w 234"/>
              <a:gd name="T31" fmla="*/ 82 h 112"/>
              <a:gd name="T32" fmla="*/ 36 w 234"/>
              <a:gd name="T33" fmla="*/ 82 h 112"/>
              <a:gd name="T34" fmla="*/ 36 w 234"/>
              <a:gd name="T35" fmla="*/ 94 h 112"/>
              <a:gd name="T36" fmla="*/ 70 w 234"/>
              <a:gd name="T37" fmla="*/ 94 h 112"/>
              <a:gd name="T38" fmla="*/ 70 w 234"/>
              <a:gd name="T39" fmla="*/ 82 h 112"/>
              <a:gd name="T40" fmla="*/ 198 w 234"/>
              <a:gd name="T41" fmla="*/ 20 h 112"/>
              <a:gd name="T42" fmla="*/ 164 w 234"/>
              <a:gd name="T43" fmla="*/ 20 h 112"/>
              <a:gd name="T44" fmla="*/ 164 w 234"/>
              <a:gd name="T45" fmla="*/ 32 h 112"/>
              <a:gd name="T46" fmla="*/ 198 w 234"/>
              <a:gd name="T47" fmla="*/ 32 h 112"/>
              <a:gd name="T48" fmla="*/ 198 w 234"/>
              <a:gd name="T49" fmla="*/ 20 h 112"/>
              <a:gd name="T50" fmla="*/ 198 w 234"/>
              <a:gd name="T51" fmla="*/ 51 h 112"/>
              <a:gd name="T52" fmla="*/ 164 w 234"/>
              <a:gd name="T53" fmla="*/ 51 h 112"/>
              <a:gd name="T54" fmla="*/ 164 w 234"/>
              <a:gd name="T55" fmla="*/ 63 h 112"/>
              <a:gd name="T56" fmla="*/ 198 w 234"/>
              <a:gd name="T57" fmla="*/ 63 h 112"/>
              <a:gd name="T58" fmla="*/ 198 w 234"/>
              <a:gd name="T59" fmla="*/ 51 h 112"/>
              <a:gd name="T60" fmla="*/ 198 w 234"/>
              <a:gd name="T61" fmla="*/ 82 h 112"/>
              <a:gd name="T62" fmla="*/ 164 w 234"/>
              <a:gd name="T63" fmla="*/ 82 h 112"/>
              <a:gd name="T64" fmla="*/ 164 w 234"/>
              <a:gd name="T65" fmla="*/ 94 h 112"/>
              <a:gd name="T66" fmla="*/ 198 w 234"/>
              <a:gd name="T67" fmla="*/ 94 h 112"/>
              <a:gd name="T68" fmla="*/ 198 w 234"/>
              <a:gd name="T69" fmla="*/ 8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4" h="112">
                <a:moveTo>
                  <a:pt x="234" y="0"/>
                </a:moveTo>
                <a:lnTo>
                  <a:pt x="234" y="112"/>
                </a:lnTo>
                <a:lnTo>
                  <a:pt x="0" y="112"/>
                </a:lnTo>
                <a:lnTo>
                  <a:pt x="0" y="0"/>
                </a:lnTo>
                <a:lnTo>
                  <a:pt x="234" y="0"/>
                </a:lnTo>
                <a:close/>
                <a:moveTo>
                  <a:pt x="70" y="20"/>
                </a:moveTo>
                <a:lnTo>
                  <a:pt x="36" y="20"/>
                </a:lnTo>
                <a:lnTo>
                  <a:pt x="36" y="32"/>
                </a:lnTo>
                <a:lnTo>
                  <a:pt x="70" y="32"/>
                </a:lnTo>
                <a:lnTo>
                  <a:pt x="70" y="20"/>
                </a:lnTo>
                <a:close/>
                <a:moveTo>
                  <a:pt x="70" y="51"/>
                </a:moveTo>
                <a:lnTo>
                  <a:pt x="36" y="51"/>
                </a:lnTo>
                <a:lnTo>
                  <a:pt x="36" y="63"/>
                </a:lnTo>
                <a:lnTo>
                  <a:pt x="70" y="63"/>
                </a:lnTo>
                <a:lnTo>
                  <a:pt x="70" y="51"/>
                </a:lnTo>
                <a:close/>
                <a:moveTo>
                  <a:pt x="70" y="82"/>
                </a:moveTo>
                <a:lnTo>
                  <a:pt x="36" y="82"/>
                </a:lnTo>
                <a:lnTo>
                  <a:pt x="36" y="94"/>
                </a:lnTo>
                <a:lnTo>
                  <a:pt x="70" y="94"/>
                </a:lnTo>
                <a:lnTo>
                  <a:pt x="70" y="82"/>
                </a:lnTo>
                <a:close/>
                <a:moveTo>
                  <a:pt x="198" y="20"/>
                </a:moveTo>
                <a:lnTo>
                  <a:pt x="164" y="20"/>
                </a:lnTo>
                <a:lnTo>
                  <a:pt x="164" y="32"/>
                </a:lnTo>
                <a:lnTo>
                  <a:pt x="198" y="32"/>
                </a:lnTo>
                <a:lnTo>
                  <a:pt x="198" y="20"/>
                </a:lnTo>
                <a:close/>
                <a:moveTo>
                  <a:pt x="198" y="51"/>
                </a:moveTo>
                <a:lnTo>
                  <a:pt x="164" y="51"/>
                </a:lnTo>
                <a:lnTo>
                  <a:pt x="164" y="63"/>
                </a:lnTo>
                <a:lnTo>
                  <a:pt x="198" y="63"/>
                </a:lnTo>
                <a:lnTo>
                  <a:pt x="198" y="51"/>
                </a:lnTo>
                <a:close/>
                <a:moveTo>
                  <a:pt x="198" y="82"/>
                </a:moveTo>
                <a:lnTo>
                  <a:pt x="164" y="82"/>
                </a:lnTo>
                <a:lnTo>
                  <a:pt x="164" y="94"/>
                </a:lnTo>
                <a:lnTo>
                  <a:pt x="198" y="94"/>
                </a:lnTo>
                <a:lnTo>
                  <a:pt x="198" y="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7" name="Freeform 59"/>
          <p:cNvSpPr>
            <a:spLocks/>
          </p:cNvSpPr>
          <p:nvPr/>
        </p:nvSpPr>
        <p:spPr bwMode="auto">
          <a:xfrm>
            <a:off x="4015343" y="2713729"/>
            <a:ext cx="187113" cy="182190"/>
          </a:xfrm>
          <a:custGeom>
            <a:avLst/>
            <a:gdLst>
              <a:gd name="T0" fmla="*/ 114 w 114"/>
              <a:gd name="T1" fmla="*/ 39 h 111"/>
              <a:gd name="T2" fmla="*/ 114 w 114"/>
              <a:gd name="T3" fmla="*/ 69 h 111"/>
              <a:gd name="T4" fmla="*/ 73 w 114"/>
              <a:gd name="T5" fmla="*/ 69 h 111"/>
              <a:gd name="T6" fmla="*/ 73 w 114"/>
              <a:gd name="T7" fmla="*/ 111 h 111"/>
              <a:gd name="T8" fmla="*/ 41 w 114"/>
              <a:gd name="T9" fmla="*/ 111 h 111"/>
              <a:gd name="T10" fmla="*/ 41 w 114"/>
              <a:gd name="T11" fmla="*/ 69 h 111"/>
              <a:gd name="T12" fmla="*/ 0 w 114"/>
              <a:gd name="T13" fmla="*/ 69 h 111"/>
              <a:gd name="T14" fmla="*/ 0 w 114"/>
              <a:gd name="T15" fmla="*/ 39 h 111"/>
              <a:gd name="T16" fmla="*/ 41 w 114"/>
              <a:gd name="T17" fmla="*/ 39 h 111"/>
              <a:gd name="T18" fmla="*/ 41 w 114"/>
              <a:gd name="T19" fmla="*/ 0 h 111"/>
              <a:gd name="T20" fmla="*/ 73 w 114"/>
              <a:gd name="T21" fmla="*/ 0 h 111"/>
              <a:gd name="T22" fmla="*/ 73 w 114"/>
              <a:gd name="T23" fmla="*/ 39 h 111"/>
              <a:gd name="T24" fmla="*/ 114 w 114"/>
              <a:gd name="T25" fmla="*/ 3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4" h="111">
                <a:moveTo>
                  <a:pt x="114" y="39"/>
                </a:moveTo>
                <a:lnTo>
                  <a:pt x="114" y="69"/>
                </a:lnTo>
                <a:lnTo>
                  <a:pt x="73" y="69"/>
                </a:lnTo>
                <a:lnTo>
                  <a:pt x="73" y="111"/>
                </a:lnTo>
                <a:lnTo>
                  <a:pt x="41" y="111"/>
                </a:lnTo>
                <a:lnTo>
                  <a:pt x="41" y="69"/>
                </a:lnTo>
                <a:lnTo>
                  <a:pt x="0" y="69"/>
                </a:lnTo>
                <a:lnTo>
                  <a:pt x="0" y="39"/>
                </a:lnTo>
                <a:lnTo>
                  <a:pt x="41" y="39"/>
                </a:lnTo>
                <a:lnTo>
                  <a:pt x="41" y="0"/>
                </a:lnTo>
                <a:lnTo>
                  <a:pt x="73" y="0"/>
                </a:lnTo>
                <a:lnTo>
                  <a:pt x="73" y="39"/>
                </a:lnTo>
                <a:lnTo>
                  <a:pt x="114" y="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4369874" y="2639869"/>
            <a:ext cx="208452" cy="256050"/>
          </a:xfrm>
          <a:custGeom>
            <a:avLst/>
            <a:gdLst>
              <a:gd name="T0" fmla="*/ 245 w 245"/>
              <a:gd name="T1" fmla="*/ 35 h 302"/>
              <a:gd name="T2" fmla="*/ 245 w 245"/>
              <a:gd name="T3" fmla="*/ 267 h 302"/>
              <a:gd name="T4" fmla="*/ 211 w 245"/>
              <a:gd name="T5" fmla="*/ 302 h 302"/>
              <a:gd name="T6" fmla="*/ 34 w 245"/>
              <a:gd name="T7" fmla="*/ 302 h 302"/>
              <a:gd name="T8" fmla="*/ 0 w 245"/>
              <a:gd name="T9" fmla="*/ 267 h 302"/>
              <a:gd name="T10" fmla="*/ 0 w 245"/>
              <a:gd name="T11" fmla="*/ 35 h 302"/>
              <a:gd name="T12" fmla="*/ 34 w 245"/>
              <a:gd name="T13" fmla="*/ 0 h 302"/>
              <a:gd name="T14" fmla="*/ 211 w 245"/>
              <a:gd name="T15" fmla="*/ 0 h 302"/>
              <a:gd name="T16" fmla="*/ 245 w 245"/>
              <a:gd name="T17" fmla="*/ 35 h 302"/>
              <a:gd name="T18" fmla="*/ 203 w 245"/>
              <a:gd name="T19" fmla="*/ 42 h 302"/>
              <a:gd name="T20" fmla="*/ 41 w 245"/>
              <a:gd name="T21" fmla="*/ 42 h 302"/>
              <a:gd name="T22" fmla="*/ 41 w 245"/>
              <a:gd name="T23" fmla="*/ 248 h 302"/>
              <a:gd name="T24" fmla="*/ 203 w 245"/>
              <a:gd name="T25" fmla="*/ 248 h 302"/>
              <a:gd name="T26" fmla="*/ 203 w 245"/>
              <a:gd name="T27" fmla="*/ 42 h 302"/>
              <a:gd name="T28" fmla="*/ 139 w 245"/>
              <a:gd name="T29" fmla="*/ 274 h 302"/>
              <a:gd name="T30" fmla="*/ 122 w 245"/>
              <a:gd name="T31" fmla="*/ 258 h 302"/>
              <a:gd name="T32" fmla="*/ 106 w 245"/>
              <a:gd name="T33" fmla="*/ 274 h 302"/>
              <a:gd name="T34" fmla="*/ 122 w 245"/>
              <a:gd name="T35" fmla="*/ 291 h 302"/>
              <a:gd name="T36" fmla="*/ 139 w 245"/>
              <a:gd name="T37" fmla="*/ 274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5" h="302">
                <a:moveTo>
                  <a:pt x="245" y="35"/>
                </a:moveTo>
                <a:cubicBezTo>
                  <a:pt x="245" y="267"/>
                  <a:pt x="245" y="267"/>
                  <a:pt x="245" y="267"/>
                </a:cubicBezTo>
                <a:cubicBezTo>
                  <a:pt x="245" y="286"/>
                  <a:pt x="230" y="302"/>
                  <a:pt x="211" y="302"/>
                </a:cubicBezTo>
                <a:cubicBezTo>
                  <a:pt x="34" y="302"/>
                  <a:pt x="34" y="302"/>
                  <a:pt x="34" y="302"/>
                </a:cubicBezTo>
                <a:cubicBezTo>
                  <a:pt x="15" y="302"/>
                  <a:pt x="0" y="286"/>
                  <a:pt x="0" y="26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6"/>
                  <a:pt x="15" y="0"/>
                  <a:pt x="34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30" y="0"/>
                  <a:pt x="245" y="16"/>
                  <a:pt x="245" y="35"/>
                </a:cubicBezTo>
                <a:close/>
                <a:moveTo>
                  <a:pt x="203" y="42"/>
                </a:moveTo>
                <a:cubicBezTo>
                  <a:pt x="41" y="42"/>
                  <a:pt x="41" y="42"/>
                  <a:pt x="41" y="42"/>
                </a:cubicBezTo>
                <a:cubicBezTo>
                  <a:pt x="41" y="248"/>
                  <a:pt x="41" y="248"/>
                  <a:pt x="41" y="248"/>
                </a:cubicBezTo>
                <a:cubicBezTo>
                  <a:pt x="203" y="248"/>
                  <a:pt x="203" y="248"/>
                  <a:pt x="203" y="248"/>
                </a:cubicBezTo>
                <a:lnTo>
                  <a:pt x="203" y="42"/>
                </a:lnTo>
                <a:close/>
                <a:moveTo>
                  <a:pt x="139" y="274"/>
                </a:moveTo>
                <a:cubicBezTo>
                  <a:pt x="139" y="265"/>
                  <a:pt x="132" y="258"/>
                  <a:pt x="122" y="258"/>
                </a:cubicBezTo>
                <a:cubicBezTo>
                  <a:pt x="113" y="258"/>
                  <a:pt x="106" y="265"/>
                  <a:pt x="106" y="274"/>
                </a:cubicBezTo>
                <a:cubicBezTo>
                  <a:pt x="106" y="283"/>
                  <a:pt x="113" y="291"/>
                  <a:pt x="122" y="291"/>
                </a:cubicBezTo>
                <a:cubicBezTo>
                  <a:pt x="132" y="291"/>
                  <a:pt x="139" y="283"/>
                  <a:pt x="139" y="27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4760515" y="2672696"/>
            <a:ext cx="252767" cy="223223"/>
          </a:xfrm>
          <a:custGeom>
            <a:avLst/>
            <a:gdLst>
              <a:gd name="T0" fmla="*/ 179 w 298"/>
              <a:gd name="T1" fmla="*/ 48 h 262"/>
              <a:gd name="T2" fmla="*/ 179 w 298"/>
              <a:gd name="T3" fmla="*/ 33 h 262"/>
              <a:gd name="T4" fmla="*/ 35 w 298"/>
              <a:gd name="T5" fmla="*/ 33 h 262"/>
              <a:gd name="T6" fmla="*/ 35 w 298"/>
              <a:gd name="T7" fmla="*/ 149 h 262"/>
              <a:gd name="T8" fmla="*/ 55 w 298"/>
              <a:gd name="T9" fmla="*/ 149 h 262"/>
              <a:gd name="T10" fmla="*/ 55 w 298"/>
              <a:gd name="T11" fmla="*/ 181 h 262"/>
              <a:gd name="T12" fmla="*/ 23 w 298"/>
              <a:gd name="T13" fmla="*/ 181 h 262"/>
              <a:gd name="T14" fmla="*/ 0 w 298"/>
              <a:gd name="T15" fmla="*/ 159 h 262"/>
              <a:gd name="T16" fmla="*/ 0 w 298"/>
              <a:gd name="T17" fmla="*/ 23 h 262"/>
              <a:gd name="T18" fmla="*/ 23 w 298"/>
              <a:gd name="T19" fmla="*/ 0 h 262"/>
              <a:gd name="T20" fmla="*/ 191 w 298"/>
              <a:gd name="T21" fmla="*/ 0 h 262"/>
              <a:gd name="T22" fmla="*/ 214 w 298"/>
              <a:gd name="T23" fmla="*/ 23 h 262"/>
              <a:gd name="T24" fmla="*/ 214 w 298"/>
              <a:gd name="T25" fmla="*/ 48 h 262"/>
              <a:gd name="T26" fmla="*/ 179 w 298"/>
              <a:gd name="T27" fmla="*/ 48 h 262"/>
              <a:gd name="T28" fmla="*/ 276 w 298"/>
              <a:gd name="T29" fmla="*/ 78 h 262"/>
              <a:gd name="T30" fmla="*/ 298 w 298"/>
              <a:gd name="T31" fmla="*/ 100 h 262"/>
              <a:gd name="T32" fmla="*/ 298 w 298"/>
              <a:gd name="T33" fmla="*/ 239 h 262"/>
              <a:gd name="T34" fmla="*/ 276 w 298"/>
              <a:gd name="T35" fmla="*/ 262 h 262"/>
              <a:gd name="T36" fmla="*/ 108 w 298"/>
              <a:gd name="T37" fmla="*/ 262 h 262"/>
              <a:gd name="T38" fmla="*/ 85 w 298"/>
              <a:gd name="T39" fmla="*/ 239 h 262"/>
              <a:gd name="T40" fmla="*/ 85 w 298"/>
              <a:gd name="T41" fmla="*/ 100 h 262"/>
              <a:gd name="T42" fmla="*/ 108 w 298"/>
              <a:gd name="T43" fmla="*/ 78 h 262"/>
              <a:gd name="T44" fmla="*/ 276 w 298"/>
              <a:gd name="T45" fmla="*/ 78 h 262"/>
              <a:gd name="T46" fmla="*/ 120 w 298"/>
              <a:gd name="T47" fmla="*/ 110 h 262"/>
              <a:gd name="T48" fmla="*/ 120 w 298"/>
              <a:gd name="T49" fmla="*/ 230 h 262"/>
              <a:gd name="T50" fmla="*/ 264 w 298"/>
              <a:gd name="T51" fmla="*/ 230 h 262"/>
              <a:gd name="T52" fmla="*/ 264 w 298"/>
              <a:gd name="T53" fmla="*/ 110 h 262"/>
              <a:gd name="T54" fmla="*/ 120 w 298"/>
              <a:gd name="T55" fmla="*/ 11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8" h="262">
                <a:moveTo>
                  <a:pt x="179" y="48"/>
                </a:moveTo>
                <a:cubicBezTo>
                  <a:pt x="179" y="33"/>
                  <a:pt x="179" y="33"/>
                  <a:pt x="179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149"/>
                  <a:pt x="35" y="149"/>
                  <a:pt x="35" y="149"/>
                </a:cubicBezTo>
                <a:cubicBezTo>
                  <a:pt x="55" y="149"/>
                  <a:pt x="55" y="149"/>
                  <a:pt x="55" y="149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23" y="181"/>
                  <a:pt x="23" y="181"/>
                  <a:pt x="23" y="181"/>
                </a:cubicBezTo>
                <a:cubicBezTo>
                  <a:pt x="11" y="181"/>
                  <a:pt x="0" y="171"/>
                  <a:pt x="0" y="15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1" y="0"/>
                  <a:pt x="23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04" y="0"/>
                  <a:pt x="214" y="10"/>
                  <a:pt x="214" y="23"/>
                </a:cubicBezTo>
                <a:cubicBezTo>
                  <a:pt x="214" y="48"/>
                  <a:pt x="214" y="48"/>
                  <a:pt x="214" y="48"/>
                </a:cubicBezTo>
                <a:lnTo>
                  <a:pt x="179" y="48"/>
                </a:lnTo>
                <a:close/>
                <a:moveTo>
                  <a:pt x="276" y="78"/>
                </a:moveTo>
                <a:cubicBezTo>
                  <a:pt x="288" y="78"/>
                  <a:pt x="298" y="88"/>
                  <a:pt x="298" y="100"/>
                </a:cubicBezTo>
                <a:cubicBezTo>
                  <a:pt x="298" y="239"/>
                  <a:pt x="298" y="239"/>
                  <a:pt x="298" y="239"/>
                </a:cubicBezTo>
                <a:cubicBezTo>
                  <a:pt x="298" y="252"/>
                  <a:pt x="288" y="262"/>
                  <a:pt x="276" y="262"/>
                </a:cubicBezTo>
                <a:cubicBezTo>
                  <a:pt x="108" y="262"/>
                  <a:pt x="108" y="262"/>
                  <a:pt x="108" y="262"/>
                </a:cubicBezTo>
                <a:cubicBezTo>
                  <a:pt x="95" y="262"/>
                  <a:pt x="85" y="252"/>
                  <a:pt x="85" y="239"/>
                </a:cubicBezTo>
                <a:cubicBezTo>
                  <a:pt x="85" y="100"/>
                  <a:pt x="85" y="100"/>
                  <a:pt x="85" y="100"/>
                </a:cubicBezTo>
                <a:cubicBezTo>
                  <a:pt x="85" y="88"/>
                  <a:pt x="95" y="78"/>
                  <a:pt x="108" y="78"/>
                </a:cubicBezTo>
                <a:lnTo>
                  <a:pt x="276" y="78"/>
                </a:lnTo>
                <a:close/>
                <a:moveTo>
                  <a:pt x="120" y="110"/>
                </a:moveTo>
                <a:cubicBezTo>
                  <a:pt x="120" y="230"/>
                  <a:pt x="120" y="230"/>
                  <a:pt x="120" y="230"/>
                </a:cubicBezTo>
                <a:cubicBezTo>
                  <a:pt x="264" y="230"/>
                  <a:pt x="264" y="230"/>
                  <a:pt x="264" y="230"/>
                </a:cubicBezTo>
                <a:cubicBezTo>
                  <a:pt x="264" y="110"/>
                  <a:pt x="264" y="110"/>
                  <a:pt x="264" y="110"/>
                </a:cubicBezTo>
                <a:lnTo>
                  <a:pt x="120" y="1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0" name="Freeform 62"/>
          <p:cNvSpPr>
            <a:spLocks noEditPoints="1"/>
          </p:cNvSpPr>
          <p:nvPr/>
        </p:nvSpPr>
        <p:spPr bwMode="auto">
          <a:xfrm>
            <a:off x="5180699" y="2703881"/>
            <a:ext cx="285594" cy="198603"/>
          </a:xfrm>
          <a:custGeom>
            <a:avLst/>
            <a:gdLst>
              <a:gd name="T0" fmla="*/ 336 w 336"/>
              <a:gd name="T1" fmla="*/ 117 h 234"/>
              <a:gd name="T2" fmla="*/ 168 w 336"/>
              <a:gd name="T3" fmla="*/ 234 h 234"/>
              <a:gd name="T4" fmla="*/ 0 w 336"/>
              <a:gd name="T5" fmla="*/ 117 h 234"/>
              <a:gd name="T6" fmla="*/ 168 w 336"/>
              <a:gd name="T7" fmla="*/ 0 h 234"/>
              <a:gd name="T8" fmla="*/ 336 w 336"/>
              <a:gd name="T9" fmla="*/ 117 h 234"/>
              <a:gd name="T10" fmla="*/ 250 w 336"/>
              <a:gd name="T11" fmla="*/ 117 h 234"/>
              <a:gd name="T12" fmla="*/ 168 w 336"/>
              <a:gd name="T13" fmla="*/ 35 h 234"/>
              <a:gd name="T14" fmla="*/ 85 w 336"/>
              <a:gd name="T15" fmla="*/ 117 h 234"/>
              <a:gd name="T16" fmla="*/ 168 w 336"/>
              <a:gd name="T17" fmla="*/ 200 h 234"/>
              <a:gd name="T18" fmla="*/ 250 w 336"/>
              <a:gd name="T19" fmla="*/ 117 h 234"/>
              <a:gd name="T20" fmla="*/ 168 w 336"/>
              <a:gd name="T21" fmla="*/ 80 h 234"/>
              <a:gd name="T22" fmla="*/ 131 w 336"/>
              <a:gd name="T23" fmla="*/ 117 h 234"/>
              <a:gd name="T24" fmla="*/ 168 w 336"/>
              <a:gd name="T25" fmla="*/ 154 h 234"/>
              <a:gd name="T26" fmla="*/ 205 w 336"/>
              <a:gd name="T27" fmla="*/ 117 h 234"/>
              <a:gd name="T28" fmla="*/ 168 w 336"/>
              <a:gd name="T29" fmla="*/ 8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6" h="234">
                <a:moveTo>
                  <a:pt x="336" y="117"/>
                </a:moveTo>
                <a:cubicBezTo>
                  <a:pt x="336" y="117"/>
                  <a:pt x="268" y="234"/>
                  <a:pt x="168" y="234"/>
                </a:cubicBezTo>
                <a:cubicBezTo>
                  <a:pt x="67" y="234"/>
                  <a:pt x="0" y="117"/>
                  <a:pt x="0" y="117"/>
                </a:cubicBezTo>
                <a:cubicBezTo>
                  <a:pt x="0" y="117"/>
                  <a:pt x="67" y="0"/>
                  <a:pt x="168" y="0"/>
                </a:cubicBezTo>
                <a:cubicBezTo>
                  <a:pt x="268" y="0"/>
                  <a:pt x="336" y="117"/>
                  <a:pt x="336" y="117"/>
                </a:cubicBezTo>
                <a:close/>
                <a:moveTo>
                  <a:pt x="250" y="117"/>
                </a:moveTo>
                <a:cubicBezTo>
                  <a:pt x="250" y="72"/>
                  <a:pt x="213" y="35"/>
                  <a:pt x="168" y="35"/>
                </a:cubicBezTo>
                <a:cubicBezTo>
                  <a:pt x="122" y="35"/>
                  <a:pt x="85" y="72"/>
                  <a:pt x="85" y="117"/>
                </a:cubicBezTo>
                <a:cubicBezTo>
                  <a:pt x="85" y="163"/>
                  <a:pt x="122" y="200"/>
                  <a:pt x="168" y="200"/>
                </a:cubicBezTo>
                <a:cubicBezTo>
                  <a:pt x="213" y="200"/>
                  <a:pt x="250" y="163"/>
                  <a:pt x="250" y="117"/>
                </a:cubicBezTo>
                <a:close/>
                <a:moveTo>
                  <a:pt x="168" y="80"/>
                </a:moveTo>
                <a:cubicBezTo>
                  <a:pt x="147" y="80"/>
                  <a:pt x="131" y="97"/>
                  <a:pt x="131" y="117"/>
                </a:cubicBezTo>
                <a:cubicBezTo>
                  <a:pt x="131" y="138"/>
                  <a:pt x="147" y="154"/>
                  <a:pt x="168" y="154"/>
                </a:cubicBezTo>
                <a:cubicBezTo>
                  <a:pt x="187" y="154"/>
                  <a:pt x="205" y="138"/>
                  <a:pt x="205" y="117"/>
                </a:cubicBezTo>
                <a:cubicBezTo>
                  <a:pt x="205" y="97"/>
                  <a:pt x="187" y="80"/>
                  <a:pt x="168" y="8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1" name="Freeform 63"/>
          <p:cNvSpPr>
            <a:spLocks/>
          </p:cNvSpPr>
          <p:nvPr/>
        </p:nvSpPr>
        <p:spPr bwMode="auto">
          <a:xfrm>
            <a:off x="5508968" y="2664489"/>
            <a:ext cx="187113" cy="236354"/>
          </a:xfrm>
          <a:custGeom>
            <a:avLst/>
            <a:gdLst>
              <a:gd name="T0" fmla="*/ 220 w 220"/>
              <a:gd name="T1" fmla="*/ 169 h 279"/>
              <a:gd name="T2" fmla="*/ 188 w 220"/>
              <a:gd name="T3" fmla="*/ 247 h 279"/>
              <a:gd name="T4" fmla="*/ 110 w 220"/>
              <a:gd name="T5" fmla="*/ 279 h 279"/>
              <a:gd name="T6" fmla="*/ 33 w 220"/>
              <a:gd name="T7" fmla="*/ 247 h 279"/>
              <a:gd name="T8" fmla="*/ 0 w 220"/>
              <a:gd name="T9" fmla="*/ 169 h 279"/>
              <a:gd name="T10" fmla="*/ 33 w 220"/>
              <a:gd name="T11" fmla="*/ 91 h 279"/>
              <a:gd name="T12" fmla="*/ 109 w 220"/>
              <a:gd name="T13" fmla="*/ 60 h 279"/>
              <a:gd name="T14" fmla="*/ 96 w 220"/>
              <a:gd name="T15" fmla="*/ 0 h 279"/>
              <a:gd name="T16" fmla="*/ 209 w 220"/>
              <a:gd name="T17" fmla="*/ 79 h 279"/>
              <a:gd name="T18" fmla="*/ 100 w 220"/>
              <a:gd name="T19" fmla="*/ 162 h 279"/>
              <a:gd name="T20" fmla="*/ 110 w 220"/>
              <a:gd name="T21" fmla="*/ 98 h 279"/>
              <a:gd name="T22" fmla="*/ 39 w 220"/>
              <a:gd name="T23" fmla="*/ 169 h 279"/>
              <a:gd name="T24" fmla="*/ 110 w 220"/>
              <a:gd name="T25" fmla="*/ 240 h 279"/>
              <a:gd name="T26" fmla="*/ 181 w 220"/>
              <a:gd name="T27" fmla="*/ 169 h 279"/>
              <a:gd name="T28" fmla="*/ 220 w 220"/>
              <a:gd name="T29" fmla="*/ 16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0" h="279">
                <a:moveTo>
                  <a:pt x="220" y="169"/>
                </a:moveTo>
                <a:cubicBezTo>
                  <a:pt x="220" y="198"/>
                  <a:pt x="209" y="226"/>
                  <a:pt x="188" y="247"/>
                </a:cubicBezTo>
                <a:cubicBezTo>
                  <a:pt x="167" y="268"/>
                  <a:pt x="140" y="279"/>
                  <a:pt x="110" y="279"/>
                </a:cubicBezTo>
                <a:cubicBezTo>
                  <a:pt x="81" y="279"/>
                  <a:pt x="53" y="268"/>
                  <a:pt x="33" y="247"/>
                </a:cubicBezTo>
                <a:cubicBezTo>
                  <a:pt x="12" y="226"/>
                  <a:pt x="0" y="198"/>
                  <a:pt x="0" y="169"/>
                </a:cubicBezTo>
                <a:cubicBezTo>
                  <a:pt x="0" y="140"/>
                  <a:pt x="12" y="113"/>
                  <a:pt x="33" y="91"/>
                </a:cubicBezTo>
                <a:cubicBezTo>
                  <a:pt x="53" y="71"/>
                  <a:pt x="81" y="60"/>
                  <a:pt x="109" y="60"/>
                </a:cubicBezTo>
                <a:cubicBezTo>
                  <a:pt x="96" y="0"/>
                  <a:pt x="96" y="0"/>
                  <a:pt x="96" y="0"/>
                </a:cubicBezTo>
                <a:cubicBezTo>
                  <a:pt x="209" y="79"/>
                  <a:pt x="209" y="79"/>
                  <a:pt x="209" y="79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71" y="99"/>
                  <a:pt x="39" y="130"/>
                  <a:pt x="39" y="169"/>
                </a:cubicBezTo>
                <a:cubicBezTo>
                  <a:pt x="39" y="208"/>
                  <a:pt x="71" y="240"/>
                  <a:pt x="110" y="240"/>
                </a:cubicBezTo>
                <a:cubicBezTo>
                  <a:pt x="150" y="240"/>
                  <a:pt x="181" y="208"/>
                  <a:pt x="181" y="169"/>
                </a:cubicBezTo>
                <a:lnTo>
                  <a:pt x="220" y="16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2" name="Freeform 64"/>
          <p:cNvSpPr>
            <a:spLocks/>
          </p:cNvSpPr>
          <p:nvPr/>
        </p:nvSpPr>
        <p:spPr bwMode="auto">
          <a:xfrm>
            <a:off x="5861857" y="2687467"/>
            <a:ext cx="128025" cy="208452"/>
          </a:xfrm>
          <a:custGeom>
            <a:avLst/>
            <a:gdLst>
              <a:gd name="T0" fmla="*/ 124 w 152"/>
              <a:gd name="T1" fmla="*/ 191 h 246"/>
              <a:gd name="T2" fmla="*/ 152 w 152"/>
              <a:gd name="T3" fmla="*/ 218 h 246"/>
              <a:gd name="T4" fmla="*/ 124 w 152"/>
              <a:gd name="T5" fmla="*/ 246 h 246"/>
              <a:gd name="T6" fmla="*/ 98 w 152"/>
              <a:gd name="T7" fmla="*/ 246 h 246"/>
              <a:gd name="T8" fmla="*/ 97 w 152"/>
              <a:gd name="T9" fmla="*/ 246 h 246"/>
              <a:gd name="T10" fmla="*/ 29 w 152"/>
              <a:gd name="T11" fmla="*/ 217 h 246"/>
              <a:gd name="T12" fmla="*/ 0 w 152"/>
              <a:gd name="T13" fmla="*/ 147 h 246"/>
              <a:gd name="T14" fmla="*/ 0 w 152"/>
              <a:gd name="T15" fmla="*/ 27 h 246"/>
              <a:gd name="T16" fmla="*/ 27 w 152"/>
              <a:gd name="T17" fmla="*/ 0 h 246"/>
              <a:gd name="T18" fmla="*/ 54 w 152"/>
              <a:gd name="T19" fmla="*/ 27 h 246"/>
              <a:gd name="T20" fmla="*/ 54 w 152"/>
              <a:gd name="T21" fmla="*/ 67 h 246"/>
              <a:gd name="T22" fmla="*/ 124 w 152"/>
              <a:gd name="T23" fmla="*/ 67 h 246"/>
              <a:gd name="T24" fmla="*/ 152 w 152"/>
              <a:gd name="T25" fmla="*/ 95 h 246"/>
              <a:gd name="T26" fmla="*/ 124 w 152"/>
              <a:gd name="T27" fmla="*/ 122 h 246"/>
              <a:gd name="T28" fmla="*/ 54 w 152"/>
              <a:gd name="T29" fmla="*/ 122 h 246"/>
              <a:gd name="T30" fmla="*/ 54 w 152"/>
              <a:gd name="T31" fmla="*/ 147 h 246"/>
              <a:gd name="T32" fmla="*/ 99 w 152"/>
              <a:gd name="T33" fmla="*/ 191 h 246"/>
              <a:gd name="T34" fmla="*/ 124 w 152"/>
              <a:gd name="T35" fmla="*/ 191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2" h="246">
                <a:moveTo>
                  <a:pt x="124" y="191"/>
                </a:moveTo>
                <a:cubicBezTo>
                  <a:pt x="140" y="191"/>
                  <a:pt x="152" y="203"/>
                  <a:pt x="152" y="218"/>
                </a:cubicBezTo>
                <a:cubicBezTo>
                  <a:pt x="152" y="234"/>
                  <a:pt x="140" y="246"/>
                  <a:pt x="124" y="246"/>
                </a:cubicBezTo>
                <a:cubicBezTo>
                  <a:pt x="98" y="246"/>
                  <a:pt x="98" y="246"/>
                  <a:pt x="98" y="246"/>
                </a:cubicBezTo>
                <a:cubicBezTo>
                  <a:pt x="97" y="246"/>
                  <a:pt x="97" y="246"/>
                  <a:pt x="97" y="246"/>
                </a:cubicBezTo>
                <a:cubicBezTo>
                  <a:pt x="71" y="245"/>
                  <a:pt x="46" y="234"/>
                  <a:pt x="29" y="217"/>
                </a:cubicBezTo>
                <a:cubicBezTo>
                  <a:pt x="10" y="199"/>
                  <a:pt x="0" y="174"/>
                  <a:pt x="0" y="1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7"/>
                </a:cubicBezTo>
                <a:cubicBezTo>
                  <a:pt x="54" y="67"/>
                  <a:pt x="54" y="67"/>
                  <a:pt x="54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40" y="67"/>
                  <a:pt x="152" y="79"/>
                  <a:pt x="152" y="95"/>
                </a:cubicBezTo>
                <a:cubicBezTo>
                  <a:pt x="152" y="110"/>
                  <a:pt x="140" y="122"/>
                  <a:pt x="124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4" y="147"/>
                  <a:pt x="54" y="147"/>
                  <a:pt x="54" y="147"/>
                </a:cubicBezTo>
                <a:cubicBezTo>
                  <a:pt x="54" y="171"/>
                  <a:pt x="73" y="189"/>
                  <a:pt x="99" y="191"/>
                </a:cubicBezTo>
                <a:lnTo>
                  <a:pt x="124" y="1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3" name="Freeform 65"/>
          <p:cNvSpPr>
            <a:spLocks noEditPoints="1"/>
          </p:cNvSpPr>
          <p:nvPr/>
        </p:nvSpPr>
        <p:spPr bwMode="auto">
          <a:xfrm>
            <a:off x="6150734" y="2689109"/>
            <a:ext cx="346325" cy="221582"/>
          </a:xfrm>
          <a:custGeom>
            <a:avLst/>
            <a:gdLst>
              <a:gd name="T0" fmla="*/ 278 w 409"/>
              <a:gd name="T1" fmla="*/ 12 h 261"/>
              <a:gd name="T2" fmla="*/ 278 w 409"/>
              <a:gd name="T3" fmla="*/ 211 h 261"/>
              <a:gd name="T4" fmla="*/ 266 w 409"/>
              <a:gd name="T5" fmla="*/ 223 h 261"/>
              <a:gd name="T6" fmla="*/ 254 w 409"/>
              <a:gd name="T7" fmla="*/ 211 h 261"/>
              <a:gd name="T8" fmla="*/ 144 w 409"/>
              <a:gd name="T9" fmla="*/ 154 h 261"/>
              <a:gd name="T10" fmla="*/ 122 w 409"/>
              <a:gd name="T11" fmla="*/ 154 h 261"/>
              <a:gd name="T12" fmla="*/ 171 w 409"/>
              <a:gd name="T13" fmla="*/ 236 h 261"/>
              <a:gd name="T14" fmla="*/ 141 w 409"/>
              <a:gd name="T15" fmla="*/ 257 h 261"/>
              <a:gd name="T16" fmla="*/ 122 w 409"/>
              <a:gd name="T17" fmla="*/ 251 h 261"/>
              <a:gd name="T18" fmla="*/ 62 w 409"/>
              <a:gd name="T19" fmla="*/ 154 h 261"/>
              <a:gd name="T20" fmla="*/ 30 w 409"/>
              <a:gd name="T21" fmla="*/ 154 h 261"/>
              <a:gd name="T22" fmla="*/ 0 w 409"/>
              <a:gd name="T23" fmla="*/ 112 h 261"/>
              <a:gd name="T24" fmla="*/ 30 w 409"/>
              <a:gd name="T25" fmla="*/ 71 h 261"/>
              <a:gd name="T26" fmla="*/ 144 w 409"/>
              <a:gd name="T27" fmla="*/ 71 h 261"/>
              <a:gd name="T28" fmla="*/ 254 w 409"/>
              <a:gd name="T29" fmla="*/ 12 h 261"/>
              <a:gd name="T30" fmla="*/ 266 w 409"/>
              <a:gd name="T31" fmla="*/ 0 h 261"/>
              <a:gd name="T32" fmla="*/ 278 w 409"/>
              <a:gd name="T33" fmla="*/ 12 h 261"/>
              <a:gd name="T34" fmla="*/ 83 w 409"/>
              <a:gd name="T35" fmla="*/ 99 h 261"/>
              <a:gd name="T36" fmla="*/ 78 w 409"/>
              <a:gd name="T37" fmla="*/ 93 h 261"/>
              <a:gd name="T38" fmla="*/ 43 w 409"/>
              <a:gd name="T39" fmla="*/ 93 h 261"/>
              <a:gd name="T40" fmla="*/ 37 w 409"/>
              <a:gd name="T41" fmla="*/ 99 h 261"/>
              <a:gd name="T42" fmla="*/ 43 w 409"/>
              <a:gd name="T43" fmla="*/ 105 h 261"/>
              <a:gd name="T44" fmla="*/ 78 w 409"/>
              <a:gd name="T45" fmla="*/ 105 h 261"/>
              <a:gd name="T46" fmla="*/ 83 w 409"/>
              <a:gd name="T47" fmla="*/ 99 h 261"/>
              <a:gd name="T48" fmla="*/ 83 w 409"/>
              <a:gd name="T49" fmla="*/ 124 h 261"/>
              <a:gd name="T50" fmla="*/ 78 w 409"/>
              <a:gd name="T51" fmla="*/ 118 h 261"/>
              <a:gd name="T52" fmla="*/ 43 w 409"/>
              <a:gd name="T53" fmla="*/ 118 h 261"/>
              <a:gd name="T54" fmla="*/ 37 w 409"/>
              <a:gd name="T55" fmla="*/ 124 h 261"/>
              <a:gd name="T56" fmla="*/ 43 w 409"/>
              <a:gd name="T57" fmla="*/ 130 h 261"/>
              <a:gd name="T58" fmla="*/ 78 w 409"/>
              <a:gd name="T59" fmla="*/ 130 h 261"/>
              <a:gd name="T60" fmla="*/ 83 w 409"/>
              <a:gd name="T61" fmla="*/ 124 h 261"/>
              <a:gd name="T62" fmla="*/ 250 w 409"/>
              <a:gd name="T63" fmla="*/ 176 h 261"/>
              <a:gd name="T64" fmla="*/ 250 w 409"/>
              <a:gd name="T65" fmla="*/ 47 h 261"/>
              <a:gd name="T66" fmla="*/ 150 w 409"/>
              <a:gd name="T67" fmla="*/ 90 h 261"/>
              <a:gd name="T68" fmla="*/ 150 w 409"/>
              <a:gd name="T69" fmla="*/ 135 h 261"/>
              <a:gd name="T70" fmla="*/ 250 w 409"/>
              <a:gd name="T71" fmla="*/ 176 h 261"/>
              <a:gd name="T72" fmla="*/ 310 w 409"/>
              <a:gd name="T73" fmla="*/ 47 h 261"/>
              <a:gd name="T74" fmla="*/ 357 w 409"/>
              <a:gd name="T75" fmla="*/ 0 h 261"/>
              <a:gd name="T76" fmla="*/ 369 w 409"/>
              <a:gd name="T77" fmla="*/ 11 h 261"/>
              <a:gd name="T78" fmla="*/ 322 w 409"/>
              <a:gd name="T79" fmla="*/ 59 h 261"/>
              <a:gd name="T80" fmla="*/ 310 w 409"/>
              <a:gd name="T81" fmla="*/ 47 h 261"/>
              <a:gd name="T82" fmla="*/ 322 w 409"/>
              <a:gd name="T83" fmla="*/ 167 h 261"/>
              <a:gd name="T84" fmla="*/ 369 w 409"/>
              <a:gd name="T85" fmla="*/ 214 h 261"/>
              <a:gd name="T86" fmla="*/ 357 w 409"/>
              <a:gd name="T87" fmla="*/ 225 h 261"/>
              <a:gd name="T88" fmla="*/ 310 w 409"/>
              <a:gd name="T89" fmla="*/ 178 h 261"/>
              <a:gd name="T90" fmla="*/ 322 w 409"/>
              <a:gd name="T91" fmla="*/ 167 h 261"/>
              <a:gd name="T92" fmla="*/ 330 w 409"/>
              <a:gd name="T93" fmla="*/ 103 h 261"/>
              <a:gd name="T94" fmla="*/ 409 w 409"/>
              <a:gd name="T95" fmla="*/ 103 h 261"/>
              <a:gd name="T96" fmla="*/ 409 w 409"/>
              <a:gd name="T97" fmla="*/ 119 h 261"/>
              <a:gd name="T98" fmla="*/ 330 w 409"/>
              <a:gd name="T99" fmla="*/ 119 h 261"/>
              <a:gd name="T100" fmla="*/ 330 w 409"/>
              <a:gd name="T101" fmla="*/ 103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9" h="261">
                <a:moveTo>
                  <a:pt x="278" y="12"/>
                </a:moveTo>
                <a:cubicBezTo>
                  <a:pt x="278" y="211"/>
                  <a:pt x="278" y="211"/>
                  <a:pt x="278" y="211"/>
                </a:cubicBezTo>
                <a:cubicBezTo>
                  <a:pt x="278" y="217"/>
                  <a:pt x="273" y="223"/>
                  <a:pt x="266" y="223"/>
                </a:cubicBezTo>
                <a:cubicBezTo>
                  <a:pt x="259" y="223"/>
                  <a:pt x="254" y="217"/>
                  <a:pt x="254" y="211"/>
                </a:cubicBezTo>
                <a:cubicBezTo>
                  <a:pt x="234" y="186"/>
                  <a:pt x="198" y="154"/>
                  <a:pt x="144" y="154"/>
                </a:cubicBezTo>
                <a:cubicBezTo>
                  <a:pt x="122" y="154"/>
                  <a:pt x="122" y="154"/>
                  <a:pt x="122" y="154"/>
                </a:cubicBezTo>
                <a:cubicBezTo>
                  <a:pt x="171" y="236"/>
                  <a:pt x="171" y="236"/>
                  <a:pt x="171" y="236"/>
                </a:cubicBezTo>
                <a:cubicBezTo>
                  <a:pt x="141" y="257"/>
                  <a:pt x="141" y="257"/>
                  <a:pt x="141" y="257"/>
                </a:cubicBezTo>
                <a:cubicBezTo>
                  <a:pt x="134" y="261"/>
                  <a:pt x="126" y="256"/>
                  <a:pt x="122" y="251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30" y="154"/>
                  <a:pt x="30" y="154"/>
                  <a:pt x="30" y="154"/>
                </a:cubicBezTo>
                <a:cubicBezTo>
                  <a:pt x="30" y="154"/>
                  <a:pt x="0" y="138"/>
                  <a:pt x="0" y="112"/>
                </a:cubicBezTo>
                <a:cubicBezTo>
                  <a:pt x="0" y="86"/>
                  <a:pt x="30" y="71"/>
                  <a:pt x="30" y="71"/>
                </a:cubicBezTo>
                <a:cubicBezTo>
                  <a:pt x="144" y="71"/>
                  <a:pt x="144" y="71"/>
                  <a:pt x="144" y="71"/>
                </a:cubicBezTo>
                <a:cubicBezTo>
                  <a:pt x="198" y="71"/>
                  <a:pt x="234" y="38"/>
                  <a:pt x="254" y="12"/>
                </a:cubicBezTo>
                <a:cubicBezTo>
                  <a:pt x="254" y="5"/>
                  <a:pt x="259" y="0"/>
                  <a:pt x="266" y="0"/>
                </a:cubicBezTo>
                <a:cubicBezTo>
                  <a:pt x="273" y="0"/>
                  <a:pt x="278" y="5"/>
                  <a:pt x="278" y="12"/>
                </a:cubicBezTo>
                <a:close/>
                <a:moveTo>
                  <a:pt x="83" y="99"/>
                </a:moveTo>
                <a:cubicBezTo>
                  <a:pt x="83" y="96"/>
                  <a:pt x="81" y="93"/>
                  <a:pt x="78" y="93"/>
                </a:cubicBezTo>
                <a:cubicBezTo>
                  <a:pt x="43" y="93"/>
                  <a:pt x="43" y="93"/>
                  <a:pt x="43" y="93"/>
                </a:cubicBezTo>
                <a:cubicBezTo>
                  <a:pt x="40" y="93"/>
                  <a:pt x="37" y="96"/>
                  <a:pt x="37" y="99"/>
                </a:cubicBezTo>
                <a:cubicBezTo>
                  <a:pt x="37" y="102"/>
                  <a:pt x="40" y="105"/>
                  <a:pt x="43" y="10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81" y="105"/>
                  <a:pt x="83" y="102"/>
                  <a:pt x="83" y="99"/>
                </a:cubicBezTo>
                <a:close/>
                <a:moveTo>
                  <a:pt x="83" y="124"/>
                </a:moveTo>
                <a:cubicBezTo>
                  <a:pt x="83" y="121"/>
                  <a:pt x="81" y="118"/>
                  <a:pt x="78" y="118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40" y="118"/>
                  <a:pt x="37" y="121"/>
                  <a:pt x="37" y="124"/>
                </a:cubicBezTo>
                <a:cubicBezTo>
                  <a:pt x="37" y="127"/>
                  <a:pt x="40" y="130"/>
                  <a:pt x="43" y="130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81" y="130"/>
                  <a:pt x="83" y="127"/>
                  <a:pt x="83" y="124"/>
                </a:cubicBezTo>
                <a:close/>
                <a:moveTo>
                  <a:pt x="250" y="176"/>
                </a:moveTo>
                <a:cubicBezTo>
                  <a:pt x="250" y="47"/>
                  <a:pt x="250" y="47"/>
                  <a:pt x="250" y="47"/>
                </a:cubicBezTo>
                <a:cubicBezTo>
                  <a:pt x="223" y="75"/>
                  <a:pt x="191" y="90"/>
                  <a:pt x="150" y="90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91" y="135"/>
                  <a:pt x="223" y="149"/>
                  <a:pt x="250" y="176"/>
                </a:cubicBezTo>
                <a:close/>
                <a:moveTo>
                  <a:pt x="310" y="47"/>
                </a:moveTo>
                <a:cubicBezTo>
                  <a:pt x="357" y="0"/>
                  <a:pt x="357" y="0"/>
                  <a:pt x="357" y="0"/>
                </a:cubicBezTo>
                <a:cubicBezTo>
                  <a:pt x="369" y="11"/>
                  <a:pt x="369" y="11"/>
                  <a:pt x="369" y="11"/>
                </a:cubicBezTo>
                <a:cubicBezTo>
                  <a:pt x="322" y="59"/>
                  <a:pt x="322" y="59"/>
                  <a:pt x="322" y="59"/>
                </a:cubicBezTo>
                <a:lnTo>
                  <a:pt x="310" y="47"/>
                </a:lnTo>
                <a:close/>
                <a:moveTo>
                  <a:pt x="322" y="167"/>
                </a:moveTo>
                <a:cubicBezTo>
                  <a:pt x="369" y="214"/>
                  <a:pt x="369" y="214"/>
                  <a:pt x="369" y="214"/>
                </a:cubicBezTo>
                <a:cubicBezTo>
                  <a:pt x="357" y="225"/>
                  <a:pt x="357" y="225"/>
                  <a:pt x="357" y="225"/>
                </a:cubicBezTo>
                <a:cubicBezTo>
                  <a:pt x="310" y="178"/>
                  <a:pt x="310" y="178"/>
                  <a:pt x="310" y="178"/>
                </a:cubicBezTo>
                <a:lnTo>
                  <a:pt x="322" y="167"/>
                </a:lnTo>
                <a:close/>
                <a:moveTo>
                  <a:pt x="330" y="103"/>
                </a:moveTo>
                <a:cubicBezTo>
                  <a:pt x="409" y="103"/>
                  <a:pt x="409" y="103"/>
                  <a:pt x="409" y="103"/>
                </a:cubicBezTo>
                <a:cubicBezTo>
                  <a:pt x="409" y="119"/>
                  <a:pt x="409" y="119"/>
                  <a:pt x="409" y="119"/>
                </a:cubicBezTo>
                <a:cubicBezTo>
                  <a:pt x="330" y="119"/>
                  <a:pt x="330" y="119"/>
                  <a:pt x="330" y="119"/>
                </a:cubicBezTo>
                <a:lnTo>
                  <a:pt x="330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4" name="Freeform 66"/>
          <p:cNvSpPr>
            <a:spLocks noEditPoints="1"/>
          </p:cNvSpPr>
          <p:nvPr/>
        </p:nvSpPr>
        <p:spPr bwMode="auto">
          <a:xfrm>
            <a:off x="6662834" y="2672696"/>
            <a:ext cx="221582" cy="223223"/>
          </a:xfrm>
          <a:custGeom>
            <a:avLst/>
            <a:gdLst>
              <a:gd name="T0" fmla="*/ 235 w 262"/>
              <a:gd name="T1" fmla="*/ 0 h 262"/>
              <a:gd name="T2" fmla="*/ 262 w 262"/>
              <a:gd name="T3" fmla="*/ 27 h 262"/>
              <a:gd name="T4" fmla="*/ 262 w 262"/>
              <a:gd name="T5" fmla="*/ 235 h 262"/>
              <a:gd name="T6" fmla="*/ 235 w 262"/>
              <a:gd name="T7" fmla="*/ 262 h 262"/>
              <a:gd name="T8" fmla="*/ 27 w 262"/>
              <a:gd name="T9" fmla="*/ 262 h 262"/>
              <a:gd name="T10" fmla="*/ 0 w 262"/>
              <a:gd name="T11" fmla="*/ 235 h 262"/>
              <a:gd name="T12" fmla="*/ 0 w 262"/>
              <a:gd name="T13" fmla="*/ 27 h 262"/>
              <a:gd name="T14" fmla="*/ 27 w 262"/>
              <a:gd name="T15" fmla="*/ 0 h 262"/>
              <a:gd name="T16" fmla="*/ 235 w 262"/>
              <a:gd name="T17" fmla="*/ 0 h 262"/>
              <a:gd name="T18" fmla="*/ 148 w 262"/>
              <a:gd name="T19" fmla="*/ 177 h 262"/>
              <a:gd name="T20" fmla="*/ 115 w 262"/>
              <a:gd name="T21" fmla="*/ 145 h 262"/>
              <a:gd name="T22" fmla="*/ 115 w 262"/>
              <a:gd name="T23" fmla="*/ 127 h 262"/>
              <a:gd name="T24" fmla="*/ 176 w 262"/>
              <a:gd name="T25" fmla="*/ 127 h 262"/>
              <a:gd name="T26" fmla="*/ 196 w 262"/>
              <a:gd name="T27" fmla="*/ 106 h 262"/>
              <a:gd name="T28" fmla="*/ 176 w 262"/>
              <a:gd name="T29" fmla="*/ 86 h 262"/>
              <a:gd name="T30" fmla="*/ 115 w 262"/>
              <a:gd name="T31" fmla="*/ 86 h 262"/>
              <a:gd name="T32" fmla="*/ 115 w 262"/>
              <a:gd name="T33" fmla="*/ 60 h 262"/>
              <a:gd name="T34" fmla="*/ 95 w 262"/>
              <a:gd name="T35" fmla="*/ 40 h 262"/>
              <a:gd name="T36" fmla="*/ 75 w 262"/>
              <a:gd name="T37" fmla="*/ 60 h 262"/>
              <a:gd name="T38" fmla="*/ 75 w 262"/>
              <a:gd name="T39" fmla="*/ 145 h 262"/>
              <a:gd name="T40" fmla="*/ 96 w 262"/>
              <a:gd name="T41" fmla="*/ 196 h 262"/>
              <a:gd name="T42" fmla="*/ 147 w 262"/>
              <a:gd name="T43" fmla="*/ 218 h 262"/>
              <a:gd name="T44" fmla="*/ 176 w 262"/>
              <a:gd name="T45" fmla="*/ 218 h 262"/>
              <a:gd name="T46" fmla="*/ 196 w 262"/>
              <a:gd name="T47" fmla="*/ 198 h 262"/>
              <a:gd name="T48" fmla="*/ 176 w 262"/>
              <a:gd name="T49" fmla="*/ 177 h 262"/>
              <a:gd name="T50" fmla="*/ 148 w 262"/>
              <a:gd name="T51" fmla="*/ 177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62" h="262">
                <a:moveTo>
                  <a:pt x="235" y="0"/>
                </a:moveTo>
                <a:cubicBezTo>
                  <a:pt x="254" y="0"/>
                  <a:pt x="262" y="8"/>
                  <a:pt x="262" y="27"/>
                </a:cubicBezTo>
                <a:cubicBezTo>
                  <a:pt x="262" y="235"/>
                  <a:pt x="262" y="235"/>
                  <a:pt x="262" y="235"/>
                </a:cubicBezTo>
                <a:cubicBezTo>
                  <a:pt x="262" y="253"/>
                  <a:pt x="254" y="262"/>
                  <a:pt x="235" y="262"/>
                </a:cubicBezTo>
                <a:cubicBezTo>
                  <a:pt x="27" y="262"/>
                  <a:pt x="27" y="262"/>
                  <a:pt x="27" y="262"/>
                </a:cubicBezTo>
                <a:cubicBezTo>
                  <a:pt x="10" y="262"/>
                  <a:pt x="0" y="253"/>
                  <a:pt x="0" y="23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8"/>
                  <a:pt x="10" y="0"/>
                  <a:pt x="27" y="0"/>
                </a:cubicBezTo>
                <a:lnTo>
                  <a:pt x="235" y="0"/>
                </a:lnTo>
                <a:close/>
                <a:moveTo>
                  <a:pt x="148" y="177"/>
                </a:moveTo>
                <a:cubicBezTo>
                  <a:pt x="129" y="176"/>
                  <a:pt x="115" y="163"/>
                  <a:pt x="115" y="145"/>
                </a:cubicBezTo>
                <a:cubicBezTo>
                  <a:pt x="115" y="127"/>
                  <a:pt x="115" y="127"/>
                  <a:pt x="115" y="127"/>
                </a:cubicBezTo>
                <a:cubicBezTo>
                  <a:pt x="176" y="127"/>
                  <a:pt x="176" y="127"/>
                  <a:pt x="176" y="127"/>
                </a:cubicBezTo>
                <a:cubicBezTo>
                  <a:pt x="187" y="127"/>
                  <a:pt x="196" y="117"/>
                  <a:pt x="196" y="106"/>
                </a:cubicBezTo>
                <a:cubicBezTo>
                  <a:pt x="196" y="95"/>
                  <a:pt x="187" y="86"/>
                  <a:pt x="176" y="86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5" y="60"/>
                  <a:pt x="115" y="60"/>
                  <a:pt x="115" y="60"/>
                </a:cubicBezTo>
                <a:cubicBezTo>
                  <a:pt x="115" y="49"/>
                  <a:pt x="105" y="40"/>
                  <a:pt x="95" y="40"/>
                </a:cubicBezTo>
                <a:cubicBezTo>
                  <a:pt x="83" y="40"/>
                  <a:pt x="75" y="49"/>
                  <a:pt x="75" y="60"/>
                </a:cubicBezTo>
                <a:cubicBezTo>
                  <a:pt x="75" y="145"/>
                  <a:pt x="75" y="145"/>
                  <a:pt x="75" y="145"/>
                </a:cubicBezTo>
                <a:cubicBezTo>
                  <a:pt x="75" y="164"/>
                  <a:pt x="82" y="184"/>
                  <a:pt x="96" y="196"/>
                </a:cubicBezTo>
                <a:cubicBezTo>
                  <a:pt x="109" y="210"/>
                  <a:pt x="127" y="217"/>
                  <a:pt x="147" y="218"/>
                </a:cubicBezTo>
                <a:cubicBezTo>
                  <a:pt x="176" y="218"/>
                  <a:pt x="176" y="218"/>
                  <a:pt x="176" y="218"/>
                </a:cubicBezTo>
                <a:cubicBezTo>
                  <a:pt x="187" y="218"/>
                  <a:pt x="196" y="209"/>
                  <a:pt x="196" y="198"/>
                </a:cubicBezTo>
                <a:cubicBezTo>
                  <a:pt x="196" y="186"/>
                  <a:pt x="187" y="177"/>
                  <a:pt x="176" y="177"/>
                </a:cubicBezTo>
                <a:lnTo>
                  <a:pt x="148" y="1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5" name="Freeform 67"/>
          <p:cNvSpPr>
            <a:spLocks noEditPoints="1"/>
          </p:cNvSpPr>
          <p:nvPr/>
        </p:nvSpPr>
        <p:spPr bwMode="auto">
          <a:xfrm>
            <a:off x="6946788" y="2667771"/>
            <a:ext cx="237996" cy="226506"/>
          </a:xfrm>
          <a:custGeom>
            <a:avLst/>
            <a:gdLst>
              <a:gd name="T0" fmla="*/ 265 w 280"/>
              <a:gd name="T1" fmla="*/ 31 h 268"/>
              <a:gd name="T2" fmla="*/ 216 w 280"/>
              <a:gd name="T3" fmla="*/ 268 h 268"/>
              <a:gd name="T4" fmla="*/ 19 w 280"/>
              <a:gd name="T5" fmla="*/ 31 h 268"/>
              <a:gd name="T6" fmla="*/ 0 w 280"/>
              <a:gd name="T7" fmla="*/ 16 h 268"/>
              <a:gd name="T8" fmla="*/ 265 w 280"/>
              <a:gd name="T9" fmla="*/ 0 h 268"/>
              <a:gd name="T10" fmla="*/ 59 w 280"/>
              <a:gd name="T11" fmla="*/ 31 h 268"/>
              <a:gd name="T12" fmla="*/ 45 w 280"/>
              <a:gd name="T13" fmla="*/ 45 h 268"/>
              <a:gd name="T14" fmla="*/ 49 w 280"/>
              <a:gd name="T15" fmla="*/ 63 h 268"/>
              <a:gd name="T16" fmla="*/ 64 w 280"/>
              <a:gd name="T17" fmla="*/ 102 h 268"/>
              <a:gd name="T18" fmla="*/ 64 w 280"/>
              <a:gd name="T19" fmla="*/ 49 h 268"/>
              <a:gd name="T20" fmla="*/ 70 w 280"/>
              <a:gd name="T21" fmla="*/ 171 h 268"/>
              <a:gd name="T22" fmla="*/ 64 w 280"/>
              <a:gd name="T23" fmla="*/ 124 h 268"/>
              <a:gd name="T24" fmla="*/ 70 w 280"/>
              <a:gd name="T25" fmla="*/ 171 h 268"/>
              <a:gd name="T26" fmla="*/ 81 w 280"/>
              <a:gd name="T27" fmla="*/ 31 h 268"/>
              <a:gd name="T28" fmla="*/ 101 w 280"/>
              <a:gd name="T29" fmla="*/ 64 h 268"/>
              <a:gd name="T30" fmla="*/ 122 w 280"/>
              <a:gd name="T31" fmla="*/ 31 h 268"/>
              <a:gd name="T32" fmla="*/ 128 w 280"/>
              <a:gd name="T33" fmla="*/ 112 h 268"/>
              <a:gd name="T34" fmla="*/ 75 w 280"/>
              <a:gd name="T35" fmla="*/ 112 h 268"/>
              <a:gd name="T36" fmla="*/ 75 w 280"/>
              <a:gd name="T37" fmla="*/ 188 h 268"/>
              <a:gd name="T38" fmla="*/ 128 w 280"/>
              <a:gd name="T39" fmla="*/ 188 h 268"/>
              <a:gd name="T40" fmla="*/ 75 w 280"/>
              <a:gd name="T41" fmla="*/ 188 h 268"/>
              <a:gd name="T42" fmla="*/ 110 w 280"/>
              <a:gd name="T43" fmla="*/ 245 h 268"/>
              <a:gd name="T44" fmla="*/ 84 w 280"/>
              <a:gd name="T45" fmla="*/ 245 h 268"/>
              <a:gd name="T46" fmla="*/ 139 w 280"/>
              <a:gd name="T47" fmla="*/ 49 h 268"/>
              <a:gd name="T48" fmla="*/ 139 w 280"/>
              <a:gd name="T49" fmla="*/ 102 h 268"/>
              <a:gd name="T50" fmla="*/ 112 w 280"/>
              <a:gd name="T51" fmla="*/ 150 h 268"/>
              <a:gd name="T52" fmla="*/ 165 w 280"/>
              <a:gd name="T53" fmla="*/ 150 h 268"/>
              <a:gd name="T54" fmla="*/ 112 w 280"/>
              <a:gd name="T55" fmla="*/ 150 h 268"/>
              <a:gd name="T56" fmla="*/ 132 w 280"/>
              <a:gd name="T57" fmla="*/ 245 h 268"/>
              <a:gd name="T58" fmla="*/ 165 w 280"/>
              <a:gd name="T59" fmla="*/ 225 h 268"/>
              <a:gd name="T60" fmla="*/ 112 w 280"/>
              <a:gd name="T61" fmla="*/ 225 h 268"/>
              <a:gd name="T62" fmla="*/ 156 w 280"/>
              <a:gd name="T63" fmla="*/ 31 h 268"/>
              <a:gd name="T64" fmla="*/ 176 w 280"/>
              <a:gd name="T65" fmla="*/ 64 h 268"/>
              <a:gd name="T66" fmla="*/ 196 w 280"/>
              <a:gd name="T67" fmla="*/ 31 h 268"/>
              <a:gd name="T68" fmla="*/ 203 w 280"/>
              <a:gd name="T69" fmla="*/ 112 h 268"/>
              <a:gd name="T70" fmla="*/ 150 w 280"/>
              <a:gd name="T71" fmla="*/ 112 h 268"/>
              <a:gd name="T72" fmla="*/ 203 w 280"/>
              <a:gd name="T73" fmla="*/ 188 h 268"/>
              <a:gd name="T74" fmla="*/ 150 w 280"/>
              <a:gd name="T75" fmla="*/ 188 h 268"/>
              <a:gd name="T76" fmla="*/ 203 w 280"/>
              <a:gd name="T77" fmla="*/ 188 h 268"/>
              <a:gd name="T78" fmla="*/ 196 w 280"/>
              <a:gd name="T79" fmla="*/ 245 h 268"/>
              <a:gd name="T80" fmla="*/ 167 w 280"/>
              <a:gd name="T81" fmla="*/ 245 h 268"/>
              <a:gd name="T82" fmla="*/ 214 w 280"/>
              <a:gd name="T83" fmla="*/ 49 h 268"/>
              <a:gd name="T84" fmla="*/ 214 w 280"/>
              <a:gd name="T85" fmla="*/ 102 h 268"/>
              <a:gd name="T86" fmla="*/ 232 w 280"/>
              <a:gd name="T87" fmla="*/ 66 h 268"/>
              <a:gd name="T88" fmla="*/ 214 w 280"/>
              <a:gd name="T89" fmla="*/ 124 h 268"/>
              <a:gd name="T90" fmla="*/ 211 w 280"/>
              <a:gd name="T91" fmla="*/ 174 h 268"/>
              <a:gd name="T92" fmla="*/ 239 w 280"/>
              <a:gd name="T93" fmla="*/ 31 h 268"/>
              <a:gd name="T94" fmla="*/ 235 w 280"/>
              <a:gd name="T95" fmla="*/ 4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0" h="268">
                <a:moveTo>
                  <a:pt x="280" y="16"/>
                </a:moveTo>
                <a:cubicBezTo>
                  <a:pt x="280" y="25"/>
                  <a:pt x="273" y="31"/>
                  <a:pt x="265" y="31"/>
                </a:cubicBezTo>
                <a:cubicBezTo>
                  <a:pt x="262" y="31"/>
                  <a:pt x="262" y="31"/>
                  <a:pt x="262" y="31"/>
                </a:cubicBezTo>
                <a:cubicBezTo>
                  <a:pt x="216" y="268"/>
                  <a:pt x="216" y="268"/>
                  <a:pt x="216" y="268"/>
                </a:cubicBezTo>
                <a:cubicBezTo>
                  <a:pt x="65" y="268"/>
                  <a:pt x="65" y="268"/>
                  <a:pt x="65" y="268"/>
                </a:cubicBezTo>
                <a:cubicBezTo>
                  <a:pt x="19" y="31"/>
                  <a:pt x="19" y="31"/>
                  <a:pt x="19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6" y="31"/>
                  <a:pt x="0" y="25"/>
                  <a:pt x="0" y="16"/>
                </a:cubicBezTo>
                <a:cubicBezTo>
                  <a:pt x="0" y="7"/>
                  <a:pt x="6" y="0"/>
                  <a:pt x="15" y="0"/>
                </a:cubicBezTo>
                <a:cubicBezTo>
                  <a:pt x="265" y="0"/>
                  <a:pt x="265" y="0"/>
                  <a:pt x="265" y="0"/>
                </a:cubicBezTo>
                <a:cubicBezTo>
                  <a:pt x="273" y="0"/>
                  <a:pt x="280" y="7"/>
                  <a:pt x="280" y="16"/>
                </a:cubicBezTo>
                <a:close/>
                <a:moveTo>
                  <a:pt x="59" y="31"/>
                </a:moveTo>
                <a:cubicBezTo>
                  <a:pt x="43" y="31"/>
                  <a:pt x="43" y="31"/>
                  <a:pt x="43" y="31"/>
                </a:cubicBezTo>
                <a:cubicBezTo>
                  <a:pt x="45" y="45"/>
                  <a:pt x="45" y="45"/>
                  <a:pt x="45" y="45"/>
                </a:cubicBezTo>
                <a:lnTo>
                  <a:pt x="59" y="31"/>
                </a:lnTo>
                <a:close/>
                <a:moveTo>
                  <a:pt x="49" y="63"/>
                </a:moveTo>
                <a:cubicBezTo>
                  <a:pt x="55" y="93"/>
                  <a:pt x="55" y="93"/>
                  <a:pt x="55" y="93"/>
                </a:cubicBezTo>
                <a:cubicBezTo>
                  <a:pt x="64" y="102"/>
                  <a:pt x="64" y="102"/>
                  <a:pt x="64" y="102"/>
                </a:cubicBezTo>
                <a:cubicBezTo>
                  <a:pt x="90" y="75"/>
                  <a:pt x="90" y="75"/>
                  <a:pt x="90" y="75"/>
                </a:cubicBezTo>
                <a:cubicBezTo>
                  <a:pt x="64" y="49"/>
                  <a:pt x="64" y="49"/>
                  <a:pt x="64" y="49"/>
                </a:cubicBezTo>
                <a:lnTo>
                  <a:pt x="49" y="63"/>
                </a:lnTo>
                <a:close/>
                <a:moveTo>
                  <a:pt x="70" y="171"/>
                </a:moveTo>
                <a:cubicBezTo>
                  <a:pt x="90" y="150"/>
                  <a:pt x="90" y="150"/>
                  <a:pt x="90" y="150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1" y="126"/>
                  <a:pt x="61" y="126"/>
                  <a:pt x="61" y="126"/>
                </a:cubicBezTo>
                <a:lnTo>
                  <a:pt x="70" y="171"/>
                </a:lnTo>
                <a:close/>
                <a:moveTo>
                  <a:pt x="122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75" y="37"/>
                  <a:pt x="75" y="37"/>
                  <a:pt x="75" y="37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28" y="37"/>
                  <a:pt x="128" y="37"/>
                  <a:pt x="128" y="37"/>
                </a:cubicBezTo>
                <a:lnTo>
                  <a:pt x="122" y="31"/>
                </a:lnTo>
                <a:close/>
                <a:moveTo>
                  <a:pt x="101" y="139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75" y="112"/>
                  <a:pt x="75" y="112"/>
                  <a:pt x="75" y="112"/>
                </a:cubicBezTo>
                <a:lnTo>
                  <a:pt x="101" y="139"/>
                </a:lnTo>
                <a:close/>
                <a:moveTo>
                  <a:pt x="75" y="188"/>
                </a:moveTo>
                <a:cubicBezTo>
                  <a:pt x="101" y="214"/>
                  <a:pt x="101" y="214"/>
                  <a:pt x="101" y="214"/>
                </a:cubicBezTo>
                <a:cubicBezTo>
                  <a:pt x="128" y="188"/>
                  <a:pt x="128" y="188"/>
                  <a:pt x="128" y="188"/>
                </a:cubicBezTo>
                <a:cubicBezTo>
                  <a:pt x="101" y="161"/>
                  <a:pt x="101" y="161"/>
                  <a:pt x="101" y="161"/>
                </a:cubicBezTo>
                <a:lnTo>
                  <a:pt x="75" y="188"/>
                </a:lnTo>
                <a:close/>
                <a:moveTo>
                  <a:pt x="84" y="245"/>
                </a:moveTo>
                <a:cubicBezTo>
                  <a:pt x="110" y="245"/>
                  <a:pt x="110" y="245"/>
                  <a:pt x="110" y="245"/>
                </a:cubicBezTo>
                <a:cubicBezTo>
                  <a:pt x="78" y="213"/>
                  <a:pt x="78" y="213"/>
                  <a:pt x="78" y="213"/>
                </a:cubicBezTo>
                <a:lnTo>
                  <a:pt x="84" y="245"/>
                </a:lnTo>
                <a:close/>
                <a:moveTo>
                  <a:pt x="165" y="75"/>
                </a:moveTo>
                <a:cubicBezTo>
                  <a:pt x="139" y="49"/>
                  <a:pt x="139" y="49"/>
                  <a:pt x="139" y="49"/>
                </a:cubicBezTo>
                <a:cubicBezTo>
                  <a:pt x="112" y="75"/>
                  <a:pt x="112" y="75"/>
                  <a:pt x="112" y="75"/>
                </a:cubicBezTo>
                <a:cubicBezTo>
                  <a:pt x="139" y="102"/>
                  <a:pt x="139" y="102"/>
                  <a:pt x="139" y="102"/>
                </a:cubicBezTo>
                <a:lnTo>
                  <a:pt x="165" y="75"/>
                </a:lnTo>
                <a:close/>
                <a:moveTo>
                  <a:pt x="112" y="150"/>
                </a:moveTo>
                <a:cubicBezTo>
                  <a:pt x="139" y="177"/>
                  <a:pt x="139" y="177"/>
                  <a:pt x="139" y="177"/>
                </a:cubicBezTo>
                <a:cubicBezTo>
                  <a:pt x="165" y="150"/>
                  <a:pt x="165" y="150"/>
                  <a:pt x="165" y="150"/>
                </a:cubicBezTo>
                <a:cubicBezTo>
                  <a:pt x="139" y="124"/>
                  <a:pt x="139" y="124"/>
                  <a:pt x="139" y="124"/>
                </a:cubicBezTo>
                <a:lnTo>
                  <a:pt x="112" y="150"/>
                </a:lnTo>
                <a:close/>
                <a:moveTo>
                  <a:pt x="112" y="225"/>
                </a:moveTo>
                <a:cubicBezTo>
                  <a:pt x="132" y="245"/>
                  <a:pt x="132" y="245"/>
                  <a:pt x="132" y="245"/>
                </a:cubicBezTo>
                <a:cubicBezTo>
                  <a:pt x="145" y="245"/>
                  <a:pt x="145" y="245"/>
                  <a:pt x="145" y="245"/>
                </a:cubicBezTo>
                <a:cubicBezTo>
                  <a:pt x="165" y="225"/>
                  <a:pt x="165" y="225"/>
                  <a:pt x="165" y="225"/>
                </a:cubicBezTo>
                <a:cubicBezTo>
                  <a:pt x="139" y="199"/>
                  <a:pt x="139" y="199"/>
                  <a:pt x="139" y="199"/>
                </a:cubicBezTo>
                <a:lnTo>
                  <a:pt x="112" y="225"/>
                </a:lnTo>
                <a:close/>
                <a:moveTo>
                  <a:pt x="196" y="31"/>
                </a:moveTo>
                <a:cubicBezTo>
                  <a:pt x="156" y="31"/>
                  <a:pt x="156" y="31"/>
                  <a:pt x="156" y="31"/>
                </a:cubicBezTo>
                <a:cubicBezTo>
                  <a:pt x="150" y="37"/>
                  <a:pt x="150" y="37"/>
                  <a:pt x="150" y="37"/>
                </a:cubicBezTo>
                <a:cubicBezTo>
                  <a:pt x="176" y="64"/>
                  <a:pt x="176" y="64"/>
                  <a:pt x="176" y="64"/>
                </a:cubicBezTo>
                <a:cubicBezTo>
                  <a:pt x="203" y="37"/>
                  <a:pt x="203" y="37"/>
                  <a:pt x="203" y="37"/>
                </a:cubicBezTo>
                <a:lnTo>
                  <a:pt x="196" y="31"/>
                </a:lnTo>
                <a:close/>
                <a:moveTo>
                  <a:pt x="176" y="139"/>
                </a:moveTo>
                <a:cubicBezTo>
                  <a:pt x="203" y="112"/>
                  <a:pt x="203" y="112"/>
                  <a:pt x="203" y="112"/>
                </a:cubicBezTo>
                <a:cubicBezTo>
                  <a:pt x="176" y="86"/>
                  <a:pt x="176" y="86"/>
                  <a:pt x="176" y="86"/>
                </a:cubicBezTo>
                <a:cubicBezTo>
                  <a:pt x="150" y="112"/>
                  <a:pt x="150" y="112"/>
                  <a:pt x="150" y="112"/>
                </a:cubicBezTo>
                <a:lnTo>
                  <a:pt x="176" y="139"/>
                </a:lnTo>
                <a:close/>
                <a:moveTo>
                  <a:pt x="203" y="188"/>
                </a:moveTo>
                <a:cubicBezTo>
                  <a:pt x="176" y="161"/>
                  <a:pt x="176" y="161"/>
                  <a:pt x="176" y="161"/>
                </a:cubicBezTo>
                <a:cubicBezTo>
                  <a:pt x="150" y="188"/>
                  <a:pt x="150" y="188"/>
                  <a:pt x="150" y="188"/>
                </a:cubicBezTo>
                <a:cubicBezTo>
                  <a:pt x="176" y="214"/>
                  <a:pt x="176" y="214"/>
                  <a:pt x="176" y="214"/>
                </a:cubicBezTo>
                <a:lnTo>
                  <a:pt x="203" y="188"/>
                </a:lnTo>
                <a:close/>
                <a:moveTo>
                  <a:pt x="167" y="245"/>
                </a:moveTo>
                <a:cubicBezTo>
                  <a:pt x="196" y="245"/>
                  <a:pt x="196" y="245"/>
                  <a:pt x="196" y="245"/>
                </a:cubicBezTo>
                <a:cubicBezTo>
                  <a:pt x="204" y="209"/>
                  <a:pt x="204" y="209"/>
                  <a:pt x="204" y="209"/>
                </a:cubicBezTo>
                <a:lnTo>
                  <a:pt x="167" y="245"/>
                </a:lnTo>
                <a:close/>
                <a:moveTo>
                  <a:pt x="232" y="66"/>
                </a:moveTo>
                <a:cubicBezTo>
                  <a:pt x="214" y="49"/>
                  <a:pt x="214" y="49"/>
                  <a:pt x="214" y="49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214" y="102"/>
                  <a:pt x="214" y="102"/>
                  <a:pt x="214" y="102"/>
                </a:cubicBezTo>
                <a:cubicBezTo>
                  <a:pt x="228" y="88"/>
                  <a:pt x="228" y="88"/>
                  <a:pt x="228" y="88"/>
                </a:cubicBezTo>
                <a:lnTo>
                  <a:pt x="232" y="66"/>
                </a:lnTo>
                <a:close/>
                <a:moveTo>
                  <a:pt x="219" y="129"/>
                </a:moveTo>
                <a:cubicBezTo>
                  <a:pt x="214" y="124"/>
                  <a:pt x="214" y="124"/>
                  <a:pt x="214" y="124"/>
                </a:cubicBezTo>
                <a:cubicBezTo>
                  <a:pt x="187" y="150"/>
                  <a:pt x="187" y="150"/>
                  <a:pt x="187" y="150"/>
                </a:cubicBezTo>
                <a:cubicBezTo>
                  <a:pt x="211" y="174"/>
                  <a:pt x="211" y="174"/>
                  <a:pt x="211" y="174"/>
                </a:cubicBezTo>
                <a:lnTo>
                  <a:pt x="219" y="129"/>
                </a:lnTo>
                <a:close/>
                <a:moveTo>
                  <a:pt x="239" y="31"/>
                </a:moveTo>
                <a:cubicBezTo>
                  <a:pt x="218" y="31"/>
                  <a:pt x="218" y="31"/>
                  <a:pt x="218" y="31"/>
                </a:cubicBezTo>
                <a:cubicBezTo>
                  <a:pt x="235" y="48"/>
                  <a:pt x="235" y="48"/>
                  <a:pt x="235" y="48"/>
                </a:cubicBezTo>
                <a:lnTo>
                  <a:pt x="239" y="3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6" name="Freeform 68"/>
          <p:cNvSpPr>
            <a:spLocks noEditPoints="1"/>
          </p:cNvSpPr>
          <p:nvPr/>
        </p:nvSpPr>
        <p:spPr bwMode="auto">
          <a:xfrm>
            <a:off x="7355483" y="2653000"/>
            <a:ext cx="139515" cy="242919"/>
          </a:xfrm>
          <a:custGeom>
            <a:avLst/>
            <a:gdLst>
              <a:gd name="T0" fmla="*/ 134 w 163"/>
              <a:gd name="T1" fmla="*/ 0 h 285"/>
              <a:gd name="T2" fmla="*/ 163 w 163"/>
              <a:gd name="T3" fmla="*/ 28 h 285"/>
              <a:gd name="T4" fmla="*/ 163 w 163"/>
              <a:gd name="T5" fmla="*/ 259 h 285"/>
              <a:gd name="T6" fmla="*/ 137 w 163"/>
              <a:gd name="T7" fmla="*/ 285 h 285"/>
              <a:gd name="T8" fmla="*/ 25 w 163"/>
              <a:gd name="T9" fmla="*/ 285 h 285"/>
              <a:gd name="T10" fmla="*/ 0 w 163"/>
              <a:gd name="T11" fmla="*/ 259 h 285"/>
              <a:gd name="T12" fmla="*/ 0 w 163"/>
              <a:gd name="T13" fmla="*/ 28 h 285"/>
              <a:gd name="T14" fmla="*/ 28 w 163"/>
              <a:gd name="T15" fmla="*/ 0 h 285"/>
              <a:gd name="T16" fmla="*/ 134 w 163"/>
              <a:gd name="T17" fmla="*/ 0 h 285"/>
              <a:gd name="T18" fmla="*/ 148 w 163"/>
              <a:gd name="T19" fmla="*/ 57 h 285"/>
              <a:gd name="T20" fmla="*/ 15 w 163"/>
              <a:gd name="T21" fmla="*/ 57 h 285"/>
              <a:gd name="T22" fmla="*/ 15 w 163"/>
              <a:gd name="T23" fmla="*/ 228 h 285"/>
              <a:gd name="T24" fmla="*/ 148 w 163"/>
              <a:gd name="T25" fmla="*/ 228 h 285"/>
              <a:gd name="T26" fmla="*/ 148 w 163"/>
              <a:gd name="T27" fmla="*/ 57 h 285"/>
              <a:gd name="T28" fmla="*/ 55 w 163"/>
              <a:gd name="T29" fmla="*/ 24 h 285"/>
              <a:gd name="T30" fmla="*/ 60 w 163"/>
              <a:gd name="T31" fmla="*/ 30 h 285"/>
              <a:gd name="T32" fmla="*/ 103 w 163"/>
              <a:gd name="T33" fmla="*/ 30 h 285"/>
              <a:gd name="T34" fmla="*/ 108 w 163"/>
              <a:gd name="T35" fmla="*/ 24 h 285"/>
              <a:gd name="T36" fmla="*/ 103 w 163"/>
              <a:gd name="T37" fmla="*/ 19 h 285"/>
              <a:gd name="T38" fmla="*/ 60 w 163"/>
              <a:gd name="T39" fmla="*/ 19 h 285"/>
              <a:gd name="T40" fmla="*/ 55 w 163"/>
              <a:gd name="T41" fmla="*/ 24 h 285"/>
              <a:gd name="T42" fmla="*/ 98 w 163"/>
              <a:gd name="T43" fmla="*/ 257 h 285"/>
              <a:gd name="T44" fmla="*/ 81 w 163"/>
              <a:gd name="T45" fmla="*/ 241 h 285"/>
              <a:gd name="T46" fmla="*/ 65 w 163"/>
              <a:gd name="T47" fmla="*/ 257 h 285"/>
              <a:gd name="T48" fmla="*/ 81 w 163"/>
              <a:gd name="T49" fmla="*/ 274 h 285"/>
              <a:gd name="T50" fmla="*/ 98 w 163"/>
              <a:gd name="T51" fmla="*/ 25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3" h="285">
                <a:moveTo>
                  <a:pt x="134" y="0"/>
                </a:moveTo>
                <a:cubicBezTo>
                  <a:pt x="152" y="0"/>
                  <a:pt x="163" y="12"/>
                  <a:pt x="163" y="28"/>
                </a:cubicBezTo>
                <a:cubicBezTo>
                  <a:pt x="163" y="259"/>
                  <a:pt x="163" y="259"/>
                  <a:pt x="163" y="259"/>
                </a:cubicBezTo>
                <a:cubicBezTo>
                  <a:pt x="163" y="273"/>
                  <a:pt x="152" y="285"/>
                  <a:pt x="137" y="285"/>
                </a:cubicBezTo>
                <a:cubicBezTo>
                  <a:pt x="25" y="285"/>
                  <a:pt x="25" y="285"/>
                  <a:pt x="25" y="285"/>
                </a:cubicBezTo>
                <a:cubicBezTo>
                  <a:pt x="11" y="285"/>
                  <a:pt x="0" y="273"/>
                  <a:pt x="0" y="25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1" y="0"/>
                  <a:pt x="28" y="0"/>
                </a:cubicBezTo>
                <a:lnTo>
                  <a:pt x="134" y="0"/>
                </a:lnTo>
                <a:close/>
                <a:moveTo>
                  <a:pt x="148" y="57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228"/>
                  <a:pt x="15" y="228"/>
                  <a:pt x="15" y="228"/>
                </a:cubicBezTo>
                <a:cubicBezTo>
                  <a:pt x="148" y="228"/>
                  <a:pt x="148" y="228"/>
                  <a:pt x="148" y="228"/>
                </a:cubicBezTo>
                <a:lnTo>
                  <a:pt x="148" y="57"/>
                </a:lnTo>
                <a:close/>
                <a:moveTo>
                  <a:pt x="55" y="24"/>
                </a:moveTo>
                <a:cubicBezTo>
                  <a:pt x="55" y="27"/>
                  <a:pt x="57" y="30"/>
                  <a:pt x="60" y="30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106" y="30"/>
                  <a:pt x="108" y="27"/>
                  <a:pt x="108" y="24"/>
                </a:cubicBezTo>
                <a:cubicBezTo>
                  <a:pt x="108" y="21"/>
                  <a:pt x="106" y="19"/>
                  <a:pt x="103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57" y="19"/>
                  <a:pt x="55" y="21"/>
                  <a:pt x="55" y="24"/>
                </a:cubicBezTo>
                <a:close/>
                <a:moveTo>
                  <a:pt x="98" y="257"/>
                </a:moveTo>
                <a:cubicBezTo>
                  <a:pt x="98" y="248"/>
                  <a:pt x="91" y="241"/>
                  <a:pt x="81" y="241"/>
                </a:cubicBezTo>
                <a:cubicBezTo>
                  <a:pt x="72" y="241"/>
                  <a:pt x="65" y="248"/>
                  <a:pt x="65" y="257"/>
                </a:cubicBezTo>
                <a:cubicBezTo>
                  <a:pt x="65" y="266"/>
                  <a:pt x="72" y="274"/>
                  <a:pt x="81" y="274"/>
                </a:cubicBezTo>
                <a:cubicBezTo>
                  <a:pt x="91" y="274"/>
                  <a:pt x="98" y="266"/>
                  <a:pt x="98" y="2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7" name="Freeform 69"/>
          <p:cNvSpPr>
            <a:spLocks noEditPoints="1"/>
          </p:cNvSpPr>
          <p:nvPr/>
        </p:nvSpPr>
        <p:spPr bwMode="auto">
          <a:xfrm>
            <a:off x="7677186" y="2700598"/>
            <a:ext cx="247844" cy="195321"/>
          </a:xfrm>
          <a:custGeom>
            <a:avLst/>
            <a:gdLst>
              <a:gd name="T0" fmla="*/ 264 w 292"/>
              <a:gd name="T1" fmla="*/ 2 h 229"/>
              <a:gd name="T2" fmla="*/ 292 w 292"/>
              <a:gd name="T3" fmla="*/ 29 h 229"/>
              <a:gd name="T4" fmla="*/ 292 w 292"/>
              <a:gd name="T5" fmla="*/ 202 h 229"/>
              <a:gd name="T6" fmla="*/ 264 w 292"/>
              <a:gd name="T7" fmla="*/ 229 h 229"/>
              <a:gd name="T8" fmla="*/ 27 w 292"/>
              <a:gd name="T9" fmla="*/ 229 h 229"/>
              <a:gd name="T10" fmla="*/ 0 w 292"/>
              <a:gd name="T11" fmla="*/ 202 h 229"/>
              <a:gd name="T12" fmla="*/ 0 w 292"/>
              <a:gd name="T13" fmla="*/ 29 h 229"/>
              <a:gd name="T14" fmla="*/ 27 w 292"/>
              <a:gd name="T15" fmla="*/ 2 h 229"/>
              <a:gd name="T16" fmla="*/ 264 w 292"/>
              <a:gd name="T17" fmla="*/ 2 h 229"/>
              <a:gd name="T18" fmla="*/ 89 w 292"/>
              <a:gd name="T19" fmla="*/ 50 h 229"/>
              <a:gd name="T20" fmla="*/ 89 w 292"/>
              <a:gd name="T21" fmla="*/ 181 h 229"/>
              <a:gd name="T22" fmla="*/ 220 w 292"/>
              <a:gd name="T23" fmla="*/ 116 h 229"/>
              <a:gd name="T24" fmla="*/ 89 w 292"/>
              <a:gd name="T25" fmla="*/ 5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2" h="229">
                <a:moveTo>
                  <a:pt x="264" y="2"/>
                </a:moveTo>
                <a:cubicBezTo>
                  <a:pt x="284" y="2"/>
                  <a:pt x="292" y="10"/>
                  <a:pt x="292" y="29"/>
                </a:cubicBezTo>
                <a:cubicBezTo>
                  <a:pt x="292" y="202"/>
                  <a:pt x="292" y="202"/>
                  <a:pt x="292" y="202"/>
                </a:cubicBezTo>
                <a:cubicBezTo>
                  <a:pt x="292" y="220"/>
                  <a:pt x="284" y="229"/>
                  <a:pt x="264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9" y="229"/>
                  <a:pt x="0" y="220"/>
                  <a:pt x="0" y="20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0"/>
                  <a:pt x="9" y="0"/>
                  <a:pt x="27" y="2"/>
                </a:cubicBezTo>
                <a:lnTo>
                  <a:pt x="264" y="2"/>
                </a:lnTo>
                <a:close/>
                <a:moveTo>
                  <a:pt x="89" y="50"/>
                </a:moveTo>
                <a:cubicBezTo>
                  <a:pt x="89" y="181"/>
                  <a:pt x="89" y="181"/>
                  <a:pt x="89" y="181"/>
                </a:cubicBezTo>
                <a:cubicBezTo>
                  <a:pt x="220" y="116"/>
                  <a:pt x="220" y="116"/>
                  <a:pt x="220" y="116"/>
                </a:cubicBezTo>
                <a:lnTo>
                  <a:pt x="89" y="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8" name="Freeform 70"/>
          <p:cNvSpPr>
            <a:spLocks noEditPoints="1"/>
          </p:cNvSpPr>
          <p:nvPr/>
        </p:nvSpPr>
        <p:spPr bwMode="auto">
          <a:xfrm>
            <a:off x="7984119" y="2666130"/>
            <a:ext cx="236354" cy="236354"/>
          </a:xfrm>
          <a:custGeom>
            <a:avLst/>
            <a:gdLst>
              <a:gd name="T0" fmla="*/ 280 w 280"/>
              <a:gd name="T1" fmla="*/ 140 h 280"/>
              <a:gd name="T2" fmla="*/ 140 w 280"/>
              <a:gd name="T3" fmla="*/ 280 h 280"/>
              <a:gd name="T4" fmla="*/ 0 w 280"/>
              <a:gd name="T5" fmla="*/ 140 h 280"/>
              <a:gd name="T6" fmla="*/ 140 w 280"/>
              <a:gd name="T7" fmla="*/ 0 h 280"/>
              <a:gd name="T8" fmla="*/ 280 w 280"/>
              <a:gd name="T9" fmla="*/ 140 h 280"/>
              <a:gd name="T10" fmla="*/ 249 w 280"/>
              <a:gd name="T11" fmla="*/ 140 h 280"/>
              <a:gd name="T12" fmla="*/ 140 w 280"/>
              <a:gd name="T13" fmla="*/ 31 h 280"/>
              <a:gd name="T14" fmla="*/ 30 w 280"/>
              <a:gd name="T15" fmla="*/ 140 h 280"/>
              <a:gd name="T16" fmla="*/ 140 w 280"/>
              <a:gd name="T17" fmla="*/ 249 h 280"/>
              <a:gd name="T18" fmla="*/ 249 w 280"/>
              <a:gd name="T19" fmla="*/ 140 h 280"/>
              <a:gd name="T20" fmla="*/ 57 w 280"/>
              <a:gd name="T21" fmla="*/ 131 h 280"/>
              <a:gd name="T22" fmla="*/ 65 w 280"/>
              <a:gd name="T23" fmla="*/ 139 h 280"/>
              <a:gd name="T24" fmla="*/ 57 w 280"/>
              <a:gd name="T25" fmla="*/ 148 h 280"/>
              <a:gd name="T26" fmla="*/ 49 w 280"/>
              <a:gd name="T27" fmla="*/ 139 h 280"/>
              <a:gd name="T28" fmla="*/ 57 w 280"/>
              <a:gd name="T29" fmla="*/ 131 h 280"/>
              <a:gd name="T30" fmla="*/ 181 w 280"/>
              <a:gd name="T31" fmla="*/ 126 h 280"/>
              <a:gd name="T32" fmla="*/ 144 w 280"/>
              <a:gd name="T33" fmla="*/ 126 h 280"/>
              <a:gd name="T34" fmla="*/ 99 w 280"/>
              <a:gd name="T35" fmla="*/ 77 h 280"/>
              <a:gd name="T36" fmla="*/ 77 w 280"/>
              <a:gd name="T37" fmla="*/ 98 h 280"/>
              <a:gd name="T38" fmla="*/ 126 w 280"/>
              <a:gd name="T39" fmla="*/ 152 h 280"/>
              <a:gd name="T40" fmla="*/ 137 w 280"/>
              <a:gd name="T41" fmla="*/ 157 h 280"/>
              <a:gd name="T42" fmla="*/ 181 w 280"/>
              <a:gd name="T43" fmla="*/ 157 h 280"/>
              <a:gd name="T44" fmla="*/ 181 w 280"/>
              <a:gd name="T45" fmla="*/ 126 h 280"/>
              <a:gd name="T46" fmla="*/ 83 w 280"/>
              <a:gd name="T47" fmla="*/ 192 h 280"/>
              <a:gd name="T48" fmla="*/ 91 w 280"/>
              <a:gd name="T49" fmla="*/ 200 h 280"/>
              <a:gd name="T50" fmla="*/ 83 w 280"/>
              <a:gd name="T51" fmla="*/ 208 h 280"/>
              <a:gd name="T52" fmla="*/ 75 w 280"/>
              <a:gd name="T53" fmla="*/ 200 h 280"/>
              <a:gd name="T54" fmla="*/ 83 w 280"/>
              <a:gd name="T55" fmla="*/ 192 h 280"/>
              <a:gd name="T56" fmla="*/ 139 w 280"/>
              <a:gd name="T57" fmla="*/ 214 h 280"/>
              <a:gd name="T58" fmla="*/ 147 w 280"/>
              <a:gd name="T59" fmla="*/ 222 h 280"/>
              <a:gd name="T60" fmla="*/ 139 w 280"/>
              <a:gd name="T61" fmla="*/ 230 h 280"/>
              <a:gd name="T62" fmla="*/ 131 w 280"/>
              <a:gd name="T63" fmla="*/ 222 h 280"/>
              <a:gd name="T64" fmla="*/ 139 w 280"/>
              <a:gd name="T65" fmla="*/ 214 h 280"/>
              <a:gd name="T66" fmla="*/ 139 w 280"/>
              <a:gd name="T67" fmla="*/ 50 h 280"/>
              <a:gd name="T68" fmla="*/ 148 w 280"/>
              <a:gd name="T69" fmla="*/ 58 h 280"/>
              <a:gd name="T70" fmla="*/ 139 w 280"/>
              <a:gd name="T71" fmla="*/ 66 h 280"/>
              <a:gd name="T72" fmla="*/ 131 w 280"/>
              <a:gd name="T73" fmla="*/ 58 h 280"/>
              <a:gd name="T74" fmla="*/ 139 w 280"/>
              <a:gd name="T75" fmla="*/ 50 h 280"/>
              <a:gd name="T76" fmla="*/ 197 w 280"/>
              <a:gd name="T77" fmla="*/ 72 h 280"/>
              <a:gd name="T78" fmla="*/ 205 w 280"/>
              <a:gd name="T79" fmla="*/ 80 h 280"/>
              <a:gd name="T80" fmla="*/ 197 w 280"/>
              <a:gd name="T81" fmla="*/ 89 h 280"/>
              <a:gd name="T82" fmla="*/ 189 w 280"/>
              <a:gd name="T83" fmla="*/ 80 h 280"/>
              <a:gd name="T84" fmla="*/ 197 w 280"/>
              <a:gd name="T85" fmla="*/ 72 h 280"/>
              <a:gd name="T86" fmla="*/ 199 w 280"/>
              <a:gd name="T87" fmla="*/ 189 h 280"/>
              <a:gd name="T88" fmla="*/ 208 w 280"/>
              <a:gd name="T89" fmla="*/ 197 h 280"/>
              <a:gd name="T90" fmla="*/ 199 w 280"/>
              <a:gd name="T91" fmla="*/ 205 h 280"/>
              <a:gd name="T92" fmla="*/ 191 w 280"/>
              <a:gd name="T93" fmla="*/ 197 h 280"/>
              <a:gd name="T94" fmla="*/ 199 w 280"/>
              <a:gd name="T95" fmla="*/ 189 h 280"/>
              <a:gd name="T96" fmla="*/ 222 w 280"/>
              <a:gd name="T97" fmla="*/ 131 h 280"/>
              <a:gd name="T98" fmla="*/ 230 w 280"/>
              <a:gd name="T99" fmla="*/ 139 h 280"/>
              <a:gd name="T100" fmla="*/ 222 w 280"/>
              <a:gd name="T101" fmla="*/ 148 h 280"/>
              <a:gd name="T102" fmla="*/ 214 w 280"/>
              <a:gd name="T103" fmla="*/ 139 h 280"/>
              <a:gd name="T104" fmla="*/ 222 w 280"/>
              <a:gd name="T105" fmla="*/ 131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0" h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249" y="140"/>
                </a:moveTo>
                <a:cubicBezTo>
                  <a:pt x="249" y="80"/>
                  <a:pt x="200" y="31"/>
                  <a:pt x="140" y="31"/>
                </a:cubicBezTo>
                <a:cubicBezTo>
                  <a:pt x="80" y="31"/>
                  <a:pt x="30" y="80"/>
                  <a:pt x="30" y="140"/>
                </a:cubicBezTo>
                <a:cubicBezTo>
                  <a:pt x="30" y="200"/>
                  <a:pt x="80" y="249"/>
                  <a:pt x="140" y="249"/>
                </a:cubicBezTo>
                <a:cubicBezTo>
                  <a:pt x="200" y="249"/>
                  <a:pt x="249" y="200"/>
                  <a:pt x="249" y="140"/>
                </a:cubicBezTo>
                <a:close/>
                <a:moveTo>
                  <a:pt x="57" y="131"/>
                </a:moveTo>
                <a:cubicBezTo>
                  <a:pt x="61" y="131"/>
                  <a:pt x="65" y="135"/>
                  <a:pt x="65" y="139"/>
                </a:cubicBezTo>
                <a:cubicBezTo>
                  <a:pt x="65" y="144"/>
                  <a:pt x="61" y="148"/>
                  <a:pt x="57" y="148"/>
                </a:cubicBezTo>
                <a:cubicBezTo>
                  <a:pt x="53" y="148"/>
                  <a:pt x="49" y="144"/>
                  <a:pt x="49" y="139"/>
                </a:cubicBezTo>
                <a:cubicBezTo>
                  <a:pt x="49" y="135"/>
                  <a:pt x="53" y="131"/>
                  <a:pt x="57" y="131"/>
                </a:cubicBezTo>
                <a:close/>
                <a:moveTo>
                  <a:pt x="181" y="126"/>
                </a:moveTo>
                <a:cubicBezTo>
                  <a:pt x="144" y="126"/>
                  <a:pt x="144" y="126"/>
                  <a:pt x="144" y="126"/>
                </a:cubicBezTo>
                <a:cubicBezTo>
                  <a:pt x="99" y="77"/>
                  <a:pt x="99" y="77"/>
                  <a:pt x="99" y="77"/>
                </a:cubicBezTo>
                <a:cubicBezTo>
                  <a:pt x="85" y="63"/>
                  <a:pt x="63" y="84"/>
                  <a:pt x="77" y="98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9" y="155"/>
                  <a:pt x="133" y="157"/>
                  <a:pt x="137" y="157"/>
                </a:cubicBezTo>
                <a:cubicBezTo>
                  <a:pt x="181" y="157"/>
                  <a:pt x="181" y="157"/>
                  <a:pt x="181" y="157"/>
                </a:cubicBezTo>
                <a:cubicBezTo>
                  <a:pt x="200" y="157"/>
                  <a:pt x="202" y="126"/>
                  <a:pt x="181" y="126"/>
                </a:cubicBezTo>
                <a:close/>
                <a:moveTo>
                  <a:pt x="83" y="192"/>
                </a:moveTo>
                <a:cubicBezTo>
                  <a:pt x="87" y="192"/>
                  <a:pt x="91" y="195"/>
                  <a:pt x="91" y="200"/>
                </a:cubicBezTo>
                <a:cubicBezTo>
                  <a:pt x="91" y="204"/>
                  <a:pt x="87" y="208"/>
                  <a:pt x="83" y="208"/>
                </a:cubicBezTo>
                <a:cubicBezTo>
                  <a:pt x="79" y="208"/>
                  <a:pt x="75" y="204"/>
                  <a:pt x="75" y="200"/>
                </a:cubicBezTo>
                <a:cubicBezTo>
                  <a:pt x="75" y="195"/>
                  <a:pt x="79" y="192"/>
                  <a:pt x="83" y="192"/>
                </a:cubicBezTo>
                <a:close/>
                <a:moveTo>
                  <a:pt x="139" y="214"/>
                </a:moveTo>
                <a:cubicBezTo>
                  <a:pt x="143" y="214"/>
                  <a:pt x="147" y="218"/>
                  <a:pt x="147" y="222"/>
                </a:cubicBezTo>
                <a:cubicBezTo>
                  <a:pt x="147" y="226"/>
                  <a:pt x="143" y="230"/>
                  <a:pt x="139" y="230"/>
                </a:cubicBezTo>
                <a:cubicBezTo>
                  <a:pt x="135" y="230"/>
                  <a:pt x="131" y="226"/>
                  <a:pt x="131" y="222"/>
                </a:cubicBezTo>
                <a:cubicBezTo>
                  <a:pt x="131" y="218"/>
                  <a:pt x="135" y="214"/>
                  <a:pt x="139" y="214"/>
                </a:cubicBezTo>
                <a:close/>
                <a:moveTo>
                  <a:pt x="139" y="50"/>
                </a:moveTo>
                <a:cubicBezTo>
                  <a:pt x="144" y="50"/>
                  <a:pt x="148" y="54"/>
                  <a:pt x="148" y="58"/>
                </a:cubicBezTo>
                <a:cubicBezTo>
                  <a:pt x="148" y="62"/>
                  <a:pt x="144" y="66"/>
                  <a:pt x="139" y="66"/>
                </a:cubicBezTo>
                <a:cubicBezTo>
                  <a:pt x="135" y="66"/>
                  <a:pt x="131" y="62"/>
                  <a:pt x="131" y="58"/>
                </a:cubicBezTo>
                <a:cubicBezTo>
                  <a:pt x="131" y="54"/>
                  <a:pt x="135" y="50"/>
                  <a:pt x="139" y="50"/>
                </a:cubicBezTo>
                <a:close/>
                <a:moveTo>
                  <a:pt x="197" y="72"/>
                </a:moveTo>
                <a:cubicBezTo>
                  <a:pt x="201" y="72"/>
                  <a:pt x="205" y="76"/>
                  <a:pt x="205" y="80"/>
                </a:cubicBezTo>
                <a:cubicBezTo>
                  <a:pt x="205" y="85"/>
                  <a:pt x="201" y="89"/>
                  <a:pt x="197" y="89"/>
                </a:cubicBezTo>
                <a:cubicBezTo>
                  <a:pt x="192" y="89"/>
                  <a:pt x="189" y="85"/>
                  <a:pt x="189" y="80"/>
                </a:cubicBezTo>
                <a:cubicBezTo>
                  <a:pt x="189" y="76"/>
                  <a:pt x="192" y="72"/>
                  <a:pt x="197" y="72"/>
                </a:cubicBezTo>
                <a:close/>
                <a:moveTo>
                  <a:pt x="199" y="189"/>
                </a:moveTo>
                <a:cubicBezTo>
                  <a:pt x="204" y="189"/>
                  <a:pt x="208" y="193"/>
                  <a:pt x="208" y="197"/>
                </a:cubicBezTo>
                <a:cubicBezTo>
                  <a:pt x="208" y="201"/>
                  <a:pt x="204" y="205"/>
                  <a:pt x="199" y="205"/>
                </a:cubicBezTo>
                <a:cubicBezTo>
                  <a:pt x="195" y="205"/>
                  <a:pt x="191" y="201"/>
                  <a:pt x="191" y="197"/>
                </a:cubicBezTo>
                <a:cubicBezTo>
                  <a:pt x="191" y="193"/>
                  <a:pt x="195" y="189"/>
                  <a:pt x="199" y="189"/>
                </a:cubicBezTo>
                <a:close/>
                <a:moveTo>
                  <a:pt x="222" y="131"/>
                </a:moveTo>
                <a:cubicBezTo>
                  <a:pt x="227" y="131"/>
                  <a:pt x="230" y="135"/>
                  <a:pt x="230" y="139"/>
                </a:cubicBezTo>
                <a:cubicBezTo>
                  <a:pt x="230" y="144"/>
                  <a:pt x="227" y="148"/>
                  <a:pt x="222" y="148"/>
                </a:cubicBezTo>
                <a:cubicBezTo>
                  <a:pt x="218" y="148"/>
                  <a:pt x="214" y="144"/>
                  <a:pt x="214" y="139"/>
                </a:cubicBezTo>
                <a:cubicBezTo>
                  <a:pt x="214" y="135"/>
                  <a:pt x="218" y="131"/>
                  <a:pt x="222" y="13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69" name="Freeform 71"/>
          <p:cNvSpPr>
            <a:spLocks noEditPoints="1"/>
          </p:cNvSpPr>
          <p:nvPr/>
        </p:nvSpPr>
        <p:spPr bwMode="auto">
          <a:xfrm>
            <a:off x="8264788" y="2666130"/>
            <a:ext cx="237996" cy="236354"/>
          </a:xfrm>
          <a:custGeom>
            <a:avLst/>
            <a:gdLst>
              <a:gd name="T0" fmla="*/ 280 w 280"/>
              <a:gd name="T1" fmla="*/ 140 h 280"/>
              <a:gd name="T2" fmla="*/ 140 w 280"/>
              <a:gd name="T3" fmla="*/ 280 h 280"/>
              <a:gd name="T4" fmla="*/ 0 w 280"/>
              <a:gd name="T5" fmla="*/ 140 h 280"/>
              <a:gd name="T6" fmla="*/ 140 w 280"/>
              <a:gd name="T7" fmla="*/ 0 h 280"/>
              <a:gd name="T8" fmla="*/ 280 w 280"/>
              <a:gd name="T9" fmla="*/ 140 h 280"/>
              <a:gd name="T10" fmla="*/ 249 w 280"/>
              <a:gd name="T11" fmla="*/ 140 h 280"/>
              <a:gd name="T12" fmla="*/ 140 w 280"/>
              <a:gd name="T13" fmla="*/ 31 h 280"/>
              <a:gd name="T14" fmla="*/ 30 w 280"/>
              <a:gd name="T15" fmla="*/ 140 h 280"/>
              <a:gd name="T16" fmla="*/ 140 w 280"/>
              <a:gd name="T17" fmla="*/ 249 h 280"/>
              <a:gd name="T18" fmla="*/ 249 w 280"/>
              <a:gd name="T19" fmla="*/ 140 h 280"/>
              <a:gd name="T20" fmla="*/ 177 w 280"/>
              <a:gd name="T21" fmla="*/ 126 h 280"/>
              <a:gd name="T22" fmla="*/ 144 w 280"/>
              <a:gd name="T23" fmla="*/ 126 h 280"/>
              <a:gd name="T24" fmla="*/ 103 w 280"/>
              <a:gd name="T25" fmla="*/ 81 h 280"/>
              <a:gd name="T26" fmla="*/ 81 w 280"/>
              <a:gd name="T27" fmla="*/ 102 h 280"/>
              <a:gd name="T28" fmla="*/ 126 w 280"/>
              <a:gd name="T29" fmla="*/ 152 h 280"/>
              <a:gd name="T30" fmla="*/ 137 w 280"/>
              <a:gd name="T31" fmla="*/ 157 h 280"/>
              <a:gd name="T32" fmla="*/ 177 w 280"/>
              <a:gd name="T33" fmla="*/ 157 h 280"/>
              <a:gd name="T34" fmla="*/ 177 w 280"/>
              <a:gd name="T35" fmla="*/ 126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0" h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217" y="0"/>
                  <a:pt x="280" y="63"/>
                  <a:pt x="280" y="140"/>
                </a:cubicBezTo>
                <a:close/>
                <a:moveTo>
                  <a:pt x="249" y="140"/>
                </a:moveTo>
                <a:cubicBezTo>
                  <a:pt x="249" y="80"/>
                  <a:pt x="200" y="31"/>
                  <a:pt x="140" y="31"/>
                </a:cubicBezTo>
                <a:cubicBezTo>
                  <a:pt x="79" y="31"/>
                  <a:pt x="30" y="80"/>
                  <a:pt x="30" y="140"/>
                </a:cubicBezTo>
                <a:cubicBezTo>
                  <a:pt x="30" y="200"/>
                  <a:pt x="79" y="249"/>
                  <a:pt x="140" y="249"/>
                </a:cubicBezTo>
                <a:cubicBezTo>
                  <a:pt x="200" y="249"/>
                  <a:pt x="249" y="200"/>
                  <a:pt x="249" y="140"/>
                </a:cubicBezTo>
                <a:close/>
                <a:moveTo>
                  <a:pt x="177" y="126"/>
                </a:moveTo>
                <a:cubicBezTo>
                  <a:pt x="144" y="126"/>
                  <a:pt x="144" y="126"/>
                  <a:pt x="144" y="126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89" y="67"/>
                  <a:pt x="67" y="88"/>
                  <a:pt x="81" y="102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8" y="155"/>
                  <a:pt x="132" y="157"/>
                  <a:pt x="137" y="157"/>
                </a:cubicBezTo>
                <a:cubicBezTo>
                  <a:pt x="177" y="157"/>
                  <a:pt x="177" y="157"/>
                  <a:pt x="177" y="157"/>
                </a:cubicBezTo>
                <a:cubicBezTo>
                  <a:pt x="196" y="157"/>
                  <a:pt x="198" y="126"/>
                  <a:pt x="177" y="12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0" name="Freeform 72"/>
          <p:cNvSpPr>
            <a:spLocks noEditPoints="1"/>
          </p:cNvSpPr>
          <p:nvPr/>
        </p:nvSpPr>
        <p:spPr bwMode="auto">
          <a:xfrm>
            <a:off x="1704328" y="3301331"/>
            <a:ext cx="265898" cy="203527"/>
          </a:xfrm>
          <a:custGeom>
            <a:avLst/>
            <a:gdLst>
              <a:gd name="T0" fmla="*/ 314 w 314"/>
              <a:gd name="T1" fmla="*/ 21 h 239"/>
              <a:gd name="T2" fmla="*/ 314 w 314"/>
              <a:gd name="T3" fmla="*/ 239 h 239"/>
              <a:gd name="T4" fmla="*/ 0 w 314"/>
              <a:gd name="T5" fmla="*/ 239 h 239"/>
              <a:gd name="T6" fmla="*/ 0 w 314"/>
              <a:gd name="T7" fmla="*/ 21 h 239"/>
              <a:gd name="T8" fmla="*/ 49 w 314"/>
              <a:gd name="T9" fmla="*/ 21 h 239"/>
              <a:gd name="T10" fmla="*/ 49 w 314"/>
              <a:gd name="T11" fmla="*/ 0 h 239"/>
              <a:gd name="T12" fmla="*/ 80 w 314"/>
              <a:gd name="T13" fmla="*/ 0 h 239"/>
              <a:gd name="T14" fmla="*/ 80 w 314"/>
              <a:gd name="T15" fmla="*/ 21 h 239"/>
              <a:gd name="T16" fmla="*/ 314 w 314"/>
              <a:gd name="T17" fmla="*/ 21 h 239"/>
              <a:gd name="T18" fmla="*/ 298 w 314"/>
              <a:gd name="T19" fmla="*/ 37 h 239"/>
              <a:gd name="T20" fmla="*/ 16 w 314"/>
              <a:gd name="T21" fmla="*/ 37 h 239"/>
              <a:gd name="T22" fmla="*/ 16 w 314"/>
              <a:gd name="T23" fmla="*/ 102 h 239"/>
              <a:gd name="T24" fmla="*/ 102 w 314"/>
              <a:gd name="T25" fmla="*/ 102 h 239"/>
              <a:gd name="T26" fmla="*/ 158 w 314"/>
              <a:gd name="T27" fmla="*/ 75 h 239"/>
              <a:gd name="T28" fmla="*/ 212 w 314"/>
              <a:gd name="T29" fmla="*/ 102 h 239"/>
              <a:gd name="T30" fmla="*/ 298 w 314"/>
              <a:gd name="T31" fmla="*/ 102 h 239"/>
              <a:gd name="T32" fmla="*/ 298 w 314"/>
              <a:gd name="T33" fmla="*/ 37 h 239"/>
              <a:gd name="T34" fmla="*/ 158 w 314"/>
              <a:gd name="T35" fmla="*/ 87 h 239"/>
              <a:gd name="T36" fmla="*/ 99 w 314"/>
              <a:gd name="T37" fmla="*/ 146 h 239"/>
              <a:gd name="T38" fmla="*/ 158 w 314"/>
              <a:gd name="T39" fmla="*/ 204 h 239"/>
              <a:gd name="T40" fmla="*/ 216 w 314"/>
              <a:gd name="T41" fmla="*/ 146 h 239"/>
              <a:gd name="T42" fmla="*/ 158 w 314"/>
              <a:gd name="T43" fmla="*/ 87 h 239"/>
              <a:gd name="T44" fmla="*/ 158 w 314"/>
              <a:gd name="T45" fmla="*/ 112 h 239"/>
              <a:gd name="T46" fmla="*/ 123 w 314"/>
              <a:gd name="T47" fmla="*/ 146 h 239"/>
              <a:gd name="T48" fmla="*/ 158 w 314"/>
              <a:gd name="T49" fmla="*/ 179 h 239"/>
              <a:gd name="T50" fmla="*/ 191 w 314"/>
              <a:gd name="T51" fmla="*/ 146 h 239"/>
              <a:gd name="T52" fmla="*/ 158 w 314"/>
              <a:gd name="T53" fmla="*/ 11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4" h="239">
                <a:moveTo>
                  <a:pt x="314" y="21"/>
                </a:moveTo>
                <a:cubicBezTo>
                  <a:pt x="314" y="239"/>
                  <a:pt x="314" y="239"/>
                  <a:pt x="314" y="239"/>
                </a:cubicBezTo>
                <a:cubicBezTo>
                  <a:pt x="0" y="239"/>
                  <a:pt x="0" y="239"/>
                  <a:pt x="0" y="239"/>
                </a:cubicBezTo>
                <a:cubicBezTo>
                  <a:pt x="0" y="21"/>
                  <a:pt x="0" y="21"/>
                  <a:pt x="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0"/>
                  <a:pt x="49" y="0"/>
                  <a:pt x="49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lnTo>
                  <a:pt x="314" y="21"/>
                </a:lnTo>
                <a:close/>
                <a:moveTo>
                  <a:pt x="298" y="37"/>
                </a:moveTo>
                <a:cubicBezTo>
                  <a:pt x="16" y="37"/>
                  <a:pt x="16" y="37"/>
                  <a:pt x="16" y="37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15" y="86"/>
                  <a:pt x="135" y="75"/>
                  <a:pt x="158" y="75"/>
                </a:cubicBezTo>
                <a:cubicBezTo>
                  <a:pt x="179" y="75"/>
                  <a:pt x="199" y="86"/>
                  <a:pt x="212" y="102"/>
                </a:cubicBezTo>
                <a:cubicBezTo>
                  <a:pt x="298" y="102"/>
                  <a:pt x="298" y="102"/>
                  <a:pt x="298" y="102"/>
                </a:cubicBezTo>
                <a:lnTo>
                  <a:pt x="298" y="37"/>
                </a:lnTo>
                <a:close/>
                <a:moveTo>
                  <a:pt x="158" y="87"/>
                </a:moveTo>
                <a:cubicBezTo>
                  <a:pt x="125" y="87"/>
                  <a:pt x="99" y="113"/>
                  <a:pt x="99" y="146"/>
                </a:cubicBezTo>
                <a:cubicBezTo>
                  <a:pt x="99" y="178"/>
                  <a:pt x="125" y="204"/>
                  <a:pt x="158" y="204"/>
                </a:cubicBezTo>
                <a:cubicBezTo>
                  <a:pt x="189" y="204"/>
                  <a:pt x="216" y="178"/>
                  <a:pt x="216" y="146"/>
                </a:cubicBezTo>
                <a:cubicBezTo>
                  <a:pt x="216" y="113"/>
                  <a:pt x="189" y="87"/>
                  <a:pt x="158" y="87"/>
                </a:cubicBezTo>
                <a:close/>
                <a:moveTo>
                  <a:pt x="158" y="112"/>
                </a:moveTo>
                <a:cubicBezTo>
                  <a:pt x="139" y="112"/>
                  <a:pt x="123" y="127"/>
                  <a:pt x="123" y="146"/>
                </a:cubicBezTo>
                <a:cubicBezTo>
                  <a:pt x="123" y="164"/>
                  <a:pt x="139" y="179"/>
                  <a:pt x="158" y="179"/>
                </a:cubicBezTo>
                <a:cubicBezTo>
                  <a:pt x="176" y="179"/>
                  <a:pt x="191" y="164"/>
                  <a:pt x="191" y="146"/>
                </a:cubicBezTo>
                <a:cubicBezTo>
                  <a:pt x="191" y="127"/>
                  <a:pt x="176" y="112"/>
                  <a:pt x="158" y="11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1" name="Freeform 73"/>
          <p:cNvSpPr>
            <a:spLocks noEditPoints="1"/>
          </p:cNvSpPr>
          <p:nvPr/>
        </p:nvSpPr>
        <p:spPr bwMode="auto">
          <a:xfrm>
            <a:off x="2039162" y="3268504"/>
            <a:ext cx="233071" cy="267540"/>
          </a:xfrm>
          <a:custGeom>
            <a:avLst/>
            <a:gdLst>
              <a:gd name="T0" fmla="*/ 125 w 275"/>
              <a:gd name="T1" fmla="*/ 265 h 316"/>
              <a:gd name="T2" fmla="*/ 73 w 275"/>
              <a:gd name="T3" fmla="*/ 284 h 316"/>
              <a:gd name="T4" fmla="*/ 68 w 275"/>
              <a:gd name="T5" fmla="*/ 275 h 316"/>
              <a:gd name="T6" fmla="*/ 125 w 275"/>
              <a:gd name="T7" fmla="*/ 241 h 316"/>
              <a:gd name="T8" fmla="*/ 125 w 275"/>
              <a:gd name="T9" fmla="*/ 221 h 316"/>
              <a:gd name="T10" fmla="*/ 16 w 275"/>
              <a:gd name="T11" fmla="*/ 221 h 316"/>
              <a:gd name="T12" fmla="*/ 0 w 275"/>
              <a:gd name="T13" fmla="*/ 205 h 316"/>
              <a:gd name="T14" fmla="*/ 14 w 275"/>
              <a:gd name="T15" fmla="*/ 190 h 316"/>
              <a:gd name="T16" fmla="*/ 14 w 275"/>
              <a:gd name="T17" fmla="*/ 47 h 316"/>
              <a:gd name="T18" fmla="*/ 0 w 275"/>
              <a:gd name="T19" fmla="*/ 32 h 316"/>
              <a:gd name="T20" fmla="*/ 16 w 275"/>
              <a:gd name="T21" fmla="*/ 16 h 316"/>
              <a:gd name="T22" fmla="*/ 128 w 275"/>
              <a:gd name="T23" fmla="*/ 16 h 316"/>
              <a:gd name="T24" fmla="*/ 135 w 275"/>
              <a:gd name="T25" fmla="*/ 0 h 316"/>
              <a:gd name="T26" fmla="*/ 139 w 275"/>
              <a:gd name="T27" fmla="*/ 0 h 316"/>
              <a:gd name="T28" fmla="*/ 145 w 275"/>
              <a:gd name="T29" fmla="*/ 16 h 316"/>
              <a:gd name="T30" fmla="*/ 259 w 275"/>
              <a:gd name="T31" fmla="*/ 16 h 316"/>
              <a:gd name="T32" fmla="*/ 275 w 275"/>
              <a:gd name="T33" fmla="*/ 32 h 316"/>
              <a:gd name="T34" fmla="*/ 259 w 275"/>
              <a:gd name="T35" fmla="*/ 47 h 316"/>
              <a:gd name="T36" fmla="*/ 259 w 275"/>
              <a:gd name="T37" fmla="*/ 190 h 316"/>
              <a:gd name="T38" fmla="*/ 275 w 275"/>
              <a:gd name="T39" fmla="*/ 205 h 316"/>
              <a:gd name="T40" fmla="*/ 259 w 275"/>
              <a:gd name="T41" fmla="*/ 221 h 316"/>
              <a:gd name="T42" fmla="*/ 146 w 275"/>
              <a:gd name="T43" fmla="*/ 221 h 316"/>
              <a:gd name="T44" fmla="*/ 146 w 275"/>
              <a:gd name="T45" fmla="*/ 241 h 316"/>
              <a:gd name="T46" fmla="*/ 204 w 275"/>
              <a:gd name="T47" fmla="*/ 275 h 316"/>
              <a:gd name="T48" fmla="*/ 198 w 275"/>
              <a:gd name="T49" fmla="*/ 284 h 316"/>
              <a:gd name="T50" fmla="*/ 146 w 275"/>
              <a:gd name="T51" fmla="*/ 265 h 316"/>
              <a:gd name="T52" fmla="*/ 146 w 275"/>
              <a:gd name="T53" fmla="*/ 304 h 316"/>
              <a:gd name="T54" fmla="*/ 136 w 275"/>
              <a:gd name="T55" fmla="*/ 316 h 316"/>
              <a:gd name="T56" fmla="*/ 125 w 275"/>
              <a:gd name="T57" fmla="*/ 304 h 316"/>
              <a:gd name="T58" fmla="*/ 125 w 275"/>
              <a:gd name="T59" fmla="*/ 265 h 316"/>
              <a:gd name="T60" fmla="*/ 239 w 275"/>
              <a:gd name="T61" fmla="*/ 49 h 316"/>
              <a:gd name="T62" fmla="*/ 34 w 275"/>
              <a:gd name="T63" fmla="*/ 49 h 316"/>
              <a:gd name="T64" fmla="*/ 34 w 275"/>
              <a:gd name="T65" fmla="*/ 188 h 316"/>
              <a:gd name="T66" fmla="*/ 239 w 275"/>
              <a:gd name="T67" fmla="*/ 188 h 316"/>
              <a:gd name="T68" fmla="*/ 239 w 275"/>
              <a:gd name="T69" fmla="*/ 49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5" h="316">
                <a:moveTo>
                  <a:pt x="125" y="265"/>
                </a:moveTo>
                <a:cubicBezTo>
                  <a:pt x="73" y="284"/>
                  <a:pt x="73" y="284"/>
                  <a:pt x="73" y="284"/>
                </a:cubicBezTo>
                <a:cubicBezTo>
                  <a:pt x="68" y="275"/>
                  <a:pt x="68" y="275"/>
                  <a:pt x="68" y="275"/>
                </a:cubicBezTo>
                <a:cubicBezTo>
                  <a:pt x="125" y="241"/>
                  <a:pt x="125" y="241"/>
                  <a:pt x="125" y="241"/>
                </a:cubicBezTo>
                <a:cubicBezTo>
                  <a:pt x="125" y="221"/>
                  <a:pt x="125" y="221"/>
                  <a:pt x="125" y="221"/>
                </a:cubicBezTo>
                <a:cubicBezTo>
                  <a:pt x="16" y="221"/>
                  <a:pt x="16" y="221"/>
                  <a:pt x="16" y="221"/>
                </a:cubicBezTo>
                <a:cubicBezTo>
                  <a:pt x="7" y="221"/>
                  <a:pt x="0" y="214"/>
                  <a:pt x="0" y="205"/>
                </a:cubicBezTo>
                <a:cubicBezTo>
                  <a:pt x="0" y="197"/>
                  <a:pt x="6" y="191"/>
                  <a:pt x="14" y="190"/>
                </a:cubicBezTo>
                <a:cubicBezTo>
                  <a:pt x="14" y="47"/>
                  <a:pt x="14" y="47"/>
                  <a:pt x="14" y="47"/>
                </a:cubicBezTo>
                <a:cubicBezTo>
                  <a:pt x="6" y="47"/>
                  <a:pt x="0" y="40"/>
                  <a:pt x="0" y="32"/>
                </a:cubicBezTo>
                <a:cubicBezTo>
                  <a:pt x="0" y="23"/>
                  <a:pt x="7" y="16"/>
                  <a:pt x="1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35" y="0"/>
                  <a:pt x="135" y="0"/>
                  <a:pt x="135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259" y="16"/>
                  <a:pt x="259" y="16"/>
                  <a:pt x="259" y="16"/>
                </a:cubicBezTo>
                <a:cubicBezTo>
                  <a:pt x="268" y="16"/>
                  <a:pt x="275" y="23"/>
                  <a:pt x="275" y="32"/>
                </a:cubicBezTo>
                <a:cubicBezTo>
                  <a:pt x="275" y="41"/>
                  <a:pt x="268" y="47"/>
                  <a:pt x="259" y="47"/>
                </a:cubicBezTo>
                <a:cubicBezTo>
                  <a:pt x="259" y="190"/>
                  <a:pt x="259" y="190"/>
                  <a:pt x="259" y="190"/>
                </a:cubicBezTo>
                <a:cubicBezTo>
                  <a:pt x="268" y="190"/>
                  <a:pt x="275" y="197"/>
                  <a:pt x="275" y="205"/>
                </a:cubicBezTo>
                <a:cubicBezTo>
                  <a:pt x="275" y="214"/>
                  <a:pt x="268" y="221"/>
                  <a:pt x="259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41"/>
                  <a:pt x="146" y="241"/>
                  <a:pt x="146" y="241"/>
                </a:cubicBezTo>
                <a:cubicBezTo>
                  <a:pt x="204" y="275"/>
                  <a:pt x="204" y="275"/>
                  <a:pt x="204" y="275"/>
                </a:cubicBezTo>
                <a:cubicBezTo>
                  <a:pt x="198" y="284"/>
                  <a:pt x="198" y="284"/>
                  <a:pt x="198" y="284"/>
                </a:cubicBezTo>
                <a:cubicBezTo>
                  <a:pt x="146" y="265"/>
                  <a:pt x="146" y="265"/>
                  <a:pt x="146" y="265"/>
                </a:cubicBezTo>
                <a:cubicBezTo>
                  <a:pt x="146" y="304"/>
                  <a:pt x="146" y="304"/>
                  <a:pt x="146" y="304"/>
                </a:cubicBezTo>
                <a:cubicBezTo>
                  <a:pt x="146" y="310"/>
                  <a:pt x="142" y="316"/>
                  <a:pt x="136" y="316"/>
                </a:cubicBezTo>
                <a:cubicBezTo>
                  <a:pt x="129" y="316"/>
                  <a:pt x="125" y="310"/>
                  <a:pt x="125" y="304"/>
                </a:cubicBezTo>
                <a:lnTo>
                  <a:pt x="125" y="265"/>
                </a:lnTo>
                <a:close/>
                <a:moveTo>
                  <a:pt x="239" y="49"/>
                </a:moveTo>
                <a:cubicBezTo>
                  <a:pt x="34" y="49"/>
                  <a:pt x="34" y="49"/>
                  <a:pt x="34" y="49"/>
                </a:cubicBezTo>
                <a:cubicBezTo>
                  <a:pt x="34" y="188"/>
                  <a:pt x="34" y="188"/>
                  <a:pt x="34" y="188"/>
                </a:cubicBezTo>
                <a:cubicBezTo>
                  <a:pt x="239" y="188"/>
                  <a:pt x="239" y="188"/>
                  <a:pt x="239" y="188"/>
                </a:cubicBezTo>
                <a:lnTo>
                  <a:pt x="239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2" name="Freeform 74"/>
          <p:cNvSpPr>
            <a:spLocks noEditPoints="1"/>
          </p:cNvSpPr>
          <p:nvPr/>
        </p:nvSpPr>
        <p:spPr bwMode="auto">
          <a:xfrm>
            <a:off x="2451140" y="3281635"/>
            <a:ext cx="182190" cy="223223"/>
          </a:xfrm>
          <a:custGeom>
            <a:avLst/>
            <a:gdLst>
              <a:gd name="T0" fmla="*/ 75 w 111"/>
              <a:gd name="T1" fmla="*/ 0 h 136"/>
              <a:gd name="T2" fmla="*/ 111 w 111"/>
              <a:gd name="T3" fmla="*/ 38 h 136"/>
              <a:gd name="T4" fmla="*/ 111 w 111"/>
              <a:gd name="T5" fmla="*/ 136 h 136"/>
              <a:gd name="T6" fmla="*/ 0 w 111"/>
              <a:gd name="T7" fmla="*/ 136 h 136"/>
              <a:gd name="T8" fmla="*/ 0 w 111"/>
              <a:gd name="T9" fmla="*/ 0 h 136"/>
              <a:gd name="T10" fmla="*/ 75 w 111"/>
              <a:gd name="T11" fmla="*/ 0 h 136"/>
              <a:gd name="T12" fmla="*/ 16 w 111"/>
              <a:gd name="T13" fmla="*/ 120 h 136"/>
              <a:gd name="T14" fmla="*/ 95 w 111"/>
              <a:gd name="T15" fmla="*/ 120 h 136"/>
              <a:gd name="T16" fmla="*/ 95 w 111"/>
              <a:gd name="T17" fmla="*/ 43 h 136"/>
              <a:gd name="T18" fmla="*/ 66 w 111"/>
              <a:gd name="T19" fmla="*/ 43 h 136"/>
              <a:gd name="T20" fmla="*/ 66 w 111"/>
              <a:gd name="T21" fmla="*/ 16 h 136"/>
              <a:gd name="T22" fmla="*/ 16 w 111"/>
              <a:gd name="T23" fmla="*/ 16 h 136"/>
              <a:gd name="T24" fmla="*/ 16 w 111"/>
              <a:gd name="T25" fmla="*/ 120 h 136"/>
              <a:gd name="T26" fmla="*/ 65 w 111"/>
              <a:gd name="T27" fmla="*/ 75 h 136"/>
              <a:gd name="T28" fmla="*/ 65 w 111"/>
              <a:gd name="T29" fmla="*/ 56 h 136"/>
              <a:gd name="T30" fmla="*/ 46 w 111"/>
              <a:gd name="T31" fmla="*/ 56 h 136"/>
              <a:gd name="T32" fmla="*/ 46 w 111"/>
              <a:gd name="T33" fmla="*/ 74 h 136"/>
              <a:gd name="T34" fmla="*/ 26 w 111"/>
              <a:gd name="T35" fmla="*/ 74 h 136"/>
              <a:gd name="T36" fmla="*/ 56 w 111"/>
              <a:gd name="T37" fmla="*/ 109 h 136"/>
              <a:gd name="T38" fmla="*/ 86 w 111"/>
              <a:gd name="T39" fmla="*/ 75 h 136"/>
              <a:gd name="T40" fmla="*/ 65 w 111"/>
              <a:gd name="T41" fmla="*/ 7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136">
                <a:moveTo>
                  <a:pt x="75" y="0"/>
                </a:moveTo>
                <a:lnTo>
                  <a:pt x="111" y="38"/>
                </a:lnTo>
                <a:lnTo>
                  <a:pt x="111" y="136"/>
                </a:lnTo>
                <a:lnTo>
                  <a:pt x="0" y="136"/>
                </a:lnTo>
                <a:lnTo>
                  <a:pt x="0" y="0"/>
                </a:lnTo>
                <a:lnTo>
                  <a:pt x="75" y="0"/>
                </a:lnTo>
                <a:close/>
                <a:moveTo>
                  <a:pt x="16" y="120"/>
                </a:moveTo>
                <a:lnTo>
                  <a:pt x="95" y="120"/>
                </a:lnTo>
                <a:lnTo>
                  <a:pt x="95" y="43"/>
                </a:lnTo>
                <a:lnTo>
                  <a:pt x="66" y="43"/>
                </a:lnTo>
                <a:lnTo>
                  <a:pt x="66" y="16"/>
                </a:lnTo>
                <a:lnTo>
                  <a:pt x="16" y="16"/>
                </a:lnTo>
                <a:lnTo>
                  <a:pt x="16" y="120"/>
                </a:lnTo>
                <a:close/>
                <a:moveTo>
                  <a:pt x="65" y="75"/>
                </a:moveTo>
                <a:lnTo>
                  <a:pt x="65" y="56"/>
                </a:lnTo>
                <a:lnTo>
                  <a:pt x="46" y="56"/>
                </a:lnTo>
                <a:lnTo>
                  <a:pt x="46" y="74"/>
                </a:lnTo>
                <a:lnTo>
                  <a:pt x="26" y="74"/>
                </a:lnTo>
                <a:lnTo>
                  <a:pt x="56" y="109"/>
                </a:lnTo>
                <a:lnTo>
                  <a:pt x="86" y="75"/>
                </a:lnTo>
                <a:lnTo>
                  <a:pt x="65" y="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3" name="Freeform 75"/>
          <p:cNvSpPr>
            <a:spLocks/>
          </p:cNvSpPr>
          <p:nvPr/>
        </p:nvSpPr>
        <p:spPr bwMode="auto">
          <a:xfrm>
            <a:off x="2808953" y="3279994"/>
            <a:ext cx="111612" cy="224865"/>
          </a:xfrm>
          <a:custGeom>
            <a:avLst/>
            <a:gdLst>
              <a:gd name="T0" fmla="*/ 107 w 131"/>
              <a:gd name="T1" fmla="*/ 50 h 265"/>
              <a:gd name="T2" fmla="*/ 86 w 131"/>
              <a:gd name="T3" fmla="*/ 73 h 265"/>
              <a:gd name="T4" fmla="*/ 86 w 131"/>
              <a:gd name="T5" fmla="*/ 91 h 265"/>
              <a:gd name="T6" fmla="*/ 131 w 131"/>
              <a:gd name="T7" fmla="*/ 91 h 265"/>
              <a:gd name="T8" fmla="*/ 126 w 131"/>
              <a:gd name="T9" fmla="*/ 145 h 265"/>
              <a:gd name="T10" fmla="*/ 86 w 131"/>
              <a:gd name="T11" fmla="*/ 145 h 265"/>
              <a:gd name="T12" fmla="*/ 86 w 131"/>
              <a:gd name="T13" fmla="*/ 265 h 265"/>
              <a:gd name="T14" fmla="*/ 31 w 131"/>
              <a:gd name="T15" fmla="*/ 265 h 265"/>
              <a:gd name="T16" fmla="*/ 31 w 131"/>
              <a:gd name="T17" fmla="*/ 145 h 265"/>
              <a:gd name="T18" fmla="*/ 0 w 131"/>
              <a:gd name="T19" fmla="*/ 145 h 265"/>
              <a:gd name="T20" fmla="*/ 0 w 131"/>
              <a:gd name="T21" fmla="*/ 91 h 265"/>
              <a:gd name="T22" fmla="*/ 31 w 131"/>
              <a:gd name="T23" fmla="*/ 91 h 265"/>
              <a:gd name="T24" fmla="*/ 31 w 131"/>
              <a:gd name="T25" fmla="*/ 50 h 265"/>
              <a:gd name="T26" fmla="*/ 86 w 131"/>
              <a:gd name="T27" fmla="*/ 0 h 265"/>
              <a:gd name="T28" fmla="*/ 131 w 131"/>
              <a:gd name="T29" fmla="*/ 0 h 265"/>
              <a:gd name="T30" fmla="*/ 131 w 131"/>
              <a:gd name="T31" fmla="*/ 50 h 265"/>
              <a:gd name="T32" fmla="*/ 107 w 131"/>
              <a:gd name="T33" fmla="*/ 5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1" h="265">
                <a:moveTo>
                  <a:pt x="107" y="50"/>
                </a:moveTo>
                <a:cubicBezTo>
                  <a:pt x="88" y="50"/>
                  <a:pt x="86" y="61"/>
                  <a:pt x="86" y="73"/>
                </a:cubicBezTo>
                <a:cubicBezTo>
                  <a:pt x="86" y="91"/>
                  <a:pt x="86" y="91"/>
                  <a:pt x="86" y="91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6" y="145"/>
                  <a:pt x="126" y="145"/>
                  <a:pt x="126" y="145"/>
                </a:cubicBezTo>
                <a:cubicBezTo>
                  <a:pt x="86" y="145"/>
                  <a:pt x="86" y="145"/>
                  <a:pt x="86" y="145"/>
                </a:cubicBezTo>
                <a:cubicBezTo>
                  <a:pt x="86" y="265"/>
                  <a:pt x="86" y="265"/>
                  <a:pt x="86" y="265"/>
                </a:cubicBezTo>
                <a:cubicBezTo>
                  <a:pt x="31" y="265"/>
                  <a:pt x="31" y="265"/>
                  <a:pt x="31" y="265"/>
                </a:cubicBezTo>
                <a:cubicBezTo>
                  <a:pt x="31" y="145"/>
                  <a:pt x="31" y="145"/>
                  <a:pt x="31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91"/>
                  <a:pt x="0" y="91"/>
                  <a:pt x="0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18"/>
                  <a:pt x="50" y="0"/>
                  <a:pt x="86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50"/>
                  <a:pt x="131" y="50"/>
                  <a:pt x="131" y="50"/>
                </a:cubicBezTo>
                <a:lnTo>
                  <a:pt x="107" y="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4" name="Freeform 76"/>
          <p:cNvSpPr>
            <a:spLocks/>
          </p:cNvSpPr>
          <p:nvPr/>
        </p:nvSpPr>
        <p:spPr bwMode="auto">
          <a:xfrm>
            <a:off x="3096189" y="3281635"/>
            <a:ext cx="221582" cy="223223"/>
          </a:xfrm>
          <a:custGeom>
            <a:avLst/>
            <a:gdLst>
              <a:gd name="T0" fmla="*/ 234 w 262"/>
              <a:gd name="T1" fmla="*/ 0 h 262"/>
              <a:gd name="T2" fmla="*/ 262 w 262"/>
              <a:gd name="T3" fmla="*/ 28 h 262"/>
              <a:gd name="T4" fmla="*/ 262 w 262"/>
              <a:gd name="T5" fmla="*/ 235 h 262"/>
              <a:gd name="T6" fmla="*/ 234 w 262"/>
              <a:gd name="T7" fmla="*/ 262 h 262"/>
              <a:gd name="T8" fmla="*/ 163 w 262"/>
              <a:gd name="T9" fmla="*/ 262 h 262"/>
              <a:gd name="T10" fmla="*/ 163 w 262"/>
              <a:gd name="T11" fmla="*/ 177 h 262"/>
              <a:gd name="T12" fmla="*/ 196 w 262"/>
              <a:gd name="T13" fmla="*/ 177 h 262"/>
              <a:gd name="T14" fmla="*/ 196 w 262"/>
              <a:gd name="T15" fmla="*/ 136 h 262"/>
              <a:gd name="T16" fmla="*/ 163 w 262"/>
              <a:gd name="T17" fmla="*/ 136 h 262"/>
              <a:gd name="T18" fmla="*/ 163 w 262"/>
              <a:gd name="T19" fmla="*/ 109 h 262"/>
              <a:gd name="T20" fmla="*/ 178 w 262"/>
              <a:gd name="T21" fmla="*/ 92 h 262"/>
              <a:gd name="T22" fmla="*/ 196 w 262"/>
              <a:gd name="T23" fmla="*/ 92 h 262"/>
              <a:gd name="T24" fmla="*/ 196 w 262"/>
              <a:gd name="T25" fmla="*/ 54 h 262"/>
              <a:gd name="T26" fmla="*/ 158 w 262"/>
              <a:gd name="T27" fmla="*/ 54 h 262"/>
              <a:gd name="T28" fmla="*/ 117 w 262"/>
              <a:gd name="T29" fmla="*/ 92 h 262"/>
              <a:gd name="T30" fmla="*/ 117 w 262"/>
              <a:gd name="T31" fmla="*/ 136 h 262"/>
              <a:gd name="T32" fmla="*/ 89 w 262"/>
              <a:gd name="T33" fmla="*/ 136 h 262"/>
              <a:gd name="T34" fmla="*/ 89 w 262"/>
              <a:gd name="T35" fmla="*/ 177 h 262"/>
              <a:gd name="T36" fmla="*/ 117 w 262"/>
              <a:gd name="T37" fmla="*/ 177 h 262"/>
              <a:gd name="T38" fmla="*/ 117 w 262"/>
              <a:gd name="T39" fmla="*/ 262 h 262"/>
              <a:gd name="T40" fmla="*/ 27 w 262"/>
              <a:gd name="T41" fmla="*/ 262 h 262"/>
              <a:gd name="T42" fmla="*/ 0 w 262"/>
              <a:gd name="T43" fmla="*/ 235 h 262"/>
              <a:gd name="T44" fmla="*/ 0 w 262"/>
              <a:gd name="T45" fmla="*/ 28 h 262"/>
              <a:gd name="T46" fmla="*/ 27 w 262"/>
              <a:gd name="T47" fmla="*/ 0 h 262"/>
              <a:gd name="T48" fmla="*/ 234 w 262"/>
              <a:gd name="T4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2" h="262">
                <a:moveTo>
                  <a:pt x="234" y="0"/>
                </a:moveTo>
                <a:cubicBezTo>
                  <a:pt x="253" y="0"/>
                  <a:pt x="262" y="9"/>
                  <a:pt x="262" y="28"/>
                </a:cubicBezTo>
                <a:cubicBezTo>
                  <a:pt x="262" y="235"/>
                  <a:pt x="262" y="235"/>
                  <a:pt x="262" y="235"/>
                </a:cubicBezTo>
                <a:cubicBezTo>
                  <a:pt x="262" y="253"/>
                  <a:pt x="253" y="262"/>
                  <a:pt x="234" y="262"/>
                </a:cubicBezTo>
                <a:cubicBezTo>
                  <a:pt x="163" y="262"/>
                  <a:pt x="163" y="262"/>
                  <a:pt x="163" y="262"/>
                </a:cubicBezTo>
                <a:cubicBezTo>
                  <a:pt x="163" y="177"/>
                  <a:pt x="163" y="177"/>
                  <a:pt x="163" y="177"/>
                </a:cubicBezTo>
                <a:cubicBezTo>
                  <a:pt x="196" y="177"/>
                  <a:pt x="196" y="177"/>
                  <a:pt x="196" y="177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163" y="136"/>
                  <a:pt x="163" y="136"/>
                  <a:pt x="163" y="136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3" y="100"/>
                  <a:pt x="165" y="92"/>
                  <a:pt x="178" y="92"/>
                </a:cubicBezTo>
                <a:cubicBezTo>
                  <a:pt x="196" y="92"/>
                  <a:pt x="196" y="92"/>
                  <a:pt x="196" y="92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58" y="54"/>
                  <a:pt x="158" y="54"/>
                  <a:pt x="158" y="54"/>
                </a:cubicBezTo>
                <a:cubicBezTo>
                  <a:pt x="131" y="54"/>
                  <a:pt x="117" y="68"/>
                  <a:pt x="117" y="92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77"/>
                  <a:pt x="89" y="177"/>
                  <a:pt x="89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7" y="262"/>
                  <a:pt x="117" y="262"/>
                  <a:pt x="117" y="262"/>
                </a:cubicBezTo>
                <a:cubicBezTo>
                  <a:pt x="27" y="262"/>
                  <a:pt x="27" y="262"/>
                  <a:pt x="27" y="262"/>
                </a:cubicBezTo>
                <a:cubicBezTo>
                  <a:pt x="9" y="262"/>
                  <a:pt x="0" y="253"/>
                  <a:pt x="0" y="2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9"/>
                  <a:pt x="9" y="0"/>
                  <a:pt x="27" y="0"/>
                </a:cubicBezTo>
                <a:lnTo>
                  <a:pt x="234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5" name="Freeform 77"/>
          <p:cNvSpPr>
            <a:spLocks noEditPoints="1"/>
          </p:cNvSpPr>
          <p:nvPr/>
        </p:nvSpPr>
        <p:spPr bwMode="auto">
          <a:xfrm>
            <a:off x="3383424" y="3279994"/>
            <a:ext cx="279029" cy="224865"/>
          </a:xfrm>
          <a:custGeom>
            <a:avLst/>
            <a:gdLst>
              <a:gd name="T0" fmla="*/ 273 w 330"/>
              <a:gd name="T1" fmla="*/ 112 h 264"/>
              <a:gd name="T2" fmla="*/ 224 w 330"/>
              <a:gd name="T3" fmla="*/ 112 h 264"/>
              <a:gd name="T4" fmla="*/ 224 w 330"/>
              <a:gd name="T5" fmla="*/ 135 h 264"/>
              <a:gd name="T6" fmla="*/ 196 w 330"/>
              <a:gd name="T7" fmla="*/ 163 h 264"/>
              <a:gd name="T8" fmla="*/ 85 w 330"/>
              <a:gd name="T9" fmla="*/ 162 h 264"/>
              <a:gd name="T10" fmla="*/ 0 w 330"/>
              <a:gd name="T11" fmla="*/ 112 h 264"/>
              <a:gd name="T12" fmla="*/ 0 w 330"/>
              <a:gd name="T13" fmla="*/ 54 h 264"/>
              <a:gd name="T14" fmla="*/ 85 w 330"/>
              <a:gd name="T15" fmla="*/ 4 h 264"/>
              <a:gd name="T16" fmla="*/ 196 w 330"/>
              <a:gd name="T17" fmla="*/ 3 h 264"/>
              <a:gd name="T18" fmla="*/ 224 w 330"/>
              <a:gd name="T19" fmla="*/ 31 h 264"/>
              <a:gd name="T20" fmla="*/ 224 w 330"/>
              <a:gd name="T21" fmla="*/ 54 h 264"/>
              <a:gd name="T22" fmla="*/ 273 w 330"/>
              <a:gd name="T23" fmla="*/ 54 h 264"/>
              <a:gd name="T24" fmla="*/ 273 w 330"/>
              <a:gd name="T25" fmla="*/ 112 h 264"/>
              <a:gd name="T26" fmla="*/ 102 w 330"/>
              <a:gd name="T27" fmla="*/ 97 h 264"/>
              <a:gd name="T28" fmla="*/ 77 w 330"/>
              <a:gd name="T29" fmla="*/ 72 h 264"/>
              <a:gd name="T30" fmla="*/ 52 w 330"/>
              <a:gd name="T31" fmla="*/ 97 h 264"/>
              <a:gd name="T32" fmla="*/ 77 w 330"/>
              <a:gd name="T33" fmla="*/ 122 h 264"/>
              <a:gd name="T34" fmla="*/ 102 w 330"/>
              <a:gd name="T35" fmla="*/ 97 h 264"/>
              <a:gd name="T36" fmla="*/ 213 w 330"/>
              <a:gd name="T37" fmla="*/ 264 h 264"/>
              <a:gd name="T38" fmla="*/ 190 w 330"/>
              <a:gd name="T39" fmla="*/ 181 h 264"/>
              <a:gd name="T40" fmla="*/ 129 w 330"/>
              <a:gd name="T41" fmla="*/ 181 h 264"/>
              <a:gd name="T42" fmla="*/ 148 w 330"/>
              <a:gd name="T43" fmla="*/ 251 h 264"/>
              <a:gd name="T44" fmla="*/ 163 w 330"/>
              <a:gd name="T45" fmla="*/ 264 h 264"/>
              <a:gd name="T46" fmla="*/ 213 w 330"/>
              <a:gd name="T47" fmla="*/ 264 h 264"/>
              <a:gd name="T48" fmla="*/ 330 w 330"/>
              <a:gd name="T49" fmla="*/ 24 h 264"/>
              <a:gd name="T50" fmla="*/ 330 w 330"/>
              <a:gd name="T51" fmla="*/ 143 h 264"/>
              <a:gd name="T52" fmla="*/ 289 w 330"/>
              <a:gd name="T53" fmla="*/ 112 h 264"/>
              <a:gd name="T54" fmla="*/ 289 w 330"/>
              <a:gd name="T55" fmla="*/ 54 h 264"/>
              <a:gd name="T56" fmla="*/ 330 w 330"/>
              <a:gd name="T57" fmla="*/ 2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0" h="264">
                <a:moveTo>
                  <a:pt x="273" y="112"/>
                </a:moveTo>
                <a:cubicBezTo>
                  <a:pt x="224" y="112"/>
                  <a:pt x="224" y="112"/>
                  <a:pt x="224" y="112"/>
                </a:cubicBezTo>
                <a:cubicBezTo>
                  <a:pt x="224" y="135"/>
                  <a:pt x="224" y="135"/>
                  <a:pt x="224" y="135"/>
                </a:cubicBezTo>
                <a:cubicBezTo>
                  <a:pt x="224" y="151"/>
                  <a:pt x="212" y="163"/>
                  <a:pt x="196" y="163"/>
                </a:cubicBezTo>
                <a:cubicBezTo>
                  <a:pt x="193" y="163"/>
                  <a:pt x="110" y="166"/>
                  <a:pt x="85" y="162"/>
                </a:cubicBezTo>
                <a:cubicBezTo>
                  <a:pt x="66" y="160"/>
                  <a:pt x="0" y="140"/>
                  <a:pt x="0" y="11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6"/>
                  <a:pt x="61" y="7"/>
                  <a:pt x="85" y="4"/>
                </a:cubicBezTo>
                <a:cubicBezTo>
                  <a:pt x="115" y="0"/>
                  <a:pt x="193" y="3"/>
                  <a:pt x="196" y="3"/>
                </a:cubicBezTo>
                <a:cubicBezTo>
                  <a:pt x="212" y="3"/>
                  <a:pt x="224" y="16"/>
                  <a:pt x="224" y="31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73" y="54"/>
                  <a:pt x="273" y="54"/>
                  <a:pt x="273" y="54"/>
                </a:cubicBezTo>
                <a:lnTo>
                  <a:pt x="273" y="112"/>
                </a:lnTo>
                <a:close/>
                <a:moveTo>
                  <a:pt x="102" y="97"/>
                </a:moveTo>
                <a:cubicBezTo>
                  <a:pt x="102" y="83"/>
                  <a:pt x="91" y="72"/>
                  <a:pt x="77" y="72"/>
                </a:cubicBezTo>
                <a:cubicBezTo>
                  <a:pt x="63" y="72"/>
                  <a:pt x="52" y="83"/>
                  <a:pt x="52" y="97"/>
                </a:cubicBezTo>
                <a:cubicBezTo>
                  <a:pt x="52" y="111"/>
                  <a:pt x="63" y="122"/>
                  <a:pt x="77" y="122"/>
                </a:cubicBezTo>
                <a:cubicBezTo>
                  <a:pt x="91" y="122"/>
                  <a:pt x="102" y="111"/>
                  <a:pt x="102" y="97"/>
                </a:cubicBezTo>
                <a:close/>
                <a:moveTo>
                  <a:pt x="213" y="264"/>
                </a:moveTo>
                <a:cubicBezTo>
                  <a:pt x="190" y="181"/>
                  <a:pt x="190" y="181"/>
                  <a:pt x="190" y="181"/>
                </a:cubicBezTo>
                <a:cubicBezTo>
                  <a:pt x="129" y="181"/>
                  <a:pt x="129" y="181"/>
                  <a:pt x="129" y="181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50" y="259"/>
                  <a:pt x="155" y="264"/>
                  <a:pt x="163" y="264"/>
                </a:cubicBezTo>
                <a:lnTo>
                  <a:pt x="213" y="264"/>
                </a:lnTo>
                <a:close/>
                <a:moveTo>
                  <a:pt x="330" y="24"/>
                </a:moveTo>
                <a:cubicBezTo>
                  <a:pt x="330" y="143"/>
                  <a:pt x="330" y="143"/>
                  <a:pt x="330" y="143"/>
                </a:cubicBezTo>
                <a:cubicBezTo>
                  <a:pt x="289" y="112"/>
                  <a:pt x="289" y="112"/>
                  <a:pt x="289" y="112"/>
                </a:cubicBezTo>
                <a:cubicBezTo>
                  <a:pt x="289" y="54"/>
                  <a:pt x="289" y="54"/>
                  <a:pt x="289" y="54"/>
                </a:cubicBezTo>
                <a:lnTo>
                  <a:pt x="330" y="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6" name="Freeform 78"/>
          <p:cNvSpPr>
            <a:spLocks noEditPoints="1"/>
          </p:cNvSpPr>
          <p:nvPr/>
        </p:nvSpPr>
        <p:spPr bwMode="auto">
          <a:xfrm>
            <a:off x="3714976" y="3245525"/>
            <a:ext cx="239637" cy="285594"/>
          </a:xfrm>
          <a:custGeom>
            <a:avLst/>
            <a:gdLst>
              <a:gd name="T0" fmla="*/ 228 w 283"/>
              <a:gd name="T1" fmla="*/ 182 h 336"/>
              <a:gd name="T2" fmla="*/ 144 w 283"/>
              <a:gd name="T3" fmla="*/ 327 h 336"/>
              <a:gd name="T4" fmla="*/ 125 w 283"/>
              <a:gd name="T5" fmla="*/ 333 h 336"/>
              <a:gd name="T6" fmla="*/ 9 w 283"/>
              <a:gd name="T7" fmla="*/ 265 h 336"/>
              <a:gd name="T8" fmla="*/ 4 w 283"/>
              <a:gd name="T9" fmla="*/ 246 h 336"/>
              <a:gd name="T10" fmla="*/ 87 w 283"/>
              <a:gd name="T11" fmla="*/ 101 h 336"/>
              <a:gd name="T12" fmla="*/ 155 w 283"/>
              <a:gd name="T13" fmla="*/ 59 h 336"/>
              <a:gd name="T14" fmla="*/ 188 w 283"/>
              <a:gd name="T15" fmla="*/ 77 h 336"/>
              <a:gd name="T16" fmla="*/ 191 w 283"/>
              <a:gd name="T17" fmla="*/ 65 h 336"/>
              <a:gd name="T18" fmla="*/ 224 w 283"/>
              <a:gd name="T19" fmla="*/ 7 h 336"/>
              <a:gd name="T20" fmla="*/ 259 w 283"/>
              <a:gd name="T21" fmla="*/ 6 h 336"/>
              <a:gd name="T22" fmla="*/ 276 w 283"/>
              <a:gd name="T23" fmla="*/ 20 h 336"/>
              <a:gd name="T24" fmla="*/ 283 w 283"/>
              <a:gd name="T25" fmla="*/ 40 h 336"/>
              <a:gd name="T26" fmla="*/ 261 w 283"/>
              <a:gd name="T27" fmla="*/ 68 h 336"/>
              <a:gd name="T28" fmla="*/ 223 w 283"/>
              <a:gd name="T29" fmla="*/ 77 h 336"/>
              <a:gd name="T30" fmla="*/ 199 w 283"/>
              <a:gd name="T31" fmla="*/ 84 h 336"/>
              <a:gd name="T32" fmla="*/ 231 w 283"/>
              <a:gd name="T33" fmla="*/ 102 h 336"/>
              <a:gd name="T34" fmla="*/ 228 w 283"/>
              <a:gd name="T35" fmla="*/ 182 h 336"/>
              <a:gd name="T36" fmla="*/ 194 w 283"/>
              <a:gd name="T37" fmla="*/ 140 h 336"/>
              <a:gd name="T38" fmla="*/ 191 w 283"/>
              <a:gd name="T39" fmla="*/ 104 h 336"/>
              <a:gd name="T40" fmla="*/ 176 w 283"/>
              <a:gd name="T41" fmla="*/ 95 h 336"/>
              <a:gd name="T42" fmla="*/ 141 w 283"/>
              <a:gd name="T43" fmla="*/ 109 h 336"/>
              <a:gd name="T44" fmla="*/ 152 w 283"/>
              <a:gd name="T45" fmla="*/ 151 h 336"/>
              <a:gd name="T46" fmla="*/ 194 w 283"/>
              <a:gd name="T47" fmla="*/ 140 h 336"/>
              <a:gd name="T48" fmla="*/ 198 w 283"/>
              <a:gd name="T49" fmla="*/ 65 h 336"/>
              <a:gd name="T50" fmla="*/ 197 w 283"/>
              <a:gd name="T51" fmla="*/ 71 h 336"/>
              <a:gd name="T52" fmla="*/ 196 w 283"/>
              <a:gd name="T53" fmla="*/ 77 h 336"/>
              <a:gd name="T54" fmla="*/ 223 w 283"/>
              <a:gd name="T55" fmla="*/ 70 h 336"/>
              <a:gd name="T56" fmla="*/ 258 w 283"/>
              <a:gd name="T57" fmla="*/ 61 h 336"/>
              <a:gd name="T58" fmla="*/ 276 w 283"/>
              <a:gd name="T59" fmla="*/ 40 h 336"/>
              <a:gd name="T60" fmla="*/ 258 w 283"/>
              <a:gd name="T61" fmla="*/ 13 h 336"/>
              <a:gd name="T62" fmla="*/ 256 w 283"/>
              <a:gd name="T63" fmla="*/ 12 h 336"/>
              <a:gd name="T64" fmla="*/ 228 w 283"/>
              <a:gd name="T65" fmla="*/ 13 h 336"/>
              <a:gd name="T66" fmla="*/ 198 w 283"/>
              <a:gd name="T67" fmla="*/ 6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3" h="336">
                <a:moveTo>
                  <a:pt x="228" y="182"/>
                </a:moveTo>
                <a:cubicBezTo>
                  <a:pt x="144" y="327"/>
                  <a:pt x="144" y="327"/>
                  <a:pt x="144" y="327"/>
                </a:cubicBezTo>
                <a:cubicBezTo>
                  <a:pt x="140" y="334"/>
                  <a:pt x="132" y="336"/>
                  <a:pt x="125" y="333"/>
                </a:cubicBezTo>
                <a:cubicBezTo>
                  <a:pt x="9" y="265"/>
                  <a:pt x="9" y="265"/>
                  <a:pt x="9" y="265"/>
                </a:cubicBezTo>
                <a:cubicBezTo>
                  <a:pt x="2" y="261"/>
                  <a:pt x="0" y="253"/>
                  <a:pt x="4" y="246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155" y="59"/>
                  <a:pt x="155" y="59"/>
                  <a:pt x="155" y="59"/>
                </a:cubicBezTo>
                <a:cubicBezTo>
                  <a:pt x="188" y="77"/>
                  <a:pt x="188" y="77"/>
                  <a:pt x="188" y="77"/>
                </a:cubicBezTo>
                <a:cubicBezTo>
                  <a:pt x="190" y="71"/>
                  <a:pt x="190" y="71"/>
                  <a:pt x="191" y="65"/>
                </a:cubicBezTo>
                <a:cubicBezTo>
                  <a:pt x="194" y="51"/>
                  <a:pt x="197" y="28"/>
                  <a:pt x="224" y="7"/>
                </a:cubicBezTo>
                <a:cubicBezTo>
                  <a:pt x="233" y="0"/>
                  <a:pt x="247" y="0"/>
                  <a:pt x="259" y="6"/>
                </a:cubicBezTo>
                <a:cubicBezTo>
                  <a:pt x="266" y="9"/>
                  <a:pt x="272" y="14"/>
                  <a:pt x="276" y="20"/>
                </a:cubicBezTo>
                <a:cubicBezTo>
                  <a:pt x="281" y="26"/>
                  <a:pt x="283" y="33"/>
                  <a:pt x="283" y="40"/>
                </a:cubicBezTo>
                <a:cubicBezTo>
                  <a:pt x="283" y="48"/>
                  <a:pt x="279" y="59"/>
                  <a:pt x="261" y="68"/>
                </a:cubicBezTo>
                <a:cubicBezTo>
                  <a:pt x="247" y="74"/>
                  <a:pt x="235" y="76"/>
                  <a:pt x="223" y="77"/>
                </a:cubicBezTo>
                <a:cubicBezTo>
                  <a:pt x="213" y="78"/>
                  <a:pt x="206" y="79"/>
                  <a:pt x="199" y="84"/>
                </a:cubicBezTo>
                <a:cubicBezTo>
                  <a:pt x="231" y="102"/>
                  <a:pt x="231" y="102"/>
                  <a:pt x="231" y="102"/>
                </a:cubicBezTo>
                <a:lnTo>
                  <a:pt x="228" y="182"/>
                </a:lnTo>
                <a:close/>
                <a:moveTo>
                  <a:pt x="194" y="140"/>
                </a:moveTo>
                <a:cubicBezTo>
                  <a:pt x="201" y="128"/>
                  <a:pt x="199" y="114"/>
                  <a:pt x="191" y="104"/>
                </a:cubicBezTo>
                <a:cubicBezTo>
                  <a:pt x="176" y="95"/>
                  <a:pt x="176" y="95"/>
                  <a:pt x="176" y="95"/>
                </a:cubicBezTo>
                <a:cubicBezTo>
                  <a:pt x="163" y="91"/>
                  <a:pt x="148" y="96"/>
                  <a:pt x="141" y="109"/>
                </a:cubicBezTo>
                <a:cubicBezTo>
                  <a:pt x="133" y="124"/>
                  <a:pt x="138" y="142"/>
                  <a:pt x="152" y="151"/>
                </a:cubicBezTo>
                <a:cubicBezTo>
                  <a:pt x="167" y="159"/>
                  <a:pt x="186" y="154"/>
                  <a:pt x="194" y="140"/>
                </a:cubicBezTo>
                <a:close/>
                <a:moveTo>
                  <a:pt x="198" y="65"/>
                </a:moveTo>
                <a:cubicBezTo>
                  <a:pt x="198" y="68"/>
                  <a:pt x="198" y="69"/>
                  <a:pt x="197" y="71"/>
                </a:cubicBezTo>
                <a:cubicBezTo>
                  <a:pt x="197" y="73"/>
                  <a:pt x="197" y="74"/>
                  <a:pt x="196" y="77"/>
                </a:cubicBezTo>
                <a:cubicBezTo>
                  <a:pt x="204" y="71"/>
                  <a:pt x="212" y="71"/>
                  <a:pt x="223" y="70"/>
                </a:cubicBezTo>
                <a:cubicBezTo>
                  <a:pt x="233" y="69"/>
                  <a:pt x="245" y="67"/>
                  <a:pt x="258" y="61"/>
                </a:cubicBezTo>
                <a:cubicBezTo>
                  <a:pt x="270" y="56"/>
                  <a:pt x="276" y="48"/>
                  <a:pt x="276" y="40"/>
                </a:cubicBezTo>
                <a:cubicBezTo>
                  <a:pt x="276" y="30"/>
                  <a:pt x="269" y="19"/>
                  <a:pt x="258" y="13"/>
                </a:cubicBezTo>
                <a:cubicBezTo>
                  <a:pt x="258" y="13"/>
                  <a:pt x="257" y="12"/>
                  <a:pt x="256" y="12"/>
                </a:cubicBezTo>
                <a:cubicBezTo>
                  <a:pt x="246" y="7"/>
                  <a:pt x="235" y="7"/>
                  <a:pt x="228" y="13"/>
                </a:cubicBezTo>
                <a:cubicBezTo>
                  <a:pt x="204" y="31"/>
                  <a:pt x="200" y="53"/>
                  <a:pt x="198" y="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7" name="Freeform 79"/>
          <p:cNvSpPr>
            <a:spLocks noEditPoints="1"/>
          </p:cNvSpPr>
          <p:nvPr/>
        </p:nvSpPr>
        <p:spPr bwMode="auto">
          <a:xfrm>
            <a:off x="4002213" y="3281635"/>
            <a:ext cx="182190" cy="223223"/>
          </a:xfrm>
          <a:custGeom>
            <a:avLst/>
            <a:gdLst>
              <a:gd name="T0" fmla="*/ 75 w 111"/>
              <a:gd name="T1" fmla="*/ 0 h 136"/>
              <a:gd name="T2" fmla="*/ 111 w 111"/>
              <a:gd name="T3" fmla="*/ 38 h 136"/>
              <a:gd name="T4" fmla="*/ 111 w 111"/>
              <a:gd name="T5" fmla="*/ 136 h 136"/>
              <a:gd name="T6" fmla="*/ 0 w 111"/>
              <a:gd name="T7" fmla="*/ 136 h 136"/>
              <a:gd name="T8" fmla="*/ 0 w 111"/>
              <a:gd name="T9" fmla="*/ 0 h 136"/>
              <a:gd name="T10" fmla="*/ 75 w 111"/>
              <a:gd name="T11" fmla="*/ 0 h 136"/>
              <a:gd name="T12" fmla="*/ 16 w 111"/>
              <a:gd name="T13" fmla="*/ 120 h 136"/>
              <a:gd name="T14" fmla="*/ 95 w 111"/>
              <a:gd name="T15" fmla="*/ 120 h 136"/>
              <a:gd name="T16" fmla="*/ 95 w 111"/>
              <a:gd name="T17" fmla="*/ 43 h 136"/>
              <a:gd name="T18" fmla="*/ 66 w 111"/>
              <a:gd name="T19" fmla="*/ 43 h 136"/>
              <a:gd name="T20" fmla="*/ 66 w 111"/>
              <a:gd name="T21" fmla="*/ 16 h 136"/>
              <a:gd name="T22" fmla="*/ 16 w 111"/>
              <a:gd name="T23" fmla="*/ 16 h 136"/>
              <a:gd name="T24" fmla="*/ 16 w 111"/>
              <a:gd name="T25" fmla="*/ 120 h 136"/>
              <a:gd name="T26" fmla="*/ 27 w 111"/>
              <a:gd name="T27" fmla="*/ 68 h 136"/>
              <a:gd name="T28" fmla="*/ 83 w 111"/>
              <a:gd name="T29" fmla="*/ 68 h 136"/>
              <a:gd name="T30" fmla="*/ 83 w 111"/>
              <a:gd name="T31" fmla="*/ 61 h 136"/>
              <a:gd name="T32" fmla="*/ 27 w 111"/>
              <a:gd name="T33" fmla="*/ 61 h 136"/>
              <a:gd name="T34" fmla="*/ 27 w 111"/>
              <a:gd name="T35" fmla="*/ 68 h 136"/>
              <a:gd name="T36" fmla="*/ 27 w 111"/>
              <a:gd name="T37" fmla="*/ 85 h 136"/>
              <a:gd name="T38" fmla="*/ 83 w 111"/>
              <a:gd name="T39" fmla="*/ 85 h 136"/>
              <a:gd name="T40" fmla="*/ 83 w 111"/>
              <a:gd name="T41" fmla="*/ 79 h 136"/>
              <a:gd name="T42" fmla="*/ 27 w 111"/>
              <a:gd name="T43" fmla="*/ 79 h 136"/>
              <a:gd name="T44" fmla="*/ 27 w 111"/>
              <a:gd name="T45" fmla="*/ 85 h 136"/>
              <a:gd name="T46" fmla="*/ 27 w 111"/>
              <a:gd name="T47" fmla="*/ 103 h 136"/>
              <a:gd name="T48" fmla="*/ 83 w 111"/>
              <a:gd name="T49" fmla="*/ 103 h 136"/>
              <a:gd name="T50" fmla="*/ 83 w 111"/>
              <a:gd name="T51" fmla="*/ 97 h 136"/>
              <a:gd name="T52" fmla="*/ 27 w 111"/>
              <a:gd name="T53" fmla="*/ 97 h 136"/>
              <a:gd name="T54" fmla="*/ 27 w 111"/>
              <a:gd name="T55" fmla="*/ 10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1" h="136">
                <a:moveTo>
                  <a:pt x="75" y="0"/>
                </a:moveTo>
                <a:lnTo>
                  <a:pt x="111" y="38"/>
                </a:lnTo>
                <a:lnTo>
                  <a:pt x="111" y="136"/>
                </a:lnTo>
                <a:lnTo>
                  <a:pt x="0" y="136"/>
                </a:lnTo>
                <a:lnTo>
                  <a:pt x="0" y="0"/>
                </a:lnTo>
                <a:lnTo>
                  <a:pt x="75" y="0"/>
                </a:lnTo>
                <a:close/>
                <a:moveTo>
                  <a:pt x="16" y="120"/>
                </a:moveTo>
                <a:lnTo>
                  <a:pt x="95" y="120"/>
                </a:lnTo>
                <a:lnTo>
                  <a:pt x="95" y="43"/>
                </a:lnTo>
                <a:lnTo>
                  <a:pt x="66" y="43"/>
                </a:lnTo>
                <a:lnTo>
                  <a:pt x="66" y="16"/>
                </a:lnTo>
                <a:lnTo>
                  <a:pt x="16" y="16"/>
                </a:lnTo>
                <a:lnTo>
                  <a:pt x="16" y="120"/>
                </a:lnTo>
                <a:close/>
                <a:moveTo>
                  <a:pt x="27" y="68"/>
                </a:moveTo>
                <a:lnTo>
                  <a:pt x="83" y="68"/>
                </a:lnTo>
                <a:lnTo>
                  <a:pt x="83" y="61"/>
                </a:lnTo>
                <a:lnTo>
                  <a:pt x="27" y="61"/>
                </a:lnTo>
                <a:lnTo>
                  <a:pt x="27" y="68"/>
                </a:lnTo>
                <a:close/>
                <a:moveTo>
                  <a:pt x="27" y="85"/>
                </a:moveTo>
                <a:lnTo>
                  <a:pt x="83" y="85"/>
                </a:lnTo>
                <a:lnTo>
                  <a:pt x="83" y="79"/>
                </a:lnTo>
                <a:lnTo>
                  <a:pt x="27" y="79"/>
                </a:lnTo>
                <a:lnTo>
                  <a:pt x="27" y="85"/>
                </a:lnTo>
                <a:close/>
                <a:moveTo>
                  <a:pt x="27" y="103"/>
                </a:moveTo>
                <a:lnTo>
                  <a:pt x="83" y="103"/>
                </a:lnTo>
                <a:lnTo>
                  <a:pt x="83" y="97"/>
                </a:lnTo>
                <a:lnTo>
                  <a:pt x="27" y="97"/>
                </a:lnTo>
                <a:lnTo>
                  <a:pt x="27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8" name="Freeform 80"/>
          <p:cNvSpPr>
            <a:spLocks noEditPoints="1"/>
          </p:cNvSpPr>
          <p:nvPr/>
        </p:nvSpPr>
        <p:spPr bwMode="auto">
          <a:xfrm>
            <a:off x="4245132" y="3260298"/>
            <a:ext cx="231430" cy="259333"/>
          </a:xfrm>
          <a:custGeom>
            <a:avLst/>
            <a:gdLst>
              <a:gd name="T0" fmla="*/ 25 w 273"/>
              <a:gd name="T1" fmla="*/ 78 h 304"/>
              <a:gd name="T2" fmla="*/ 183 w 273"/>
              <a:gd name="T3" fmla="*/ 55 h 304"/>
              <a:gd name="T4" fmla="*/ 183 w 273"/>
              <a:gd name="T5" fmla="*/ 35 h 304"/>
              <a:gd name="T6" fmla="*/ 193 w 273"/>
              <a:gd name="T7" fmla="*/ 25 h 304"/>
              <a:gd name="T8" fmla="*/ 263 w 273"/>
              <a:gd name="T9" fmla="*/ 25 h 304"/>
              <a:gd name="T10" fmla="*/ 273 w 273"/>
              <a:gd name="T11" fmla="*/ 35 h 304"/>
              <a:gd name="T12" fmla="*/ 273 w 273"/>
              <a:gd name="T13" fmla="*/ 201 h 304"/>
              <a:gd name="T14" fmla="*/ 263 w 273"/>
              <a:gd name="T15" fmla="*/ 211 h 304"/>
              <a:gd name="T16" fmla="*/ 193 w 273"/>
              <a:gd name="T17" fmla="*/ 211 h 304"/>
              <a:gd name="T18" fmla="*/ 183 w 273"/>
              <a:gd name="T19" fmla="*/ 201 h 304"/>
              <a:gd name="T20" fmla="*/ 183 w 273"/>
              <a:gd name="T21" fmla="*/ 190 h 304"/>
              <a:gd name="T22" fmla="*/ 131 w 273"/>
              <a:gd name="T23" fmla="*/ 269 h 304"/>
              <a:gd name="T24" fmla="*/ 94 w 273"/>
              <a:gd name="T25" fmla="*/ 304 h 304"/>
              <a:gd name="T26" fmla="*/ 53 w 273"/>
              <a:gd name="T27" fmla="*/ 245 h 304"/>
              <a:gd name="T28" fmla="*/ 62 w 273"/>
              <a:gd name="T29" fmla="*/ 208 h 304"/>
              <a:gd name="T30" fmla="*/ 56 w 273"/>
              <a:gd name="T31" fmla="*/ 208 h 304"/>
              <a:gd name="T32" fmla="*/ 11 w 273"/>
              <a:gd name="T33" fmla="*/ 159 h 304"/>
              <a:gd name="T34" fmla="*/ 16 w 273"/>
              <a:gd name="T35" fmla="*/ 117 h 304"/>
              <a:gd name="T36" fmla="*/ 25 w 273"/>
              <a:gd name="T37" fmla="*/ 78 h 304"/>
              <a:gd name="T38" fmla="*/ 54 w 273"/>
              <a:gd name="T39" fmla="*/ 123 h 304"/>
              <a:gd name="T40" fmla="*/ 51 w 273"/>
              <a:gd name="T41" fmla="*/ 150 h 304"/>
              <a:gd name="T42" fmla="*/ 51 w 273"/>
              <a:gd name="T43" fmla="*/ 155 h 304"/>
              <a:gd name="T44" fmla="*/ 56 w 273"/>
              <a:gd name="T45" fmla="*/ 184 h 304"/>
              <a:gd name="T46" fmla="*/ 82 w 273"/>
              <a:gd name="T47" fmla="*/ 184 h 304"/>
              <a:gd name="T48" fmla="*/ 95 w 273"/>
              <a:gd name="T49" fmla="*/ 195 h 304"/>
              <a:gd name="T50" fmla="*/ 77 w 273"/>
              <a:gd name="T51" fmla="*/ 245 h 304"/>
              <a:gd name="T52" fmla="*/ 94 w 273"/>
              <a:gd name="T53" fmla="*/ 280 h 304"/>
              <a:gd name="T54" fmla="*/ 107 w 273"/>
              <a:gd name="T55" fmla="*/ 266 h 304"/>
              <a:gd name="T56" fmla="*/ 183 w 273"/>
              <a:gd name="T57" fmla="*/ 160 h 304"/>
              <a:gd name="T58" fmla="*/ 183 w 273"/>
              <a:gd name="T59" fmla="*/ 82 h 304"/>
              <a:gd name="T60" fmla="*/ 77 w 273"/>
              <a:gd name="T61" fmla="*/ 57 h 304"/>
              <a:gd name="T62" fmla="*/ 63 w 273"/>
              <a:gd name="T63" fmla="*/ 86 h 304"/>
              <a:gd name="T64" fmla="*/ 64 w 273"/>
              <a:gd name="T65" fmla="*/ 92 h 304"/>
              <a:gd name="T66" fmla="*/ 54 w 273"/>
              <a:gd name="T67" fmla="*/ 118 h 304"/>
              <a:gd name="T68" fmla="*/ 54 w 273"/>
              <a:gd name="T69" fmla="*/ 123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3" h="304">
                <a:moveTo>
                  <a:pt x="25" y="78"/>
                </a:moveTo>
                <a:cubicBezTo>
                  <a:pt x="0" y="0"/>
                  <a:pt x="169" y="42"/>
                  <a:pt x="183" y="55"/>
                </a:cubicBezTo>
                <a:cubicBezTo>
                  <a:pt x="183" y="35"/>
                  <a:pt x="183" y="35"/>
                  <a:pt x="183" y="35"/>
                </a:cubicBezTo>
                <a:cubicBezTo>
                  <a:pt x="183" y="29"/>
                  <a:pt x="187" y="25"/>
                  <a:pt x="193" y="25"/>
                </a:cubicBezTo>
                <a:cubicBezTo>
                  <a:pt x="263" y="25"/>
                  <a:pt x="263" y="25"/>
                  <a:pt x="263" y="25"/>
                </a:cubicBezTo>
                <a:cubicBezTo>
                  <a:pt x="268" y="25"/>
                  <a:pt x="273" y="29"/>
                  <a:pt x="273" y="35"/>
                </a:cubicBezTo>
                <a:cubicBezTo>
                  <a:pt x="273" y="201"/>
                  <a:pt x="273" y="201"/>
                  <a:pt x="273" y="201"/>
                </a:cubicBezTo>
                <a:cubicBezTo>
                  <a:pt x="273" y="206"/>
                  <a:pt x="268" y="211"/>
                  <a:pt x="263" y="211"/>
                </a:cubicBezTo>
                <a:cubicBezTo>
                  <a:pt x="193" y="211"/>
                  <a:pt x="193" y="211"/>
                  <a:pt x="193" y="211"/>
                </a:cubicBezTo>
                <a:cubicBezTo>
                  <a:pt x="187" y="211"/>
                  <a:pt x="183" y="206"/>
                  <a:pt x="183" y="201"/>
                </a:cubicBezTo>
                <a:cubicBezTo>
                  <a:pt x="183" y="190"/>
                  <a:pt x="183" y="190"/>
                  <a:pt x="183" y="190"/>
                </a:cubicBezTo>
                <a:cubicBezTo>
                  <a:pt x="149" y="212"/>
                  <a:pt x="132" y="267"/>
                  <a:pt x="131" y="269"/>
                </a:cubicBezTo>
                <a:cubicBezTo>
                  <a:pt x="126" y="291"/>
                  <a:pt x="113" y="304"/>
                  <a:pt x="94" y="304"/>
                </a:cubicBezTo>
                <a:cubicBezTo>
                  <a:pt x="75" y="304"/>
                  <a:pt x="53" y="286"/>
                  <a:pt x="53" y="245"/>
                </a:cubicBezTo>
                <a:cubicBezTo>
                  <a:pt x="53" y="235"/>
                  <a:pt x="56" y="220"/>
                  <a:pt x="62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31" y="208"/>
                  <a:pt x="2" y="196"/>
                  <a:pt x="11" y="159"/>
                </a:cubicBezTo>
                <a:cubicBezTo>
                  <a:pt x="2" y="143"/>
                  <a:pt x="8" y="124"/>
                  <a:pt x="16" y="117"/>
                </a:cubicBezTo>
                <a:cubicBezTo>
                  <a:pt x="8" y="102"/>
                  <a:pt x="15" y="86"/>
                  <a:pt x="25" y="78"/>
                </a:cubicBezTo>
                <a:close/>
                <a:moveTo>
                  <a:pt x="54" y="123"/>
                </a:moveTo>
                <a:cubicBezTo>
                  <a:pt x="29" y="123"/>
                  <a:pt x="28" y="149"/>
                  <a:pt x="51" y="150"/>
                </a:cubicBezTo>
                <a:cubicBezTo>
                  <a:pt x="56" y="150"/>
                  <a:pt x="56" y="155"/>
                  <a:pt x="51" y="155"/>
                </a:cubicBezTo>
                <a:cubicBezTo>
                  <a:pt x="28" y="155"/>
                  <a:pt x="32" y="184"/>
                  <a:pt x="56" y="184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91" y="184"/>
                  <a:pt x="95" y="189"/>
                  <a:pt x="95" y="195"/>
                </a:cubicBezTo>
                <a:cubicBezTo>
                  <a:pt x="95" y="205"/>
                  <a:pt x="77" y="228"/>
                  <a:pt x="77" y="245"/>
                </a:cubicBezTo>
                <a:cubicBezTo>
                  <a:pt x="77" y="267"/>
                  <a:pt x="87" y="280"/>
                  <a:pt x="94" y="280"/>
                </a:cubicBezTo>
                <a:cubicBezTo>
                  <a:pt x="102" y="280"/>
                  <a:pt x="106" y="274"/>
                  <a:pt x="107" y="266"/>
                </a:cubicBezTo>
                <a:cubicBezTo>
                  <a:pt x="112" y="232"/>
                  <a:pt x="150" y="175"/>
                  <a:pt x="183" y="160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37" y="60"/>
                  <a:pt x="96" y="58"/>
                  <a:pt x="77" y="57"/>
                </a:cubicBezTo>
                <a:cubicBezTo>
                  <a:pt x="47" y="56"/>
                  <a:pt x="33" y="79"/>
                  <a:pt x="63" y="86"/>
                </a:cubicBezTo>
                <a:cubicBezTo>
                  <a:pt x="69" y="87"/>
                  <a:pt x="69" y="92"/>
                  <a:pt x="64" y="92"/>
                </a:cubicBezTo>
                <a:cubicBezTo>
                  <a:pt x="33" y="92"/>
                  <a:pt x="31" y="115"/>
                  <a:pt x="54" y="118"/>
                </a:cubicBezTo>
                <a:cubicBezTo>
                  <a:pt x="59" y="119"/>
                  <a:pt x="59" y="123"/>
                  <a:pt x="54" y="1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79" name="Freeform 81"/>
          <p:cNvSpPr>
            <a:spLocks noEditPoints="1"/>
          </p:cNvSpPr>
          <p:nvPr/>
        </p:nvSpPr>
        <p:spPr bwMode="auto">
          <a:xfrm>
            <a:off x="4527443" y="3347289"/>
            <a:ext cx="57448" cy="159211"/>
          </a:xfrm>
          <a:custGeom>
            <a:avLst/>
            <a:gdLst>
              <a:gd name="T0" fmla="*/ 33 w 67"/>
              <a:gd name="T1" fmla="*/ 0 h 188"/>
              <a:gd name="T2" fmla="*/ 67 w 67"/>
              <a:gd name="T3" fmla="*/ 33 h 188"/>
              <a:gd name="T4" fmla="*/ 33 w 67"/>
              <a:gd name="T5" fmla="*/ 67 h 188"/>
              <a:gd name="T6" fmla="*/ 0 w 67"/>
              <a:gd name="T7" fmla="*/ 33 h 188"/>
              <a:gd name="T8" fmla="*/ 33 w 67"/>
              <a:gd name="T9" fmla="*/ 0 h 188"/>
              <a:gd name="T10" fmla="*/ 33 w 67"/>
              <a:gd name="T11" fmla="*/ 121 h 188"/>
              <a:gd name="T12" fmla="*/ 67 w 67"/>
              <a:gd name="T13" fmla="*/ 155 h 188"/>
              <a:gd name="T14" fmla="*/ 33 w 67"/>
              <a:gd name="T15" fmla="*/ 188 h 188"/>
              <a:gd name="T16" fmla="*/ 0 w 67"/>
              <a:gd name="T17" fmla="*/ 155 h 188"/>
              <a:gd name="T18" fmla="*/ 33 w 67"/>
              <a:gd name="T19" fmla="*/ 12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" h="188">
                <a:moveTo>
                  <a:pt x="33" y="0"/>
                </a:move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3" y="67"/>
                </a:cubicBezTo>
                <a:cubicBezTo>
                  <a:pt x="14" y="67"/>
                  <a:pt x="0" y="52"/>
                  <a:pt x="0" y="33"/>
                </a:cubicBezTo>
                <a:cubicBezTo>
                  <a:pt x="0" y="15"/>
                  <a:pt x="14" y="0"/>
                  <a:pt x="33" y="0"/>
                </a:cubicBezTo>
                <a:close/>
                <a:moveTo>
                  <a:pt x="33" y="121"/>
                </a:moveTo>
                <a:cubicBezTo>
                  <a:pt x="52" y="121"/>
                  <a:pt x="67" y="136"/>
                  <a:pt x="67" y="155"/>
                </a:cubicBezTo>
                <a:cubicBezTo>
                  <a:pt x="67" y="174"/>
                  <a:pt x="52" y="188"/>
                  <a:pt x="33" y="188"/>
                </a:cubicBezTo>
                <a:cubicBezTo>
                  <a:pt x="14" y="188"/>
                  <a:pt x="0" y="174"/>
                  <a:pt x="0" y="155"/>
                </a:cubicBezTo>
                <a:cubicBezTo>
                  <a:pt x="0" y="136"/>
                  <a:pt x="14" y="121"/>
                  <a:pt x="33" y="12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0" name="Freeform 82"/>
          <p:cNvSpPr>
            <a:spLocks noEditPoints="1"/>
          </p:cNvSpPr>
          <p:nvPr/>
        </p:nvSpPr>
        <p:spPr bwMode="auto">
          <a:xfrm>
            <a:off x="4726046" y="3322669"/>
            <a:ext cx="203527" cy="182190"/>
          </a:xfrm>
          <a:custGeom>
            <a:avLst/>
            <a:gdLst>
              <a:gd name="T0" fmla="*/ 124 w 124"/>
              <a:gd name="T1" fmla="*/ 15 h 111"/>
              <a:gd name="T2" fmla="*/ 0 w 124"/>
              <a:gd name="T3" fmla="*/ 15 h 111"/>
              <a:gd name="T4" fmla="*/ 0 w 124"/>
              <a:gd name="T5" fmla="*/ 0 h 111"/>
              <a:gd name="T6" fmla="*/ 124 w 124"/>
              <a:gd name="T7" fmla="*/ 0 h 111"/>
              <a:gd name="T8" fmla="*/ 124 w 124"/>
              <a:gd name="T9" fmla="*/ 15 h 111"/>
              <a:gd name="T10" fmla="*/ 92 w 124"/>
              <a:gd name="T11" fmla="*/ 47 h 111"/>
              <a:gd name="T12" fmla="*/ 0 w 124"/>
              <a:gd name="T13" fmla="*/ 47 h 111"/>
              <a:gd name="T14" fmla="*/ 0 w 124"/>
              <a:gd name="T15" fmla="*/ 32 h 111"/>
              <a:gd name="T16" fmla="*/ 92 w 124"/>
              <a:gd name="T17" fmla="*/ 32 h 111"/>
              <a:gd name="T18" fmla="*/ 92 w 124"/>
              <a:gd name="T19" fmla="*/ 47 h 111"/>
              <a:gd name="T20" fmla="*/ 124 w 124"/>
              <a:gd name="T21" fmla="*/ 79 h 111"/>
              <a:gd name="T22" fmla="*/ 0 w 124"/>
              <a:gd name="T23" fmla="*/ 79 h 111"/>
              <a:gd name="T24" fmla="*/ 0 w 124"/>
              <a:gd name="T25" fmla="*/ 64 h 111"/>
              <a:gd name="T26" fmla="*/ 124 w 124"/>
              <a:gd name="T27" fmla="*/ 64 h 111"/>
              <a:gd name="T28" fmla="*/ 124 w 124"/>
              <a:gd name="T29" fmla="*/ 79 h 111"/>
              <a:gd name="T30" fmla="*/ 92 w 124"/>
              <a:gd name="T31" fmla="*/ 111 h 111"/>
              <a:gd name="T32" fmla="*/ 0 w 124"/>
              <a:gd name="T33" fmla="*/ 111 h 111"/>
              <a:gd name="T34" fmla="*/ 0 w 124"/>
              <a:gd name="T35" fmla="*/ 96 h 111"/>
              <a:gd name="T36" fmla="*/ 92 w 124"/>
              <a:gd name="T37" fmla="*/ 96 h 111"/>
              <a:gd name="T38" fmla="*/ 92 w 124"/>
              <a:gd name="T3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4" h="111">
                <a:moveTo>
                  <a:pt x="124" y="15"/>
                </a:moveTo>
                <a:lnTo>
                  <a:pt x="0" y="15"/>
                </a:lnTo>
                <a:lnTo>
                  <a:pt x="0" y="0"/>
                </a:lnTo>
                <a:lnTo>
                  <a:pt x="124" y="0"/>
                </a:lnTo>
                <a:lnTo>
                  <a:pt x="124" y="15"/>
                </a:lnTo>
                <a:close/>
                <a:moveTo>
                  <a:pt x="92" y="47"/>
                </a:moveTo>
                <a:lnTo>
                  <a:pt x="0" y="47"/>
                </a:lnTo>
                <a:lnTo>
                  <a:pt x="0" y="32"/>
                </a:lnTo>
                <a:lnTo>
                  <a:pt x="92" y="32"/>
                </a:lnTo>
                <a:lnTo>
                  <a:pt x="92" y="47"/>
                </a:lnTo>
                <a:close/>
                <a:moveTo>
                  <a:pt x="124" y="79"/>
                </a:moveTo>
                <a:lnTo>
                  <a:pt x="0" y="79"/>
                </a:lnTo>
                <a:lnTo>
                  <a:pt x="0" y="64"/>
                </a:lnTo>
                <a:lnTo>
                  <a:pt x="124" y="64"/>
                </a:lnTo>
                <a:lnTo>
                  <a:pt x="124" y="79"/>
                </a:lnTo>
                <a:close/>
                <a:moveTo>
                  <a:pt x="92" y="111"/>
                </a:moveTo>
                <a:lnTo>
                  <a:pt x="0" y="111"/>
                </a:lnTo>
                <a:lnTo>
                  <a:pt x="0" y="96"/>
                </a:lnTo>
                <a:lnTo>
                  <a:pt x="92" y="96"/>
                </a:lnTo>
                <a:lnTo>
                  <a:pt x="92" y="1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1" name="Freeform 83"/>
          <p:cNvSpPr>
            <a:spLocks/>
          </p:cNvSpPr>
          <p:nvPr/>
        </p:nvSpPr>
        <p:spPr bwMode="auto">
          <a:xfrm>
            <a:off x="4993586" y="3322669"/>
            <a:ext cx="177265" cy="178907"/>
          </a:xfrm>
          <a:custGeom>
            <a:avLst/>
            <a:gdLst>
              <a:gd name="T0" fmla="*/ 54 w 108"/>
              <a:gd name="T1" fmla="*/ 33 h 109"/>
              <a:gd name="T2" fmla="*/ 86 w 108"/>
              <a:gd name="T3" fmla="*/ 0 h 109"/>
              <a:gd name="T4" fmla="*/ 108 w 108"/>
              <a:gd name="T5" fmla="*/ 22 h 109"/>
              <a:gd name="T6" fmla="*/ 76 w 108"/>
              <a:gd name="T7" fmla="*/ 54 h 109"/>
              <a:gd name="T8" fmla="*/ 108 w 108"/>
              <a:gd name="T9" fmla="*/ 87 h 109"/>
              <a:gd name="T10" fmla="*/ 86 w 108"/>
              <a:gd name="T11" fmla="*/ 109 h 109"/>
              <a:gd name="T12" fmla="*/ 54 w 108"/>
              <a:gd name="T13" fmla="*/ 76 h 109"/>
              <a:gd name="T14" fmla="*/ 22 w 108"/>
              <a:gd name="T15" fmla="*/ 109 h 109"/>
              <a:gd name="T16" fmla="*/ 0 w 108"/>
              <a:gd name="T17" fmla="*/ 87 h 109"/>
              <a:gd name="T18" fmla="*/ 32 w 108"/>
              <a:gd name="T19" fmla="*/ 54 h 109"/>
              <a:gd name="T20" fmla="*/ 0 w 108"/>
              <a:gd name="T21" fmla="*/ 22 h 109"/>
              <a:gd name="T22" fmla="*/ 22 w 108"/>
              <a:gd name="T23" fmla="*/ 0 h 109"/>
              <a:gd name="T24" fmla="*/ 54 w 108"/>
              <a:gd name="T25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8" h="109">
                <a:moveTo>
                  <a:pt x="54" y="33"/>
                </a:moveTo>
                <a:lnTo>
                  <a:pt x="86" y="0"/>
                </a:lnTo>
                <a:lnTo>
                  <a:pt x="108" y="22"/>
                </a:lnTo>
                <a:lnTo>
                  <a:pt x="76" y="54"/>
                </a:lnTo>
                <a:lnTo>
                  <a:pt x="108" y="87"/>
                </a:lnTo>
                <a:lnTo>
                  <a:pt x="86" y="109"/>
                </a:lnTo>
                <a:lnTo>
                  <a:pt x="54" y="76"/>
                </a:lnTo>
                <a:lnTo>
                  <a:pt x="22" y="109"/>
                </a:lnTo>
                <a:lnTo>
                  <a:pt x="0" y="87"/>
                </a:lnTo>
                <a:lnTo>
                  <a:pt x="32" y="54"/>
                </a:lnTo>
                <a:lnTo>
                  <a:pt x="0" y="22"/>
                </a:lnTo>
                <a:lnTo>
                  <a:pt x="22" y="0"/>
                </a:lnTo>
                <a:lnTo>
                  <a:pt x="54" y="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2" name="Freeform 84"/>
          <p:cNvSpPr>
            <a:spLocks noEditPoints="1"/>
          </p:cNvSpPr>
          <p:nvPr/>
        </p:nvSpPr>
        <p:spPr bwMode="auto">
          <a:xfrm>
            <a:off x="5223374" y="3275069"/>
            <a:ext cx="236354" cy="236354"/>
          </a:xfrm>
          <a:custGeom>
            <a:avLst/>
            <a:gdLst>
              <a:gd name="T0" fmla="*/ 279 w 279"/>
              <a:gd name="T1" fmla="*/ 139 h 279"/>
              <a:gd name="T2" fmla="*/ 139 w 279"/>
              <a:gd name="T3" fmla="*/ 279 h 279"/>
              <a:gd name="T4" fmla="*/ 0 w 279"/>
              <a:gd name="T5" fmla="*/ 139 h 279"/>
              <a:gd name="T6" fmla="*/ 139 w 279"/>
              <a:gd name="T7" fmla="*/ 0 h 279"/>
              <a:gd name="T8" fmla="*/ 279 w 279"/>
              <a:gd name="T9" fmla="*/ 139 h 279"/>
              <a:gd name="T10" fmla="*/ 49 w 279"/>
              <a:gd name="T11" fmla="*/ 230 h 279"/>
              <a:gd name="T12" fmla="*/ 77 w 279"/>
              <a:gd name="T13" fmla="*/ 251 h 279"/>
              <a:gd name="T14" fmla="*/ 108 w 279"/>
              <a:gd name="T15" fmla="*/ 191 h 279"/>
              <a:gd name="T16" fmla="*/ 140 w 279"/>
              <a:gd name="T17" fmla="*/ 200 h 279"/>
              <a:gd name="T18" fmla="*/ 200 w 279"/>
              <a:gd name="T19" fmla="*/ 139 h 279"/>
              <a:gd name="T20" fmla="*/ 183 w 279"/>
              <a:gd name="T21" fmla="*/ 97 h 279"/>
              <a:gd name="T22" fmla="*/ 240 w 279"/>
              <a:gd name="T23" fmla="*/ 61 h 279"/>
              <a:gd name="T24" fmla="*/ 230 w 279"/>
              <a:gd name="T25" fmla="*/ 49 h 279"/>
              <a:gd name="T26" fmla="*/ 202 w 279"/>
              <a:gd name="T27" fmla="*/ 28 h 279"/>
              <a:gd name="T28" fmla="*/ 170 w 279"/>
              <a:gd name="T29" fmla="*/ 87 h 279"/>
              <a:gd name="T30" fmla="*/ 140 w 279"/>
              <a:gd name="T31" fmla="*/ 79 h 279"/>
              <a:gd name="T32" fmla="*/ 80 w 279"/>
              <a:gd name="T33" fmla="*/ 139 h 279"/>
              <a:gd name="T34" fmla="*/ 96 w 279"/>
              <a:gd name="T35" fmla="*/ 181 h 279"/>
              <a:gd name="T36" fmla="*/ 38 w 279"/>
              <a:gd name="T37" fmla="*/ 217 h 279"/>
              <a:gd name="T38" fmla="*/ 49 w 279"/>
              <a:gd name="T39" fmla="*/ 230 h 279"/>
              <a:gd name="T40" fmla="*/ 114 w 279"/>
              <a:gd name="T41" fmla="*/ 139 h 279"/>
              <a:gd name="T42" fmla="*/ 140 w 279"/>
              <a:gd name="T43" fmla="*/ 113 h 279"/>
              <a:gd name="T44" fmla="*/ 166 w 279"/>
              <a:gd name="T45" fmla="*/ 139 h 279"/>
              <a:gd name="T46" fmla="*/ 140 w 279"/>
              <a:gd name="T47" fmla="*/ 165 h 279"/>
              <a:gd name="T48" fmla="*/ 114 w 279"/>
              <a:gd name="T49" fmla="*/ 139 h 279"/>
              <a:gd name="T50" fmla="*/ 127 w 279"/>
              <a:gd name="T51" fmla="*/ 139 h 279"/>
              <a:gd name="T52" fmla="*/ 140 w 279"/>
              <a:gd name="T53" fmla="*/ 152 h 279"/>
              <a:gd name="T54" fmla="*/ 153 w 279"/>
              <a:gd name="T55" fmla="*/ 139 h 279"/>
              <a:gd name="T56" fmla="*/ 140 w 279"/>
              <a:gd name="T57" fmla="*/ 126 h 279"/>
              <a:gd name="T58" fmla="*/ 127 w 279"/>
              <a:gd name="T59" fmla="*/ 13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9" h="279">
                <a:moveTo>
                  <a:pt x="279" y="139"/>
                </a:moveTo>
                <a:cubicBezTo>
                  <a:pt x="279" y="217"/>
                  <a:pt x="217" y="279"/>
                  <a:pt x="139" y="279"/>
                </a:cubicBezTo>
                <a:cubicBezTo>
                  <a:pt x="63" y="279"/>
                  <a:pt x="0" y="217"/>
                  <a:pt x="0" y="139"/>
                </a:cubicBezTo>
                <a:cubicBezTo>
                  <a:pt x="0" y="63"/>
                  <a:pt x="63" y="0"/>
                  <a:pt x="139" y="0"/>
                </a:cubicBezTo>
                <a:cubicBezTo>
                  <a:pt x="217" y="0"/>
                  <a:pt x="279" y="63"/>
                  <a:pt x="279" y="139"/>
                </a:cubicBezTo>
                <a:close/>
                <a:moveTo>
                  <a:pt x="49" y="230"/>
                </a:moveTo>
                <a:cubicBezTo>
                  <a:pt x="58" y="238"/>
                  <a:pt x="67" y="245"/>
                  <a:pt x="77" y="251"/>
                </a:cubicBezTo>
                <a:cubicBezTo>
                  <a:pt x="108" y="191"/>
                  <a:pt x="108" y="191"/>
                  <a:pt x="108" y="191"/>
                </a:cubicBezTo>
                <a:cubicBezTo>
                  <a:pt x="117" y="197"/>
                  <a:pt x="128" y="200"/>
                  <a:pt x="140" y="200"/>
                </a:cubicBezTo>
                <a:cubicBezTo>
                  <a:pt x="174" y="200"/>
                  <a:pt x="200" y="173"/>
                  <a:pt x="200" y="139"/>
                </a:cubicBezTo>
                <a:cubicBezTo>
                  <a:pt x="200" y="123"/>
                  <a:pt x="194" y="108"/>
                  <a:pt x="183" y="97"/>
                </a:cubicBezTo>
                <a:cubicBezTo>
                  <a:pt x="240" y="61"/>
                  <a:pt x="240" y="61"/>
                  <a:pt x="240" y="61"/>
                </a:cubicBezTo>
                <a:cubicBezTo>
                  <a:pt x="237" y="57"/>
                  <a:pt x="234" y="53"/>
                  <a:pt x="230" y="49"/>
                </a:cubicBezTo>
                <a:cubicBezTo>
                  <a:pt x="221" y="41"/>
                  <a:pt x="212" y="34"/>
                  <a:pt x="202" y="28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62" y="82"/>
                  <a:pt x="151" y="79"/>
                  <a:pt x="140" y="79"/>
                </a:cubicBezTo>
                <a:cubicBezTo>
                  <a:pt x="106" y="79"/>
                  <a:pt x="80" y="106"/>
                  <a:pt x="80" y="139"/>
                </a:cubicBezTo>
                <a:cubicBezTo>
                  <a:pt x="80" y="155"/>
                  <a:pt x="86" y="170"/>
                  <a:pt x="96" y="181"/>
                </a:cubicBezTo>
                <a:cubicBezTo>
                  <a:pt x="38" y="217"/>
                  <a:pt x="38" y="217"/>
                  <a:pt x="38" y="217"/>
                </a:cubicBezTo>
                <a:cubicBezTo>
                  <a:pt x="42" y="222"/>
                  <a:pt x="46" y="226"/>
                  <a:pt x="49" y="230"/>
                </a:cubicBezTo>
                <a:close/>
                <a:moveTo>
                  <a:pt x="114" y="139"/>
                </a:moveTo>
                <a:cubicBezTo>
                  <a:pt x="114" y="125"/>
                  <a:pt x="126" y="113"/>
                  <a:pt x="140" y="113"/>
                </a:cubicBezTo>
                <a:cubicBezTo>
                  <a:pt x="155" y="113"/>
                  <a:pt x="166" y="125"/>
                  <a:pt x="166" y="139"/>
                </a:cubicBezTo>
                <a:cubicBezTo>
                  <a:pt x="166" y="153"/>
                  <a:pt x="155" y="165"/>
                  <a:pt x="140" y="165"/>
                </a:cubicBezTo>
                <a:cubicBezTo>
                  <a:pt x="126" y="165"/>
                  <a:pt x="114" y="153"/>
                  <a:pt x="114" y="139"/>
                </a:cubicBezTo>
                <a:close/>
                <a:moveTo>
                  <a:pt x="127" y="139"/>
                </a:moveTo>
                <a:cubicBezTo>
                  <a:pt x="127" y="147"/>
                  <a:pt x="132" y="152"/>
                  <a:pt x="140" y="152"/>
                </a:cubicBezTo>
                <a:cubicBezTo>
                  <a:pt x="148" y="152"/>
                  <a:pt x="153" y="147"/>
                  <a:pt x="153" y="139"/>
                </a:cubicBezTo>
                <a:cubicBezTo>
                  <a:pt x="153" y="132"/>
                  <a:pt x="148" y="126"/>
                  <a:pt x="140" y="126"/>
                </a:cubicBezTo>
                <a:cubicBezTo>
                  <a:pt x="132" y="126"/>
                  <a:pt x="127" y="132"/>
                  <a:pt x="127" y="13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3" name="Freeform 85"/>
          <p:cNvSpPr>
            <a:spLocks noEditPoints="1"/>
          </p:cNvSpPr>
          <p:nvPr/>
        </p:nvSpPr>
        <p:spPr bwMode="auto">
          <a:xfrm>
            <a:off x="5510609" y="3242242"/>
            <a:ext cx="254409" cy="262615"/>
          </a:xfrm>
          <a:custGeom>
            <a:avLst/>
            <a:gdLst>
              <a:gd name="T0" fmla="*/ 31 w 301"/>
              <a:gd name="T1" fmla="*/ 278 h 309"/>
              <a:gd name="T2" fmla="*/ 184 w 301"/>
              <a:gd name="T3" fmla="*/ 278 h 309"/>
              <a:gd name="T4" fmla="*/ 184 w 301"/>
              <a:gd name="T5" fmla="*/ 188 h 309"/>
              <a:gd name="T6" fmla="*/ 215 w 301"/>
              <a:gd name="T7" fmla="*/ 153 h 309"/>
              <a:gd name="T8" fmla="*/ 215 w 301"/>
              <a:gd name="T9" fmla="*/ 309 h 309"/>
              <a:gd name="T10" fmla="*/ 0 w 301"/>
              <a:gd name="T11" fmla="*/ 309 h 309"/>
              <a:gd name="T12" fmla="*/ 0 w 301"/>
              <a:gd name="T13" fmla="*/ 47 h 309"/>
              <a:gd name="T14" fmla="*/ 187 w 301"/>
              <a:gd name="T15" fmla="*/ 47 h 309"/>
              <a:gd name="T16" fmla="*/ 161 w 301"/>
              <a:gd name="T17" fmla="*/ 74 h 309"/>
              <a:gd name="T18" fmla="*/ 31 w 301"/>
              <a:gd name="T19" fmla="*/ 74 h 309"/>
              <a:gd name="T20" fmla="*/ 31 w 301"/>
              <a:gd name="T21" fmla="*/ 278 h 309"/>
              <a:gd name="T22" fmla="*/ 240 w 301"/>
              <a:gd name="T23" fmla="*/ 38 h 309"/>
              <a:gd name="T24" fmla="*/ 240 w 301"/>
              <a:gd name="T25" fmla="*/ 38 h 309"/>
              <a:gd name="T26" fmla="*/ 263 w 301"/>
              <a:gd name="T27" fmla="*/ 61 h 309"/>
              <a:gd name="T28" fmla="*/ 255 w 301"/>
              <a:gd name="T29" fmla="*/ 87 h 309"/>
              <a:gd name="T30" fmla="*/ 127 w 301"/>
              <a:gd name="T31" fmla="*/ 219 h 309"/>
              <a:gd name="T32" fmla="*/ 72 w 301"/>
              <a:gd name="T33" fmla="*/ 232 h 309"/>
              <a:gd name="T34" fmla="*/ 71 w 301"/>
              <a:gd name="T35" fmla="*/ 231 h 309"/>
              <a:gd name="T36" fmla="*/ 86 w 301"/>
              <a:gd name="T37" fmla="*/ 177 h 309"/>
              <a:gd name="T38" fmla="*/ 214 w 301"/>
              <a:gd name="T39" fmla="*/ 46 h 309"/>
              <a:gd name="T40" fmla="*/ 240 w 301"/>
              <a:gd name="T41" fmla="*/ 38 h 309"/>
              <a:gd name="T42" fmla="*/ 113 w 301"/>
              <a:gd name="T43" fmla="*/ 175 h 309"/>
              <a:gd name="T44" fmla="*/ 101 w 301"/>
              <a:gd name="T45" fmla="*/ 178 h 309"/>
              <a:gd name="T46" fmla="*/ 93 w 301"/>
              <a:gd name="T47" fmla="*/ 185 h 309"/>
              <a:gd name="T48" fmla="*/ 90 w 301"/>
              <a:gd name="T49" fmla="*/ 199 h 309"/>
              <a:gd name="T50" fmla="*/ 106 w 301"/>
              <a:gd name="T51" fmla="*/ 214 h 309"/>
              <a:gd name="T52" fmla="*/ 119 w 301"/>
              <a:gd name="T53" fmla="*/ 211 h 309"/>
              <a:gd name="T54" fmla="*/ 127 w 301"/>
              <a:gd name="T55" fmla="*/ 203 h 309"/>
              <a:gd name="T56" fmla="*/ 128 w 301"/>
              <a:gd name="T57" fmla="*/ 191 h 309"/>
              <a:gd name="T58" fmla="*/ 113 w 301"/>
              <a:gd name="T59" fmla="*/ 175 h 309"/>
              <a:gd name="T60" fmla="*/ 288 w 301"/>
              <a:gd name="T61" fmla="*/ 54 h 309"/>
              <a:gd name="T62" fmla="*/ 268 w 301"/>
              <a:gd name="T63" fmla="*/ 74 h 309"/>
              <a:gd name="T64" fmla="*/ 274 w 301"/>
              <a:gd name="T65" fmla="*/ 48 h 309"/>
              <a:gd name="T66" fmla="*/ 252 w 301"/>
              <a:gd name="T67" fmla="*/ 26 h 309"/>
              <a:gd name="T68" fmla="*/ 227 w 301"/>
              <a:gd name="T69" fmla="*/ 32 h 309"/>
              <a:gd name="T70" fmla="*/ 246 w 301"/>
              <a:gd name="T71" fmla="*/ 12 h 309"/>
              <a:gd name="T72" fmla="*/ 289 w 301"/>
              <a:gd name="T73" fmla="*/ 12 h 309"/>
              <a:gd name="T74" fmla="*/ 288 w 301"/>
              <a:gd name="T75" fmla="*/ 54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1" h="309">
                <a:moveTo>
                  <a:pt x="31" y="278"/>
                </a:moveTo>
                <a:cubicBezTo>
                  <a:pt x="184" y="278"/>
                  <a:pt x="184" y="278"/>
                  <a:pt x="184" y="278"/>
                </a:cubicBezTo>
                <a:cubicBezTo>
                  <a:pt x="184" y="188"/>
                  <a:pt x="184" y="188"/>
                  <a:pt x="184" y="18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309"/>
                  <a:pt x="215" y="309"/>
                  <a:pt x="215" y="309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47"/>
                  <a:pt x="0" y="47"/>
                  <a:pt x="0" y="47"/>
                </a:cubicBezTo>
                <a:cubicBezTo>
                  <a:pt x="187" y="47"/>
                  <a:pt x="187" y="47"/>
                  <a:pt x="187" y="47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31" y="74"/>
                  <a:pt x="31" y="74"/>
                  <a:pt x="31" y="74"/>
                </a:cubicBezTo>
                <a:lnTo>
                  <a:pt x="31" y="278"/>
                </a:lnTo>
                <a:close/>
                <a:moveTo>
                  <a:pt x="240" y="38"/>
                </a:moveTo>
                <a:cubicBezTo>
                  <a:pt x="240" y="38"/>
                  <a:pt x="240" y="38"/>
                  <a:pt x="240" y="38"/>
                </a:cubicBezTo>
                <a:cubicBezTo>
                  <a:pt x="263" y="61"/>
                  <a:pt x="263" y="61"/>
                  <a:pt x="263" y="61"/>
                </a:cubicBezTo>
                <a:cubicBezTo>
                  <a:pt x="262" y="61"/>
                  <a:pt x="255" y="87"/>
                  <a:pt x="255" y="87"/>
                </a:cubicBezTo>
                <a:cubicBezTo>
                  <a:pt x="127" y="219"/>
                  <a:pt x="127" y="219"/>
                  <a:pt x="127" y="219"/>
                </a:cubicBezTo>
                <a:cubicBezTo>
                  <a:pt x="72" y="232"/>
                  <a:pt x="72" y="232"/>
                  <a:pt x="72" y="232"/>
                </a:cubicBezTo>
                <a:cubicBezTo>
                  <a:pt x="71" y="231"/>
                  <a:pt x="71" y="231"/>
                  <a:pt x="71" y="231"/>
                </a:cubicBezTo>
                <a:cubicBezTo>
                  <a:pt x="86" y="177"/>
                  <a:pt x="86" y="177"/>
                  <a:pt x="86" y="177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4" y="45"/>
                  <a:pt x="236" y="39"/>
                  <a:pt x="240" y="38"/>
                </a:cubicBezTo>
                <a:close/>
                <a:moveTo>
                  <a:pt x="113" y="175"/>
                </a:moveTo>
                <a:cubicBezTo>
                  <a:pt x="101" y="178"/>
                  <a:pt x="101" y="178"/>
                  <a:pt x="101" y="178"/>
                </a:cubicBezTo>
                <a:cubicBezTo>
                  <a:pt x="93" y="185"/>
                  <a:pt x="93" y="185"/>
                  <a:pt x="93" y="185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19" y="211"/>
                  <a:pt x="119" y="211"/>
                  <a:pt x="119" y="211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128" y="191"/>
                  <a:pt x="128" y="191"/>
                  <a:pt x="128" y="191"/>
                </a:cubicBezTo>
                <a:lnTo>
                  <a:pt x="113" y="175"/>
                </a:lnTo>
                <a:close/>
                <a:moveTo>
                  <a:pt x="288" y="54"/>
                </a:moveTo>
                <a:cubicBezTo>
                  <a:pt x="268" y="74"/>
                  <a:pt x="268" y="74"/>
                  <a:pt x="268" y="74"/>
                </a:cubicBezTo>
                <a:cubicBezTo>
                  <a:pt x="274" y="48"/>
                  <a:pt x="274" y="48"/>
                  <a:pt x="274" y="48"/>
                </a:cubicBezTo>
                <a:cubicBezTo>
                  <a:pt x="252" y="26"/>
                  <a:pt x="252" y="26"/>
                  <a:pt x="252" y="26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46" y="12"/>
                  <a:pt x="246" y="12"/>
                  <a:pt x="246" y="12"/>
                </a:cubicBezTo>
                <a:cubicBezTo>
                  <a:pt x="258" y="0"/>
                  <a:pt x="277" y="0"/>
                  <a:pt x="289" y="12"/>
                </a:cubicBezTo>
                <a:cubicBezTo>
                  <a:pt x="301" y="23"/>
                  <a:pt x="300" y="42"/>
                  <a:pt x="288" y="5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4" name="Freeform 86"/>
          <p:cNvSpPr>
            <a:spLocks noEditPoints="1"/>
          </p:cNvSpPr>
          <p:nvPr/>
        </p:nvSpPr>
        <p:spPr bwMode="auto">
          <a:xfrm>
            <a:off x="5837238" y="3281635"/>
            <a:ext cx="185473" cy="229788"/>
          </a:xfrm>
          <a:custGeom>
            <a:avLst/>
            <a:gdLst>
              <a:gd name="T0" fmla="*/ 219 w 219"/>
              <a:gd name="T1" fmla="*/ 39 h 271"/>
              <a:gd name="T2" fmla="*/ 219 w 219"/>
              <a:gd name="T3" fmla="*/ 271 h 271"/>
              <a:gd name="T4" fmla="*/ 46 w 219"/>
              <a:gd name="T5" fmla="*/ 271 h 271"/>
              <a:gd name="T6" fmla="*/ 0 w 219"/>
              <a:gd name="T7" fmla="*/ 227 h 271"/>
              <a:gd name="T8" fmla="*/ 0 w 219"/>
              <a:gd name="T9" fmla="*/ 26 h 271"/>
              <a:gd name="T10" fmla="*/ 26 w 219"/>
              <a:gd name="T11" fmla="*/ 0 h 271"/>
              <a:gd name="T12" fmla="*/ 186 w 219"/>
              <a:gd name="T13" fmla="*/ 0 h 271"/>
              <a:gd name="T14" fmla="*/ 186 w 219"/>
              <a:gd name="T15" fmla="*/ 199 h 271"/>
              <a:gd name="T16" fmla="*/ 46 w 219"/>
              <a:gd name="T17" fmla="*/ 199 h 271"/>
              <a:gd name="T18" fmla="*/ 16 w 219"/>
              <a:gd name="T19" fmla="*/ 226 h 271"/>
              <a:gd name="T20" fmla="*/ 16 w 219"/>
              <a:gd name="T21" fmla="*/ 227 h 271"/>
              <a:gd name="T22" fmla="*/ 46 w 219"/>
              <a:gd name="T23" fmla="*/ 255 h 271"/>
              <a:gd name="T24" fmla="*/ 207 w 219"/>
              <a:gd name="T25" fmla="*/ 255 h 271"/>
              <a:gd name="T26" fmla="*/ 207 w 219"/>
              <a:gd name="T27" fmla="*/ 39 h 271"/>
              <a:gd name="T28" fmla="*/ 219 w 219"/>
              <a:gd name="T29" fmla="*/ 39 h 271"/>
              <a:gd name="T30" fmla="*/ 186 w 219"/>
              <a:gd name="T31" fmla="*/ 221 h 271"/>
              <a:gd name="T32" fmla="*/ 47 w 219"/>
              <a:gd name="T33" fmla="*/ 221 h 271"/>
              <a:gd name="T34" fmla="*/ 40 w 219"/>
              <a:gd name="T35" fmla="*/ 226 h 271"/>
              <a:gd name="T36" fmla="*/ 47 w 219"/>
              <a:gd name="T37" fmla="*/ 233 h 271"/>
              <a:gd name="T38" fmla="*/ 186 w 219"/>
              <a:gd name="T39" fmla="*/ 233 h 271"/>
              <a:gd name="T40" fmla="*/ 186 w 219"/>
              <a:gd name="T41" fmla="*/ 22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9" h="271">
                <a:moveTo>
                  <a:pt x="219" y="39"/>
                </a:moveTo>
                <a:cubicBezTo>
                  <a:pt x="219" y="271"/>
                  <a:pt x="219" y="271"/>
                  <a:pt x="219" y="271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20" y="271"/>
                  <a:pt x="0" y="253"/>
                  <a:pt x="0" y="2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46" y="199"/>
                  <a:pt x="46" y="199"/>
                  <a:pt x="46" y="199"/>
                </a:cubicBezTo>
                <a:cubicBezTo>
                  <a:pt x="28" y="199"/>
                  <a:pt x="16" y="209"/>
                  <a:pt x="16" y="226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44"/>
                  <a:pt x="28" y="255"/>
                  <a:pt x="46" y="255"/>
                </a:cubicBezTo>
                <a:cubicBezTo>
                  <a:pt x="207" y="255"/>
                  <a:pt x="207" y="255"/>
                  <a:pt x="207" y="255"/>
                </a:cubicBezTo>
                <a:cubicBezTo>
                  <a:pt x="207" y="39"/>
                  <a:pt x="207" y="39"/>
                  <a:pt x="207" y="39"/>
                </a:cubicBezTo>
                <a:lnTo>
                  <a:pt x="219" y="39"/>
                </a:lnTo>
                <a:close/>
                <a:moveTo>
                  <a:pt x="186" y="221"/>
                </a:moveTo>
                <a:cubicBezTo>
                  <a:pt x="47" y="221"/>
                  <a:pt x="47" y="221"/>
                  <a:pt x="47" y="221"/>
                </a:cubicBezTo>
                <a:cubicBezTo>
                  <a:pt x="44" y="221"/>
                  <a:pt x="40" y="223"/>
                  <a:pt x="40" y="226"/>
                </a:cubicBezTo>
                <a:cubicBezTo>
                  <a:pt x="40" y="231"/>
                  <a:pt x="44" y="233"/>
                  <a:pt x="47" y="233"/>
                </a:cubicBezTo>
                <a:cubicBezTo>
                  <a:pt x="186" y="233"/>
                  <a:pt x="186" y="233"/>
                  <a:pt x="186" y="233"/>
                </a:cubicBezTo>
                <a:lnTo>
                  <a:pt x="186" y="2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5" name="Freeform 87"/>
          <p:cNvSpPr>
            <a:spLocks noEditPoints="1"/>
          </p:cNvSpPr>
          <p:nvPr/>
        </p:nvSpPr>
        <p:spPr bwMode="auto">
          <a:xfrm>
            <a:off x="6096570" y="3273429"/>
            <a:ext cx="128025" cy="231430"/>
          </a:xfrm>
          <a:custGeom>
            <a:avLst/>
            <a:gdLst>
              <a:gd name="T0" fmla="*/ 151 w 151"/>
              <a:gd name="T1" fmla="*/ 246 h 273"/>
              <a:gd name="T2" fmla="*/ 28 w 151"/>
              <a:gd name="T3" fmla="*/ 273 h 273"/>
              <a:gd name="T4" fmla="*/ 0 w 151"/>
              <a:gd name="T5" fmla="*/ 9 h 273"/>
              <a:gd name="T6" fmla="*/ 141 w 151"/>
              <a:gd name="T7" fmla="*/ 0 h 273"/>
              <a:gd name="T8" fmla="*/ 21 w 151"/>
              <a:gd name="T9" fmla="*/ 44 h 273"/>
              <a:gd name="T10" fmla="*/ 129 w 151"/>
              <a:gd name="T11" fmla="*/ 128 h 273"/>
              <a:gd name="T12" fmla="*/ 21 w 151"/>
              <a:gd name="T13" fmla="*/ 44 h 273"/>
              <a:gd name="T14" fmla="*/ 21 w 151"/>
              <a:gd name="T15" fmla="*/ 147 h 273"/>
              <a:gd name="T16" fmla="*/ 53 w 151"/>
              <a:gd name="T17" fmla="*/ 165 h 273"/>
              <a:gd name="T18" fmla="*/ 53 w 151"/>
              <a:gd name="T19" fmla="*/ 173 h 273"/>
              <a:gd name="T20" fmla="*/ 21 w 151"/>
              <a:gd name="T21" fmla="*/ 192 h 273"/>
              <a:gd name="T22" fmla="*/ 53 w 151"/>
              <a:gd name="T23" fmla="*/ 173 h 273"/>
              <a:gd name="T24" fmla="*/ 21 w 151"/>
              <a:gd name="T25" fmla="*/ 200 h 273"/>
              <a:gd name="T26" fmla="*/ 53 w 151"/>
              <a:gd name="T27" fmla="*/ 218 h 273"/>
              <a:gd name="T28" fmla="*/ 53 w 151"/>
              <a:gd name="T29" fmla="*/ 226 h 273"/>
              <a:gd name="T30" fmla="*/ 40 w 151"/>
              <a:gd name="T31" fmla="*/ 245 h 273"/>
              <a:gd name="T32" fmla="*/ 53 w 151"/>
              <a:gd name="T33" fmla="*/ 226 h 273"/>
              <a:gd name="T34" fmla="*/ 64 w 151"/>
              <a:gd name="T35" fmla="*/ 30 h 273"/>
              <a:gd name="T36" fmla="*/ 91 w 151"/>
              <a:gd name="T37" fmla="*/ 24 h 273"/>
              <a:gd name="T38" fmla="*/ 64 w 151"/>
              <a:gd name="T39" fmla="*/ 19 h 273"/>
              <a:gd name="T40" fmla="*/ 91 w 151"/>
              <a:gd name="T41" fmla="*/ 147 h 273"/>
              <a:gd name="T42" fmla="*/ 60 w 151"/>
              <a:gd name="T43" fmla="*/ 165 h 273"/>
              <a:gd name="T44" fmla="*/ 91 w 151"/>
              <a:gd name="T45" fmla="*/ 147 h 273"/>
              <a:gd name="T46" fmla="*/ 60 w 151"/>
              <a:gd name="T47" fmla="*/ 173 h 273"/>
              <a:gd name="T48" fmla="*/ 91 w 151"/>
              <a:gd name="T49" fmla="*/ 192 h 273"/>
              <a:gd name="T50" fmla="*/ 91 w 151"/>
              <a:gd name="T51" fmla="*/ 200 h 273"/>
              <a:gd name="T52" fmla="*/ 60 w 151"/>
              <a:gd name="T53" fmla="*/ 218 h 273"/>
              <a:gd name="T54" fmla="*/ 91 w 151"/>
              <a:gd name="T55" fmla="*/ 200 h 273"/>
              <a:gd name="T56" fmla="*/ 60 w 151"/>
              <a:gd name="T57" fmla="*/ 226 h 273"/>
              <a:gd name="T58" fmla="*/ 91 w 151"/>
              <a:gd name="T59" fmla="*/ 245 h 273"/>
              <a:gd name="T60" fmla="*/ 129 w 151"/>
              <a:gd name="T61" fmla="*/ 147 h 273"/>
              <a:gd name="T62" fmla="*/ 98 w 151"/>
              <a:gd name="T63" fmla="*/ 165 h 273"/>
              <a:gd name="T64" fmla="*/ 129 w 151"/>
              <a:gd name="T65" fmla="*/ 147 h 273"/>
              <a:gd name="T66" fmla="*/ 98 w 151"/>
              <a:gd name="T67" fmla="*/ 173 h 273"/>
              <a:gd name="T68" fmla="*/ 129 w 151"/>
              <a:gd name="T69" fmla="*/ 192 h 273"/>
              <a:gd name="T70" fmla="*/ 129 w 151"/>
              <a:gd name="T71" fmla="*/ 200 h 273"/>
              <a:gd name="T72" fmla="*/ 98 w 151"/>
              <a:gd name="T73" fmla="*/ 218 h 273"/>
              <a:gd name="T74" fmla="*/ 129 w 151"/>
              <a:gd name="T75" fmla="*/ 200 h 273"/>
              <a:gd name="T76" fmla="*/ 129 w 151"/>
              <a:gd name="T77" fmla="*/ 226 h 273"/>
              <a:gd name="T78" fmla="*/ 98 w 151"/>
              <a:gd name="T79" fmla="*/ 245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1" h="273">
                <a:moveTo>
                  <a:pt x="151" y="9"/>
                </a:moveTo>
                <a:cubicBezTo>
                  <a:pt x="151" y="246"/>
                  <a:pt x="151" y="246"/>
                  <a:pt x="151" y="246"/>
                </a:cubicBezTo>
                <a:cubicBezTo>
                  <a:pt x="151" y="261"/>
                  <a:pt x="138" y="273"/>
                  <a:pt x="123" y="273"/>
                </a:cubicBezTo>
                <a:cubicBezTo>
                  <a:pt x="28" y="273"/>
                  <a:pt x="28" y="273"/>
                  <a:pt x="28" y="273"/>
                </a:cubicBezTo>
                <a:cubicBezTo>
                  <a:pt x="13" y="273"/>
                  <a:pt x="0" y="261"/>
                  <a:pt x="0" y="246"/>
                </a:cubicBezTo>
                <a:cubicBezTo>
                  <a:pt x="0" y="9"/>
                  <a:pt x="0" y="9"/>
                  <a:pt x="0" y="9"/>
                </a:cubicBezTo>
                <a:cubicBezTo>
                  <a:pt x="0" y="5"/>
                  <a:pt x="4" y="0"/>
                  <a:pt x="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7" y="0"/>
                  <a:pt x="151" y="5"/>
                  <a:pt x="151" y="9"/>
                </a:cubicBezTo>
                <a:close/>
                <a:moveTo>
                  <a:pt x="21" y="44"/>
                </a:moveTo>
                <a:cubicBezTo>
                  <a:pt x="21" y="128"/>
                  <a:pt x="21" y="128"/>
                  <a:pt x="21" y="128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29" y="44"/>
                  <a:pt x="129" y="44"/>
                  <a:pt x="129" y="44"/>
                </a:cubicBezTo>
                <a:lnTo>
                  <a:pt x="21" y="44"/>
                </a:lnTo>
                <a:close/>
                <a:moveTo>
                  <a:pt x="53" y="147"/>
                </a:moveTo>
                <a:cubicBezTo>
                  <a:pt x="21" y="147"/>
                  <a:pt x="21" y="147"/>
                  <a:pt x="21" y="147"/>
                </a:cubicBezTo>
                <a:cubicBezTo>
                  <a:pt x="21" y="165"/>
                  <a:pt x="21" y="165"/>
                  <a:pt x="21" y="165"/>
                </a:cubicBezTo>
                <a:cubicBezTo>
                  <a:pt x="53" y="165"/>
                  <a:pt x="53" y="165"/>
                  <a:pt x="53" y="165"/>
                </a:cubicBezTo>
                <a:lnTo>
                  <a:pt x="53" y="147"/>
                </a:lnTo>
                <a:close/>
                <a:moveTo>
                  <a:pt x="53" y="173"/>
                </a:moveTo>
                <a:cubicBezTo>
                  <a:pt x="21" y="173"/>
                  <a:pt x="21" y="173"/>
                  <a:pt x="21" y="173"/>
                </a:cubicBezTo>
                <a:cubicBezTo>
                  <a:pt x="21" y="192"/>
                  <a:pt x="21" y="192"/>
                  <a:pt x="21" y="192"/>
                </a:cubicBezTo>
                <a:cubicBezTo>
                  <a:pt x="53" y="192"/>
                  <a:pt x="53" y="192"/>
                  <a:pt x="53" y="192"/>
                </a:cubicBezTo>
                <a:lnTo>
                  <a:pt x="53" y="173"/>
                </a:lnTo>
                <a:close/>
                <a:moveTo>
                  <a:pt x="53" y="200"/>
                </a:moveTo>
                <a:cubicBezTo>
                  <a:pt x="21" y="200"/>
                  <a:pt x="21" y="200"/>
                  <a:pt x="21" y="200"/>
                </a:cubicBezTo>
                <a:cubicBezTo>
                  <a:pt x="21" y="218"/>
                  <a:pt x="21" y="218"/>
                  <a:pt x="21" y="218"/>
                </a:cubicBezTo>
                <a:cubicBezTo>
                  <a:pt x="53" y="218"/>
                  <a:pt x="53" y="218"/>
                  <a:pt x="53" y="218"/>
                </a:cubicBezTo>
                <a:lnTo>
                  <a:pt x="53" y="200"/>
                </a:lnTo>
                <a:close/>
                <a:moveTo>
                  <a:pt x="53" y="226"/>
                </a:moveTo>
                <a:cubicBezTo>
                  <a:pt x="21" y="226"/>
                  <a:pt x="21" y="226"/>
                  <a:pt x="21" y="226"/>
                </a:cubicBezTo>
                <a:cubicBezTo>
                  <a:pt x="21" y="237"/>
                  <a:pt x="29" y="245"/>
                  <a:pt x="40" y="245"/>
                </a:cubicBezTo>
                <a:cubicBezTo>
                  <a:pt x="53" y="245"/>
                  <a:pt x="53" y="245"/>
                  <a:pt x="53" y="245"/>
                </a:cubicBezTo>
                <a:lnTo>
                  <a:pt x="53" y="226"/>
                </a:lnTo>
                <a:close/>
                <a:moveTo>
                  <a:pt x="59" y="24"/>
                </a:moveTo>
                <a:cubicBezTo>
                  <a:pt x="59" y="28"/>
                  <a:pt x="61" y="30"/>
                  <a:pt x="64" y="30"/>
                </a:cubicBezTo>
                <a:cubicBezTo>
                  <a:pt x="86" y="30"/>
                  <a:pt x="86" y="30"/>
                  <a:pt x="86" y="30"/>
                </a:cubicBezTo>
                <a:cubicBezTo>
                  <a:pt x="89" y="30"/>
                  <a:pt x="91" y="28"/>
                  <a:pt x="91" y="24"/>
                </a:cubicBezTo>
                <a:cubicBezTo>
                  <a:pt x="91" y="21"/>
                  <a:pt x="89" y="19"/>
                  <a:pt x="86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1" y="19"/>
                  <a:pt x="59" y="21"/>
                  <a:pt x="59" y="24"/>
                </a:cubicBezTo>
                <a:close/>
                <a:moveTo>
                  <a:pt x="91" y="147"/>
                </a:moveTo>
                <a:cubicBezTo>
                  <a:pt x="60" y="147"/>
                  <a:pt x="60" y="147"/>
                  <a:pt x="60" y="147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91" y="165"/>
                  <a:pt x="91" y="165"/>
                  <a:pt x="91" y="165"/>
                </a:cubicBezTo>
                <a:lnTo>
                  <a:pt x="91" y="147"/>
                </a:lnTo>
                <a:close/>
                <a:moveTo>
                  <a:pt x="91" y="173"/>
                </a:moveTo>
                <a:cubicBezTo>
                  <a:pt x="60" y="173"/>
                  <a:pt x="60" y="173"/>
                  <a:pt x="60" y="173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91" y="192"/>
                  <a:pt x="91" y="192"/>
                  <a:pt x="91" y="192"/>
                </a:cubicBezTo>
                <a:lnTo>
                  <a:pt x="91" y="173"/>
                </a:lnTo>
                <a:close/>
                <a:moveTo>
                  <a:pt x="91" y="200"/>
                </a:moveTo>
                <a:cubicBezTo>
                  <a:pt x="60" y="200"/>
                  <a:pt x="60" y="200"/>
                  <a:pt x="60" y="200"/>
                </a:cubicBezTo>
                <a:cubicBezTo>
                  <a:pt x="60" y="218"/>
                  <a:pt x="60" y="218"/>
                  <a:pt x="60" y="218"/>
                </a:cubicBezTo>
                <a:cubicBezTo>
                  <a:pt x="91" y="218"/>
                  <a:pt x="91" y="218"/>
                  <a:pt x="91" y="218"/>
                </a:cubicBezTo>
                <a:lnTo>
                  <a:pt x="91" y="200"/>
                </a:lnTo>
                <a:close/>
                <a:moveTo>
                  <a:pt x="91" y="226"/>
                </a:moveTo>
                <a:cubicBezTo>
                  <a:pt x="60" y="226"/>
                  <a:pt x="60" y="226"/>
                  <a:pt x="60" y="226"/>
                </a:cubicBezTo>
                <a:cubicBezTo>
                  <a:pt x="60" y="245"/>
                  <a:pt x="60" y="245"/>
                  <a:pt x="60" y="245"/>
                </a:cubicBezTo>
                <a:cubicBezTo>
                  <a:pt x="91" y="245"/>
                  <a:pt x="91" y="245"/>
                  <a:pt x="91" y="245"/>
                </a:cubicBezTo>
                <a:lnTo>
                  <a:pt x="91" y="226"/>
                </a:lnTo>
                <a:close/>
                <a:moveTo>
                  <a:pt x="129" y="147"/>
                </a:moveTo>
                <a:cubicBezTo>
                  <a:pt x="98" y="147"/>
                  <a:pt x="98" y="147"/>
                  <a:pt x="98" y="147"/>
                </a:cubicBezTo>
                <a:cubicBezTo>
                  <a:pt x="98" y="165"/>
                  <a:pt x="98" y="165"/>
                  <a:pt x="98" y="165"/>
                </a:cubicBezTo>
                <a:cubicBezTo>
                  <a:pt x="129" y="165"/>
                  <a:pt x="129" y="165"/>
                  <a:pt x="129" y="165"/>
                </a:cubicBezTo>
                <a:lnTo>
                  <a:pt x="129" y="147"/>
                </a:lnTo>
                <a:close/>
                <a:moveTo>
                  <a:pt x="129" y="173"/>
                </a:moveTo>
                <a:cubicBezTo>
                  <a:pt x="98" y="173"/>
                  <a:pt x="98" y="173"/>
                  <a:pt x="98" y="173"/>
                </a:cubicBezTo>
                <a:cubicBezTo>
                  <a:pt x="98" y="192"/>
                  <a:pt x="98" y="192"/>
                  <a:pt x="98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173"/>
                </a:lnTo>
                <a:close/>
                <a:moveTo>
                  <a:pt x="129" y="200"/>
                </a:moveTo>
                <a:cubicBezTo>
                  <a:pt x="98" y="200"/>
                  <a:pt x="98" y="200"/>
                  <a:pt x="98" y="200"/>
                </a:cubicBezTo>
                <a:cubicBezTo>
                  <a:pt x="98" y="218"/>
                  <a:pt x="98" y="218"/>
                  <a:pt x="98" y="218"/>
                </a:cubicBezTo>
                <a:cubicBezTo>
                  <a:pt x="129" y="218"/>
                  <a:pt x="129" y="218"/>
                  <a:pt x="129" y="218"/>
                </a:cubicBezTo>
                <a:lnTo>
                  <a:pt x="129" y="200"/>
                </a:lnTo>
                <a:close/>
                <a:moveTo>
                  <a:pt x="110" y="245"/>
                </a:moveTo>
                <a:cubicBezTo>
                  <a:pt x="122" y="245"/>
                  <a:pt x="129" y="237"/>
                  <a:pt x="129" y="226"/>
                </a:cubicBezTo>
                <a:cubicBezTo>
                  <a:pt x="98" y="226"/>
                  <a:pt x="98" y="226"/>
                  <a:pt x="98" y="226"/>
                </a:cubicBezTo>
                <a:cubicBezTo>
                  <a:pt x="98" y="245"/>
                  <a:pt x="98" y="245"/>
                  <a:pt x="98" y="245"/>
                </a:cubicBezTo>
                <a:lnTo>
                  <a:pt x="110" y="2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6" name="Freeform 88"/>
          <p:cNvSpPr>
            <a:spLocks noEditPoints="1"/>
          </p:cNvSpPr>
          <p:nvPr/>
        </p:nvSpPr>
        <p:spPr bwMode="auto">
          <a:xfrm>
            <a:off x="6296815" y="3263581"/>
            <a:ext cx="146080" cy="241278"/>
          </a:xfrm>
          <a:custGeom>
            <a:avLst/>
            <a:gdLst>
              <a:gd name="T0" fmla="*/ 172 w 172"/>
              <a:gd name="T1" fmla="*/ 26 h 285"/>
              <a:gd name="T2" fmla="*/ 172 w 172"/>
              <a:gd name="T3" fmla="*/ 259 h 285"/>
              <a:gd name="T4" fmla="*/ 146 w 172"/>
              <a:gd name="T5" fmla="*/ 285 h 285"/>
              <a:gd name="T6" fmla="*/ 26 w 172"/>
              <a:gd name="T7" fmla="*/ 285 h 285"/>
              <a:gd name="T8" fmla="*/ 0 w 172"/>
              <a:gd name="T9" fmla="*/ 259 h 285"/>
              <a:gd name="T10" fmla="*/ 0 w 172"/>
              <a:gd name="T11" fmla="*/ 26 h 285"/>
              <a:gd name="T12" fmla="*/ 26 w 172"/>
              <a:gd name="T13" fmla="*/ 0 h 285"/>
              <a:gd name="T14" fmla="*/ 146 w 172"/>
              <a:gd name="T15" fmla="*/ 0 h 285"/>
              <a:gd name="T16" fmla="*/ 172 w 172"/>
              <a:gd name="T17" fmla="*/ 26 h 285"/>
              <a:gd name="T18" fmla="*/ 145 w 172"/>
              <a:gd name="T19" fmla="*/ 30 h 285"/>
              <a:gd name="T20" fmla="*/ 26 w 172"/>
              <a:gd name="T21" fmla="*/ 30 h 285"/>
              <a:gd name="T22" fmla="*/ 26 w 172"/>
              <a:gd name="T23" fmla="*/ 114 h 285"/>
              <a:gd name="T24" fmla="*/ 145 w 172"/>
              <a:gd name="T25" fmla="*/ 114 h 285"/>
              <a:gd name="T26" fmla="*/ 145 w 172"/>
              <a:gd name="T27" fmla="*/ 30 h 285"/>
              <a:gd name="T28" fmla="*/ 141 w 172"/>
              <a:gd name="T29" fmla="*/ 197 h 285"/>
              <a:gd name="T30" fmla="*/ 86 w 172"/>
              <a:gd name="T31" fmla="*/ 142 h 285"/>
              <a:gd name="T32" fmla="*/ 31 w 172"/>
              <a:gd name="T33" fmla="*/ 197 h 285"/>
              <a:gd name="T34" fmla="*/ 86 w 172"/>
              <a:gd name="T35" fmla="*/ 251 h 285"/>
              <a:gd name="T36" fmla="*/ 141 w 172"/>
              <a:gd name="T37" fmla="*/ 197 h 285"/>
              <a:gd name="T38" fmla="*/ 107 w 172"/>
              <a:gd name="T39" fmla="*/ 197 h 285"/>
              <a:gd name="T40" fmla="*/ 86 w 172"/>
              <a:gd name="T41" fmla="*/ 217 h 285"/>
              <a:gd name="T42" fmla="*/ 65 w 172"/>
              <a:gd name="T43" fmla="*/ 197 h 285"/>
              <a:gd name="T44" fmla="*/ 86 w 172"/>
              <a:gd name="T45" fmla="*/ 176 h 285"/>
              <a:gd name="T46" fmla="*/ 107 w 172"/>
              <a:gd name="T47" fmla="*/ 19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2" h="285">
                <a:moveTo>
                  <a:pt x="172" y="26"/>
                </a:moveTo>
                <a:cubicBezTo>
                  <a:pt x="172" y="259"/>
                  <a:pt x="172" y="259"/>
                  <a:pt x="172" y="259"/>
                </a:cubicBezTo>
                <a:cubicBezTo>
                  <a:pt x="172" y="273"/>
                  <a:pt x="160" y="285"/>
                  <a:pt x="146" y="285"/>
                </a:cubicBezTo>
                <a:cubicBezTo>
                  <a:pt x="26" y="285"/>
                  <a:pt x="26" y="285"/>
                  <a:pt x="26" y="285"/>
                </a:cubicBezTo>
                <a:cubicBezTo>
                  <a:pt x="11" y="285"/>
                  <a:pt x="0" y="273"/>
                  <a:pt x="0" y="259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1" y="0"/>
                  <a:pt x="2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0" y="0"/>
                  <a:pt x="172" y="12"/>
                  <a:pt x="172" y="26"/>
                </a:cubicBezTo>
                <a:close/>
                <a:moveTo>
                  <a:pt x="145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6" y="114"/>
                  <a:pt x="26" y="114"/>
                  <a:pt x="26" y="114"/>
                </a:cubicBezTo>
                <a:cubicBezTo>
                  <a:pt x="145" y="114"/>
                  <a:pt x="145" y="114"/>
                  <a:pt x="145" y="114"/>
                </a:cubicBezTo>
                <a:lnTo>
                  <a:pt x="145" y="30"/>
                </a:lnTo>
                <a:close/>
                <a:moveTo>
                  <a:pt x="141" y="197"/>
                </a:moveTo>
                <a:cubicBezTo>
                  <a:pt x="141" y="167"/>
                  <a:pt x="116" y="142"/>
                  <a:pt x="86" y="142"/>
                </a:cubicBezTo>
                <a:cubicBezTo>
                  <a:pt x="56" y="142"/>
                  <a:pt x="31" y="167"/>
                  <a:pt x="31" y="197"/>
                </a:cubicBezTo>
                <a:cubicBezTo>
                  <a:pt x="31" y="227"/>
                  <a:pt x="56" y="251"/>
                  <a:pt x="86" y="251"/>
                </a:cubicBezTo>
                <a:cubicBezTo>
                  <a:pt x="116" y="251"/>
                  <a:pt x="141" y="227"/>
                  <a:pt x="141" y="197"/>
                </a:cubicBezTo>
                <a:close/>
                <a:moveTo>
                  <a:pt x="107" y="197"/>
                </a:moveTo>
                <a:cubicBezTo>
                  <a:pt x="107" y="208"/>
                  <a:pt x="98" y="217"/>
                  <a:pt x="86" y="217"/>
                </a:cubicBezTo>
                <a:cubicBezTo>
                  <a:pt x="74" y="217"/>
                  <a:pt x="65" y="208"/>
                  <a:pt x="65" y="197"/>
                </a:cubicBezTo>
                <a:cubicBezTo>
                  <a:pt x="65" y="185"/>
                  <a:pt x="74" y="176"/>
                  <a:pt x="86" y="176"/>
                </a:cubicBezTo>
                <a:cubicBezTo>
                  <a:pt x="98" y="176"/>
                  <a:pt x="107" y="185"/>
                  <a:pt x="107" y="19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7" name="Freeform 89"/>
          <p:cNvSpPr>
            <a:spLocks/>
          </p:cNvSpPr>
          <p:nvPr/>
        </p:nvSpPr>
        <p:spPr bwMode="auto">
          <a:xfrm>
            <a:off x="6493776" y="3340723"/>
            <a:ext cx="149363" cy="151004"/>
          </a:xfrm>
          <a:custGeom>
            <a:avLst/>
            <a:gdLst>
              <a:gd name="T0" fmla="*/ 0 w 91"/>
              <a:gd name="T1" fmla="*/ 46 h 92"/>
              <a:gd name="T2" fmla="*/ 91 w 91"/>
              <a:gd name="T3" fmla="*/ 0 h 92"/>
              <a:gd name="T4" fmla="*/ 91 w 91"/>
              <a:gd name="T5" fmla="*/ 92 h 92"/>
              <a:gd name="T6" fmla="*/ 0 w 91"/>
              <a:gd name="T7" fmla="*/ 4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92">
                <a:moveTo>
                  <a:pt x="0" y="46"/>
                </a:moveTo>
                <a:lnTo>
                  <a:pt x="91" y="0"/>
                </a:lnTo>
                <a:lnTo>
                  <a:pt x="91" y="92"/>
                </a:lnTo>
                <a:lnTo>
                  <a:pt x="0" y="4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8" name="Freeform 90"/>
          <p:cNvSpPr>
            <a:spLocks/>
          </p:cNvSpPr>
          <p:nvPr/>
        </p:nvSpPr>
        <p:spPr bwMode="auto">
          <a:xfrm>
            <a:off x="6715357" y="3340723"/>
            <a:ext cx="149363" cy="151004"/>
          </a:xfrm>
          <a:custGeom>
            <a:avLst/>
            <a:gdLst>
              <a:gd name="T0" fmla="*/ 91 w 91"/>
              <a:gd name="T1" fmla="*/ 45 h 92"/>
              <a:gd name="T2" fmla="*/ 0 w 91"/>
              <a:gd name="T3" fmla="*/ 92 h 92"/>
              <a:gd name="T4" fmla="*/ 0 w 91"/>
              <a:gd name="T5" fmla="*/ 0 h 92"/>
              <a:gd name="T6" fmla="*/ 91 w 91"/>
              <a:gd name="T7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92">
                <a:moveTo>
                  <a:pt x="91" y="45"/>
                </a:moveTo>
                <a:lnTo>
                  <a:pt x="0" y="92"/>
                </a:lnTo>
                <a:lnTo>
                  <a:pt x="0" y="0"/>
                </a:lnTo>
                <a:lnTo>
                  <a:pt x="91" y="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  <p:sp>
        <p:nvSpPr>
          <p:cNvPr id="89" name="Freeform 91"/>
          <p:cNvSpPr>
            <a:spLocks noEditPoints="1"/>
          </p:cNvSpPr>
          <p:nvPr/>
        </p:nvSpPr>
        <p:spPr bwMode="auto">
          <a:xfrm>
            <a:off x="6900830" y="3275069"/>
            <a:ext cx="237996" cy="237996"/>
          </a:xfrm>
          <a:custGeom>
            <a:avLst/>
            <a:gdLst>
              <a:gd name="T0" fmla="*/ 280 w 280"/>
              <a:gd name="T1" fmla="*/ 140 h 280"/>
              <a:gd name="T2" fmla="*/ 140 w 280"/>
              <a:gd name="T3" fmla="*/ 280 h 280"/>
              <a:gd name="T4" fmla="*/ 0 w 280"/>
              <a:gd name="T5" fmla="*/ 140 h 280"/>
              <a:gd name="T6" fmla="*/ 140 w 280"/>
              <a:gd name="T7" fmla="*/ 0 h 280"/>
              <a:gd name="T8" fmla="*/ 280 w 280"/>
              <a:gd name="T9" fmla="*/ 140 h 280"/>
              <a:gd name="T10" fmla="*/ 85 w 280"/>
              <a:gd name="T11" fmla="*/ 104 h 280"/>
              <a:gd name="T12" fmla="*/ 130 w 280"/>
              <a:gd name="T13" fmla="*/ 104 h 280"/>
              <a:gd name="T14" fmla="*/ 139 w 280"/>
              <a:gd name="T15" fmla="*/ 84 h 280"/>
              <a:gd name="T16" fmla="*/ 149 w 280"/>
              <a:gd name="T17" fmla="*/ 104 h 280"/>
              <a:gd name="T18" fmla="*/ 125 w 280"/>
              <a:gd name="T19" fmla="*/ 127 h 280"/>
              <a:gd name="T20" fmla="*/ 118 w 280"/>
              <a:gd name="T21" fmla="*/ 126 h 280"/>
              <a:gd name="T22" fmla="*/ 118 w 280"/>
              <a:gd name="T23" fmla="*/ 168 h 280"/>
              <a:gd name="T24" fmla="*/ 163 w 280"/>
              <a:gd name="T25" fmla="*/ 168 h 280"/>
              <a:gd name="T26" fmla="*/ 163 w 280"/>
              <a:gd name="T27" fmla="*/ 151 h 280"/>
              <a:gd name="T28" fmla="*/ 196 w 280"/>
              <a:gd name="T29" fmla="*/ 104 h 280"/>
              <a:gd name="T30" fmla="*/ 140 w 280"/>
              <a:gd name="T31" fmla="*/ 48 h 280"/>
              <a:gd name="T32" fmla="*/ 85 w 280"/>
              <a:gd name="T33" fmla="*/ 104 h 280"/>
              <a:gd name="T34" fmla="*/ 114 w 280"/>
              <a:gd name="T35" fmla="*/ 214 h 280"/>
              <a:gd name="T36" fmla="*/ 140 w 280"/>
              <a:gd name="T37" fmla="*/ 241 h 280"/>
              <a:gd name="T38" fmla="*/ 167 w 280"/>
              <a:gd name="T39" fmla="*/ 214 h 280"/>
              <a:gd name="T40" fmla="*/ 140 w 280"/>
              <a:gd name="T41" fmla="*/ 187 h 280"/>
              <a:gd name="T42" fmla="*/ 114 w 280"/>
              <a:gd name="T43" fmla="*/ 214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0" h="280">
                <a:moveTo>
                  <a:pt x="280" y="140"/>
                </a:moveTo>
                <a:cubicBezTo>
                  <a:pt x="280" y="217"/>
                  <a:pt x="217" y="280"/>
                  <a:pt x="140" y="280"/>
                </a:cubicBezTo>
                <a:cubicBezTo>
                  <a:pt x="63" y="280"/>
                  <a:pt x="0" y="217"/>
                  <a:pt x="0" y="140"/>
                </a:cubicBezTo>
                <a:cubicBezTo>
                  <a:pt x="0" y="62"/>
                  <a:pt x="63" y="0"/>
                  <a:pt x="140" y="0"/>
                </a:cubicBezTo>
                <a:cubicBezTo>
                  <a:pt x="217" y="0"/>
                  <a:pt x="280" y="62"/>
                  <a:pt x="280" y="140"/>
                </a:cubicBezTo>
                <a:close/>
                <a:moveTo>
                  <a:pt x="85" y="104"/>
                </a:moveTo>
                <a:cubicBezTo>
                  <a:pt x="130" y="104"/>
                  <a:pt x="130" y="104"/>
                  <a:pt x="130" y="104"/>
                </a:cubicBezTo>
                <a:cubicBezTo>
                  <a:pt x="130" y="90"/>
                  <a:pt x="133" y="84"/>
                  <a:pt x="139" y="84"/>
                </a:cubicBezTo>
                <a:cubicBezTo>
                  <a:pt x="146" y="84"/>
                  <a:pt x="149" y="90"/>
                  <a:pt x="149" y="104"/>
                </a:cubicBezTo>
                <a:cubicBezTo>
                  <a:pt x="149" y="121"/>
                  <a:pt x="141" y="127"/>
                  <a:pt x="125" y="127"/>
                </a:cubicBezTo>
                <a:cubicBezTo>
                  <a:pt x="123" y="127"/>
                  <a:pt x="121" y="127"/>
                  <a:pt x="118" y="126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63" y="168"/>
                  <a:pt x="163" y="168"/>
                  <a:pt x="163" y="168"/>
                </a:cubicBezTo>
                <a:cubicBezTo>
                  <a:pt x="163" y="151"/>
                  <a:pt x="163" y="151"/>
                  <a:pt x="163" y="151"/>
                </a:cubicBezTo>
                <a:cubicBezTo>
                  <a:pt x="185" y="145"/>
                  <a:pt x="196" y="129"/>
                  <a:pt x="196" y="104"/>
                </a:cubicBezTo>
                <a:cubicBezTo>
                  <a:pt x="196" y="71"/>
                  <a:pt x="172" y="48"/>
                  <a:pt x="140" y="48"/>
                </a:cubicBezTo>
                <a:cubicBezTo>
                  <a:pt x="104" y="48"/>
                  <a:pt x="85" y="68"/>
                  <a:pt x="85" y="104"/>
                </a:cubicBezTo>
                <a:close/>
                <a:moveTo>
                  <a:pt x="114" y="214"/>
                </a:moveTo>
                <a:cubicBezTo>
                  <a:pt x="114" y="228"/>
                  <a:pt x="126" y="241"/>
                  <a:pt x="140" y="241"/>
                </a:cubicBezTo>
                <a:cubicBezTo>
                  <a:pt x="155" y="241"/>
                  <a:pt x="167" y="228"/>
                  <a:pt x="167" y="214"/>
                </a:cubicBezTo>
                <a:cubicBezTo>
                  <a:pt x="167" y="200"/>
                  <a:pt x="155" y="187"/>
                  <a:pt x="140" y="187"/>
                </a:cubicBezTo>
                <a:cubicBezTo>
                  <a:pt x="126" y="187"/>
                  <a:pt x="114" y="199"/>
                  <a:pt x="114" y="21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9060" tIns="49530" rIns="99060" bIns="49530" numCol="1" anchor="t" anchorCtr="0" compatLnSpc="1">
            <a:prstTxWarp prst="textNoShape">
              <a:avLst/>
            </a:prstTxWarp>
          </a:bodyPr>
          <a:lstStyle/>
          <a:p>
            <a:endParaRPr lang="en-US" sz="1716"/>
          </a:p>
        </p:txBody>
      </p:sp>
    </p:spTree>
    <p:extLst>
      <p:ext uri="{BB962C8B-B14F-4D97-AF65-F5344CB8AC3E}">
        <p14:creationId xmlns:p14="http://schemas.microsoft.com/office/powerpoint/2010/main" val="1560730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eme 1">
      <a:dk1>
        <a:srgbClr val="1E1E1E"/>
      </a:dk1>
      <a:lt1>
        <a:sysClr val="window" lastClr="FFFFFF"/>
      </a:lt1>
      <a:dk2>
        <a:srgbClr val="415069"/>
      </a:dk2>
      <a:lt2>
        <a:srgbClr val="FAFAFA"/>
      </a:lt2>
      <a:accent1>
        <a:srgbClr val="1EA58C"/>
      </a:accent1>
      <a:accent2>
        <a:srgbClr val="A0BE5F"/>
      </a:accent2>
      <a:accent3>
        <a:srgbClr val="F5A01E"/>
      </a:accent3>
      <a:accent4>
        <a:srgbClr val="C34132"/>
      </a:accent4>
      <a:accent5>
        <a:srgbClr val="3282BE"/>
      </a:accent5>
      <a:accent6>
        <a:srgbClr val="AA325A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8120</TotalTime>
  <Words>0</Words>
  <Application>Microsoft Office PowerPoint</Application>
  <PresentationFormat>On-screen Show (16:9)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871</cp:revision>
  <dcterms:created xsi:type="dcterms:W3CDTF">2015-08-12T15:50:34Z</dcterms:created>
  <dcterms:modified xsi:type="dcterms:W3CDTF">2016-03-01T15:43:20Z</dcterms:modified>
</cp:coreProperties>
</file>