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2"/>
  </p:notesMasterIdLst>
  <p:handoutMasterIdLst>
    <p:handoutMasterId r:id="rId43"/>
  </p:handoutMasterIdLst>
  <p:sldIdLst>
    <p:sldId id="257" r:id="rId2"/>
    <p:sldId id="258" r:id="rId3"/>
    <p:sldId id="259" r:id="rId4"/>
    <p:sldId id="279" r:id="rId5"/>
    <p:sldId id="282" r:id="rId6"/>
    <p:sldId id="260" r:id="rId7"/>
    <p:sldId id="263" r:id="rId8"/>
    <p:sldId id="280" r:id="rId9"/>
    <p:sldId id="292" r:id="rId10"/>
    <p:sldId id="283" r:id="rId11"/>
    <p:sldId id="265" r:id="rId12"/>
    <p:sldId id="275" r:id="rId13"/>
    <p:sldId id="266" r:id="rId14"/>
    <p:sldId id="276" r:id="rId15"/>
    <p:sldId id="307" r:id="rId16"/>
    <p:sldId id="312" r:id="rId17"/>
    <p:sldId id="277" r:id="rId18"/>
    <p:sldId id="287" r:id="rId19"/>
    <p:sldId id="284" r:id="rId20"/>
    <p:sldId id="285" r:id="rId21"/>
    <p:sldId id="286" r:id="rId22"/>
    <p:sldId id="288" r:id="rId23"/>
    <p:sldId id="289" r:id="rId24"/>
    <p:sldId id="290" r:id="rId25"/>
    <p:sldId id="300" r:id="rId26"/>
    <p:sldId id="301" r:id="rId27"/>
    <p:sldId id="302" r:id="rId28"/>
    <p:sldId id="303" r:id="rId29"/>
    <p:sldId id="304" r:id="rId30"/>
    <p:sldId id="305" r:id="rId31"/>
    <p:sldId id="306" r:id="rId32"/>
    <p:sldId id="308" r:id="rId33"/>
    <p:sldId id="309" r:id="rId34"/>
    <p:sldId id="293" r:id="rId35"/>
    <p:sldId id="294" r:id="rId36"/>
    <p:sldId id="295" r:id="rId37"/>
    <p:sldId id="296" r:id="rId38"/>
    <p:sldId id="298" r:id="rId39"/>
    <p:sldId id="299" r:id="rId40"/>
    <p:sldId id="310" r:id="rId41"/>
  </p:sldIdLst>
  <p:sldSz cx="12192000" cy="6858000"/>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9F9F9"/>
    <a:srgbClr val="F8F8F8"/>
    <a:srgbClr val="EAEAEA"/>
    <a:srgbClr val="F5F5F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4295" autoAdjust="0"/>
    <p:restoredTop sz="94660"/>
  </p:normalViewPr>
  <p:slideViewPr>
    <p:cSldViewPr snapToGrid="0">
      <p:cViewPr>
        <p:scale>
          <a:sx n="75" d="100"/>
          <a:sy n="75" d="100"/>
        </p:scale>
        <p:origin x="1714" y="1176"/>
      </p:cViewPr>
      <p:guideLst>
        <p:guide orient="horz" pos="2160"/>
        <p:guide pos="3840"/>
      </p:guideLst>
    </p:cSldViewPr>
  </p:slideViewPr>
  <p:notesTextViewPr>
    <p:cViewPr>
      <p:scale>
        <a:sx n="1" d="1"/>
        <a:sy n="1" d="1"/>
      </p:scale>
      <p:origin x="0" y="0"/>
    </p:cViewPr>
  </p:notesTextViewPr>
  <p:sorterViewPr>
    <p:cViewPr varScale="1">
      <p:scale>
        <a:sx n="100" d="100"/>
        <a:sy n="100" d="100"/>
      </p:scale>
      <p:origin x="0" y="0"/>
    </p:cViewPr>
  </p:sorterViewPr>
  <p:notesViewPr>
    <p:cSldViewPr snapToGrid="0">
      <p:cViewPr varScale="1">
        <p:scale>
          <a:sx n="88" d="100"/>
          <a:sy n="88" d="100"/>
        </p:scale>
        <p:origin x="3822"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d-ID"/>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C0AE877-4938-49C6-929B-F8DE1EE391ED}" type="datetimeFigureOut">
              <a:rPr lang="id-ID" smtClean="0"/>
              <a:t>04/09/2018</a:t>
            </a:fld>
            <a:endParaRPr lang="id-ID"/>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id-ID"/>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FAA6425-C400-4E2A-AFD9-2DBAE2D5BD11}" type="slidenum">
              <a:rPr lang="id-ID" smtClean="0"/>
              <a:t>‹#›</a:t>
            </a:fld>
            <a:endParaRPr lang="id-ID"/>
          </a:p>
        </p:txBody>
      </p:sp>
    </p:spTree>
    <p:extLst>
      <p:ext uri="{BB962C8B-B14F-4D97-AF65-F5344CB8AC3E}">
        <p14:creationId xmlns:p14="http://schemas.microsoft.com/office/powerpoint/2010/main" val="8631482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d-ID"/>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96A52A5-0ABD-45F2-818C-4CD07DA76F5E}" type="datetimeFigureOut">
              <a:rPr lang="id-ID" smtClean="0"/>
              <a:t>04/09/2018</a:t>
            </a:fld>
            <a:endParaRPr lang="id-ID"/>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d-ID"/>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d-ID"/>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9463D7C-F47D-42A1-81BD-4E307EAE55E1}" type="slidenum">
              <a:rPr lang="id-ID" smtClean="0"/>
              <a:t>‹#›</a:t>
            </a:fld>
            <a:endParaRPr lang="id-ID"/>
          </a:p>
        </p:txBody>
      </p:sp>
    </p:spTree>
    <p:extLst>
      <p:ext uri="{BB962C8B-B14F-4D97-AF65-F5344CB8AC3E}">
        <p14:creationId xmlns:p14="http://schemas.microsoft.com/office/powerpoint/2010/main" val="14686658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4612026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7_Custom Layout">
    <p:spTree>
      <p:nvGrpSpPr>
        <p:cNvPr id="1" name=""/>
        <p:cNvGrpSpPr/>
        <p:nvPr/>
      </p:nvGrpSpPr>
      <p:grpSpPr>
        <a:xfrm>
          <a:off x="0" y="0"/>
          <a:ext cx="0" cy="0"/>
          <a:chOff x="0" y="0"/>
          <a:chExt cx="0" cy="0"/>
        </a:xfrm>
      </p:grpSpPr>
      <p:sp>
        <p:nvSpPr>
          <p:cNvPr id="3" name="Picture Placeholder 6"/>
          <p:cNvSpPr>
            <a:spLocks noGrp="1"/>
          </p:cNvSpPr>
          <p:nvPr>
            <p:ph type="pic" sz="quarter" idx="11"/>
          </p:nvPr>
        </p:nvSpPr>
        <p:spPr>
          <a:xfrm>
            <a:off x="0" y="1092200"/>
            <a:ext cx="3419475" cy="4673600"/>
          </a:xfrm>
        </p:spPr>
        <p:txBody>
          <a:bodyPr/>
          <a:lstStyle/>
          <a:p>
            <a:endParaRPr lang="id-ID"/>
          </a:p>
        </p:txBody>
      </p:sp>
      <p:sp>
        <p:nvSpPr>
          <p:cNvPr id="9" name="Picture Placeholder 6"/>
          <p:cNvSpPr>
            <a:spLocks noGrp="1"/>
          </p:cNvSpPr>
          <p:nvPr>
            <p:ph type="pic" sz="quarter" idx="12"/>
          </p:nvPr>
        </p:nvSpPr>
        <p:spPr>
          <a:xfrm>
            <a:off x="8772525" y="1092200"/>
            <a:ext cx="3419475" cy="4673600"/>
          </a:xfrm>
        </p:spPr>
        <p:txBody>
          <a:bodyPr/>
          <a:lstStyle/>
          <a:p>
            <a:endParaRPr lang="id-ID"/>
          </a:p>
        </p:txBody>
      </p:sp>
      <p:sp>
        <p:nvSpPr>
          <p:cNvPr id="4" name="Rectangle 3"/>
          <p:cNvSpPr/>
          <p:nvPr userDrawn="1"/>
        </p:nvSpPr>
        <p:spPr>
          <a:xfrm>
            <a:off x="3419475" y="1092200"/>
            <a:ext cx="5419725" cy="4673600"/>
          </a:xfrm>
          <a:prstGeom prst="rect">
            <a:avLst/>
          </a:prstGeom>
          <a:solidFill>
            <a:srgbClr val="F9F9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30390990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5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5089524" y="0"/>
            <a:ext cx="4892675" cy="6858000"/>
          </a:xfrm>
        </p:spPr>
        <p:txBody>
          <a:bodyPr/>
          <a:lstStyle/>
          <a:p>
            <a:endParaRPr lang="id-ID"/>
          </a:p>
        </p:txBody>
      </p:sp>
      <p:sp>
        <p:nvSpPr>
          <p:cNvPr id="4" name="Rectangle 3"/>
          <p:cNvSpPr/>
          <p:nvPr userDrawn="1"/>
        </p:nvSpPr>
        <p:spPr>
          <a:xfrm>
            <a:off x="923925" y="1636401"/>
            <a:ext cx="4165599" cy="3781520"/>
          </a:xfrm>
          <a:prstGeom prst="rect">
            <a:avLst/>
          </a:prstGeom>
          <a:solidFill>
            <a:srgbClr val="F9F9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1578062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42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0"/>
            <a:ext cx="3365500" cy="4699000"/>
          </a:xfrm>
        </p:spPr>
        <p:txBody>
          <a:bodyPr/>
          <a:lstStyle/>
          <a:p>
            <a:endParaRPr lang="id-ID"/>
          </a:p>
        </p:txBody>
      </p:sp>
      <p:sp>
        <p:nvSpPr>
          <p:cNvPr id="10" name="Picture Placeholder 6"/>
          <p:cNvSpPr>
            <a:spLocks noGrp="1"/>
          </p:cNvSpPr>
          <p:nvPr>
            <p:ph type="pic" sz="quarter" idx="11"/>
          </p:nvPr>
        </p:nvSpPr>
        <p:spPr>
          <a:xfrm>
            <a:off x="4413250" y="2159000"/>
            <a:ext cx="3365500" cy="4699000"/>
          </a:xfrm>
        </p:spPr>
        <p:txBody>
          <a:bodyPr/>
          <a:lstStyle/>
          <a:p>
            <a:endParaRPr lang="id-ID"/>
          </a:p>
        </p:txBody>
      </p:sp>
      <p:sp>
        <p:nvSpPr>
          <p:cNvPr id="11" name="Picture Placeholder 6"/>
          <p:cNvSpPr>
            <a:spLocks noGrp="1"/>
          </p:cNvSpPr>
          <p:nvPr>
            <p:ph type="pic" sz="quarter" idx="12"/>
          </p:nvPr>
        </p:nvSpPr>
        <p:spPr>
          <a:xfrm>
            <a:off x="8826500" y="0"/>
            <a:ext cx="3365500" cy="4699000"/>
          </a:xfrm>
        </p:spPr>
        <p:txBody>
          <a:bodyPr/>
          <a:lstStyle/>
          <a:p>
            <a:endParaRPr lang="id-ID"/>
          </a:p>
        </p:txBody>
      </p:sp>
    </p:spTree>
    <p:extLst>
      <p:ext uri="{BB962C8B-B14F-4D97-AF65-F5344CB8AC3E}">
        <p14:creationId xmlns:p14="http://schemas.microsoft.com/office/powerpoint/2010/main" val="276123176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8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0"/>
            <a:ext cx="2838994" cy="6858000"/>
          </a:xfrm>
        </p:spPr>
        <p:txBody>
          <a:bodyPr/>
          <a:lstStyle/>
          <a:p>
            <a:endParaRPr lang="id-ID"/>
          </a:p>
        </p:txBody>
      </p:sp>
      <p:sp>
        <p:nvSpPr>
          <p:cNvPr id="9" name="Picture Placeholder 8"/>
          <p:cNvSpPr>
            <a:spLocks noGrp="1"/>
          </p:cNvSpPr>
          <p:nvPr>
            <p:ph type="pic" sz="quarter" idx="11"/>
          </p:nvPr>
        </p:nvSpPr>
        <p:spPr>
          <a:xfrm>
            <a:off x="6667500" y="0"/>
            <a:ext cx="5524500" cy="3117669"/>
          </a:xfrm>
        </p:spPr>
        <p:txBody>
          <a:bodyPr/>
          <a:lstStyle/>
          <a:p>
            <a:endParaRPr lang="id-ID"/>
          </a:p>
        </p:txBody>
      </p:sp>
    </p:spTree>
    <p:extLst>
      <p:ext uri="{BB962C8B-B14F-4D97-AF65-F5344CB8AC3E}">
        <p14:creationId xmlns:p14="http://schemas.microsoft.com/office/powerpoint/2010/main" val="19184515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4972050" y="1653951"/>
            <a:ext cx="7219950" cy="3562350"/>
          </a:xfrm>
        </p:spPr>
        <p:txBody>
          <a:bodyPr/>
          <a:lstStyle/>
          <a:p>
            <a:endParaRPr lang="id-ID"/>
          </a:p>
        </p:txBody>
      </p:sp>
      <p:sp>
        <p:nvSpPr>
          <p:cNvPr id="8" name="Rectangle 7"/>
          <p:cNvSpPr/>
          <p:nvPr userDrawn="1"/>
        </p:nvSpPr>
        <p:spPr>
          <a:xfrm>
            <a:off x="0" y="1653951"/>
            <a:ext cx="4972050" cy="3562350"/>
          </a:xfrm>
          <a:prstGeom prst="rect">
            <a:avLst/>
          </a:prstGeom>
          <a:solidFill>
            <a:srgbClr val="F9F9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154532962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44_Custom Layout">
    <p:spTree>
      <p:nvGrpSpPr>
        <p:cNvPr id="1" name=""/>
        <p:cNvGrpSpPr/>
        <p:nvPr/>
      </p:nvGrpSpPr>
      <p:grpSpPr>
        <a:xfrm>
          <a:off x="0" y="0"/>
          <a:ext cx="0" cy="0"/>
          <a:chOff x="0" y="0"/>
          <a:chExt cx="0" cy="0"/>
        </a:xfrm>
      </p:grpSpPr>
      <p:sp>
        <p:nvSpPr>
          <p:cNvPr id="6" name="Picture Placeholder 6"/>
          <p:cNvSpPr>
            <a:spLocks noGrp="1"/>
          </p:cNvSpPr>
          <p:nvPr>
            <p:ph type="pic" sz="quarter" idx="11"/>
          </p:nvPr>
        </p:nvSpPr>
        <p:spPr>
          <a:xfrm>
            <a:off x="0" y="2540000"/>
            <a:ext cx="3365500" cy="4318000"/>
          </a:xfrm>
        </p:spPr>
        <p:txBody>
          <a:bodyPr/>
          <a:lstStyle/>
          <a:p>
            <a:endParaRPr lang="id-ID"/>
          </a:p>
        </p:txBody>
      </p:sp>
      <p:sp>
        <p:nvSpPr>
          <p:cNvPr id="7" name="Picture Placeholder 6"/>
          <p:cNvSpPr>
            <a:spLocks noGrp="1"/>
          </p:cNvSpPr>
          <p:nvPr>
            <p:ph type="pic" sz="quarter" idx="12"/>
          </p:nvPr>
        </p:nvSpPr>
        <p:spPr>
          <a:xfrm>
            <a:off x="8826500" y="0"/>
            <a:ext cx="3365500" cy="4318000"/>
          </a:xfrm>
        </p:spPr>
        <p:txBody>
          <a:bodyPr/>
          <a:lstStyle/>
          <a:p>
            <a:endParaRPr lang="id-ID"/>
          </a:p>
        </p:txBody>
      </p:sp>
    </p:spTree>
    <p:extLst>
      <p:ext uri="{BB962C8B-B14F-4D97-AF65-F5344CB8AC3E}">
        <p14:creationId xmlns:p14="http://schemas.microsoft.com/office/powerpoint/2010/main" val="23054357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48_Custom Layout">
    <p:spTree>
      <p:nvGrpSpPr>
        <p:cNvPr id="1" name=""/>
        <p:cNvGrpSpPr/>
        <p:nvPr/>
      </p:nvGrpSpPr>
      <p:grpSpPr>
        <a:xfrm>
          <a:off x="0" y="0"/>
          <a:ext cx="0" cy="0"/>
          <a:chOff x="0" y="0"/>
          <a:chExt cx="0" cy="0"/>
        </a:xfrm>
      </p:grpSpPr>
      <p:sp>
        <p:nvSpPr>
          <p:cNvPr id="6" name="Picture Placeholder 6"/>
          <p:cNvSpPr>
            <a:spLocks noGrp="1"/>
          </p:cNvSpPr>
          <p:nvPr>
            <p:ph type="pic" sz="quarter" idx="10"/>
          </p:nvPr>
        </p:nvSpPr>
        <p:spPr>
          <a:xfrm>
            <a:off x="5251268" y="1207770"/>
            <a:ext cx="3886926" cy="4442460"/>
          </a:xfrm>
        </p:spPr>
        <p:txBody>
          <a:bodyPr/>
          <a:lstStyle/>
          <a:p>
            <a:endParaRPr lang="id-ID"/>
          </a:p>
        </p:txBody>
      </p:sp>
      <p:sp>
        <p:nvSpPr>
          <p:cNvPr id="7" name="Picture Placeholder 6"/>
          <p:cNvSpPr>
            <a:spLocks noGrp="1"/>
          </p:cNvSpPr>
          <p:nvPr>
            <p:ph type="pic" sz="quarter" idx="11"/>
          </p:nvPr>
        </p:nvSpPr>
        <p:spPr>
          <a:xfrm>
            <a:off x="9436100" y="1207770"/>
            <a:ext cx="2755900" cy="4442460"/>
          </a:xfrm>
        </p:spPr>
        <p:txBody>
          <a:bodyPr/>
          <a:lstStyle/>
          <a:p>
            <a:endParaRPr lang="id-ID"/>
          </a:p>
        </p:txBody>
      </p:sp>
    </p:spTree>
    <p:extLst>
      <p:ext uri="{BB962C8B-B14F-4D97-AF65-F5344CB8AC3E}">
        <p14:creationId xmlns:p14="http://schemas.microsoft.com/office/powerpoint/2010/main" val="332051807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34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0"/>
            <a:ext cx="12192000" cy="2844800"/>
          </a:xfrm>
        </p:spPr>
        <p:txBody>
          <a:bodyPr/>
          <a:lstStyle/>
          <a:p>
            <a:endParaRPr lang="id-ID"/>
          </a:p>
        </p:txBody>
      </p:sp>
    </p:spTree>
    <p:extLst>
      <p:ext uri="{BB962C8B-B14F-4D97-AF65-F5344CB8AC3E}">
        <p14:creationId xmlns:p14="http://schemas.microsoft.com/office/powerpoint/2010/main" val="336465019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23_Custom Layout">
    <p:spTree>
      <p:nvGrpSpPr>
        <p:cNvPr id="1" name=""/>
        <p:cNvGrpSpPr/>
        <p:nvPr/>
      </p:nvGrpSpPr>
      <p:grpSpPr>
        <a:xfrm>
          <a:off x="0" y="0"/>
          <a:ext cx="0" cy="0"/>
          <a:chOff x="0" y="0"/>
          <a:chExt cx="0" cy="0"/>
        </a:xfrm>
      </p:grpSpPr>
      <p:sp>
        <p:nvSpPr>
          <p:cNvPr id="6" name="Picture Placeholder 6"/>
          <p:cNvSpPr>
            <a:spLocks noGrp="1"/>
          </p:cNvSpPr>
          <p:nvPr>
            <p:ph type="pic" sz="quarter" idx="10"/>
          </p:nvPr>
        </p:nvSpPr>
        <p:spPr>
          <a:xfrm>
            <a:off x="968375" y="1004978"/>
            <a:ext cx="2609850" cy="2387420"/>
          </a:xfrm>
        </p:spPr>
        <p:txBody>
          <a:bodyPr/>
          <a:lstStyle/>
          <a:p>
            <a:endParaRPr lang="id-ID"/>
          </a:p>
        </p:txBody>
      </p:sp>
      <p:sp>
        <p:nvSpPr>
          <p:cNvPr id="7" name="Picture Placeholder 6"/>
          <p:cNvSpPr>
            <a:spLocks noGrp="1"/>
          </p:cNvSpPr>
          <p:nvPr>
            <p:ph type="pic" sz="quarter" idx="11"/>
          </p:nvPr>
        </p:nvSpPr>
        <p:spPr>
          <a:xfrm>
            <a:off x="3667125" y="1004978"/>
            <a:ext cx="2609850" cy="2387420"/>
          </a:xfrm>
        </p:spPr>
        <p:txBody>
          <a:bodyPr/>
          <a:lstStyle/>
          <a:p>
            <a:endParaRPr lang="id-ID"/>
          </a:p>
        </p:txBody>
      </p:sp>
      <p:sp>
        <p:nvSpPr>
          <p:cNvPr id="8" name="Picture Placeholder 6"/>
          <p:cNvSpPr>
            <a:spLocks noGrp="1"/>
          </p:cNvSpPr>
          <p:nvPr>
            <p:ph type="pic" sz="quarter" idx="12"/>
          </p:nvPr>
        </p:nvSpPr>
        <p:spPr>
          <a:xfrm>
            <a:off x="968375" y="3465603"/>
            <a:ext cx="2609850" cy="2387420"/>
          </a:xfrm>
        </p:spPr>
        <p:txBody>
          <a:bodyPr/>
          <a:lstStyle/>
          <a:p>
            <a:endParaRPr lang="id-ID"/>
          </a:p>
        </p:txBody>
      </p:sp>
      <p:sp>
        <p:nvSpPr>
          <p:cNvPr id="9" name="Picture Placeholder 6"/>
          <p:cNvSpPr>
            <a:spLocks noGrp="1"/>
          </p:cNvSpPr>
          <p:nvPr>
            <p:ph type="pic" sz="quarter" idx="13"/>
          </p:nvPr>
        </p:nvSpPr>
        <p:spPr>
          <a:xfrm>
            <a:off x="3667125" y="3465603"/>
            <a:ext cx="2609850" cy="2387420"/>
          </a:xfrm>
        </p:spPr>
        <p:txBody>
          <a:bodyPr/>
          <a:lstStyle/>
          <a:p>
            <a:endParaRPr lang="id-ID"/>
          </a:p>
        </p:txBody>
      </p:sp>
    </p:spTree>
    <p:extLst>
      <p:ext uri="{BB962C8B-B14F-4D97-AF65-F5344CB8AC3E}">
        <p14:creationId xmlns:p14="http://schemas.microsoft.com/office/powerpoint/2010/main" val="36412698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20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5229628" y="1181100"/>
            <a:ext cx="2071024" cy="4470400"/>
          </a:xfrm>
        </p:spPr>
        <p:txBody>
          <a:bodyPr/>
          <a:lstStyle/>
          <a:p>
            <a:endParaRPr lang="id-ID"/>
          </a:p>
        </p:txBody>
      </p:sp>
      <p:sp>
        <p:nvSpPr>
          <p:cNvPr id="8" name="Picture Placeholder 6"/>
          <p:cNvSpPr>
            <a:spLocks noGrp="1"/>
          </p:cNvSpPr>
          <p:nvPr>
            <p:ph type="pic" sz="quarter" idx="11"/>
          </p:nvPr>
        </p:nvSpPr>
        <p:spPr>
          <a:xfrm>
            <a:off x="7300652" y="1181100"/>
            <a:ext cx="2071024" cy="4470400"/>
          </a:xfrm>
        </p:spPr>
        <p:txBody>
          <a:bodyPr/>
          <a:lstStyle/>
          <a:p>
            <a:endParaRPr lang="id-ID"/>
          </a:p>
        </p:txBody>
      </p:sp>
      <p:sp>
        <p:nvSpPr>
          <p:cNvPr id="9" name="Picture Placeholder 6"/>
          <p:cNvSpPr>
            <a:spLocks noGrp="1"/>
          </p:cNvSpPr>
          <p:nvPr>
            <p:ph type="pic" sz="quarter" idx="12"/>
          </p:nvPr>
        </p:nvSpPr>
        <p:spPr>
          <a:xfrm>
            <a:off x="9371676" y="1181100"/>
            <a:ext cx="2071024" cy="4470400"/>
          </a:xfrm>
        </p:spPr>
        <p:txBody>
          <a:bodyPr/>
          <a:lstStyle/>
          <a:p>
            <a:endParaRPr lang="id-ID"/>
          </a:p>
        </p:txBody>
      </p:sp>
    </p:spTree>
    <p:extLst>
      <p:ext uri="{BB962C8B-B14F-4D97-AF65-F5344CB8AC3E}">
        <p14:creationId xmlns:p14="http://schemas.microsoft.com/office/powerpoint/2010/main" val="35593998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0"/>
            <a:ext cx="6292851" cy="6858000"/>
          </a:xfrm>
        </p:spPr>
        <p:txBody>
          <a:bodyPr/>
          <a:lstStyle/>
          <a:p>
            <a:endParaRPr lang="id-ID"/>
          </a:p>
        </p:txBody>
      </p:sp>
    </p:spTree>
    <p:extLst>
      <p:ext uri="{BB962C8B-B14F-4D97-AF65-F5344CB8AC3E}">
        <p14:creationId xmlns:p14="http://schemas.microsoft.com/office/powerpoint/2010/main" val="132409176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22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1704629" y="1066800"/>
            <a:ext cx="2019300" cy="4461164"/>
          </a:xfrm>
        </p:spPr>
        <p:txBody>
          <a:bodyPr/>
          <a:lstStyle/>
          <a:p>
            <a:endParaRPr lang="id-ID"/>
          </a:p>
        </p:txBody>
      </p:sp>
      <p:sp>
        <p:nvSpPr>
          <p:cNvPr id="8" name="Picture Placeholder 6"/>
          <p:cNvSpPr>
            <a:spLocks noGrp="1"/>
          </p:cNvSpPr>
          <p:nvPr>
            <p:ph type="pic" sz="quarter" idx="11"/>
          </p:nvPr>
        </p:nvSpPr>
        <p:spPr>
          <a:xfrm>
            <a:off x="3955704" y="1066800"/>
            <a:ext cx="2019300" cy="4461164"/>
          </a:xfrm>
        </p:spPr>
        <p:txBody>
          <a:bodyPr/>
          <a:lstStyle/>
          <a:p>
            <a:endParaRPr lang="id-ID"/>
          </a:p>
        </p:txBody>
      </p:sp>
      <p:sp>
        <p:nvSpPr>
          <p:cNvPr id="9" name="Picture Placeholder 6"/>
          <p:cNvSpPr>
            <a:spLocks noGrp="1"/>
          </p:cNvSpPr>
          <p:nvPr>
            <p:ph type="pic" sz="quarter" idx="12"/>
          </p:nvPr>
        </p:nvSpPr>
        <p:spPr>
          <a:xfrm>
            <a:off x="6206779" y="1066800"/>
            <a:ext cx="2019300" cy="4461164"/>
          </a:xfrm>
        </p:spPr>
        <p:txBody>
          <a:bodyPr/>
          <a:lstStyle/>
          <a:p>
            <a:endParaRPr lang="id-ID"/>
          </a:p>
        </p:txBody>
      </p:sp>
      <p:sp>
        <p:nvSpPr>
          <p:cNvPr id="10" name="Picture Placeholder 6"/>
          <p:cNvSpPr>
            <a:spLocks noGrp="1"/>
          </p:cNvSpPr>
          <p:nvPr>
            <p:ph type="pic" sz="quarter" idx="13"/>
          </p:nvPr>
        </p:nvSpPr>
        <p:spPr>
          <a:xfrm>
            <a:off x="8457854" y="1066800"/>
            <a:ext cx="2019300" cy="4461164"/>
          </a:xfrm>
        </p:spPr>
        <p:txBody>
          <a:bodyPr/>
          <a:lstStyle/>
          <a:p>
            <a:endParaRPr lang="id-ID"/>
          </a:p>
        </p:txBody>
      </p:sp>
    </p:spTree>
    <p:extLst>
      <p:ext uri="{BB962C8B-B14F-4D97-AF65-F5344CB8AC3E}">
        <p14:creationId xmlns:p14="http://schemas.microsoft.com/office/powerpoint/2010/main" val="21876256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21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2151404" y="2076450"/>
            <a:ext cx="2319412" cy="2374900"/>
          </a:xfrm>
          <a:prstGeom prst="ellipse">
            <a:avLst/>
          </a:prstGeom>
        </p:spPr>
        <p:txBody>
          <a:bodyPr/>
          <a:lstStyle/>
          <a:p>
            <a:endParaRPr lang="id-ID" dirty="0"/>
          </a:p>
        </p:txBody>
      </p:sp>
      <p:sp>
        <p:nvSpPr>
          <p:cNvPr id="8" name="Picture Placeholder 6"/>
          <p:cNvSpPr>
            <a:spLocks noGrp="1"/>
          </p:cNvSpPr>
          <p:nvPr>
            <p:ph type="pic" sz="quarter" idx="11"/>
          </p:nvPr>
        </p:nvSpPr>
        <p:spPr>
          <a:xfrm>
            <a:off x="4768850" y="1905000"/>
            <a:ext cx="2654300" cy="2717800"/>
          </a:xfrm>
          <a:prstGeom prst="ellipse">
            <a:avLst/>
          </a:prstGeom>
        </p:spPr>
        <p:txBody>
          <a:bodyPr/>
          <a:lstStyle/>
          <a:p>
            <a:endParaRPr lang="id-ID" dirty="0"/>
          </a:p>
        </p:txBody>
      </p:sp>
      <p:sp>
        <p:nvSpPr>
          <p:cNvPr id="9" name="Picture Placeholder 6"/>
          <p:cNvSpPr>
            <a:spLocks noGrp="1"/>
          </p:cNvSpPr>
          <p:nvPr>
            <p:ph type="pic" sz="quarter" idx="12"/>
          </p:nvPr>
        </p:nvSpPr>
        <p:spPr>
          <a:xfrm>
            <a:off x="7721184" y="2076450"/>
            <a:ext cx="2319412" cy="2374900"/>
          </a:xfrm>
          <a:prstGeom prst="ellipse">
            <a:avLst/>
          </a:prstGeom>
        </p:spPr>
        <p:txBody>
          <a:bodyPr/>
          <a:lstStyle/>
          <a:p>
            <a:endParaRPr lang="id-ID" dirty="0"/>
          </a:p>
        </p:txBody>
      </p:sp>
    </p:spTree>
    <p:extLst>
      <p:ext uri="{BB962C8B-B14F-4D97-AF65-F5344CB8AC3E}">
        <p14:creationId xmlns:p14="http://schemas.microsoft.com/office/powerpoint/2010/main" val="7569646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25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906087" y="0"/>
            <a:ext cx="4275513" cy="6858000"/>
          </a:xfrm>
        </p:spPr>
        <p:txBody>
          <a:bodyPr/>
          <a:lstStyle/>
          <a:p>
            <a:endParaRPr lang="id-ID"/>
          </a:p>
        </p:txBody>
      </p:sp>
      <p:sp>
        <p:nvSpPr>
          <p:cNvPr id="2" name="Rectangle 1"/>
          <p:cNvSpPr/>
          <p:nvPr userDrawn="1"/>
        </p:nvSpPr>
        <p:spPr>
          <a:xfrm>
            <a:off x="0" y="0"/>
            <a:ext cx="906087" cy="6858000"/>
          </a:xfrm>
          <a:prstGeom prst="rect">
            <a:avLst/>
          </a:prstGeom>
          <a:solidFill>
            <a:srgbClr val="F9F9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335046162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29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0"/>
            <a:ext cx="5486400" cy="6858000"/>
          </a:xfrm>
        </p:spPr>
        <p:txBody>
          <a:bodyPr/>
          <a:lstStyle/>
          <a:p>
            <a:endParaRPr lang="id-ID"/>
          </a:p>
        </p:txBody>
      </p:sp>
      <p:sp>
        <p:nvSpPr>
          <p:cNvPr id="9" name="Picture Placeholder 6"/>
          <p:cNvSpPr>
            <a:spLocks noGrp="1"/>
          </p:cNvSpPr>
          <p:nvPr>
            <p:ph type="pic" sz="quarter" idx="11"/>
          </p:nvPr>
        </p:nvSpPr>
        <p:spPr>
          <a:xfrm>
            <a:off x="7962900" y="1327150"/>
            <a:ext cx="1866900" cy="1816100"/>
          </a:xfrm>
          <a:prstGeom prst="ellipse">
            <a:avLst/>
          </a:prstGeom>
        </p:spPr>
        <p:txBody>
          <a:bodyPr/>
          <a:lstStyle/>
          <a:p>
            <a:endParaRPr lang="id-ID" dirty="0"/>
          </a:p>
        </p:txBody>
      </p:sp>
    </p:spTree>
    <p:extLst>
      <p:ext uri="{BB962C8B-B14F-4D97-AF65-F5344CB8AC3E}">
        <p14:creationId xmlns:p14="http://schemas.microsoft.com/office/powerpoint/2010/main" val="271365788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37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1965324" y="2171700"/>
            <a:ext cx="2362200" cy="2362200"/>
          </a:xfrm>
          <a:prstGeom prst="ellipse">
            <a:avLst/>
          </a:prstGeom>
        </p:spPr>
        <p:txBody>
          <a:bodyPr/>
          <a:lstStyle/>
          <a:p>
            <a:endParaRPr lang="id-ID" dirty="0"/>
          </a:p>
        </p:txBody>
      </p:sp>
      <p:sp>
        <p:nvSpPr>
          <p:cNvPr id="9" name="Picture Placeholder 6"/>
          <p:cNvSpPr>
            <a:spLocks noGrp="1"/>
          </p:cNvSpPr>
          <p:nvPr>
            <p:ph type="pic" sz="quarter" idx="12"/>
          </p:nvPr>
        </p:nvSpPr>
        <p:spPr>
          <a:xfrm>
            <a:off x="4471987" y="1595437"/>
            <a:ext cx="3248025" cy="3230563"/>
          </a:xfrm>
          <a:prstGeom prst="ellipse">
            <a:avLst/>
          </a:prstGeom>
        </p:spPr>
        <p:txBody>
          <a:bodyPr/>
          <a:lstStyle/>
          <a:p>
            <a:endParaRPr lang="id-ID"/>
          </a:p>
        </p:txBody>
      </p:sp>
      <p:sp>
        <p:nvSpPr>
          <p:cNvPr id="8" name="Picture Placeholder 6"/>
          <p:cNvSpPr>
            <a:spLocks noGrp="1"/>
          </p:cNvSpPr>
          <p:nvPr>
            <p:ph type="pic" sz="quarter" idx="11"/>
          </p:nvPr>
        </p:nvSpPr>
        <p:spPr>
          <a:xfrm>
            <a:off x="7864475" y="2171700"/>
            <a:ext cx="2362200" cy="2362200"/>
          </a:xfrm>
          <a:prstGeom prst="ellipse">
            <a:avLst/>
          </a:prstGeom>
        </p:spPr>
        <p:txBody>
          <a:bodyPr/>
          <a:lstStyle/>
          <a:p>
            <a:endParaRPr lang="id-ID"/>
          </a:p>
        </p:txBody>
      </p:sp>
    </p:spTree>
    <p:extLst>
      <p:ext uri="{BB962C8B-B14F-4D97-AF65-F5344CB8AC3E}">
        <p14:creationId xmlns:p14="http://schemas.microsoft.com/office/powerpoint/2010/main" val="134738303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38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4559300" y="0"/>
            <a:ext cx="7632700" cy="6858000"/>
          </a:xfrm>
        </p:spPr>
        <p:txBody>
          <a:bodyPr/>
          <a:lstStyle/>
          <a:p>
            <a:endParaRPr lang="id-ID"/>
          </a:p>
        </p:txBody>
      </p:sp>
      <p:sp>
        <p:nvSpPr>
          <p:cNvPr id="3" name="Rectangle 2"/>
          <p:cNvSpPr/>
          <p:nvPr userDrawn="1"/>
        </p:nvSpPr>
        <p:spPr>
          <a:xfrm>
            <a:off x="0" y="0"/>
            <a:ext cx="4559300" cy="6858000"/>
          </a:xfrm>
          <a:prstGeom prst="rect">
            <a:avLst/>
          </a:prstGeom>
          <a:solidFill>
            <a:srgbClr val="F9F9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46665891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35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1231900" y="2352675"/>
            <a:ext cx="2921000" cy="3629025"/>
          </a:xfrm>
          <a:prstGeom prst="roundRect">
            <a:avLst>
              <a:gd name="adj" fmla="val 8841"/>
            </a:avLst>
          </a:prstGeom>
        </p:spPr>
        <p:txBody>
          <a:bodyPr/>
          <a:lstStyle/>
          <a:p>
            <a:endParaRPr lang="id-ID"/>
          </a:p>
        </p:txBody>
      </p:sp>
      <p:sp>
        <p:nvSpPr>
          <p:cNvPr id="5" name="Picture Placeholder 6"/>
          <p:cNvSpPr>
            <a:spLocks noGrp="1"/>
          </p:cNvSpPr>
          <p:nvPr>
            <p:ph type="pic" sz="quarter" idx="11"/>
          </p:nvPr>
        </p:nvSpPr>
        <p:spPr>
          <a:xfrm>
            <a:off x="4632325" y="2352675"/>
            <a:ext cx="2921000" cy="3629025"/>
          </a:xfrm>
          <a:prstGeom prst="roundRect">
            <a:avLst>
              <a:gd name="adj" fmla="val 8841"/>
            </a:avLst>
          </a:prstGeom>
        </p:spPr>
        <p:txBody>
          <a:bodyPr/>
          <a:lstStyle/>
          <a:p>
            <a:endParaRPr lang="id-ID"/>
          </a:p>
        </p:txBody>
      </p:sp>
      <p:sp>
        <p:nvSpPr>
          <p:cNvPr id="6" name="Picture Placeholder 6"/>
          <p:cNvSpPr>
            <a:spLocks noGrp="1"/>
          </p:cNvSpPr>
          <p:nvPr>
            <p:ph type="pic" sz="quarter" idx="12"/>
          </p:nvPr>
        </p:nvSpPr>
        <p:spPr>
          <a:xfrm>
            <a:off x="8032750" y="2352675"/>
            <a:ext cx="2921000" cy="3629025"/>
          </a:xfrm>
          <a:prstGeom prst="roundRect">
            <a:avLst>
              <a:gd name="adj" fmla="val 8841"/>
            </a:avLst>
          </a:prstGeom>
        </p:spPr>
        <p:txBody>
          <a:bodyPr/>
          <a:lstStyle/>
          <a:p>
            <a:endParaRPr lang="id-ID"/>
          </a:p>
        </p:txBody>
      </p:sp>
    </p:spTree>
    <p:extLst>
      <p:ext uri="{BB962C8B-B14F-4D97-AF65-F5344CB8AC3E}">
        <p14:creationId xmlns:p14="http://schemas.microsoft.com/office/powerpoint/2010/main" val="107661502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33_Custom Layout">
    <p:spTree>
      <p:nvGrpSpPr>
        <p:cNvPr id="1" name=""/>
        <p:cNvGrpSpPr/>
        <p:nvPr/>
      </p:nvGrpSpPr>
      <p:grpSpPr>
        <a:xfrm>
          <a:off x="0" y="0"/>
          <a:ext cx="0" cy="0"/>
          <a:chOff x="0" y="0"/>
          <a:chExt cx="0" cy="0"/>
        </a:xfrm>
      </p:grpSpPr>
      <p:pic>
        <p:nvPicPr>
          <p:cNvPr id="327" name="Picture 326" descr="iPhone6_mockup_front_white.png"/>
          <p:cNvPicPr>
            <a:picLocks noChangeAspect="1"/>
          </p:cNvPicPr>
          <p:nvPr userDrawn="1"/>
        </p:nvPicPr>
        <p:blipFill>
          <a:blip r:embed="rId2" cstate="print">
            <a:extLst>
              <a:ext uri="{BEBA8EAE-BF5A-486C-A8C5-ECC9F3942E4B}">
                <a14:imgProps xmlns:a14="http://schemas.microsoft.com/office/drawing/2010/main">
                  <a14:imgLayer r:embed="rId3">
                    <a14:imgEffect>
                      <a14:sharpenSoften amount="50000"/>
                    </a14:imgEffect>
                    <a14:imgEffect>
                      <a14:saturation sat="300000"/>
                    </a14:imgEffect>
                  </a14:imgLayer>
                </a14:imgProps>
              </a:ext>
              <a:ext uri="{28A0092B-C50C-407E-A947-70E740481C1C}">
                <a14:useLocalDpi xmlns:a14="http://schemas.microsoft.com/office/drawing/2010/main" val="0"/>
              </a:ext>
            </a:extLst>
          </a:blip>
          <a:stretch>
            <a:fillRect/>
          </a:stretch>
        </p:blipFill>
        <p:spPr>
          <a:xfrm>
            <a:off x="7602356" y="1143008"/>
            <a:ext cx="3020357" cy="4724392"/>
          </a:xfrm>
          <a:prstGeom prst="rect">
            <a:avLst/>
          </a:prstGeom>
        </p:spPr>
      </p:pic>
      <p:sp>
        <p:nvSpPr>
          <p:cNvPr id="5" name="Picture Placeholder 7"/>
          <p:cNvSpPr>
            <a:spLocks noGrp="1"/>
          </p:cNvSpPr>
          <p:nvPr>
            <p:ph type="pic" sz="quarter" idx="11"/>
          </p:nvPr>
        </p:nvSpPr>
        <p:spPr>
          <a:xfrm>
            <a:off x="8686800" y="1895475"/>
            <a:ext cx="1309688" cy="3195638"/>
          </a:xfrm>
        </p:spPr>
        <p:txBody>
          <a:bodyPr/>
          <a:lstStyle/>
          <a:p>
            <a:endParaRPr lang="id-ID" dirty="0"/>
          </a:p>
        </p:txBody>
      </p:sp>
      <p:pic>
        <p:nvPicPr>
          <p:cNvPr id="328" name="Picture 327" descr="iPhone6_mockup_front_white.png"/>
          <p:cNvPicPr>
            <a:picLocks noChangeAspect="1"/>
          </p:cNvPicPr>
          <p:nvPr userDrawn="1"/>
        </p:nvPicPr>
        <p:blipFill>
          <a:blip r:embed="rId2" cstate="print">
            <a:extLst>
              <a:ext uri="{BEBA8EAE-BF5A-486C-A8C5-ECC9F3942E4B}">
                <a14:imgProps xmlns:a14="http://schemas.microsoft.com/office/drawing/2010/main">
                  <a14:imgLayer r:embed="rId3">
                    <a14:imgEffect>
                      <a14:sharpenSoften amount="50000"/>
                    </a14:imgEffect>
                    <a14:imgEffect>
                      <a14:saturation sat="300000"/>
                    </a14:imgEffect>
                  </a14:imgLayer>
                </a14:imgProps>
              </a:ext>
              <a:ext uri="{28A0092B-C50C-407E-A947-70E740481C1C}">
                <a14:useLocalDpi xmlns:a14="http://schemas.microsoft.com/office/drawing/2010/main" val="0"/>
              </a:ext>
            </a:extLst>
          </a:blip>
          <a:stretch>
            <a:fillRect/>
          </a:stretch>
        </p:blipFill>
        <p:spPr>
          <a:xfrm>
            <a:off x="5422900" y="365510"/>
            <a:ext cx="3907143" cy="6111489"/>
          </a:xfrm>
          <a:prstGeom prst="rect">
            <a:avLst/>
          </a:prstGeom>
        </p:spPr>
      </p:pic>
      <p:sp>
        <p:nvSpPr>
          <p:cNvPr id="8" name="Picture Placeholder 7"/>
          <p:cNvSpPr>
            <a:spLocks noGrp="1"/>
          </p:cNvSpPr>
          <p:nvPr>
            <p:ph type="pic" sz="quarter" idx="10"/>
          </p:nvPr>
        </p:nvSpPr>
        <p:spPr>
          <a:xfrm>
            <a:off x="6196013" y="1343024"/>
            <a:ext cx="2324100" cy="4131469"/>
          </a:xfrm>
        </p:spPr>
        <p:txBody>
          <a:bodyPr/>
          <a:lstStyle/>
          <a:p>
            <a:endParaRPr lang="id-ID" dirty="0"/>
          </a:p>
        </p:txBody>
      </p:sp>
    </p:spTree>
    <p:extLst>
      <p:ext uri="{BB962C8B-B14F-4D97-AF65-F5344CB8AC3E}">
        <p14:creationId xmlns:p14="http://schemas.microsoft.com/office/powerpoint/2010/main" val="13338397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24_Custom Layout">
    <p:spTree>
      <p:nvGrpSpPr>
        <p:cNvPr id="1" name=""/>
        <p:cNvGrpSpPr/>
        <p:nvPr/>
      </p:nvGrpSpPr>
      <p:grpSpPr>
        <a:xfrm>
          <a:off x="0" y="0"/>
          <a:ext cx="0" cy="0"/>
          <a:chOff x="0" y="0"/>
          <a:chExt cx="0" cy="0"/>
        </a:xfrm>
      </p:grpSpPr>
      <p:pic>
        <p:nvPicPr>
          <p:cNvPr id="325" name="Picture 324" descr="iPhone6_mockup_front_black.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075430" y="552451"/>
            <a:ext cx="3217592" cy="5762624"/>
          </a:xfrm>
          <a:prstGeom prst="rect">
            <a:avLst/>
          </a:prstGeom>
        </p:spPr>
      </p:pic>
      <p:sp>
        <p:nvSpPr>
          <p:cNvPr id="8" name="Picture Placeholder 7"/>
          <p:cNvSpPr>
            <a:spLocks noGrp="1"/>
          </p:cNvSpPr>
          <p:nvPr>
            <p:ph type="pic" sz="quarter" idx="10"/>
          </p:nvPr>
        </p:nvSpPr>
        <p:spPr>
          <a:xfrm>
            <a:off x="4673600" y="1524000"/>
            <a:ext cx="2095500" cy="3784600"/>
          </a:xfrm>
        </p:spPr>
        <p:txBody>
          <a:bodyPr/>
          <a:lstStyle/>
          <a:p>
            <a:endParaRPr lang="id-ID"/>
          </a:p>
        </p:txBody>
      </p:sp>
    </p:spTree>
    <p:extLst>
      <p:ext uri="{BB962C8B-B14F-4D97-AF65-F5344CB8AC3E}">
        <p14:creationId xmlns:p14="http://schemas.microsoft.com/office/powerpoint/2010/main" val="227801439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39_Custom Layout">
    <p:spTree>
      <p:nvGrpSpPr>
        <p:cNvPr id="1" name=""/>
        <p:cNvGrpSpPr/>
        <p:nvPr/>
      </p:nvGrpSpPr>
      <p:grpSpPr>
        <a:xfrm>
          <a:off x="0" y="0"/>
          <a:ext cx="0" cy="0"/>
          <a:chOff x="0" y="0"/>
          <a:chExt cx="0" cy="0"/>
        </a:xfrm>
      </p:grpSpPr>
      <p:sp>
        <p:nvSpPr>
          <p:cNvPr id="4" name="Rectangle 3"/>
          <p:cNvSpPr/>
          <p:nvPr userDrawn="1"/>
        </p:nvSpPr>
        <p:spPr>
          <a:xfrm>
            <a:off x="0" y="0"/>
            <a:ext cx="4559300" cy="6858000"/>
          </a:xfrm>
          <a:prstGeom prst="rect">
            <a:avLst/>
          </a:prstGeom>
          <a:solidFill>
            <a:srgbClr val="F9F9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pic>
        <p:nvPicPr>
          <p:cNvPr id="325" name="Picture 324" descr="iPhone6_mockup_front_white.png"/>
          <p:cNvPicPr>
            <a:picLocks noChangeAspect="1"/>
          </p:cNvPicPr>
          <p:nvPr userDrawn="1"/>
        </p:nvPicPr>
        <p:blipFill>
          <a:blip r:embed="rId2" cstate="print">
            <a:extLst>
              <a:ext uri="{BEBA8EAE-BF5A-486C-A8C5-ECC9F3942E4B}">
                <a14:imgProps xmlns:a14="http://schemas.microsoft.com/office/drawing/2010/main">
                  <a14:imgLayer r:embed="rId3">
                    <a14:imgEffect>
                      <a14:sharpenSoften amount="50000"/>
                    </a14:imgEffect>
                    <a14:imgEffect>
                      <a14:saturation sat="300000"/>
                    </a14:imgEffect>
                  </a14:imgLayer>
                </a14:imgProps>
              </a:ext>
              <a:ext uri="{28A0092B-C50C-407E-A947-70E740481C1C}">
                <a14:useLocalDpi xmlns:a14="http://schemas.microsoft.com/office/drawing/2010/main" val="0"/>
              </a:ext>
            </a:extLst>
          </a:blip>
          <a:stretch>
            <a:fillRect/>
          </a:stretch>
        </p:blipFill>
        <p:spPr>
          <a:xfrm>
            <a:off x="557605" y="738019"/>
            <a:ext cx="3440748" cy="5381962"/>
          </a:xfrm>
          <a:prstGeom prst="rect">
            <a:avLst/>
          </a:prstGeom>
        </p:spPr>
      </p:pic>
      <p:sp>
        <p:nvSpPr>
          <p:cNvPr id="6" name="Picture Placeholder 7"/>
          <p:cNvSpPr>
            <a:spLocks noGrp="1"/>
          </p:cNvSpPr>
          <p:nvPr>
            <p:ph type="pic" sz="quarter" idx="10"/>
          </p:nvPr>
        </p:nvSpPr>
        <p:spPr>
          <a:xfrm>
            <a:off x="1235075" y="1604963"/>
            <a:ext cx="2046288" cy="3626644"/>
          </a:xfrm>
        </p:spPr>
        <p:txBody>
          <a:bodyPr/>
          <a:lstStyle/>
          <a:p>
            <a:endParaRPr lang="id-ID" dirty="0"/>
          </a:p>
        </p:txBody>
      </p:sp>
    </p:spTree>
    <p:extLst>
      <p:ext uri="{BB962C8B-B14F-4D97-AF65-F5344CB8AC3E}">
        <p14:creationId xmlns:p14="http://schemas.microsoft.com/office/powerpoint/2010/main" val="13873543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12192000" cy="6858000"/>
          </a:xfrm>
        </p:spPr>
        <p:txBody>
          <a:bodyPr/>
          <a:lstStyle/>
          <a:p>
            <a:endParaRPr lang="id-ID"/>
          </a:p>
        </p:txBody>
      </p:sp>
    </p:spTree>
    <p:extLst>
      <p:ext uri="{BB962C8B-B14F-4D97-AF65-F5344CB8AC3E}">
        <p14:creationId xmlns:p14="http://schemas.microsoft.com/office/powerpoint/2010/main" val="358617058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26_Custom Layout">
    <p:spTree>
      <p:nvGrpSpPr>
        <p:cNvPr id="1" name=""/>
        <p:cNvGrpSpPr/>
        <p:nvPr/>
      </p:nvGrpSpPr>
      <p:grpSpPr>
        <a:xfrm>
          <a:off x="0" y="0"/>
          <a:ext cx="0" cy="0"/>
          <a:chOff x="0" y="0"/>
          <a:chExt cx="0" cy="0"/>
        </a:xfrm>
      </p:grpSpPr>
      <p:grpSp>
        <p:nvGrpSpPr>
          <p:cNvPr id="3" name="Group 2"/>
          <p:cNvGrpSpPr/>
          <p:nvPr userDrawn="1"/>
        </p:nvGrpSpPr>
        <p:grpSpPr>
          <a:xfrm>
            <a:off x="2738648" y="1879556"/>
            <a:ext cx="8157756" cy="4529182"/>
            <a:chOff x="1154113" y="2038815"/>
            <a:chExt cx="4040774" cy="2215331"/>
          </a:xfrm>
        </p:grpSpPr>
        <p:pic>
          <p:nvPicPr>
            <p:cNvPr id="4" name="Picture 6"/>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54113" y="2038815"/>
              <a:ext cx="4040774" cy="2215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p:nvPr/>
          </p:nvSpPr>
          <p:spPr>
            <a:xfrm>
              <a:off x="1739900" y="2178050"/>
              <a:ext cx="2851150" cy="179705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10" name="Picture Placeholder 9"/>
          <p:cNvSpPr>
            <a:spLocks noGrp="1"/>
          </p:cNvSpPr>
          <p:nvPr>
            <p:ph type="pic" sz="quarter" idx="10"/>
          </p:nvPr>
        </p:nvSpPr>
        <p:spPr>
          <a:xfrm>
            <a:off x="3926097" y="2164218"/>
            <a:ext cx="5750594" cy="3674018"/>
          </a:xfrm>
        </p:spPr>
        <p:txBody>
          <a:bodyPr/>
          <a:lstStyle/>
          <a:p>
            <a:endParaRPr lang="id-ID" dirty="0"/>
          </a:p>
        </p:txBody>
      </p:sp>
    </p:spTree>
    <p:extLst>
      <p:ext uri="{BB962C8B-B14F-4D97-AF65-F5344CB8AC3E}">
        <p14:creationId xmlns:p14="http://schemas.microsoft.com/office/powerpoint/2010/main" val="354700557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36_Custom Layout">
    <p:spTree>
      <p:nvGrpSpPr>
        <p:cNvPr id="1" name=""/>
        <p:cNvGrpSpPr/>
        <p:nvPr/>
      </p:nvGrpSpPr>
      <p:grpSpPr>
        <a:xfrm>
          <a:off x="0" y="0"/>
          <a:ext cx="0" cy="0"/>
          <a:chOff x="0" y="0"/>
          <a:chExt cx="0" cy="0"/>
        </a:xfrm>
      </p:grpSpPr>
      <p:pic>
        <p:nvPicPr>
          <p:cNvPr id="3" name="Picture 2" descr="iMac.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70768" y="867234"/>
            <a:ext cx="6311582" cy="5531916"/>
          </a:xfrm>
          <a:prstGeom prst="rect">
            <a:avLst/>
          </a:prstGeom>
        </p:spPr>
      </p:pic>
      <p:sp>
        <p:nvSpPr>
          <p:cNvPr id="9" name="Picture Placeholder 7"/>
          <p:cNvSpPr>
            <a:spLocks noGrp="1"/>
          </p:cNvSpPr>
          <p:nvPr>
            <p:ph type="pic" sz="quarter" idx="10"/>
          </p:nvPr>
        </p:nvSpPr>
        <p:spPr>
          <a:xfrm>
            <a:off x="5743575" y="1664494"/>
            <a:ext cx="4606925" cy="2588419"/>
          </a:xfrm>
        </p:spPr>
        <p:txBody>
          <a:bodyPr/>
          <a:lstStyle/>
          <a:p>
            <a:endParaRPr lang="id-ID"/>
          </a:p>
        </p:txBody>
      </p:sp>
    </p:spTree>
    <p:extLst>
      <p:ext uri="{BB962C8B-B14F-4D97-AF65-F5344CB8AC3E}">
        <p14:creationId xmlns:p14="http://schemas.microsoft.com/office/powerpoint/2010/main" val="97882668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40_Custom Layout">
    <p:spTree>
      <p:nvGrpSpPr>
        <p:cNvPr id="1" name=""/>
        <p:cNvGrpSpPr/>
        <p:nvPr/>
      </p:nvGrpSpPr>
      <p:grpSpPr>
        <a:xfrm>
          <a:off x="0" y="0"/>
          <a:ext cx="0" cy="0"/>
          <a:chOff x="0" y="0"/>
          <a:chExt cx="0" cy="0"/>
        </a:xfrm>
      </p:grpSpPr>
      <p:pic>
        <p:nvPicPr>
          <p:cNvPr id="3" name="Picture 2" descr="iMac.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355881" y="1765300"/>
            <a:ext cx="9442456" cy="8276034"/>
          </a:xfrm>
          <a:prstGeom prst="rect">
            <a:avLst/>
          </a:prstGeom>
        </p:spPr>
      </p:pic>
      <p:sp>
        <p:nvSpPr>
          <p:cNvPr id="9" name="Picture Placeholder 7"/>
          <p:cNvSpPr>
            <a:spLocks noGrp="1"/>
          </p:cNvSpPr>
          <p:nvPr>
            <p:ph type="pic" sz="quarter" idx="10"/>
          </p:nvPr>
        </p:nvSpPr>
        <p:spPr>
          <a:xfrm>
            <a:off x="2630297" y="2957048"/>
            <a:ext cx="6934582" cy="3900952"/>
          </a:xfrm>
        </p:spPr>
        <p:txBody>
          <a:bodyPr/>
          <a:lstStyle/>
          <a:p>
            <a:endParaRPr lang="id-ID" dirty="0"/>
          </a:p>
        </p:txBody>
      </p:sp>
    </p:spTree>
    <p:extLst>
      <p:ext uri="{BB962C8B-B14F-4D97-AF65-F5344CB8AC3E}">
        <p14:creationId xmlns:p14="http://schemas.microsoft.com/office/powerpoint/2010/main" val="175571009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41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5607050" y="571500"/>
            <a:ext cx="2832100" cy="2832100"/>
          </a:xfrm>
        </p:spPr>
        <p:txBody>
          <a:bodyPr/>
          <a:lstStyle/>
          <a:p>
            <a:endParaRPr lang="id-ID"/>
          </a:p>
        </p:txBody>
      </p:sp>
      <p:sp>
        <p:nvSpPr>
          <p:cNvPr id="8" name="Picture Placeholder 6"/>
          <p:cNvSpPr>
            <a:spLocks noGrp="1"/>
          </p:cNvSpPr>
          <p:nvPr>
            <p:ph type="pic" sz="quarter" idx="11"/>
          </p:nvPr>
        </p:nvSpPr>
        <p:spPr>
          <a:xfrm>
            <a:off x="5607050" y="3403600"/>
            <a:ext cx="2832100" cy="2832100"/>
          </a:xfrm>
        </p:spPr>
        <p:txBody>
          <a:bodyPr/>
          <a:lstStyle/>
          <a:p>
            <a:endParaRPr lang="id-ID" dirty="0"/>
          </a:p>
        </p:txBody>
      </p:sp>
      <p:sp>
        <p:nvSpPr>
          <p:cNvPr id="9" name="Picture Placeholder 6"/>
          <p:cNvSpPr>
            <a:spLocks noGrp="1"/>
          </p:cNvSpPr>
          <p:nvPr>
            <p:ph type="pic" sz="quarter" idx="12"/>
          </p:nvPr>
        </p:nvSpPr>
        <p:spPr>
          <a:xfrm>
            <a:off x="8439150" y="571500"/>
            <a:ext cx="2832100" cy="2832100"/>
          </a:xfrm>
        </p:spPr>
        <p:txBody>
          <a:bodyPr/>
          <a:lstStyle/>
          <a:p>
            <a:endParaRPr lang="id-ID"/>
          </a:p>
        </p:txBody>
      </p:sp>
      <p:sp>
        <p:nvSpPr>
          <p:cNvPr id="10" name="Picture Placeholder 6"/>
          <p:cNvSpPr>
            <a:spLocks noGrp="1"/>
          </p:cNvSpPr>
          <p:nvPr>
            <p:ph type="pic" sz="quarter" idx="13"/>
          </p:nvPr>
        </p:nvSpPr>
        <p:spPr>
          <a:xfrm>
            <a:off x="8439150" y="3403600"/>
            <a:ext cx="2832100" cy="2832100"/>
          </a:xfrm>
        </p:spPr>
        <p:txBody>
          <a:bodyPr/>
          <a:lstStyle/>
          <a:p>
            <a:endParaRPr lang="id-ID"/>
          </a:p>
        </p:txBody>
      </p:sp>
    </p:spTree>
    <p:extLst>
      <p:ext uri="{BB962C8B-B14F-4D97-AF65-F5344CB8AC3E}">
        <p14:creationId xmlns:p14="http://schemas.microsoft.com/office/powerpoint/2010/main" val="251296893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43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38100" y="1943100"/>
            <a:ext cx="3067050" cy="3225800"/>
          </a:xfrm>
        </p:spPr>
        <p:txBody>
          <a:bodyPr/>
          <a:lstStyle/>
          <a:p>
            <a:endParaRPr lang="id-ID"/>
          </a:p>
        </p:txBody>
      </p:sp>
      <p:sp>
        <p:nvSpPr>
          <p:cNvPr id="8" name="Picture Placeholder 6"/>
          <p:cNvSpPr>
            <a:spLocks noGrp="1"/>
          </p:cNvSpPr>
          <p:nvPr>
            <p:ph type="pic" sz="quarter" idx="11"/>
          </p:nvPr>
        </p:nvSpPr>
        <p:spPr>
          <a:xfrm>
            <a:off x="3028950" y="1943100"/>
            <a:ext cx="3067050" cy="3225800"/>
          </a:xfrm>
        </p:spPr>
        <p:txBody>
          <a:bodyPr/>
          <a:lstStyle/>
          <a:p>
            <a:endParaRPr lang="id-ID"/>
          </a:p>
        </p:txBody>
      </p:sp>
      <p:sp>
        <p:nvSpPr>
          <p:cNvPr id="9" name="Picture Placeholder 6"/>
          <p:cNvSpPr>
            <a:spLocks noGrp="1"/>
          </p:cNvSpPr>
          <p:nvPr>
            <p:ph type="pic" sz="quarter" idx="12"/>
          </p:nvPr>
        </p:nvSpPr>
        <p:spPr>
          <a:xfrm>
            <a:off x="6096000" y="1943100"/>
            <a:ext cx="3067050" cy="3225800"/>
          </a:xfrm>
        </p:spPr>
        <p:txBody>
          <a:bodyPr/>
          <a:lstStyle/>
          <a:p>
            <a:endParaRPr lang="id-ID"/>
          </a:p>
        </p:txBody>
      </p:sp>
      <p:sp>
        <p:nvSpPr>
          <p:cNvPr id="10" name="Picture Placeholder 6"/>
          <p:cNvSpPr>
            <a:spLocks noGrp="1"/>
          </p:cNvSpPr>
          <p:nvPr>
            <p:ph type="pic" sz="quarter" idx="13"/>
          </p:nvPr>
        </p:nvSpPr>
        <p:spPr>
          <a:xfrm>
            <a:off x="9163050" y="1943100"/>
            <a:ext cx="3067050" cy="3225800"/>
          </a:xfrm>
        </p:spPr>
        <p:txBody>
          <a:bodyPr/>
          <a:lstStyle/>
          <a:p>
            <a:endParaRPr lang="id-ID"/>
          </a:p>
        </p:txBody>
      </p:sp>
    </p:spTree>
    <p:extLst>
      <p:ext uri="{BB962C8B-B14F-4D97-AF65-F5344CB8AC3E}">
        <p14:creationId xmlns:p14="http://schemas.microsoft.com/office/powerpoint/2010/main" val="218560899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79275170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45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762000" y="736600"/>
            <a:ext cx="3048000" cy="5499100"/>
          </a:xfrm>
        </p:spPr>
        <p:txBody>
          <a:bodyPr/>
          <a:lstStyle/>
          <a:p>
            <a:endParaRPr lang="id-ID"/>
          </a:p>
        </p:txBody>
      </p:sp>
      <p:sp>
        <p:nvSpPr>
          <p:cNvPr id="9" name="Picture Placeholder 8"/>
          <p:cNvSpPr>
            <a:spLocks noGrp="1"/>
          </p:cNvSpPr>
          <p:nvPr>
            <p:ph type="pic" sz="quarter" idx="11"/>
          </p:nvPr>
        </p:nvSpPr>
        <p:spPr>
          <a:xfrm>
            <a:off x="3937000" y="736600"/>
            <a:ext cx="2832100" cy="2705100"/>
          </a:xfrm>
        </p:spPr>
        <p:txBody>
          <a:bodyPr/>
          <a:lstStyle/>
          <a:p>
            <a:endParaRPr lang="id-ID"/>
          </a:p>
        </p:txBody>
      </p:sp>
      <p:sp>
        <p:nvSpPr>
          <p:cNvPr id="10" name="Picture Placeholder 8"/>
          <p:cNvSpPr>
            <a:spLocks noGrp="1"/>
          </p:cNvSpPr>
          <p:nvPr>
            <p:ph type="pic" sz="quarter" idx="12"/>
          </p:nvPr>
        </p:nvSpPr>
        <p:spPr>
          <a:xfrm>
            <a:off x="3937000" y="3530600"/>
            <a:ext cx="2832100" cy="2705100"/>
          </a:xfrm>
        </p:spPr>
        <p:txBody>
          <a:bodyPr/>
          <a:lstStyle/>
          <a:p>
            <a:endParaRPr lang="id-ID"/>
          </a:p>
        </p:txBody>
      </p:sp>
      <p:sp>
        <p:nvSpPr>
          <p:cNvPr id="12" name="Picture Placeholder 11"/>
          <p:cNvSpPr>
            <a:spLocks noGrp="1"/>
          </p:cNvSpPr>
          <p:nvPr>
            <p:ph type="pic" sz="quarter" idx="13"/>
          </p:nvPr>
        </p:nvSpPr>
        <p:spPr>
          <a:xfrm>
            <a:off x="6858000" y="736600"/>
            <a:ext cx="4546600" cy="3460750"/>
          </a:xfrm>
        </p:spPr>
        <p:txBody>
          <a:bodyPr/>
          <a:lstStyle/>
          <a:p>
            <a:endParaRPr lang="id-ID"/>
          </a:p>
        </p:txBody>
      </p:sp>
      <p:sp>
        <p:nvSpPr>
          <p:cNvPr id="14" name="Picture Placeholder 13"/>
          <p:cNvSpPr>
            <a:spLocks noGrp="1"/>
          </p:cNvSpPr>
          <p:nvPr>
            <p:ph type="pic" sz="quarter" idx="14"/>
          </p:nvPr>
        </p:nvSpPr>
        <p:spPr>
          <a:xfrm>
            <a:off x="6858000" y="4292600"/>
            <a:ext cx="2400300" cy="1943100"/>
          </a:xfrm>
        </p:spPr>
        <p:txBody>
          <a:bodyPr/>
          <a:lstStyle/>
          <a:p>
            <a:endParaRPr lang="id-ID" dirty="0"/>
          </a:p>
        </p:txBody>
      </p:sp>
      <p:sp>
        <p:nvSpPr>
          <p:cNvPr id="15" name="Picture Placeholder 13"/>
          <p:cNvSpPr>
            <a:spLocks noGrp="1"/>
          </p:cNvSpPr>
          <p:nvPr>
            <p:ph type="pic" sz="quarter" idx="15"/>
          </p:nvPr>
        </p:nvSpPr>
        <p:spPr>
          <a:xfrm>
            <a:off x="9347200" y="4292600"/>
            <a:ext cx="2057400" cy="1943100"/>
          </a:xfrm>
        </p:spPr>
        <p:txBody>
          <a:bodyPr/>
          <a:lstStyle/>
          <a:p>
            <a:endParaRPr lang="id-ID" dirty="0"/>
          </a:p>
        </p:txBody>
      </p:sp>
    </p:spTree>
    <p:extLst>
      <p:ext uri="{BB962C8B-B14F-4D97-AF65-F5344CB8AC3E}">
        <p14:creationId xmlns:p14="http://schemas.microsoft.com/office/powerpoint/2010/main" val="185238339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27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0"/>
            <a:ext cx="2967038" cy="3903663"/>
          </a:xfrm>
        </p:spPr>
        <p:txBody>
          <a:bodyPr/>
          <a:lstStyle/>
          <a:p>
            <a:endParaRPr lang="id-ID"/>
          </a:p>
        </p:txBody>
      </p:sp>
      <p:sp>
        <p:nvSpPr>
          <p:cNvPr id="11" name="Picture Placeholder 10"/>
          <p:cNvSpPr>
            <a:spLocks noGrp="1"/>
          </p:cNvSpPr>
          <p:nvPr>
            <p:ph type="pic" sz="quarter" idx="11"/>
          </p:nvPr>
        </p:nvSpPr>
        <p:spPr>
          <a:xfrm>
            <a:off x="3056708" y="0"/>
            <a:ext cx="2701155" cy="2786063"/>
          </a:xfrm>
        </p:spPr>
        <p:txBody>
          <a:bodyPr/>
          <a:lstStyle/>
          <a:p>
            <a:endParaRPr lang="id-ID"/>
          </a:p>
        </p:txBody>
      </p:sp>
      <p:sp>
        <p:nvSpPr>
          <p:cNvPr id="12" name="Picture Placeholder 10"/>
          <p:cNvSpPr>
            <a:spLocks noGrp="1"/>
          </p:cNvSpPr>
          <p:nvPr>
            <p:ph type="pic" sz="quarter" idx="12"/>
          </p:nvPr>
        </p:nvSpPr>
        <p:spPr>
          <a:xfrm>
            <a:off x="3056708" y="2865121"/>
            <a:ext cx="2701155" cy="2767966"/>
          </a:xfrm>
        </p:spPr>
        <p:txBody>
          <a:bodyPr/>
          <a:lstStyle/>
          <a:p>
            <a:endParaRPr lang="id-ID" dirty="0"/>
          </a:p>
        </p:txBody>
      </p:sp>
      <p:sp>
        <p:nvSpPr>
          <p:cNvPr id="14" name="Picture Placeholder 13"/>
          <p:cNvSpPr>
            <a:spLocks noGrp="1"/>
          </p:cNvSpPr>
          <p:nvPr>
            <p:ph type="pic" sz="quarter" idx="13"/>
          </p:nvPr>
        </p:nvSpPr>
        <p:spPr>
          <a:xfrm>
            <a:off x="0" y="4004310"/>
            <a:ext cx="2967038" cy="1628776"/>
          </a:xfrm>
        </p:spPr>
        <p:txBody>
          <a:bodyPr/>
          <a:lstStyle/>
          <a:p>
            <a:endParaRPr lang="id-ID"/>
          </a:p>
        </p:txBody>
      </p:sp>
      <p:sp>
        <p:nvSpPr>
          <p:cNvPr id="16" name="Picture Placeholder 15"/>
          <p:cNvSpPr>
            <a:spLocks noGrp="1"/>
          </p:cNvSpPr>
          <p:nvPr>
            <p:ph type="pic" sz="quarter" idx="14"/>
          </p:nvPr>
        </p:nvSpPr>
        <p:spPr>
          <a:xfrm>
            <a:off x="5847532" y="2865120"/>
            <a:ext cx="6344468" cy="2767965"/>
          </a:xfrm>
        </p:spPr>
        <p:txBody>
          <a:bodyPr/>
          <a:lstStyle/>
          <a:p>
            <a:endParaRPr lang="id-ID"/>
          </a:p>
        </p:txBody>
      </p:sp>
      <p:sp>
        <p:nvSpPr>
          <p:cNvPr id="18" name="Picture Placeholder 17"/>
          <p:cNvSpPr>
            <a:spLocks noGrp="1"/>
          </p:cNvSpPr>
          <p:nvPr>
            <p:ph type="pic" sz="quarter" idx="15"/>
          </p:nvPr>
        </p:nvSpPr>
        <p:spPr>
          <a:xfrm>
            <a:off x="8576444" y="0"/>
            <a:ext cx="3615556" cy="2786063"/>
          </a:xfrm>
        </p:spPr>
        <p:txBody>
          <a:bodyPr/>
          <a:lstStyle/>
          <a:p>
            <a:endParaRPr lang="id-ID"/>
          </a:p>
        </p:txBody>
      </p:sp>
      <p:sp>
        <p:nvSpPr>
          <p:cNvPr id="20" name="Picture Placeholder 19"/>
          <p:cNvSpPr>
            <a:spLocks noGrp="1"/>
          </p:cNvSpPr>
          <p:nvPr>
            <p:ph type="pic" sz="quarter" idx="16"/>
          </p:nvPr>
        </p:nvSpPr>
        <p:spPr>
          <a:xfrm>
            <a:off x="5847532" y="0"/>
            <a:ext cx="2639243" cy="2786063"/>
          </a:xfrm>
        </p:spPr>
        <p:txBody>
          <a:bodyPr/>
          <a:lstStyle/>
          <a:p>
            <a:endParaRPr lang="id-ID"/>
          </a:p>
        </p:txBody>
      </p:sp>
    </p:spTree>
    <p:extLst>
      <p:ext uri="{BB962C8B-B14F-4D97-AF65-F5344CB8AC3E}">
        <p14:creationId xmlns:p14="http://schemas.microsoft.com/office/powerpoint/2010/main" val="108526197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49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0"/>
            <a:ext cx="12192000" cy="6858000"/>
          </a:xfrm>
        </p:spPr>
        <p:txBody>
          <a:bodyPr/>
          <a:lstStyle/>
          <a:p>
            <a:endParaRPr lang="id-ID"/>
          </a:p>
        </p:txBody>
      </p:sp>
    </p:spTree>
    <p:extLst>
      <p:ext uri="{BB962C8B-B14F-4D97-AF65-F5344CB8AC3E}">
        <p14:creationId xmlns:p14="http://schemas.microsoft.com/office/powerpoint/2010/main" val="27942978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2" name="Rectangle 1"/>
          <p:cNvSpPr/>
          <p:nvPr userDrawn="1"/>
        </p:nvSpPr>
        <p:spPr>
          <a:xfrm>
            <a:off x="8467725" y="0"/>
            <a:ext cx="3724275" cy="6858000"/>
          </a:xfrm>
          <a:prstGeom prst="rect">
            <a:avLst/>
          </a:prstGeom>
          <a:solidFill>
            <a:srgbClr val="F9F9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Picture Placeholder 6"/>
          <p:cNvSpPr>
            <a:spLocks noGrp="1"/>
          </p:cNvSpPr>
          <p:nvPr>
            <p:ph type="pic" sz="quarter" idx="10"/>
          </p:nvPr>
        </p:nvSpPr>
        <p:spPr>
          <a:xfrm>
            <a:off x="6332537" y="445497"/>
            <a:ext cx="4432300" cy="5967006"/>
          </a:xfrm>
        </p:spPr>
        <p:txBody>
          <a:bodyPr/>
          <a:lstStyle/>
          <a:p>
            <a:endParaRPr lang="id-ID"/>
          </a:p>
        </p:txBody>
      </p:sp>
    </p:spTree>
    <p:extLst>
      <p:ext uri="{BB962C8B-B14F-4D97-AF65-F5344CB8AC3E}">
        <p14:creationId xmlns:p14="http://schemas.microsoft.com/office/powerpoint/2010/main" val="31416448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3_Custom Layout">
    <p:spTree>
      <p:nvGrpSpPr>
        <p:cNvPr id="1" name=""/>
        <p:cNvGrpSpPr/>
        <p:nvPr/>
      </p:nvGrpSpPr>
      <p:grpSpPr>
        <a:xfrm>
          <a:off x="0" y="0"/>
          <a:ext cx="0" cy="0"/>
          <a:chOff x="0" y="0"/>
          <a:chExt cx="0" cy="0"/>
        </a:xfrm>
      </p:grpSpPr>
      <p:sp>
        <p:nvSpPr>
          <p:cNvPr id="8" name="Rounded Rectangle 7"/>
          <p:cNvSpPr/>
          <p:nvPr userDrawn="1"/>
        </p:nvSpPr>
        <p:spPr>
          <a:xfrm rot="2700000">
            <a:off x="1946472" y="1667866"/>
            <a:ext cx="3546080" cy="3546080"/>
          </a:xfrm>
          <a:prstGeom prst="roundRect">
            <a:avLst>
              <a:gd name="adj" fmla="val 8690"/>
            </a:avLst>
          </a:prstGeom>
          <a:solidFill>
            <a:srgbClr val="F9F9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Picture Placeholder 5"/>
          <p:cNvSpPr>
            <a:spLocks noGrp="1"/>
          </p:cNvSpPr>
          <p:nvPr>
            <p:ph type="pic" sz="quarter" idx="10"/>
          </p:nvPr>
        </p:nvSpPr>
        <p:spPr>
          <a:xfrm>
            <a:off x="854893" y="1100883"/>
            <a:ext cx="4757686" cy="4757685"/>
          </a:xfrm>
          <a:custGeom>
            <a:avLst/>
            <a:gdLst>
              <a:gd name="connsiteX0" fmla="*/ 2378843 w 4757686"/>
              <a:gd name="connsiteY0" fmla="*/ 0 h 4757685"/>
              <a:gd name="connsiteX1" fmla="*/ 2580918 w 4757686"/>
              <a:gd name="connsiteY1" fmla="*/ 83702 h 4757685"/>
              <a:gd name="connsiteX2" fmla="*/ 4673984 w 4757686"/>
              <a:gd name="connsiteY2" fmla="*/ 2176767 h 4757685"/>
              <a:gd name="connsiteX3" fmla="*/ 4673984 w 4757686"/>
              <a:gd name="connsiteY3" fmla="*/ 2580917 h 4757685"/>
              <a:gd name="connsiteX4" fmla="*/ 2580918 w 4757686"/>
              <a:gd name="connsiteY4" fmla="*/ 4673983 h 4757685"/>
              <a:gd name="connsiteX5" fmla="*/ 2176768 w 4757686"/>
              <a:gd name="connsiteY5" fmla="*/ 4673983 h 4757685"/>
              <a:gd name="connsiteX6" fmla="*/ 83703 w 4757686"/>
              <a:gd name="connsiteY6" fmla="*/ 2580917 h 4757685"/>
              <a:gd name="connsiteX7" fmla="*/ 83703 w 4757686"/>
              <a:gd name="connsiteY7" fmla="*/ 2176767 h 4757685"/>
              <a:gd name="connsiteX8" fmla="*/ 2176768 w 4757686"/>
              <a:gd name="connsiteY8" fmla="*/ 83702 h 4757685"/>
              <a:gd name="connsiteX9" fmla="*/ 2378843 w 4757686"/>
              <a:gd name="connsiteY9" fmla="*/ 0 h 4757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757686" h="4757685">
                <a:moveTo>
                  <a:pt x="2378843" y="0"/>
                </a:moveTo>
                <a:cubicBezTo>
                  <a:pt x="2451980" y="0"/>
                  <a:pt x="2525117" y="27900"/>
                  <a:pt x="2580918" y="83702"/>
                </a:cubicBezTo>
                <a:lnTo>
                  <a:pt x="4673984" y="2176767"/>
                </a:lnTo>
                <a:cubicBezTo>
                  <a:pt x="4785587" y="2288370"/>
                  <a:pt x="4785587" y="2469314"/>
                  <a:pt x="4673984" y="2580917"/>
                </a:cubicBezTo>
                <a:lnTo>
                  <a:pt x="2580918" y="4673983"/>
                </a:lnTo>
                <a:cubicBezTo>
                  <a:pt x="2469315" y="4785586"/>
                  <a:pt x="2288371" y="4785586"/>
                  <a:pt x="2176768" y="4673983"/>
                </a:cubicBezTo>
                <a:lnTo>
                  <a:pt x="83703" y="2580917"/>
                </a:lnTo>
                <a:cubicBezTo>
                  <a:pt x="-27900" y="2469314"/>
                  <a:pt x="-27900" y="2288370"/>
                  <a:pt x="83703" y="2176767"/>
                </a:cubicBezTo>
                <a:lnTo>
                  <a:pt x="2176768" y="83702"/>
                </a:lnTo>
                <a:cubicBezTo>
                  <a:pt x="2232570" y="27900"/>
                  <a:pt x="2305706" y="0"/>
                  <a:pt x="2378843" y="0"/>
                </a:cubicBezTo>
                <a:close/>
              </a:path>
            </a:pathLst>
          </a:custGeom>
        </p:spPr>
        <p:txBody>
          <a:bodyPr wrap="square">
            <a:noAutofit/>
          </a:bodyPr>
          <a:lstStyle/>
          <a:p>
            <a:endParaRPr lang="id-ID"/>
          </a:p>
        </p:txBody>
      </p:sp>
    </p:spTree>
    <p:extLst>
      <p:ext uri="{BB962C8B-B14F-4D97-AF65-F5344CB8AC3E}">
        <p14:creationId xmlns:p14="http://schemas.microsoft.com/office/powerpoint/2010/main" val="1830601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9_Custom Layout">
    <p:spTree>
      <p:nvGrpSpPr>
        <p:cNvPr id="1" name=""/>
        <p:cNvGrpSpPr/>
        <p:nvPr/>
      </p:nvGrpSpPr>
      <p:grpSpPr>
        <a:xfrm>
          <a:off x="0" y="0"/>
          <a:ext cx="0" cy="0"/>
          <a:chOff x="0" y="0"/>
          <a:chExt cx="0" cy="0"/>
        </a:xfrm>
      </p:grpSpPr>
      <p:sp>
        <p:nvSpPr>
          <p:cNvPr id="11" name="Picture Placeholder 10"/>
          <p:cNvSpPr>
            <a:spLocks noGrp="1"/>
          </p:cNvSpPr>
          <p:nvPr>
            <p:ph type="pic" sz="quarter" idx="10"/>
          </p:nvPr>
        </p:nvSpPr>
        <p:spPr>
          <a:xfrm>
            <a:off x="7227967" y="557286"/>
            <a:ext cx="2695415" cy="2695414"/>
          </a:xfrm>
          <a:custGeom>
            <a:avLst/>
            <a:gdLst>
              <a:gd name="connsiteX0" fmla="*/ 1347708 w 2695415"/>
              <a:gd name="connsiteY0" fmla="*/ 0 h 2695414"/>
              <a:gd name="connsiteX1" fmla="*/ 1505443 w 2695415"/>
              <a:gd name="connsiteY1" fmla="*/ 65336 h 2695414"/>
              <a:gd name="connsiteX2" fmla="*/ 2630079 w 2695415"/>
              <a:gd name="connsiteY2" fmla="*/ 1189972 h 2695414"/>
              <a:gd name="connsiteX3" fmla="*/ 2630079 w 2695415"/>
              <a:gd name="connsiteY3" fmla="*/ 1505442 h 2695414"/>
              <a:gd name="connsiteX4" fmla="*/ 1505443 w 2695415"/>
              <a:gd name="connsiteY4" fmla="*/ 2630079 h 2695414"/>
              <a:gd name="connsiteX5" fmla="*/ 1189973 w 2695415"/>
              <a:gd name="connsiteY5" fmla="*/ 2630079 h 2695414"/>
              <a:gd name="connsiteX6" fmla="*/ 65337 w 2695415"/>
              <a:gd name="connsiteY6" fmla="*/ 1505442 h 2695414"/>
              <a:gd name="connsiteX7" fmla="*/ 65337 w 2695415"/>
              <a:gd name="connsiteY7" fmla="*/ 1189972 h 2695414"/>
              <a:gd name="connsiteX8" fmla="*/ 1189973 w 2695415"/>
              <a:gd name="connsiteY8" fmla="*/ 65336 h 2695414"/>
              <a:gd name="connsiteX9" fmla="*/ 1347708 w 2695415"/>
              <a:gd name="connsiteY9" fmla="*/ 0 h 2695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95415" h="2695414">
                <a:moveTo>
                  <a:pt x="1347708" y="0"/>
                </a:moveTo>
                <a:cubicBezTo>
                  <a:pt x="1404797" y="0"/>
                  <a:pt x="1461886" y="21778"/>
                  <a:pt x="1505443" y="65336"/>
                </a:cubicBezTo>
                <a:lnTo>
                  <a:pt x="2630079" y="1189972"/>
                </a:lnTo>
                <a:cubicBezTo>
                  <a:pt x="2717194" y="1277087"/>
                  <a:pt x="2717194" y="1418327"/>
                  <a:pt x="2630079" y="1505442"/>
                </a:cubicBezTo>
                <a:lnTo>
                  <a:pt x="1505443" y="2630079"/>
                </a:lnTo>
                <a:cubicBezTo>
                  <a:pt x="1418328" y="2717193"/>
                  <a:pt x="1277088" y="2717193"/>
                  <a:pt x="1189973" y="2630079"/>
                </a:cubicBezTo>
                <a:lnTo>
                  <a:pt x="65337" y="1505442"/>
                </a:lnTo>
                <a:cubicBezTo>
                  <a:pt x="-21778" y="1418327"/>
                  <a:pt x="-21778" y="1277087"/>
                  <a:pt x="65337" y="1189972"/>
                </a:cubicBezTo>
                <a:lnTo>
                  <a:pt x="1189973" y="65336"/>
                </a:lnTo>
                <a:cubicBezTo>
                  <a:pt x="1233531" y="21778"/>
                  <a:pt x="1290620" y="0"/>
                  <a:pt x="1347708" y="0"/>
                </a:cubicBezTo>
                <a:close/>
              </a:path>
            </a:pathLst>
          </a:custGeom>
        </p:spPr>
        <p:txBody>
          <a:bodyPr wrap="square">
            <a:noAutofit/>
          </a:bodyPr>
          <a:lstStyle/>
          <a:p>
            <a:endParaRPr lang="id-ID"/>
          </a:p>
        </p:txBody>
      </p:sp>
      <p:sp>
        <p:nvSpPr>
          <p:cNvPr id="12" name="Picture Placeholder 11"/>
          <p:cNvSpPr>
            <a:spLocks noGrp="1"/>
          </p:cNvSpPr>
          <p:nvPr>
            <p:ph type="pic" sz="quarter" idx="11"/>
          </p:nvPr>
        </p:nvSpPr>
        <p:spPr>
          <a:xfrm>
            <a:off x="8760279" y="2064661"/>
            <a:ext cx="2695415" cy="2695414"/>
          </a:xfrm>
          <a:custGeom>
            <a:avLst/>
            <a:gdLst>
              <a:gd name="connsiteX0" fmla="*/ 1347708 w 2695415"/>
              <a:gd name="connsiteY0" fmla="*/ 0 h 2695414"/>
              <a:gd name="connsiteX1" fmla="*/ 1505443 w 2695415"/>
              <a:gd name="connsiteY1" fmla="*/ 65336 h 2695414"/>
              <a:gd name="connsiteX2" fmla="*/ 2630079 w 2695415"/>
              <a:gd name="connsiteY2" fmla="*/ 1189972 h 2695414"/>
              <a:gd name="connsiteX3" fmla="*/ 2630079 w 2695415"/>
              <a:gd name="connsiteY3" fmla="*/ 1505442 h 2695414"/>
              <a:gd name="connsiteX4" fmla="*/ 1505443 w 2695415"/>
              <a:gd name="connsiteY4" fmla="*/ 2630079 h 2695414"/>
              <a:gd name="connsiteX5" fmla="*/ 1189973 w 2695415"/>
              <a:gd name="connsiteY5" fmla="*/ 2630079 h 2695414"/>
              <a:gd name="connsiteX6" fmla="*/ 65337 w 2695415"/>
              <a:gd name="connsiteY6" fmla="*/ 1505442 h 2695414"/>
              <a:gd name="connsiteX7" fmla="*/ 65337 w 2695415"/>
              <a:gd name="connsiteY7" fmla="*/ 1189972 h 2695414"/>
              <a:gd name="connsiteX8" fmla="*/ 1189973 w 2695415"/>
              <a:gd name="connsiteY8" fmla="*/ 65336 h 2695414"/>
              <a:gd name="connsiteX9" fmla="*/ 1347708 w 2695415"/>
              <a:gd name="connsiteY9" fmla="*/ 0 h 2695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95415" h="2695414">
                <a:moveTo>
                  <a:pt x="1347708" y="0"/>
                </a:moveTo>
                <a:cubicBezTo>
                  <a:pt x="1404797" y="0"/>
                  <a:pt x="1461886" y="21778"/>
                  <a:pt x="1505443" y="65336"/>
                </a:cubicBezTo>
                <a:lnTo>
                  <a:pt x="2630079" y="1189972"/>
                </a:lnTo>
                <a:cubicBezTo>
                  <a:pt x="2717194" y="1277087"/>
                  <a:pt x="2717194" y="1418327"/>
                  <a:pt x="2630079" y="1505442"/>
                </a:cubicBezTo>
                <a:lnTo>
                  <a:pt x="1505443" y="2630079"/>
                </a:lnTo>
                <a:cubicBezTo>
                  <a:pt x="1418328" y="2717193"/>
                  <a:pt x="1277088" y="2717193"/>
                  <a:pt x="1189973" y="2630079"/>
                </a:cubicBezTo>
                <a:lnTo>
                  <a:pt x="65337" y="1505442"/>
                </a:lnTo>
                <a:cubicBezTo>
                  <a:pt x="-21778" y="1418327"/>
                  <a:pt x="-21778" y="1277087"/>
                  <a:pt x="65337" y="1189972"/>
                </a:cubicBezTo>
                <a:lnTo>
                  <a:pt x="1189973" y="65336"/>
                </a:lnTo>
                <a:cubicBezTo>
                  <a:pt x="1233531" y="21778"/>
                  <a:pt x="1290620" y="0"/>
                  <a:pt x="1347708" y="0"/>
                </a:cubicBezTo>
                <a:close/>
              </a:path>
            </a:pathLst>
          </a:custGeom>
        </p:spPr>
        <p:txBody>
          <a:bodyPr wrap="square">
            <a:noAutofit/>
          </a:bodyPr>
          <a:lstStyle/>
          <a:p>
            <a:endParaRPr lang="id-ID"/>
          </a:p>
        </p:txBody>
      </p:sp>
      <p:sp>
        <p:nvSpPr>
          <p:cNvPr id="13" name="Picture Placeholder 12"/>
          <p:cNvSpPr>
            <a:spLocks noGrp="1"/>
          </p:cNvSpPr>
          <p:nvPr>
            <p:ph type="pic" sz="quarter" idx="12"/>
          </p:nvPr>
        </p:nvSpPr>
        <p:spPr>
          <a:xfrm>
            <a:off x="7227966" y="3572036"/>
            <a:ext cx="2695415" cy="2695414"/>
          </a:xfrm>
          <a:custGeom>
            <a:avLst/>
            <a:gdLst>
              <a:gd name="connsiteX0" fmla="*/ 1347708 w 2695415"/>
              <a:gd name="connsiteY0" fmla="*/ 0 h 2695414"/>
              <a:gd name="connsiteX1" fmla="*/ 1505443 w 2695415"/>
              <a:gd name="connsiteY1" fmla="*/ 65336 h 2695414"/>
              <a:gd name="connsiteX2" fmla="*/ 2630079 w 2695415"/>
              <a:gd name="connsiteY2" fmla="*/ 1189972 h 2695414"/>
              <a:gd name="connsiteX3" fmla="*/ 2630079 w 2695415"/>
              <a:gd name="connsiteY3" fmla="*/ 1505442 h 2695414"/>
              <a:gd name="connsiteX4" fmla="*/ 1505443 w 2695415"/>
              <a:gd name="connsiteY4" fmla="*/ 2630079 h 2695414"/>
              <a:gd name="connsiteX5" fmla="*/ 1189973 w 2695415"/>
              <a:gd name="connsiteY5" fmla="*/ 2630079 h 2695414"/>
              <a:gd name="connsiteX6" fmla="*/ 65337 w 2695415"/>
              <a:gd name="connsiteY6" fmla="*/ 1505442 h 2695414"/>
              <a:gd name="connsiteX7" fmla="*/ 65337 w 2695415"/>
              <a:gd name="connsiteY7" fmla="*/ 1189972 h 2695414"/>
              <a:gd name="connsiteX8" fmla="*/ 1189973 w 2695415"/>
              <a:gd name="connsiteY8" fmla="*/ 65336 h 2695414"/>
              <a:gd name="connsiteX9" fmla="*/ 1347708 w 2695415"/>
              <a:gd name="connsiteY9" fmla="*/ 0 h 2695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95415" h="2695414">
                <a:moveTo>
                  <a:pt x="1347708" y="0"/>
                </a:moveTo>
                <a:cubicBezTo>
                  <a:pt x="1404797" y="0"/>
                  <a:pt x="1461886" y="21778"/>
                  <a:pt x="1505443" y="65336"/>
                </a:cubicBezTo>
                <a:lnTo>
                  <a:pt x="2630079" y="1189972"/>
                </a:lnTo>
                <a:cubicBezTo>
                  <a:pt x="2717194" y="1277087"/>
                  <a:pt x="2717194" y="1418327"/>
                  <a:pt x="2630079" y="1505442"/>
                </a:cubicBezTo>
                <a:lnTo>
                  <a:pt x="1505443" y="2630079"/>
                </a:lnTo>
                <a:cubicBezTo>
                  <a:pt x="1418328" y="2717193"/>
                  <a:pt x="1277088" y="2717193"/>
                  <a:pt x="1189973" y="2630079"/>
                </a:cubicBezTo>
                <a:lnTo>
                  <a:pt x="65337" y="1505442"/>
                </a:lnTo>
                <a:cubicBezTo>
                  <a:pt x="-21778" y="1418327"/>
                  <a:pt x="-21778" y="1277087"/>
                  <a:pt x="65337" y="1189972"/>
                </a:cubicBezTo>
                <a:lnTo>
                  <a:pt x="1189973" y="65336"/>
                </a:lnTo>
                <a:cubicBezTo>
                  <a:pt x="1233531" y="21778"/>
                  <a:pt x="1290620" y="0"/>
                  <a:pt x="1347708" y="0"/>
                </a:cubicBezTo>
                <a:close/>
              </a:path>
            </a:pathLst>
          </a:custGeom>
        </p:spPr>
        <p:txBody>
          <a:bodyPr wrap="square">
            <a:noAutofit/>
          </a:bodyPr>
          <a:lstStyle/>
          <a:p>
            <a:endParaRPr lang="id-ID"/>
          </a:p>
        </p:txBody>
      </p:sp>
      <p:sp>
        <p:nvSpPr>
          <p:cNvPr id="14" name="Picture Placeholder 13"/>
          <p:cNvSpPr>
            <a:spLocks noGrp="1"/>
          </p:cNvSpPr>
          <p:nvPr>
            <p:ph type="pic" sz="quarter" idx="13"/>
          </p:nvPr>
        </p:nvSpPr>
        <p:spPr>
          <a:xfrm>
            <a:off x="5695655" y="2064661"/>
            <a:ext cx="2695415" cy="2695414"/>
          </a:xfrm>
          <a:custGeom>
            <a:avLst/>
            <a:gdLst>
              <a:gd name="connsiteX0" fmla="*/ 1347708 w 2695415"/>
              <a:gd name="connsiteY0" fmla="*/ 0 h 2695414"/>
              <a:gd name="connsiteX1" fmla="*/ 1505443 w 2695415"/>
              <a:gd name="connsiteY1" fmla="*/ 65336 h 2695414"/>
              <a:gd name="connsiteX2" fmla="*/ 2630079 w 2695415"/>
              <a:gd name="connsiteY2" fmla="*/ 1189972 h 2695414"/>
              <a:gd name="connsiteX3" fmla="*/ 2630079 w 2695415"/>
              <a:gd name="connsiteY3" fmla="*/ 1505442 h 2695414"/>
              <a:gd name="connsiteX4" fmla="*/ 1505443 w 2695415"/>
              <a:gd name="connsiteY4" fmla="*/ 2630079 h 2695414"/>
              <a:gd name="connsiteX5" fmla="*/ 1189973 w 2695415"/>
              <a:gd name="connsiteY5" fmla="*/ 2630079 h 2695414"/>
              <a:gd name="connsiteX6" fmla="*/ 65337 w 2695415"/>
              <a:gd name="connsiteY6" fmla="*/ 1505442 h 2695414"/>
              <a:gd name="connsiteX7" fmla="*/ 65337 w 2695415"/>
              <a:gd name="connsiteY7" fmla="*/ 1189972 h 2695414"/>
              <a:gd name="connsiteX8" fmla="*/ 1189973 w 2695415"/>
              <a:gd name="connsiteY8" fmla="*/ 65336 h 2695414"/>
              <a:gd name="connsiteX9" fmla="*/ 1347708 w 2695415"/>
              <a:gd name="connsiteY9" fmla="*/ 0 h 2695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95415" h="2695414">
                <a:moveTo>
                  <a:pt x="1347708" y="0"/>
                </a:moveTo>
                <a:cubicBezTo>
                  <a:pt x="1404797" y="0"/>
                  <a:pt x="1461886" y="21778"/>
                  <a:pt x="1505443" y="65336"/>
                </a:cubicBezTo>
                <a:lnTo>
                  <a:pt x="2630079" y="1189972"/>
                </a:lnTo>
                <a:cubicBezTo>
                  <a:pt x="2717194" y="1277087"/>
                  <a:pt x="2717194" y="1418327"/>
                  <a:pt x="2630079" y="1505442"/>
                </a:cubicBezTo>
                <a:lnTo>
                  <a:pt x="1505443" y="2630079"/>
                </a:lnTo>
                <a:cubicBezTo>
                  <a:pt x="1418328" y="2717193"/>
                  <a:pt x="1277088" y="2717193"/>
                  <a:pt x="1189973" y="2630079"/>
                </a:cubicBezTo>
                <a:lnTo>
                  <a:pt x="65337" y="1505442"/>
                </a:lnTo>
                <a:cubicBezTo>
                  <a:pt x="-21778" y="1418327"/>
                  <a:pt x="-21778" y="1277087"/>
                  <a:pt x="65337" y="1189972"/>
                </a:cubicBezTo>
                <a:lnTo>
                  <a:pt x="1189973" y="65336"/>
                </a:lnTo>
                <a:cubicBezTo>
                  <a:pt x="1233531" y="21778"/>
                  <a:pt x="1290620" y="0"/>
                  <a:pt x="1347708" y="0"/>
                </a:cubicBezTo>
                <a:close/>
              </a:path>
            </a:pathLst>
          </a:custGeom>
        </p:spPr>
        <p:txBody>
          <a:bodyPr wrap="square">
            <a:noAutofit/>
          </a:bodyPr>
          <a:lstStyle/>
          <a:p>
            <a:endParaRPr lang="id-ID"/>
          </a:p>
        </p:txBody>
      </p:sp>
    </p:spTree>
    <p:extLst>
      <p:ext uri="{BB962C8B-B14F-4D97-AF65-F5344CB8AC3E}">
        <p14:creationId xmlns:p14="http://schemas.microsoft.com/office/powerpoint/2010/main" val="33200939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8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12192000" cy="3028950"/>
          </a:xfrm>
        </p:spPr>
        <p:txBody>
          <a:bodyPr/>
          <a:lstStyle/>
          <a:p>
            <a:endParaRPr lang="id-ID"/>
          </a:p>
        </p:txBody>
      </p:sp>
    </p:spTree>
    <p:extLst>
      <p:ext uri="{BB962C8B-B14F-4D97-AF65-F5344CB8AC3E}">
        <p14:creationId xmlns:p14="http://schemas.microsoft.com/office/powerpoint/2010/main" val="17824211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0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7102475" y="1469296"/>
            <a:ext cx="4241800" cy="1285986"/>
          </a:xfrm>
        </p:spPr>
        <p:txBody>
          <a:bodyPr/>
          <a:lstStyle/>
          <a:p>
            <a:endParaRPr lang="id-ID" dirty="0"/>
          </a:p>
        </p:txBody>
      </p:sp>
      <p:sp>
        <p:nvSpPr>
          <p:cNvPr id="8" name="Picture Placeholder 6"/>
          <p:cNvSpPr>
            <a:spLocks noGrp="1"/>
          </p:cNvSpPr>
          <p:nvPr>
            <p:ph type="pic" sz="quarter" idx="11"/>
          </p:nvPr>
        </p:nvSpPr>
        <p:spPr>
          <a:xfrm>
            <a:off x="7102475" y="2755282"/>
            <a:ext cx="4241800" cy="1347436"/>
          </a:xfrm>
        </p:spPr>
        <p:txBody>
          <a:bodyPr/>
          <a:lstStyle/>
          <a:p>
            <a:endParaRPr lang="id-ID"/>
          </a:p>
        </p:txBody>
      </p:sp>
      <p:sp>
        <p:nvSpPr>
          <p:cNvPr id="9" name="Picture Placeholder 6"/>
          <p:cNvSpPr>
            <a:spLocks noGrp="1"/>
          </p:cNvSpPr>
          <p:nvPr>
            <p:ph type="pic" sz="quarter" idx="12"/>
          </p:nvPr>
        </p:nvSpPr>
        <p:spPr>
          <a:xfrm>
            <a:off x="7102475" y="4102718"/>
            <a:ext cx="4241800" cy="1347436"/>
          </a:xfrm>
        </p:spPr>
        <p:txBody>
          <a:bodyPr/>
          <a:lstStyle/>
          <a:p>
            <a:endParaRPr lang="id-ID"/>
          </a:p>
        </p:txBody>
      </p:sp>
    </p:spTree>
    <p:extLst>
      <p:ext uri="{BB962C8B-B14F-4D97-AF65-F5344CB8AC3E}">
        <p14:creationId xmlns:p14="http://schemas.microsoft.com/office/powerpoint/2010/main" val="117990916"/>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6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4699000" y="0"/>
            <a:ext cx="7493000" cy="6858000"/>
          </a:xfrm>
        </p:spPr>
        <p:txBody>
          <a:bodyPr/>
          <a:lstStyle/>
          <a:p>
            <a:endParaRPr lang="id-ID"/>
          </a:p>
        </p:txBody>
      </p:sp>
    </p:spTree>
    <p:extLst>
      <p:ext uri="{BB962C8B-B14F-4D97-AF65-F5344CB8AC3E}">
        <p14:creationId xmlns:p14="http://schemas.microsoft.com/office/powerpoint/2010/main" val="35977854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id-ID"/>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7C9061-3645-455C-ABDC-97392F44E0D0}" type="datetimeFigureOut">
              <a:rPr lang="id-ID" smtClean="0"/>
              <a:t>04/09/2018</a:t>
            </a:fld>
            <a:endParaRPr lang="id-ID"/>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d-ID"/>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AC90926-C34A-4599-9C8E-DF904B505C6F}" type="slidenum">
              <a:rPr lang="id-ID" smtClean="0"/>
              <a:t>‹#›</a:t>
            </a:fld>
            <a:endParaRPr lang="id-ID"/>
          </a:p>
        </p:txBody>
      </p:sp>
    </p:spTree>
    <p:extLst>
      <p:ext uri="{BB962C8B-B14F-4D97-AF65-F5344CB8AC3E}">
        <p14:creationId xmlns:p14="http://schemas.microsoft.com/office/powerpoint/2010/main" val="1952954484"/>
      </p:ext>
    </p:extLst>
  </p:cSld>
  <p:clrMap bg1="lt1" tx1="dk1" bg2="lt2" tx2="dk2" accent1="accent1" accent2="accent2" accent3="accent3" accent4="accent4" accent5="accent5" accent6="accent6" hlink="hlink" folHlink="folHlink"/>
  <p:sldLayoutIdLst>
    <p:sldLayoutId id="2147483659" r:id="rId1"/>
    <p:sldLayoutId id="2147483650" r:id="rId2"/>
    <p:sldLayoutId id="2147483649" r:id="rId3"/>
    <p:sldLayoutId id="2147483651" r:id="rId4"/>
    <p:sldLayoutId id="2147483652" r:id="rId5"/>
    <p:sldLayoutId id="2147483653" r:id="rId6"/>
    <p:sldLayoutId id="2147483654" r:id="rId7"/>
    <p:sldLayoutId id="2147483660" r:id="rId8"/>
    <p:sldLayoutId id="2147483661" r:id="rId9"/>
    <p:sldLayoutId id="2147483665" r:id="rId10"/>
    <p:sldLayoutId id="2147483663" r:id="rId11"/>
    <p:sldLayoutId id="2147483681" r:id="rId12"/>
    <p:sldLayoutId id="2147483682" r:id="rId13"/>
    <p:sldLayoutId id="2147483684" r:id="rId14"/>
    <p:sldLayoutId id="2147483683" r:id="rId15"/>
    <p:sldLayoutId id="2147483685" r:id="rId16"/>
    <p:sldLayoutId id="2147483664"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6" r:id="rId33"/>
    <p:sldLayoutId id="2147483687" r:id="rId34"/>
    <p:sldLayoutId id="2147483688" r:id="rId35"/>
    <p:sldLayoutId id="2147483689" r:id="rId36"/>
    <p:sldLayoutId id="2147483690" r:id="rId37"/>
    <p:sldLayoutId id="2147483691" r:id="rId38"/>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12192000" cy="6858000"/>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Rectangle 3"/>
          <p:cNvSpPr/>
          <p:nvPr/>
        </p:nvSpPr>
        <p:spPr>
          <a:xfrm>
            <a:off x="2331519" y="4213830"/>
            <a:ext cx="7528962" cy="338554"/>
          </a:xfrm>
          <a:prstGeom prst="rect">
            <a:avLst/>
          </a:prstGeom>
        </p:spPr>
        <p:txBody>
          <a:bodyPr wrap="square">
            <a:spAutoFit/>
          </a:bodyPr>
          <a:lstStyle/>
          <a:p>
            <a:pPr algn="ctr"/>
            <a:r>
              <a:rPr lang="id-ID" sz="1600" spc="600" dirty="0">
                <a:latin typeface="Kelson Sans" panose="02000500000000000000" pitchFamily="50" charset="0"/>
                <a:ea typeface="Lato Black" panose="020F0502020204030203" pitchFamily="34" charset="0"/>
                <a:cs typeface="Lato Black" panose="020F0502020204030203" pitchFamily="34" charset="0"/>
              </a:rPr>
              <a:t>MINIMAL PRESENTATION  TEMPLATE</a:t>
            </a:r>
          </a:p>
        </p:txBody>
      </p:sp>
      <p:sp>
        <p:nvSpPr>
          <p:cNvPr id="5" name="Rectangle 4"/>
          <p:cNvSpPr/>
          <p:nvPr/>
        </p:nvSpPr>
        <p:spPr>
          <a:xfrm>
            <a:off x="2864868" y="2644170"/>
            <a:ext cx="6462264" cy="1569660"/>
          </a:xfrm>
          <a:prstGeom prst="rect">
            <a:avLst/>
          </a:prstGeom>
        </p:spPr>
        <p:txBody>
          <a:bodyPr wrap="square">
            <a:spAutoFit/>
          </a:bodyPr>
          <a:lstStyle/>
          <a:p>
            <a:pPr algn="ctr"/>
            <a:r>
              <a:rPr lang="id-ID" sz="9600" b="1" dirty="0">
                <a:latin typeface="Kelson Sans" panose="02000500000000000000" pitchFamily="50" charset="0"/>
                <a:ea typeface="Lato Black" panose="020F0502020204030203" pitchFamily="34" charset="0"/>
                <a:cs typeface="Lato Black" panose="020F0502020204030203" pitchFamily="34" charset="0"/>
              </a:rPr>
              <a:t>STRIKE</a:t>
            </a:r>
          </a:p>
        </p:txBody>
      </p:sp>
      <p:sp>
        <p:nvSpPr>
          <p:cNvPr id="3" name="Picture Placeholder 2"/>
          <p:cNvSpPr>
            <a:spLocks noGrp="1"/>
          </p:cNvSpPr>
          <p:nvPr>
            <p:ph type="pic" sz="quarter" idx="10"/>
          </p:nvPr>
        </p:nvSpPr>
        <p:spPr/>
      </p:sp>
    </p:spTree>
    <p:extLst>
      <p:ext uri="{BB962C8B-B14F-4D97-AF65-F5344CB8AC3E}">
        <p14:creationId xmlns:p14="http://schemas.microsoft.com/office/powerpoint/2010/main" val="6903253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7147328" y="2530715"/>
            <a:ext cx="1777597" cy="646331"/>
          </a:xfrm>
          <a:prstGeom prst="rect">
            <a:avLst/>
          </a:prstGeom>
        </p:spPr>
        <p:txBody>
          <a:bodyPr wrap="square">
            <a:spAutoFit/>
          </a:bodyPr>
          <a:lstStyle/>
          <a:p>
            <a:pPr lvl="0">
              <a:defRPr sz="1800" b="0" spc="0">
                <a:solidFill>
                  <a:srgbClr val="000000"/>
                </a:solidFill>
              </a:defRPr>
            </a:pPr>
            <a:r>
              <a:rPr lang="id-ID" sz="3600" dirty="0">
                <a:latin typeface="Kelson Sans" panose="02000500000000000000" pitchFamily="50" charset="0"/>
                <a:ea typeface="Lato Black" panose="020F0502020204030203" pitchFamily="34" charset="0"/>
                <a:cs typeface="Lato Black" panose="020F0502020204030203" pitchFamily="34" charset="0"/>
              </a:rPr>
              <a:t>MISSION</a:t>
            </a:r>
          </a:p>
        </p:txBody>
      </p:sp>
      <p:sp>
        <p:nvSpPr>
          <p:cNvPr id="21" name="Rectangle 20"/>
          <p:cNvSpPr/>
          <p:nvPr/>
        </p:nvSpPr>
        <p:spPr>
          <a:xfrm>
            <a:off x="7147328" y="3915710"/>
            <a:ext cx="3520672" cy="1131079"/>
          </a:xfrm>
          <a:prstGeom prst="rect">
            <a:avLst/>
          </a:prstGeom>
        </p:spPr>
        <p:txBody>
          <a:bodyPr wrap="square">
            <a:spAutoFit/>
          </a:bodyPr>
          <a:lstStyle/>
          <a:p>
            <a:pPr algn="just">
              <a:lnSpc>
                <a:spcPct val="150000"/>
              </a:lnSpc>
            </a:pPr>
            <a:r>
              <a:rPr lang="id-ID" sz="900" i="0" dirty="0">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llentesque nunc orci eu enim, eget in fringilla vitae, et ero</a:t>
            </a:r>
            <a:r>
              <a:rPr lang="id-ID" sz="900" dirty="0">
                <a:latin typeface="Lato" panose="020F0502020204030203" pitchFamily="34" charset="0"/>
                <a:ea typeface="Lato" panose="020F0502020204030203" pitchFamily="34" charset="0"/>
                <a:cs typeface="Lato" panose="020F0502020204030203" pitchFamily="34" charset="0"/>
              </a:rPr>
              <a:t>, </a:t>
            </a:r>
          </a:p>
        </p:txBody>
      </p:sp>
      <p:sp>
        <p:nvSpPr>
          <p:cNvPr id="22" name="Rectangle 21"/>
          <p:cNvSpPr/>
          <p:nvPr/>
        </p:nvSpPr>
        <p:spPr>
          <a:xfrm>
            <a:off x="7147328" y="3638711"/>
            <a:ext cx="1034647" cy="276999"/>
          </a:xfrm>
          <a:prstGeom prst="rect">
            <a:avLst/>
          </a:prstGeom>
        </p:spPr>
        <p:txBody>
          <a:bodyPr wrap="square">
            <a:spAutoFit/>
          </a:bodyPr>
          <a:lstStyle/>
          <a:p>
            <a:pPr lvl="0">
              <a:defRPr sz="1800" b="0" spc="0">
                <a:solidFill>
                  <a:srgbClr val="000000"/>
                </a:solidFill>
              </a:defRPr>
            </a:pPr>
            <a:r>
              <a:rPr lang="id-ID" sz="1200" dirty="0">
                <a:latin typeface="Kelson Sans" panose="02000500000000000000" pitchFamily="50" charset="0"/>
                <a:ea typeface="Lato Black" panose="020F0502020204030203" pitchFamily="34" charset="0"/>
                <a:cs typeface="Lato Black" panose="020F0502020204030203" pitchFamily="34" charset="0"/>
              </a:rPr>
              <a:t>Subtitle Here</a:t>
            </a:r>
          </a:p>
        </p:txBody>
      </p:sp>
      <p:sp>
        <p:nvSpPr>
          <p:cNvPr id="10" name="Rectangle 9"/>
          <p:cNvSpPr/>
          <p:nvPr/>
        </p:nvSpPr>
        <p:spPr>
          <a:xfrm>
            <a:off x="1171316" y="1190625"/>
            <a:ext cx="2203966" cy="2016126"/>
          </a:xfrm>
          <a:prstGeom prst="rect">
            <a:avLst/>
          </a:prstGeom>
          <a:solidFill>
            <a:srgbClr val="F9F9F9">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Rectangle 22"/>
          <p:cNvSpPr/>
          <p:nvPr/>
        </p:nvSpPr>
        <p:spPr>
          <a:xfrm>
            <a:off x="3870067" y="1190625"/>
            <a:ext cx="2203966" cy="2016126"/>
          </a:xfrm>
          <a:prstGeom prst="rect">
            <a:avLst/>
          </a:prstGeom>
          <a:solidFill>
            <a:srgbClr val="F9F9F9">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4" name="Rectangle 23"/>
          <p:cNvSpPr/>
          <p:nvPr/>
        </p:nvSpPr>
        <p:spPr>
          <a:xfrm>
            <a:off x="3870065" y="3651250"/>
            <a:ext cx="2203966" cy="2016126"/>
          </a:xfrm>
          <a:prstGeom prst="rect">
            <a:avLst/>
          </a:prstGeom>
          <a:solidFill>
            <a:srgbClr val="F9F9F9">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5" name="Rectangle 24"/>
          <p:cNvSpPr/>
          <p:nvPr/>
        </p:nvSpPr>
        <p:spPr>
          <a:xfrm>
            <a:off x="1163510" y="3651250"/>
            <a:ext cx="2203966" cy="2016126"/>
          </a:xfrm>
          <a:prstGeom prst="rect">
            <a:avLst/>
          </a:prstGeom>
          <a:solidFill>
            <a:srgbClr val="F9F9F9">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Shape 5060"/>
          <p:cNvSpPr/>
          <p:nvPr/>
        </p:nvSpPr>
        <p:spPr>
          <a:xfrm>
            <a:off x="4759765" y="1986350"/>
            <a:ext cx="424567" cy="424676"/>
          </a:xfrm>
          <a:custGeom>
            <a:avLst/>
            <a:gdLst/>
            <a:ahLst/>
            <a:cxnLst/>
            <a:rect l="0" t="0" r="0" b="0"/>
            <a:pathLst>
              <a:path w="120000" h="120000" extrusionOk="0">
                <a:moveTo>
                  <a:pt x="59750" y="0"/>
                </a:moveTo>
                <a:lnTo>
                  <a:pt x="59750" y="0"/>
                </a:lnTo>
                <a:cubicBezTo>
                  <a:pt x="26750" y="2250"/>
                  <a:pt x="0" y="28750"/>
                  <a:pt x="0" y="62000"/>
                </a:cubicBezTo>
                <a:cubicBezTo>
                  <a:pt x="0" y="93000"/>
                  <a:pt x="26750" y="119750"/>
                  <a:pt x="59750" y="119750"/>
                </a:cubicBezTo>
                <a:cubicBezTo>
                  <a:pt x="93000" y="119750"/>
                  <a:pt x="119750" y="93000"/>
                  <a:pt x="119750" y="60000"/>
                </a:cubicBezTo>
                <a:cubicBezTo>
                  <a:pt x="119750" y="26750"/>
                  <a:pt x="90750" y="0"/>
                  <a:pt x="59750" y="0"/>
                </a:cubicBezTo>
                <a:close/>
                <a:moveTo>
                  <a:pt x="59750" y="106500"/>
                </a:moveTo>
                <a:lnTo>
                  <a:pt x="59750" y="106500"/>
                </a:lnTo>
                <a:cubicBezTo>
                  <a:pt x="35500" y="108500"/>
                  <a:pt x="13250" y="86500"/>
                  <a:pt x="13250" y="62000"/>
                </a:cubicBezTo>
                <a:cubicBezTo>
                  <a:pt x="13250" y="35500"/>
                  <a:pt x="33250" y="13250"/>
                  <a:pt x="59750" y="13250"/>
                </a:cubicBezTo>
                <a:cubicBezTo>
                  <a:pt x="84000" y="13250"/>
                  <a:pt x="106500" y="33250"/>
                  <a:pt x="106500" y="60000"/>
                </a:cubicBezTo>
                <a:cubicBezTo>
                  <a:pt x="106500" y="86500"/>
                  <a:pt x="86250" y="106500"/>
                  <a:pt x="59750" y="106500"/>
                </a:cubicBezTo>
                <a:close/>
                <a:moveTo>
                  <a:pt x="30750" y="88500"/>
                </a:moveTo>
                <a:lnTo>
                  <a:pt x="30750" y="88500"/>
                </a:lnTo>
                <a:cubicBezTo>
                  <a:pt x="30750" y="88500"/>
                  <a:pt x="59750" y="84250"/>
                  <a:pt x="70750" y="73250"/>
                </a:cubicBezTo>
                <a:cubicBezTo>
                  <a:pt x="84000" y="60000"/>
                  <a:pt x="88500" y="31000"/>
                  <a:pt x="88500" y="31000"/>
                </a:cubicBezTo>
                <a:cubicBezTo>
                  <a:pt x="88500" y="31000"/>
                  <a:pt x="59750" y="35500"/>
                  <a:pt x="46500" y="48750"/>
                </a:cubicBezTo>
                <a:cubicBezTo>
                  <a:pt x="35500" y="60000"/>
                  <a:pt x="30750" y="88500"/>
                  <a:pt x="30750" y="88500"/>
                </a:cubicBezTo>
                <a:close/>
                <a:moveTo>
                  <a:pt x="53250" y="53250"/>
                </a:moveTo>
                <a:lnTo>
                  <a:pt x="53250" y="53250"/>
                </a:lnTo>
                <a:cubicBezTo>
                  <a:pt x="59750" y="48750"/>
                  <a:pt x="68500" y="44500"/>
                  <a:pt x="77500" y="42250"/>
                </a:cubicBezTo>
                <a:cubicBezTo>
                  <a:pt x="75250" y="51000"/>
                  <a:pt x="70750" y="62000"/>
                  <a:pt x="66500" y="66500"/>
                </a:cubicBezTo>
                <a:cubicBezTo>
                  <a:pt x="62000" y="68750"/>
                  <a:pt x="57500" y="68750"/>
                  <a:pt x="53250" y="66500"/>
                </a:cubicBezTo>
                <a:cubicBezTo>
                  <a:pt x="51000" y="62000"/>
                  <a:pt x="51000" y="57750"/>
                  <a:pt x="53250" y="53250"/>
                </a:cubicBezTo>
                <a:close/>
              </a:path>
            </a:pathLst>
          </a:custGeom>
          <a:solidFill>
            <a:srgbClr val="111111"/>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27" name="Shape 5064"/>
          <p:cNvSpPr/>
          <p:nvPr/>
        </p:nvSpPr>
        <p:spPr>
          <a:xfrm>
            <a:off x="2084429" y="2010327"/>
            <a:ext cx="377739" cy="377837"/>
          </a:xfrm>
          <a:custGeom>
            <a:avLst/>
            <a:gdLst/>
            <a:ahLst/>
            <a:cxnLst/>
            <a:rect l="0" t="0" r="0" b="0"/>
            <a:pathLst>
              <a:path w="120000" h="120000" extrusionOk="0">
                <a:moveTo>
                  <a:pt x="59718" y="0"/>
                </a:moveTo>
                <a:lnTo>
                  <a:pt x="59718" y="0"/>
                </a:lnTo>
                <a:cubicBezTo>
                  <a:pt x="27323" y="0"/>
                  <a:pt x="0" y="27323"/>
                  <a:pt x="0" y="59999"/>
                </a:cubicBezTo>
                <a:cubicBezTo>
                  <a:pt x="0" y="94647"/>
                  <a:pt x="27323" y="119718"/>
                  <a:pt x="59718" y="119718"/>
                </a:cubicBezTo>
                <a:cubicBezTo>
                  <a:pt x="92112" y="119718"/>
                  <a:pt x="119718" y="94647"/>
                  <a:pt x="119718" y="59999"/>
                </a:cubicBezTo>
                <a:cubicBezTo>
                  <a:pt x="119718" y="27323"/>
                  <a:pt x="92112" y="0"/>
                  <a:pt x="59718" y="0"/>
                </a:cubicBezTo>
                <a:close/>
                <a:moveTo>
                  <a:pt x="64507" y="109859"/>
                </a:moveTo>
                <a:lnTo>
                  <a:pt x="64507" y="109859"/>
                </a:lnTo>
                <a:cubicBezTo>
                  <a:pt x="64507" y="82253"/>
                  <a:pt x="64507" y="82253"/>
                  <a:pt x="64507" y="82253"/>
                </a:cubicBezTo>
                <a:cubicBezTo>
                  <a:pt x="54647" y="82253"/>
                  <a:pt x="54647" y="82253"/>
                  <a:pt x="54647" y="82253"/>
                </a:cubicBezTo>
                <a:cubicBezTo>
                  <a:pt x="54647" y="109859"/>
                  <a:pt x="54647" y="109859"/>
                  <a:pt x="54647" y="109859"/>
                </a:cubicBezTo>
                <a:cubicBezTo>
                  <a:pt x="32112" y="107042"/>
                  <a:pt x="12394" y="87323"/>
                  <a:pt x="9859" y="64788"/>
                </a:cubicBezTo>
                <a:cubicBezTo>
                  <a:pt x="37183" y="64788"/>
                  <a:pt x="37183" y="64788"/>
                  <a:pt x="37183" y="64788"/>
                </a:cubicBezTo>
                <a:cubicBezTo>
                  <a:pt x="37183" y="54929"/>
                  <a:pt x="37183" y="54929"/>
                  <a:pt x="37183" y="54929"/>
                </a:cubicBezTo>
                <a:cubicBezTo>
                  <a:pt x="9859" y="54929"/>
                  <a:pt x="9859" y="54929"/>
                  <a:pt x="9859" y="54929"/>
                </a:cubicBezTo>
                <a:cubicBezTo>
                  <a:pt x="12394" y="32394"/>
                  <a:pt x="32112" y="14929"/>
                  <a:pt x="54647" y="12394"/>
                </a:cubicBezTo>
                <a:cubicBezTo>
                  <a:pt x="54647" y="40000"/>
                  <a:pt x="54647" y="40000"/>
                  <a:pt x="54647" y="40000"/>
                </a:cubicBezTo>
                <a:cubicBezTo>
                  <a:pt x="64507" y="40000"/>
                  <a:pt x="64507" y="40000"/>
                  <a:pt x="64507" y="40000"/>
                </a:cubicBezTo>
                <a:cubicBezTo>
                  <a:pt x="64507" y="12394"/>
                  <a:pt x="64507" y="12394"/>
                  <a:pt x="64507" y="12394"/>
                </a:cubicBezTo>
                <a:cubicBezTo>
                  <a:pt x="87323" y="14929"/>
                  <a:pt x="107042" y="32394"/>
                  <a:pt x="107042" y="54929"/>
                </a:cubicBezTo>
                <a:cubicBezTo>
                  <a:pt x="82253" y="54929"/>
                  <a:pt x="82253" y="54929"/>
                  <a:pt x="82253" y="54929"/>
                </a:cubicBezTo>
                <a:cubicBezTo>
                  <a:pt x="82253" y="64788"/>
                  <a:pt x="82253" y="64788"/>
                  <a:pt x="82253" y="64788"/>
                </a:cubicBezTo>
                <a:cubicBezTo>
                  <a:pt x="107042" y="64788"/>
                  <a:pt x="107042" y="64788"/>
                  <a:pt x="107042" y="64788"/>
                </a:cubicBezTo>
                <a:cubicBezTo>
                  <a:pt x="107042" y="87323"/>
                  <a:pt x="87323" y="107042"/>
                  <a:pt x="64507" y="109859"/>
                </a:cubicBezTo>
                <a:close/>
              </a:path>
            </a:pathLst>
          </a:custGeom>
          <a:solidFill>
            <a:srgbClr val="111111"/>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28" name="Shape 5076"/>
          <p:cNvSpPr/>
          <p:nvPr/>
        </p:nvSpPr>
        <p:spPr>
          <a:xfrm>
            <a:off x="4751960" y="4484446"/>
            <a:ext cx="440176" cy="349734"/>
          </a:xfrm>
          <a:custGeom>
            <a:avLst/>
            <a:gdLst/>
            <a:ahLst/>
            <a:cxnLst/>
            <a:rect l="0" t="0" r="0" b="0"/>
            <a:pathLst>
              <a:path w="120000" h="120000" extrusionOk="0">
                <a:moveTo>
                  <a:pt x="59879" y="45112"/>
                </a:moveTo>
                <a:lnTo>
                  <a:pt x="59879" y="45112"/>
                </a:lnTo>
                <a:cubicBezTo>
                  <a:pt x="49014" y="45112"/>
                  <a:pt x="42736" y="52932"/>
                  <a:pt x="42736" y="66466"/>
                </a:cubicBezTo>
                <a:cubicBezTo>
                  <a:pt x="42736" y="80000"/>
                  <a:pt x="49014" y="87819"/>
                  <a:pt x="59879" y="87819"/>
                </a:cubicBezTo>
                <a:cubicBezTo>
                  <a:pt x="70503" y="87819"/>
                  <a:pt x="77022" y="80000"/>
                  <a:pt x="77022" y="66466"/>
                </a:cubicBezTo>
                <a:cubicBezTo>
                  <a:pt x="77022" y="52932"/>
                  <a:pt x="70503" y="45112"/>
                  <a:pt x="59879" y="45112"/>
                </a:cubicBezTo>
                <a:close/>
                <a:moveTo>
                  <a:pt x="106720" y="21052"/>
                </a:moveTo>
                <a:lnTo>
                  <a:pt x="106720" y="21052"/>
                </a:lnTo>
                <a:cubicBezTo>
                  <a:pt x="93923" y="21052"/>
                  <a:pt x="93923" y="21052"/>
                  <a:pt x="93923" y="21052"/>
                </a:cubicBezTo>
                <a:cubicBezTo>
                  <a:pt x="91750" y="21052"/>
                  <a:pt x="89818" y="21052"/>
                  <a:pt x="87645" y="18345"/>
                </a:cubicBezTo>
                <a:cubicBezTo>
                  <a:pt x="85472" y="2406"/>
                  <a:pt x="85472" y="2406"/>
                  <a:pt x="85472" y="2406"/>
                </a:cubicBezTo>
                <a:cubicBezTo>
                  <a:pt x="83299" y="2406"/>
                  <a:pt x="81126" y="0"/>
                  <a:pt x="78953" y="0"/>
                </a:cubicBezTo>
                <a:cubicBezTo>
                  <a:pt x="38390" y="0"/>
                  <a:pt x="38390" y="0"/>
                  <a:pt x="38390" y="0"/>
                </a:cubicBezTo>
                <a:cubicBezTo>
                  <a:pt x="38390" y="0"/>
                  <a:pt x="36217" y="2406"/>
                  <a:pt x="34285" y="2406"/>
                </a:cubicBezTo>
                <a:cubicBezTo>
                  <a:pt x="29698" y="18345"/>
                  <a:pt x="29698" y="18345"/>
                  <a:pt x="29698" y="18345"/>
                </a:cubicBezTo>
                <a:cubicBezTo>
                  <a:pt x="29698" y="21052"/>
                  <a:pt x="27766" y="21052"/>
                  <a:pt x="25593" y="21052"/>
                </a:cubicBezTo>
                <a:cubicBezTo>
                  <a:pt x="12796" y="21052"/>
                  <a:pt x="12796" y="21052"/>
                  <a:pt x="12796" y="21052"/>
                </a:cubicBezTo>
                <a:cubicBezTo>
                  <a:pt x="4104" y="21052"/>
                  <a:pt x="0" y="29172"/>
                  <a:pt x="0" y="36992"/>
                </a:cubicBezTo>
                <a:cubicBezTo>
                  <a:pt x="0" y="103759"/>
                  <a:pt x="0" y="103759"/>
                  <a:pt x="0" y="103759"/>
                </a:cubicBezTo>
                <a:cubicBezTo>
                  <a:pt x="0" y="111879"/>
                  <a:pt x="4104" y="119699"/>
                  <a:pt x="12796" y="119699"/>
                </a:cubicBezTo>
                <a:cubicBezTo>
                  <a:pt x="106720" y="119699"/>
                  <a:pt x="106720" y="119699"/>
                  <a:pt x="106720" y="119699"/>
                </a:cubicBezTo>
                <a:cubicBezTo>
                  <a:pt x="113480" y="119699"/>
                  <a:pt x="119758" y="111879"/>
                  <a:pt x="119758" y="103759"/>
                </a:cubicBezTo>
                <a:cubicBezTo>
                  <a:pt x="119758" y="36992"/>
                  <a:pt x="119758" y="36992"/>
                  <a:pt x="119758" y="36992"/>
                </a:cubicBezTo>
                <a:cubicBezTo>
                  <a:pt x="119758" y="29172"/>
                  <a:pt x="113480" y="21052"/>
                  <a:pt x="106720" y="21052"/>
                </a:cubicBezTo>
                <a:close/>
                <a:moveTo>
                  <a:pt x="59879" y="103759"/>
                </a:moveTo>
                <a:lnTo>
                  <a:pt x="59879" y="103759"/>
                </a:lnTo>
                <a:cubicBezTo>
                  <a:pt x="42736" y="103759"/>
                  <a:pt x="29698" y="87819"/>
                  <a:pt x="29698" y="66466"/>
                </a:cubicBezTo>
                <a:cubicBezTo>
                  <a:pt x="29698" y="45112"/>
                  <a:pt x="42736" y="29172"/>
                  <a:pt x="59879" y="29172"/>
                </a:cubicBezTo>
                <a:cubicBezTo>
                  <a:pt x="77022" y="29172"/>
                  <a:pt x="89818" y="45112"/>
                  <a:pt x="89818" y="66466"/>
                </a:cubicBezTo>
                <a:cubicBezTo>
                  <a:pt x="89818" y="87819"/>
                  <a:pt x="77022" y="103759"/>
                  <a:pt x="59879" y="103759"/>
                </a:cubicBezTo>
                <a:close/>
                <a:moveTo>
                  <a:pt x="102615" y="47819"/>
                </a:moveTo>
                <a:lnTo>
                  <a:pt x="102615" y="47819"/>
                </a:lnTo>
                <a:cubicBezTo>
                  <a:pt x="100442" y="47819"/>
                  <a:pt x="98269" y="45112"/>
                  <a:pt x="98269" y="42406"/>
                </a:cubicBezTo>
                <a:cubicBezTo>
                  <a:pt x="98269" y="39699"/>
                  <a:pt x="100442" y="36992"/>
                  <a:pt x="102615" y="36992"/>
                </a:cubicBezTo>
                <a:cubicBezTo>
                  <a:pt x="104547" y="36992"/>
                  <a:pt x="106720" y="39699"/>
                  <a:pt x="106720" y="42406"/>
                </a:cubicBezTo>
                <a:cubicBezTo>
                  <a:pt x="106720" y="45112"/>
                  <a:pt x="104547" y="47819"/>
                  <a:pt x="102615" y="47819"/>
                </a:cubicBezTo>
                <a:close/>
              </a:path>
            </a:pathLst>
          </a:custGeom>
          <a:solidFill>
            <a:srgbClr val="111111"/>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31" name="Shape 5081"/>
          <p:cNvSpPr/>
          <p:nvPr/>
        </p:nvSpPr>
        <p:spPr>
          <a:xfrm>
            <a:off x="2068819" y="4456342"/>
            <a:ext cx="393349" cy="405942"/>
          </a:xfrm>
          <a:custGeom>
            <a:avLst/>
            <a:gdLst/>
            <a:ahLst/>
            <a:cxnLst/>
            <a:rect l="0" t="0" r="0" b="0"/>
            <a:pathLst>
              <a:path w="120000" h="120000" extrusionOk="0">
                <a:moveTo>
                  <a:pt x="67027" y="87532"/>
                </a:moveTo>
                <a:lnTo>
                  <a:pt x="67027" y="87532"/>
                </a:lnTo>
                <a:cubicBezTo>
                  <a:pt x="67027" y="78441"/>
                  <a:pt x="74324" y="73506"/>
                  <a:pt x="86486" y="66753"/>
                </a:cubicBezTo>
                <a:cubicBezTo>
                  <a:pt x="100810" y="57402"/>
                  <a:pt x="119729" y="45974"/>
                  <a:pt x="119729" y="18441"/>
                </a:cubicBezTo>
                <a:cubicBezTo>
                  <a:pt x="119729" y="16103"/>
                  <a:pt x="117297" y="13766"/>
                  <a:pt x="115135" y="13766"/>
                </a:cubicBezTo>
                <a:cubicBezTo>
                  <a:pt x="93513" y="13766"/>
                  <a:pt x="93513" y="13766"/>
                  <a:pt x="93513" y="13766"/>
                </a:cubicBezTo>
                <a:cubicBezTo>
                  <a:pt x="88648" y="7012"/>
                  <a:pt x="79189" y="0"/>
                  <a:pt x="60000" y="0"/>
                </a:cubicBezTo>
                <a:cubicBezTo>
                  <a:pt x="40810" y="0"/>
                  <a:pt x="31351" y="7012"/>
                  <a:pt x="26486" y="13766"/>
                </a:cubicBezTo>
                <a:cubicBezTo>
                  <a:pt x="4864" y="13766"/>
                  <a:pt x="4864" y="13766"/>
                  <a:pt x="4864" y="13766"/>
                </a:cubicBezTo>
                <a:cubicBezTo>
                  <a:pt x="2432" y="13766"/>
                  <a:pt x="0" y="16103"/>
                  <a:pt x="0" y="18441"/>
                </a:cubicBezTo>
                <a:cubicBezTo>
                  <a:pt x="0" y="45974"/>
                  <a:pt x="16756" y="57402"/>
                  <a:pt x="33513" y="66753"/>
                </a:cubicBezTo>
                <a:cubicBezTo>
                  <a:pt x="45675" y="73506"/>
                  <a:pt x="52702" y="78441"/>
                  <a:pt x="52702" y="87532"/>
                </a:cubicBezTo>
                <a:cubicBezTo>
                  <a:pt x="52702" y="96623"/>
                  <a:pt x="52702" y="96623"/>
                  <a:pt x="52702" y="96623"/>
                </a:cubicBezTo>
                <a:cubicBezTo>
                  <a:pt x="38378" y="98961"/>
                  <a:pt x="28918" y="103636"/>
                  <a:pt x="28918" y="108051"/>
                </a:cubicBezTo>
                <a:cubicBezTo>
                  <a:pt x="28918" y="115064"/>
                  <a:pt x="43243" y="119740"/>
                  <a:pt x="60000" y="119740"/>
                </a:cubicBezTo>
                <a:cubicBezTo>
                  <a:pt x="76486" y="119740"/>
                  <a:pt x="88648" y="115064"/>
                  <a:pt x="88648" y="108051"/>
                </a:cubicBezTo>
                <a:cubicBezTo>
                  <a:pt x="88648" y="103636"/>
                  <a:pt x="81621" y="98961"/>
                  <a:pt x="67027" y="96623"/>
                </a:cubicBezTo>
                <a:lnTo>
                  <a:pt x="67027" y="87532"/>
                </a:lnTo>
                <a:close/>
                <a:moveTo>
                  <a:pt x="86486" y="55064"/>
                </a:moveTo>
                <a:lnTo>
                  <a:pt x="86486" y="55064"/>
                </a:lnTo>
                <a:cubicBezTo>
                  <a:pt x="91081" y="48311"/>
                  <a:pt x="93513" y="36883"/>
                  <a:pt x="93513" y="23116"/>
                </a:cubicBezTo>
                <a:cubicBezTo>
                  <a:pt x="110270" y="23116"/>
                  <a:pt x="110270" y="23116"/>
                  <a:pt x="110270" y="23116"/>
                </a:cubicBezTo>
                <a:cubicBezTo>
                  <a:pt x="107837" y="39220"/>
                  <a:pt x="98378" y="48311"/>
                  <a:pt x="86486" y="55064"/>
                </a:cubicBezTo>
                <a:close/>
                <a:moveTo>
                  <a:pt x="60000" y="9350"/>
                </a:moveTo>
                <a:lnTo>
                  <a:pt x="60000" y="9350"/>
                </a:lnTo>
                <a:cubicBezTo>
                  <a:pt x="79189" y="9350"/>
                  <a:pt x="86486" y="16103"/>
                  <a:pt x="86486" y="18441"/>
                </a:cubicBezTo>
                <a:cubicBezTo>
                  <a:pt x="86486" y="20779"/>
                  <a:pt x="79189" y="27532"/>
                  <a:pt x="60000" y="29870"/>
                </a:cubicBezTo>
                <a:cubicBezTo>
                  <a:pt x="40810" y="27532"/>
                  <a:pt x="33513" y="20779"/>
                  <a:pt x="33513" y="18441"/>
                </a:cubicBezTo>
                <a:cubicBezTo>
                  <a:pt x="33513" y="16103"/>
                  <a:pt x="40810" y="9350"/>
                  <a:pt x="60000" y="9350"/>
                </a:cubicBezTo>
                <a:close/>
                <a:moveTo>
                  <a:pt x="9729" y="23116"/>
                </a:moveTo>
                <a:lnTo>
                  <a:pt x="9729" y="23116"/>
                </a:lnTo>
                <a:cubicBezTo>
                  <a:pt x="26486" y="23116"/>
                  <a:pt x="26486" y="23116"/>
                  <a:pt x="26486" y="23116"/>
                </a:cubicBezTo>
                <a:cubicBezTo>
                  <a:pt x="26486" y="36883"/>
                  <a:pt x="28918" y="48311"/>
                  <a:pt x="33513" y="55064"/>
                </a:cubicBezTo>
                <a:cubicBezTo>
                  <a:pt x="21621" y="48311"/>
                  <a:pt x="9729" y="39220"/>
                  <a:pt x="9729" y="23116"/>
                </a:cubicBezTo>
                <a:close/>
              </a:path>
            </a:pathLst>
          </a:custGeom>
          <a:solidFill>
            <a:srgbClr val="111111"/>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32" name="Rectangle 31"/>
          <p:cNvSpPr/>
          <p:nvPr/>
        </p:nvSpPr>
        <p:spPr>
          <a:xfrm>
            <a:off x="1748169" y="2513710"/>
            <a:ext cx="1034647" cy="276999"/>
          </a:xfrm>
          <a:prstGeom prst="rect">
            <a:avLst/>
          </a:prstGeom>
        </p:spPr>
        <p:txBody>
          <a:bodyPr wrap="square">
            <a:spAutoFit/>
          </a:bodyPr>
          <a:lstStyle/>
          <a:p>
            <a:pPr lvl="0" algn="ctr">
              <a:defRPr sz="1800" b="0" spc="0">
                <a:solidFill>
                  <a:srgbClr val="000000"/>
                </a:solidFill>
              </a:defRPr>
            </a:pPr>
            <a:r>
              <a:rPr lang="id-ID" sz="1200" dirty="0">
                <a:latin typeface="Kelson Sans" panose="02000500000000000000" pitchFamily="50" charset="0"/>
                <a:ea typeface="Lato Black" panose="020F0502020204030203" pitchFamily="34" charset="0"/>
                <a:cs typeface="Lato Black" panose="020F0502020204030203" pitchFamily="34" charset="0"/>
              </a:rPr>
              <a:t>TARGET</a:t>
            </a:r>
          </a:p>
        </p:txBody>
      </p:sp>
      <p:sp>
        <p:nvSpPr>
          <p:cNvPr id="33" name="Rectangle 32"/>
          <p:cNvSpPr/>
          <p:nvPr/>
        </p:nvSpPr>
        <p:spPr>
          <a:xfrm>
            <a:off x="1762125" y="4987830"/>
            <a:ext cx="1034647" cy="276999"/>
          </a:xfrm>
          <a:prstGeom prst="rect">
            <a:avLst/>
          </a:prstGeom>
        </p:spPr>
        <p:txBody>
          <a:bodyPr wrap="square">
            <a:spAutoFit/>
          </a:bodyPr>
          <a:lstStyle/>
          <a:p>
            <a:pPr lvl="0" algn="ctr">
              <a:defRPr sz="1800" b="0" spc="0">
                <a:solidFill>
                  <a:srgbClr val="000000"/>
                </a:solidFill>
              </a:defRPr>
            </a:pPr>
            <a:r>
              <a:rPr lang="id-ID" sz="1200" dirty="0">
                <a:latin typeface="Kelson Sans" panose="02000500000000000000" pitchFamily="50" charset="0"/>
                <a:ea typeface="Lato Black" panose="020F0502020204030203" pitchFamily="34" charset="0"/>
                <a:cs typeface="Lato Black" panose="020F0502020204030203" pitchFamily="34" charset="0"/>
              </a:rPr>
              <a:t>CHAMPION</a:t>
            </a:r>
          </a:p>
        </p:txBody>
      </p:sp>
      <p:sp>
        <p:nvSpPr>
          <p:cNvPr id="34" name="Rectangle 33"/>
          <p:cNvSpPr/>
          <p:nvPr/>
        </p:nvSpPr>
        <p:spPr>
          <a:xfrm>
            <a:off x="4454724" y="4987830"/>
            <a:ext cx="1034647" cy="276999"/>
          </a:xfrm>
          <a:prstGeom prst="rect">
            <a:avLst/>
          </a:prstGeom>
        </p:spPr>
        <p:txBody>
          <a:bodyPr wrap="square">
            <a:spAutoFit/>
          </a:bodyPr>
          <a:lstStyle/>
          <a:p>
            <a:pPr lvl="0" algn="ctr">
              <a:defRPr sz="1800" b="0" spc="0">
                <a:solidFill>
                  <a:srgbClr val="000000"/>
                </a:solidFill>
              </a:defRPr>
            </a:pPr>
            <a:r>
              <a:rPr lang="id-ID" sz="1200" dirty="0">
                <a:latin typeface="Kelson Sans" panose="02000500000000000000" pitchFamily="50" charset="0"/>
                <a:ea typeface="Lato Black" panose="020F0502020204030203" pitchFamily="34" charset="0"/>
                <a:cs typeface="Lato Black" panose="020F0502020204030203" pitchFamily="34" charset="0"/>
              </a:rPr>
              <a:t>GALLERY</a:t>
            </a:r>
          </a:p>
        </p:txBody>
      </p:sp>
      <p:sp>
        <p:nvSpPr>
          <p:cNvPr id="35" name="Rectangle 34"/>
          <p:cNvSpPr/>
          <p:nvPr/>
        </p:nvSpPr>
        <p:spPr>
          <a:xfrm>
            <a:off x="4448578" y="2513710"/>
            <a:ext cx="1034647" cy="276999"/>
          </a:xfrm>
          <a:prstGeom prst="rect">
            <a:avLst/>
          </a:prstGeom>
        </p:spPr>
        <p:txBody>
          <a:bodyPr wrap="square">
            <a:spAutoFit/>
          </a:bodyPr>
          <a:lstStyle/>
          <a:p>
            <a:pPr lvl="0" algn="ctr">
              <a:defRPr sz="1800" b="0" spc="0">
                <a:solidFill>
                  <a:srgbClr val="000000"/>
                </a:solidFill>
              </a:defRPr>
            </a:pPr>
            <a:r>
              <a:rPr lang="id-ID" sz="1200" dirty="0">
                <a:latin typeface="Kelson Sans" panose="02000500000000000000" pitchFamily="50" charset="0"/>
                <a:ea typeface="Lato Black" panose="020F0502020204030203" pitchFamily="34" charset="0"/>
                <a:cs typeface="Lato Black" panose="020F0502020204030203" pitchFamily="34" charset="0"/>
              </a:rPr>
              <a:t>COMPAS</a:t>
            </a:r>
          </a:p>
        </p:txBody>
      </p:sp>
      <p:sp>
        <p:nvSpPr>
          <p:cNvPr id="2" name="Picture Placeholder 1"/>
          <p:cNvSpPr>
            <a:spLocks noGrp="1"/>
          </p:cNvSpPr>
          <p:nvPr>
            <p:ph type="pic" sz="quarter" idx="11"/>
          </p:nvPr>
        </p:nvSpPr>
        <p:spPr/>
      </p:sp>
      <p:sp>
        <p:nvSpPr>
          <p:cNvPr id="3" name="Picture Placeholder 2"/>
          <p:cNvSpPr>
            <a:spLocks noGrp="1"/>
          </p:cNvSpPr>
          <p:nvPr>
            <p:ph type="pic" sz="quarter" idx="10"/>
          </p:nvPr>
        </p:nvSpPr>
        <p:spPr/>
      </p:sp>
      <p:sp>
        <p:nvSpPr>
          <p:cNvPr id="4" name="Picture Placeholder 3"/>
          <p:cNvSpPr>
            <a:spLocks noGrp="1"/>
          </p:cNvSpPr>
          <p:nvPr>
            <p:ph type="pic" sz="quarter" idx="13"/>
          </p:nvPr>
        </p:nvSpPr>
        <p:spPr/>
      </p:sp>
      <p:sp>
        <p:nvSpPr>
          <p:cNvPr id="5" name="Picture Placeholder 4"/>
          <p:cNvSpPr>
            <a:spLocks noGrp="1"/>
          </p:cNvSpPr>
          <p:nvPr>
            <p:ph type="pic" sz="quarter" idx="12"/>
          </p:nvPr>
        </p:nvSpPr>
        <p:spPr/>
      </p:sp>
    </p:spTree>
    <p:extLst>
      <p:ext uri="{BB962C8B-B14F-4D97-AF65-F5344CB8AC3E}">
        <p14:creationId xmlns:p14="http://schemas.microsoft.com/office/powerpoint/2010/main" val="40386275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175153" y="2571655"/>
            <a:ext cx="2749147" cy="646331"/>
          </a:xfrm>
          <a:prstGeom prst="rect">
            <a:avLst/>
          </a:prstGeom>
        </p:spPr>
        <p:txBody>
          <a:bodyPr wrap="square">
            <a:spAutoFit/>
          </a:bodyPr>
          <a:lstStyle/>
          <a:p>
            <a:pPr lvl="0">
              <a:defRPr sz="1800" b="0" spc="0">
                <a:solidFill>
                  <a:srgbClr val="000000"/>
                </a:solidFill>
              </a:defRPr>
            </a:pPr>
            <a:r>
              <a:rPr lang="id-ID" sz="3600" dirty="0">
                <a:latin typeface="Kelson Sans" panose="02000500000000000000" pitchFamily="50" charset="0"/>
                <a:ea typeface="Lato Black" panose="020F0502020204030203" pitchFamily="34" charset="0"/>
                <a:cs typeface="Lato Black" panose="020F0502020204030203" pitchFamily="34" charset="0"/>
              </a:rPr>
              <a:t>WHAT WE DO</a:t>
            </a:r>
          </a:p>
        </p:txBody>
      </p:sp>
      <p:sp>
        <p:nvSpPr>
          <p:cNvPr id="7" name="Rectangle 6"/>
          <p:cNvSpPr/>
          <p:nvPr/>
        </p:nvSpPr>
        <p:spPr>
          <a:xfrm>
            <a:off x="1175153" y="3849035"/>
            <a:ext cx="3520672" cy="1131079"/>
          </a:xfrm>
          <a:prstGeom prst="rect">
            <a:avLst/>
          </a:prstGeom>
        </p:spPr>
        <p:txBody>
          <a:bodyPr wrap="square">
            <a:spAutoFit/>
          </a:bodyPr>
          <a:lstStyle/>
          <a:p>
            <a:pPr algn="just">
              <a:lnSpc>
                <a:spcPct val="150000"/>
              </a:lnSpc>
            </a:pPr>
            <a:r>
              <a:rPr lang="id-ID" sz="900" i="0" dirty="0">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llentesque nunc orci eu enim, eget in fringilla vitae, et ero</a:t>
            </a:r>
            <a:r>
              <a:rPr lang="id-ID" sz="900" dirty="0">
                <a:latin typeface="Lato" panose="020F0502020204030203" pitchFamily="34" charset="0"/>
                <a:ea typeface="Lato" panose="020F0502020204030203" pitchFamily="34" charset="0"/>
                <a:cs typeface="Lato" panose="020F0502020204030203" pitchFamily="34" charset="0"/>
              </a:rPr>
              <a:t>, </a:t>
            </a:r>
          </a:p>
        </p:txBody>
      </p:sp>
      <p:sp>
        <p:nvSpPr>
          <p:cNvPr id="17" name="Rectangle 16"/>
          <p:cNvSpPr/>
          <p:nvPr/>
        </p:nvSpPr>
        <p:spPr>
          <a:xfrm>
            <a:off x="1175153" y="3572036"/>
            <a:ext cx="1034647" cy="276999"/>
          </a:xfrm>
          <a:prstGeom prst="rect">
            <a:avLst/>
          </a:prstGeom>
        </p:spPr>
        <p:txBody>
          <a:bodyPr wrap="square">
            <a:spAutoFit/>
          </a:bodyPr>
          <a:lstStyle/>
          <a:p>
            <a:pPr lvl="0">
              <a:defRPr sz="1800" b="0" spc="0">
                <a:solidFill>
                  <a:srgbClr val="000000"/>
                </a:solidFill>
              </a:defRPr>
            </a:pPr>
            <a:r>
              <a:rPr lang="id-ID" sz="1200" dirty="0">
                <a:latin typeface="Kelson Sans" panose="02000500000000000000" pitchFamily="50" charset="0"/>
                <a:ea typeface="Lato Black" panose="020F0502020204030203" pitchFamily="34" charset="0"/>
                <a:cs typeface="Lato Black" panose="020F0502020204030203" pitchFamily="34" charset="0"/>
              </a:rPr>
              <a:t>Subtitle Here</a:t>
            </a:r>
          </a:p>
        </p:txBody>
      </p:sp>
      <p:grpSp>
        <p:nvGrpSpPr>
          <p:cNvPr id="31" name="Group 30"/>
          <p:cNvGrpSpPr/>
          <p:nvPr/>
        </p:nvGrpSpPr>
        <p:grpSpPr>
          <a:xfrm>
            <a:off x="6284208" y="2701940"/>
            <a:ext cx="1518306" cy="1518306"/>
            <a:chOff x="6284208" y="2701940"/>
            <a:chExt cx="1518306" cy="1518306"/>
          </a:xfrm>
        </p:grpSpPr>
        <p:sp>
          <p:nvSpPr>
            <p:cNvPr id="22" name="Rounded Rectangle 21"/>
            <p:cNvSpPr/>
            <p:nvPr/>
          </p:nvSpPr>
          <p:spPr>
            <a:xfrm rot="2700000">
              <a:off x="6284208" y="2701940"/>
              <a:ext cx="1518306" cy="1518306"/>
            </a:xfrm>
            <a:prstGeom prst="roundRect">
              <a:avLst>
                <a:gd name="adj" fmla="val 7199"/>
              </a:avLst>
            </a:prstGeom>
            <a:solidFill>
              <a:srgbClr val="F9F9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1" name="Shape 4869"/>
            <p:cNvSpPr/>
            <p:nvPr/>
          </p:nvSpPr>
          <p:spPr>
            <a:xfrm>
              <a:off x="6810542" y="3197332"/>
              <a:ext cx="465638" cy="469157"/>
            </a:xfrm>
            <a:custGeom>
              <a:avLst/>
              <a:gdLst/>
              <a:ahLst/>
              <a:cxnLst/>
              <a:rect l="0" t="0" r="0" b="0"/>
              <a:pathLst>
                <a:path w="120000" h="120000" extrusionOk="0">
                  <a:moveTo>
                    <a:pt x="114019" y="65418"/>
                  </a:moveTo>
                  <a:lnTo>
                    <a:pt x="114019" y="65418"/>
                  </a:lnTo>
                  <a:cubicBezTo>
                    <a:pt x="108438" y="65418"/>
                    <a:pt x="108438" y="65418"/>
                    <a:pt x="108438" y="65418"/>
                  </a:cubicBezTo>
                  <a:cubicBezTo>
                    <a:pt x="105647" y="87684"/>
                    <a:pt x="88704" y="105812"/>
                    <a:pt x="66179" y="107192"/>
                  </a:cubicBezTo>
                  <a:cubicBezTo>
                    <a:pt x="66179" y="114285"/>
                    <a:pt x="66179" y="114285"/>
                    <a:pt x="66179" y="114285"/>
                  </a:cubicBezTo>
                  <a:cubicBezTo>
                    <a:pt x="66179" y="117044"/>
                    <a:pt x="63388" y="119802"/>
                    <a:pt x="60598" y="119802"/>
                  </a:cubicBezTo>
                  <a:cubicBezTo>
                    <a:pt x="56411" y="119802"/>
                    <a:pt x="55016" y="117044"/>
                    <a:pt x="55016" y="114285"/>
                  </a:cubicBezTo>
                  <a:cubicBezTo>
                    <a:pt x="55016" y="107192"/>
                    <a:pt x="55016" y="107192"/>
                    <a:pt x="55016" y="107192"/>
                  </a:cubicBezTo>
                  <a:cubicBezTo>
                    <a:pt x="32292" y="105812"/>
                    <a:pt x="14152" y="87684"/>
                    <a:pt x="11162" y="65418"/>
                  </a:cubicBezTo>
                  <a:cubicBezTo>
                    <a:pt x="5581" y="65418"/>
                    <a:pt x="5581" y="65418"/>
                    <a:pt x="5581" y="65418"/>
                  </a:cubicBezTo>
                  <a:cubicBezTo>
                    <a:pt x="2790" y="65418"/>
                    <a:pt x="0" y="62660"/>
                    <a:pt x="0" y="59901"/>
                  </a:cubicBezTo>
                  <a:cubicBezTo>
                    <a:pt x="0" y="57142"/>
                    <a:pt x="2790" y="54384"/>
                    <a:pt x="5581" y="54384"/>
                  </a:cubicBezTo>
                  <a:cubicBezTo>
                    <a:pt x="11162" y="54384"/>
                    <a:pt x="11162" y="54384"/>
                    <a:pt x="11162" y="54384"/>
                  </a:cubicBezTo>
                  <a:cubicBezTo>
                    <a:pt x="14152" y="32118"/>
                    <a:pt x="32292" y="13990"/>
                    <a:pt x="55016" y="12610"/>
                  </a:cubicBezTo>
                  <a:cubicBezTo>
                    <a:pt x="55016" y="5517"/>
                    <a:pt x="55016" y="5517"/>
                    <a:pt x="55016" y="5517"/>
                  </a:cubicBezTo>
                  <a:cubicBezTo>
                    <a:pt x="55016" y="2758"/>
                    <a:pt x="56411" y="0"/>
                    <a:pt x="60598" y="0"/>
                  </a:cubicBezTo>
                  <a:cubicBezTo>
                    <a:pt x="63388" y="0"/>
                    <a:pt x="66179" y="2758"/>
                    <a:pt x="66179" y="5517"/>
                  </a:cubicBezTo>
                  <a:cubicBezTo>
                    <a:pt x="66179" y="12610"/>
                    <a:pt x="66179" y="12610"/>
                    <a:pt x="66179" y="12610"/>
                  </a:cubicBezTo>
                  <a:cubicBezTo>
                    <a:pt x="88704" y="13990"/>
                    <a:pt x="105647" y="32118"/>
                    <a:pt x="108438" y="54384"/>
                  </a:cubicBezTo>
                  <a:cubicBezTo>
                    <a:pt x="114019" y="54384"/>
                    <a:pt x="114019" y="54384"/>
                    <a:pt x="114019" y="54384"/>
                  </a:cubicBezTo>
                  <a:cubicBezTo>
                    <a:pt x="118405" y="54384"/>
                    <a:pt x="119800" y="57142"/>
                    <a:pt x="119800" y="59901"/>
                  </a:cubicBezTo>
                  <a:cubicBezTo>
                    <a:pt x="119800" y="62660"/>
                    <a:pt x="118405" y="65418"/>
                    <a:pt x="114019" y="65418"/>
                  </a:cubicBezTo>
                  <a:close/>
                  <a:moveTo>
                    <a:pt x="85913" y="54384"/>
                  </a:moveTo>
                  <a:lnTo>
                    <a:pt x="85913" y="54384"/>
                  </a:lnTo>
                  <a:cubicBezTo>
                    <a:pt x="97076" y="54384"/>
                    <a:pt x="97076" y="54384"/>
                    <a:pt x="97076" y="54384"/>
                  </a:cubicBezTo>
                  <a:cubicBezTo>
                    <a:pt x="94285" y="37635"/>
                    <a:pt x="81727" y="25024"/>
                    <a:pt x="66179" y="23645"/>
                  </a:cubicBezTo>
                  <a:cubicBezTo>
                    <a:pt x="66179" y="33497"/>
                    <a:pt x="66179" y="33497"/>
                    <a:pt x="66179" y="33497"/>
                  </a:cubicBezTo>
                  <a:cubicBezTo>
                    <a:pt x="66179" y="37635"/>
                    <a:pt x="63388" y="39014"/>
                    <a:pt x="60598" y="39014"/>
                  </a:cubicBezTo>
                  <a:cubicBezTo>
                    <a:pt x="56411" y="39014"/>
                    <a:pt x="55016" y="37635"/>
                    <a:pt x="55016" y="33497"/>
                  </a:cubicBezTo>
                  <a:cubicBezTo>
                    <a:pt x="55016" y="23645"/>
                    <a:pt x="55016" y="23645"/>
                    <a:pt x="55016" y="23645"/>
                  </a:cubicBezTo>
                  <a:cubicBezTo>
                    <a:pt x="38073" y="25024"/>
                    <a:pt x="25315" y="37635"/>
                    <a:pt x="22524" y="54384"/>
                  </a:cubicBezTo>
                  <a:cubicBezTo>
                    <a:pt x="33687" y="54384"/>
                    <a:pt x="33687" y="54384"/>
                    <a:pt x="33687" y="54384"/>
                  </a:cubicBezTo>
                  <a:cubicBezTo>
                    <a:pt x="36677" y="54384"/>
                    <a:pt x="39468" y="57142"/>
                    <a:pt x="39468" y="59901"/>
                  </a:cubicBezTo>
                  <a:cubicBezTo>
                    <a:pt x="39468" y="62660"/>
                    <a:pt x="36677" y="65418"/>
                    <a:pt x="33687" y="65418"/>
                  </a:cubicBezTo>
                  <a:cubicBezTo>
                    <a:pt x="22524" y="65418"/>
                    <a:pt x="22524" y="65418"/>
                    <a:pt x="22524" y="65418"/>
                  </a:cubicBezTo>
                  <a:cubicBezTo>
                    <a:pt x="25315" y="82167"/>
                    <a:pt x="38073" y="94778"/>
                    <a:pt x="55016" y="96157"/>
                  </a:cubicBezTo>
                  <a:cubicBezTo>
                    <a:pt x="55016" y="86305"/>
                    <a:pt x="55016" y="86305"/>
                    <a:pt x="55016" y="86305"/>
                  </a:cubicBezTo>
                  <a:cubicBezTo>
                    <a:pt x="55016" y="82167"/>
                    <a:pt x="56411" y="80788"/>
                    <a:pt x="60598" y="80788"/>
                  </a:cubicBezTo>
                  <a:cubicBezTo>
                    <a:pt x="63388" y="80788"/>
                    <a:pt x="66179" y="82167"/>
                    <a:pt x="66179" y="86305"/>
                  </a:cubicBezTo>
                  <a:cubicBezTo>
                    <a:pt x="66179" y="96157"/>
                    <a:pt x="66179" y="96157"/>
                    <a:pt x="66179" y="96157"/>
                  </a:cubicBezTo>
                  <a:cubicBezTo>
                    <a:pt x="81727" y="94778"/>
                    <a:pt x="94285" y="82167"/>
                    <a:pt x="97076" y="65418"/>
                  </a:cubicBezTo>
                  <a:cubicBezTo>
                    <a:pt x="85913" y="65418"/>
                    <a:pt x="85913" y="65418"/>
                    <a:pt x="85913" y="65418"/>
                  </a:cubicBezTo>
                  <a:cubicBezTo>
                    <a:pt x="83122" y="65418"/>
                    <a:pt x="80332" y="62660"/>
                    <a:pt x="80332" y="59901"/>
                  </a:cubicBezTo>
                  <a:cubicBezTo>
                    <a:pt x="80332" y="57142"/>
                    <a:pt x="83122" y="54384"/>
                    <a:pt x="85913" y="54384"/>
                  </a:cubicBezTo>
                  <a:close/>
                  <a:moveTo>
                    <a:pt x="60598" y="65418"/>
                  </a:moveTo>
                  <a:lnTo>
                    <a:pt x="60598" y="65418"/>
                  </a:lnTo>
                  <a:cubicBezTo>
                    <a:pt x="56411" y="65418"/>
                    <a:pt x="55016" y="62660"/>
                    <a:pt x="55016" y="59901"/>
                  </a:cubicBezTo>
                  <a:cubicBezTo>
                    <a:pt x="55016" y="57142"/>
                    <a:pt x="56411" y="54384"/>
                    <a:pt x="60598" y="54384"/>
                  </a:cubicBezTo>
                  <a:cubicBezTo>
                    <a:pt x="63388" y="54384"/>
                    <a:pt x="66179" y="57142"/>
                    <a:pt x="66179" y="59901"/>
                  </a:cubicBezTo>
                  <a:cubicBezTo>
                    <a:pt x="66179" y="62660"/>
                    <a:pt x="63388" y="65418"/>
                    <a:pt x="60598" y="65418"/>
                  </a:cubicBezTo>
                  <a:close/>
                </a:path>
              </a:pathLst>
            </a:custGeom>
            <a:solidFill>
              <a:srgbClr val="11111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grpSp>
      <p:grpSp>
        <p:nvGrpSpPr>
          <p:cNvPr id="30" name="Group 29"/>
          <p:cNvGrpSpPr/>
          <p:nvPr/>
        </p:nvGrpSpPr>
        <p:grpSpPr>
          <a:xfrm>
            <a:off x="7791862" y="1135498"/>
            <a:ext cx="1567628" cy="1567628"/>
            <a:chOff x="7791862" y="1135498"/>
            <a:chExt cx="1567628" cy="1567628"/>
          </a:xfrm>
        </p:grpSpPr>
        <p:sp>
          <p:nvSpPr>
            <p:cNvPr id="24" name="Rounded Rectangle 23"/>
            <p:cNvSpPr/>
            <p:nvPr/>
          </p:nvSpPr>
          <p:spPr>
            <a:xfrm rot="2700000">
              <a:off x="7791862" y="1135498"/>
              <a:ext cx="1567628" cy="1567628"/>
            </a:xfrm>
            <a:prstGeom prst="roundRect">
              <a:avLst>
                <a:gd name="adj" fmla="val 7199"/>
              </a:avLst>
            </a:prstGeom>
            <a:solidFill>
              <a:srgbClr val="F9F9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9" name="Shape 4867"/>
            <p:cNvSpPr/>
            <p:nvPr/>
          </p:nvSpPr>
          <p:spPr>
            <a:xfrm>
              <a:off x="8370334" y="1692198"/>
              <a:ext cx="410682" cy="413789"/>
            </a:xfrm>
            <a:custGeom>
              <a:avLst/>
              <a:gdLst/>
              <a:ahLst/>
              <a:cxnLst/>
              <a:rect l="0" t="0" r="0" b="0"/>
              <a:pathLst>
                <a:path w="120000" h="120000" extrusionOk="0">
                  <a:moveTo>
                    <a:pt x="59202" y="119802"/>
                  </a:moveTo>
                  <a:lnTo>
                    <a:pt x="59202" y="119802"/>
                  </a:lnTo>
                  <a:cubicBezTo>
                    <a:pt x="26710" y="119802"/>
                    <a:pt x="0" y="93399"/>
                    <a:pt x="0" y="59901"/>
                  </a:cubicBezTo>
                  <a:cubicBezTo>
                    <a:pt x="0" y="26403"/>
                    <a:pt x="26710" y="0"/>
                    <a:pt x="59202" y="0"/>
                  </a:cubicBezTo>
                  <a:cubicBezTo>
                    <a:pt x="92890" y="0"/>
                    <a:pt x="119800" y="26403"/>
                    <a:pt x="119800" y="59901"/>
                  </a:cubicBezTo>
                  <a:cubicBezTo>
                    <a:pt x="119800" y="93399"/>
                    <a:pt x="92890" y="119802"/>
                    <a:pt x="59202" y="119802"/>
                  </a:cubicBezTo>
                  <a:close/>
                  <a:moveTo>
                    <a:pt x="92890" y="25024"/>
                  </a:moveTo>
                  <a:lnTo>
                    <a:pt x="92890" y="25024"/>
                  </a:lnTo>
                  <a:cubicBezTo>
                    <a:pt x="92890" y="25024"/>
                    <a:pt x="92890" y="25024"/>
                    <a:pt x="92890" y="23645"/>
                  </a:cubicBezTo>
                  <a:lnTo>
                    <a:pt x="91495" y="23645"/>
                  </a:lnTo>
                  <a:cubicBezTo>
                    <a:pt x="91495" y="23645"/>
                    <a:pt x="91495" y="23645"/>
                    <a:pt x="91495" y="25024"/>
                  </a:cubicBezTo>
                  <a:cubicBezTo>
                    <a:pt x="91495" y="25024"/>
                    <a:pt x="91495" y="25024"/>
                    <a:pt x="92890" y="25024"/>
                  </a:cubicBezTo>
                  <a:cubicBezTo>
                    <a:pt x="92890" y="26403"/>
                    <a:pt x="92890" y="26403"/>
                    <a:pt x="91495" y="26403"/>
                  </a:cubicBezTo>
                  <a:cubicBezTo>
                    <a:pt x="91495" y="27783"/>
                    <a:pt x="91495" y="27783"/>
                    <a:pt x="91495" y="27783"/>
                  </a:cubicBezTo>
                  <a:lnTo>
                    <a:pt x="90099" y="27783"/>
                  </a:lnTo>
                  <a:cubicBezTo>
                    <a:pt x="90099" y="27783"/>
                    <a:pt x="90099" y="27783"/>
                    <a:pt x="91495" y="27783"/>
                  </a:cubicBezTo>
                  <a:cubicBezTo>
                    <a:pt x="91495" y="27783"/>
                    <a:pt x="91495" y="27783"/>
                    <a:pt x="92890" y="27783"/>
                  </a:cubicBezTo>
                  <a:cubicBezTo>
                    <a:pt x="92890" y="26403"/>
                    <a:pt x="92890" y="26403"/>
                    <a:pt x="92890" y="26403"/>
                  </a:cubicBezTo>
                  <a:cubicBezTo>
                    <a:pt x="92890" y="25024"/>
                    <a:pt x="92890" y="25024"/>
                    <a:pt x="94485" y="25024"/>
                  </a:cubicBezTo>
                  <a:lnTo>
                    <a:pt x="92890" y="25024"/>
                  </a:lnTo>
                  <a:close/>
                  <a:moveTo>
                    <a:pt x="94485" y="26403"/>
                  </a:moveTo>
                  <a:lnTo>
                    <a:pt x="94485" y="26403"/>
                  </a:lnTo>
                  <a:close/>
                  <a:moveTo>
                    <a:pt x="108438" y="66798"/>
                  </a:moveTo>
                  <a:lnTo>
                    <a:pt x="108438" y="66798"/>
                  </a:lnTo>
                  <a:cubicBezTo>
                    <a:pt x="108438" y="65418"/>
                    <a:pt x="108438" y="64039"/>
                    <a:pt x="108438" y="64039"/>
                  </a:cubicBezTo>
                  <a:cubicBezTo>
                    <a:pt x="108438" y="62660"/>
                    <a:pt x="108438" y="64039"/>
                    <a:pt x="107043" y="64039"/>
                  </a:cubicBezTo>
                  <a:cubicBezTo>
                    <a:pt x="107043" y="62660"/>
                    <a:pt x="107043" y="62660"/>
                    <a:pt x="107043" y="62660"/>
                  </a:cubicBezTo>
                  <a:cubicBezTo>
                    <a:pt x="107043" y="62660"/>
                    <a:pt x="107043" y="62660"/>
                    <a:pt x="107043" y="64039"/>
                  </a:cubicBezTo>
                  <a:cubicBezTo>
                    <a:pt x="107043" y="64039"/>
                    <a:pt x="105647" y="65418"/>
                    <a:pt x="107043" y="65418"/>
                  </a:cubicBezTo>
                  <a:cubicBezTo>
                    <a:pt x="107043" y="66798"/>
                    <a:pt x="107043" y="66798"/>
                    <a:pt x="108438" y="66798"/>
                  </a:cubicBezTo>
                  <a:close/>
                  <a:moveTo>
                    <a:pt x="12757" y="71133"/>
                  </a:moveTo>
                  <a:lnTo>
                    <a:pt x="12757" y="71133"/>
                  </a:lnTo>
                  <a:cubicBezTo>
                    <a:pt x="14152" y="71133"/>
                    <a:pt x="14152" y="71133"/>
                    <a:pt x="14152" y="71133"/>
                  </a:cubicBezTo>
                  <a:cubicBezTo>
                    <a:pt x="14152" y="69753"/>
                    <a:pt x="14152" y="69753"/>
                    <a:pt x="14152" y="69753"/>
                  </a:cubicBezTo>
                  <a:cubicBezTo>
                    <a:pt x="14152" y="69753"/>
                    <a:pt x="14152" y="69753"/>
                    <a:pt x="12757" y="69753"/>
                  </a:cubicBezTo>
                  <a:lnTo>
                    <a:pt x="12757" y="71133"/>
                  </a:lnTo>
                  <a:cubicBezTo>
                    <a:pt x="12757" y="69753"/>
                    <a:pt x="12757" y="69753"/>
                    <a:pt x="12757" y="69753"/>
                  </a:cubicBezTo>
                  <a:cubicBezTo>
                    <a:pt x="12757" y="69753"/>
                    <a:pt x="12757" y="69753"/>
                    <a:pt x="11362" y="69753"/>
                  </a:cubicBezTo>
                  <a:cubicBezTo>
                    <a:pt x="12757" y="71133"/>
                    <a:pt x="12757" y="71133"/>
                    <a:pt x="12757" y="71133"/>
                  </a:cubicBezTo>
                  <a:close/>
                  <a:moveTo>
                    <a:pt x="14152" y="53004"/>
                  </a:moveTo>
                  <a:lnTo>
                    <a:pt x="14152" y="53004"/>
                  </a:lnTo>
                  <a:close/>
                  <a:moveTo>
                    <a:pt x="14152" y="44532"/>
                  </a:moveTo>
                  <a:lnTo>
                    <a:pt x="14152" y="44532"/>
                  </a:lnTo>
                  <a:lnTo>
                    <a:pt x="14152" y="43152"/>
                  </a:lnTo>
                  <a:lnTo>
                    <a:pt x="14152" y="44532"/>
                  </a:lnTo>
                  <a:close/>
                  <a:moveTo>
                    <a:pt x="26710" y="25024"/>
                  </a:moveTo>
                  <a:lnTo>
                    <a:pt x="26710" y="25024"/>
                  </a:lnTo>
                  <a:cubicBezTo>
                    <a:pt x="26710" y="25024"/>
                    <a:pt x="26710" y="25024"/>
                    <a:pt x="25315" y="25024"/>
                  </a:cubicBezTo>
                  <a:cubicBezTo>
                    <a:pt x="26710" y="25024"/>
                    <a:pt x="26710" y="25024"/>
                    <a:pt x="26710" y="25024"/>
                  </a:cubicBezTo>
                  <a:close/>
                  <a:moveTo>
                    <a:pt x="25315" y="26403"/>
                  </a:moveTo>
                  <a:lnTo>
                    <a:pt x="25315" y="26403"/>
                  </a:lnTo>
                  <a:close/>
                  <a:moveTo>
                    <a:pt x="38073" y="16748"/>
                  </a:moveTo>
                  <a:lnTo>
                    <a:pt x="38073" y="16748"/>
                  </a:lnTo>
                  <a:lnTo>
                    <a:pt x="39468" y="16748"/>
                  </a:lnTo>
                  <a:lnTo>
                    <a:pt x="38073" y="16748"/>
                  </a:lnTo>
                  <a:cubicBezTo>
                    <a:pt x="39468" y="16748"/>
                    <a:pt x="39468" y="16748"/>
                    <a:pt x="39468" y="16748"/>
                  </a:cubicBezTo>
                  <a:lnTo>
                    <a:pt x="39468" y="18128"/>
                  </a:lnTo>
                  <a:lnTo>
                    <a:pt x="39468" y="16748"/>
                  </a:lnTo>
                  <a:cubicBezTo>
                    <a:pt x="38073" y="16748"/>
                    <a:pt x="38073" y="18128"/>
                    <a:pt x="38073" y="18128"/>
                  </a:cubicBezTo>
                  <a:cubicBezTo>
                    <a:pt x="38073" y="18128"/>
                    <a:pt x="38073" y="18128"/>
                    <a:pt x="38073" y="16748"/>
                  </a:cubicBezTo>
                  <a:cubicBezTo>
                    <a:pt x="38073" y="18128"/>
                    <a:pt x="38073" y="18128"/>
                    <a:pt x="38073" y="18128"/>
                  </a:cubicBezTo>
                  <a:cubicBezTo>
                    <a:pt x="38073" y="18128"/>
                    <a:pt x="38073" y="18128"/>
                    <a:pt x="39468" y="18128"/>
                  </a:cubicBezTo>
                  <a:lnTo>
                    <a:pt x="38073" y="18128"/>
                  </a:lnTo>
                  <a:lnTo>
                    <a:pt x="39468" y="18128"/>
                  </a:lnTo>
                  <a:lnTo>
                    <a:pt x="38073" y="18128"/>
                  </a:lnTo>
                  <a:cubicBezTo>
                    <a:pt x="39468" y="18128"/>
                    <a:pt x="39468" y="18128"/>
                    <a:pt x="39468" y="18128"/>
                  </a:cubicBezTo>
                  <a:cubicBezTo>
                    <a:pt x="39468" y="18128"/>
                    <a:pt x="40863" y="19507"/>
                    <a:pt x="39468" y="19507"/>
                  </a:cubicBezTo>
                  <a:lnTo>
                    <a:pt x="38073" y="19507"/>
                  </a:lnTo>
                  <a:lnTo>
                    <a:pt x="39468" y="19507"/>
                  </a:lnTo>
                  <a:cubicBezTo>
                    <a:pt x="38073" y="19507"/>
                    <a:pt x="38073" y="19507"/>
                    <a:pt x="38073" y="19507"/>
                  </a:cubicBezTo>
                  <a:cubicBezTo>
                    <a:pt x="38073" y="20886"/>
                    <a:pt x="36677" y="20886"/>
                    <a:pt x="38073" y="20886"/>
                  </a:cubicBezTo>
                  <a:cubicBezTo>
                    <a:pt x="38073" y="19507"/>
                    <a:pt x="38073" y="19507"/>
                    <a:pt x="38073" y="19507"/>
                  </a:cubicBezTo>
                  <a:cubicBezTo>
                    <a:pt x="38073" y="20886"/>
                    <a:pt x="38073" y="20886"/>
                    <a:pt x="38073" y="20886"/>
                  </a:cubicBezTo>
                  <a:lnTo>
                    <a:pt x="39468" y="20886"/>
                  </a:lnTo>
                  <a:cubicBezTo>
                    <a:pt x="39468" y="20886"/>
                    <a:pt x="39468" y="20886"/>
                    <a:pt x="40863" y="20886"/>
                  </a:cubicBezTo>
                  <a:cubicBezTo>
                    <a:pt x="42259" y="20886"/>
                    <a:pt x="42259" y="20886"/>
                    <a:pt x="42259" y="20886"/>
                  </a:cubicBezTo>
                  <a:cubicBezTo>
                    <a:pt x="42259" y="22266"/>
                    <a:pt x="42259" y="22266"/>
                    <a:pt x="42259" y="22266"/>
                  </a:cubicBezTo>
                  <a:cubicBezTo>
                    <a:pt x="42259" y="22266"/>
                    <a:pt x="40863" y="22266"/>
                    <a:pt x="40863" y="20886"/>
                  </a:cubicBezTo>
                  <a:cubicBezTo>
                    <a:pt x="40863" y="22266"/>
                    <a:pt x="42259" y="22266"/>
                    <a:pt x="40863" y="22266"/>
                  </a:cubicBezTo>
                  <a:cubicBezTo>
                    <a:pt x="39468" y="20886"/>
                    <a:pt x="39468" y="20886"/>
                    <a:pt x="39468" y="20886"/>
                  </a:cubicBezTo>
                  <a:lnTo>
                    <a:pt x="39468" y="22266"/>
                  </a:lnTo>
                  <a:cubicBezTo>
                    <a:pt x="38073" y="20886"/>
                    <a:pt x="38073" y="20886"/>
                    <a:pt x="38073" y="20886"/>
                  </a:cubicBezTo>
                  <a:cubicBezTo>
                    <a:pt x="38073" y="20886"/>
                    <a:pt x="38073" y="20886"/>
                    <a:pt x="38073" y="22266"/>
                  </a:cubicBezTo>
                  <a:cubicBezTo>
                    <a:pt x="39468" y="22266"/>
                    <a:pt x="39468" y="22266"/>
                    <a:pt x="39468" y="22266"/>
                  </a:cubicBezTo>
                  <a:lnTo>
                    <a:pt x="39468" y="20886"/>
                  </a:lnTo>
                  <a:cubicBezTo>
                    <a:pt x="39468" y="22266"/>
                    <a:pt x="39468" y="22266"/>
                    <a:pt x="39468" y="22266"/>
                  </a:cubicBezTo>
                  <a:lnTo>
                    <a:pt x="38073" y="22266"/>
                  </a:lnTo>
                  <a:cubicBezTo>
                    <a:pt x="39468" y="22266"/>
                    <a:pt x="38073" y="22266"/>
                    <a:pt x="38073" y="23645"/>
                  </a:cubicBezTo>
                  <a:cubicBezTo>
                    <a:pt x="38073" y="23645"/>
                    <a:pt x="38073" y="22266"/>
                    <a:pt x="39468" y="22266"/>
                  </a:cubicBezTo>
                  <a:lnTo>
                    <a:pt x="39468" y="23645"/>
                  </a:lnTo>
                  <a:cubicBezTo>
                    <a:pt x="39468" y="23645"/>
                    <a:pt x="39468" y="23645"/>
                    <a:pt x="39468" y="22266"/>
                  </a:cubicBezTo>
                  <a:lnTo>
                    <a:pt x="40863" y="22266"/>
                  </a:lnTo>
                  <a:cubicBezTo>
                    <a:pt x="40863" y="22266"/>
                    <a:pt x="40863" y="22266"/>
                    <a:pt x="42259" y="22266"/>
                  </a:cubicBezTo>
                  <a:lnTo>
                    <a:pt x="40863" y="22266"/>
                  </a:lnTo>
                  <a:cubicBezTo>
                    <a:pt x="40863" y="23645"/>
                    <a:pt x="40863" y="23645"/>
                    <a:pt x="42259" y="23645"/>
                  </a:cubicBezTo>
                  <a:cubicBezTo>
                    <a:pt x="40863" y="23645"/>
                    <a:pt x="40863" y="23645"/>
                    <a:pt x="40863" y="23645"/>
                  </a:cubicBezTo>
                  <a:lnTo>
                    <a:pt x="40863" y="25024"/>
                  </a:lnTo>
                  <a:cubicBezTo>
                    <a:pt x="39468" y="25024"/>
                    <a:pt x="39468" y="25024"/>
                    <a:pt x="39468" y="25024"/>
                  </a:cubicBezTo>
                  <a:cubicBezTo>
                    <a:pt x="39468" y="25024"/>
                    <a:pt x="39468" y="25024"/>
                    <a:pt x="38073" y="25024"/>
                  </a:cubicBezTo>
                  <a:lnTo>
                    <a:pt x="38073" y="26403"/>
                  </a:lnTo>
                  <a:cubicBezTo>
                    <a:pt x="38073" y="26403"/>
                    <a:pt x="38073" y="26403"/>
                    <a:pt x="38073" y="27783"/>
                  </a:cubicBezTo>
                  <a:cubicBezTo>
                    <a:pt x="38073" y="27783"/>
                    <a:pt x="38073" y="27783"/>
                    <a:pt x="36677" y="27783"/>
                  </a:cubicBezTo>
                  <a:cubicBezTo>
                    <a:pt x="36677" y="27783"/>
                    <a:pt x="36677" y="29359"/>
                    <a:pt x="35282" y="29359"/>
                  </a:cubicBezTo>
                  <a:cubicBezTo>
                    <a:pt x="35282" y="29359"/>
                    <a:pt x="35282" y="29359"/>
                    <a:pt x="35282" y="27783"/>
                  </a:cubicBezTo>
                  <a:cubicBezTo>
                    <a:pt x="35282" y="27783"/>
                    <a:pt x="35282" y="27783"/>
                    <a:pt x="35282" y="29359"/>
                  </a:cubicBezTo>
                  <a:cubicBezTo>
                    <a:pt x="33887" y="29359"/>
                    <a:pt x="35282" y="29359"/>
                    <a:pt x="33887" y="29359"/>
                  </a:cubicBezTo>
                  <a:cubicBezTo>
                    <a:pt x="33887" y="29359"/>
                    <a:pt x="33887" y="29359"/>
                    <a:pt x="35282" y="29359"/>
                  </a:cubicBezTo>
                  <a:cubicBezTo>
                    <a:pt x="33887" y="29359"/>
                    <a:pt x="33887" y="29359"/>
                    <a:pt x="33887" y="29359"/>
                  </a:cubicBezTo>
                  <a:cubicBezTo>
                    <a:pt x="33887" y="30738"/>
                    <a:pt x="33887" y="29359"/>
                    <a:pt x="33887" y="30738"/>
                  </a:cubicBezTo>
                  <a:lnTo>
                    <a:pt x="35282" y="30738"/>
                  </a:lnTo>
                  <a:cubicBezTo>
                    <a:pt x="33887" y="30738"/>
                    <a:pt x="33887" y="30738"/>
                    <a:pt x="33887" y="30738"/>
                  </a:cubicBezTo>
                  <a:cubicBezTo>
                    <a:pt x="33887" y="30738"/>
                    <a:pt x="33887" y="30738"/>
                    <a:pt x="33887" y="32118"/>
                  </a:cubicBezTo>
                  <a:cubicBezTo>
                    <a:pt x="33887" y="32118"/>
                    <a:pt x="33887" y="32118"/>
                    <a:pt x="33887" y="33497"/>
                  </a:cubicBezTo>
                  <a:cubicBezTo>
                    <a:pt x="33887" y="33497"/>
                    <a:pt x="33887" y="33497"/>
                    <a:pt x="33887" y="34876"/>
                  </a:cubicBezTo>
                  <a:cubicBezTo>
                    <a:pt x="33887" y="34876"/>
                    <a:pt x="33887" y="34876"/>
                    <a:pt x="32491" y="34876"/>
                  </a:cubicBezTo>
                  <a:lnTo>
                    <a:pt x="33887" y="34876"/>
                  </a:lnTo>
                  <a:cubicBezTo>
                    <a:pt x="33887" y="34876"/>
                    <a:pt x="33887" y="34876"/>
                    <a:pt x="32491" y="34876"/>
                  </a:cubicBezTo>
                  <a:cubicBezTo>
                    <a:pt x="30897" y="34876"/>
                    <a:pt x="32491" y="34876"/>
                    <a:pt x="30897" y="34876"/>
                  </a:cubicBezTo>
                  <a:lnTo>
                    <a:pt x="32491" y="34876"/>
                  </a:lnTo>
                  <a:lnTo>
                    <a:pt x="30897" y="34876"/>
                  </a:lnTo>
                  <a:lnTo>
                    <a:pt x="30897" y="33497"/>
                  </a:lnTo>
                  <a:lnTo>
                    <a:pt x="30897" y="34876"/>
                  </a:lnTo>
                  <a:cubicBezTo>
                    <a:pt x="30897" y="34876"/>
                    <a:pt x="30897" y="34876"/>
                    <a:pt x="29501" y="34876"/>
                  </a:cubicBezTo>
                  <a:lnTo>
                    <a:pt x="29501" y="33497"/>
                  </a:lnTo>
                  <a:cubicBezTo>
                    <a:pt x="29501" y="34876"/>
                    <a:pt x="29501" y="33497"/>
                    <a:pt x="29501" y="33497"/>
                  </a:cubicBezTo>
                  <a:lnTo>
                    <a:pt x="29501" y="34876"/>
                  </a:lnTo>
                  <a:cubicBezTo>
                    <a:pt x="28106" y="34876"/>
                    <a:pt x="28106" y="34876"/>
                    <a:pt x="28106" y="33497"/>
                  </a:cubicBezTo>
                  <a:cubicBezTo>
                    <a:pt x="28106" y="33497"/>
                    <a:pt x="29501" y="33497"/>
                    <a:pt x="28106" y="33497"/>
                  </a:cubicBezTo>
                  <a:cubicBezTo>
                    <a:pt x="28106" y="32118"/>
                    <a:pt x="28106" y="32118"/>
                    <a:pt x="28106" y="32118"/>
                  </a:cubicBezTo>
                  <a:lnTo>
                    <a:pt x="28106" y="33497"/>
                  </a:lnTo>
                  <a:cubicBezTo>
                    <a:pt x="28106" y="33497"/>
                    <a:pt x="28106" y="33497"/>
                    <a:pt x="28106" y="32118"/>
                  </a:cubicBezTo>
                  <a:lnTo>
                    <a:pt x="28106" y="33497"/>
                  </a:lnTo>
                  <a:cubicBezTo>
                    <a:pt x="26710" y="32118"/>
                    <a:pt x="28106" y="32118"/>
                    <a:pt x="28106" y="32118"/>
                  </a:cubicBezTo>
                  <a:cubicBezTo>
                    <a:pt x="28106" y="32118"/>
                    <a:pt x="28106" y="32118"/>
                    <a:pt x="26710" y="32118"/>
                  </a:cubicBezTo>
                  <a:cubicBezTo>
                    <a:pt x="26710" y="32118"/>
                    <a:pt x="26710" y="32118"/>
                    <a:pt x="28106" y="32118"/>
                  </a:cubicBezTo>
                  <a:cubicBezTo>
                    <a:pt x="28106" y="32118"/>
                    <a:pt x="28106" y="32118"/>
                    <a:pt x="28106" y="30738"/>
                  </a:cubicBezTo>
                  <a:cubicBezTo>
                    <a:pt x="28106" y="32118"/>
                    <a:pt x="28106" y="32118"/>
                    <a:pt x="28106" y="32118"/>
                  </a:cubicBezTo>
                  <a:cubicBezTo>
                    <a:pt x="26710" y="32118"/>
                    <a:pt x="26710" y="32118"/>
                    <a:pt x="26710" y="32118"/>
                  </a:cubicBezTo>
                  <a:cubicBezTo>
                    <a:pt x="26710" y="32118"/>
                    <a:pt x="26710" y="32118"/>
                    <a:pt x="26710" y="30738"/>
                  </a:cubicBezTo>
                  <a:cubicBezTo>
                    <a:pt x="26710" y="30738"/>
                    <a:pt x="26710" y="30738"/>
                    <a:pt x="28106" y="30738"/>
                  </a:cubicBezTo>
                  <a:cubicBezTo>
                    <a:pt x="28106" y="30738"/>
                    <a:pt x="28106" y="30738"/>
                    <a:pt x="26710" y="30738"/>
                  </a:cubicBezTo>
                  <a:lnTo>
                    <a:pt x="26710" y="32118"/>
                  </a:lnTo>
                  <a:cubicBezTo>
                    <a:pt x="26710" y="32118"/>
                    <a:pt x="26710" y="32118"/>
                    <a:pt x="26710" y="30738"/>
                  </a:cubicBezTo>
                  <a:cubicBezTo>
                    <a:pt x="26710" y="30738"/>
                    <a:pt x="26710" y="30738"/>
                    <a:pt x="25315" y="30738"/>
                  </a:cubicBezTo>
                  <a:lnTo>
                    <a:pt x="25315" y="29359"/>
                  </a:lnTo>
                  <a:lnTo>
                    <a:pt x="26710" y="29359"/>
                  </a:lnTo>
                  <a:cubicBezTo>
                    <a:pt x="26710" y="29359"/>
                    <a:pt x="26710" y="29359"/>
                    <a:pt x="28106" y="29359"/>
                  </a:cubicBezTo>
                  <a:cubicBezTo>
                    <a:pt x="26710" y="29359"/>
                    <a:pt x="26710" y="29359"/>
                    <a:pt x="26710" y="29359"/>
                  </a:cubicBezTo>
                  <a:lnTo>
                    <a:pt x="25315" y="29359"/>
                  </a:lnTo>
                  <a:lnTo>
                    <a:pt x="26710" y="29359"/>
                  </a:lnTo>
                  <a:cubicBezTo>
                    <a:pt x="25315" y="29359"/>
                    <a:pt x="25315" y="29359"/>
                    <a:pt x="25315" y="29359"/>
                  </a:cubicBezTo>
                  <a:cubicBezTo>
                    <a:pt x="25315" y="27783"/>
                    <a:pt x="26710" y="27783"/>
                    <a:pt x="26710" y="27783"/>
                  </a:cubicBezTo>
                  <a:cubicBezTo>
                    <a:pt x="25315" y="27783"/>
                    <a:pt x="25315" y="27783"/>
                    <a:pt x="25315" y="27783"/>
                  </a:cubicBezTo>
                  <a:cubicBezTo>
                    <a:pt x="25315" y="27783"/>
                    <a:pt x="25315" y="27783"/>
                    <a:pt x="26710" y="27783"/>
                  </a:cubicBezTo>
                  <a:lnTo>
                    <a:pt x="25315" y="27783"/>
                  </a:lnTo>
                  <a:lnTo>
                    <a:pt x="26710" y="27783"/>
                  </a:lnTo>
                  <a:cubicBezTo>
                    <a:pt x="25315" y="27783"/>
                    <a:pt x="25315" y="27783"/>
                    <a:pt x="25315" y="27783"/>
                  </a:cubicBezTo>
                  <a:cubicBezTo>
                    <a:pt x="25315" y="27783"/>
                    <a:pt x="25315" y="27783"/>
                    <a:pt x="26710" y="27783"/>
                  </a:cubicBezTo>
                  <a:cubicBezTo>
                    <a:pt x="25315" y="27783"/>
                    <a:pt x="25315" y="27783"/>
                    <a:pt x="25315" y="27783"/>
                  </a:cubicBezTo>
                  <a:cubicBezTo>
                    <a:pt x="25315" y="27783"/>
                    <a:pt x="25315" y="27783"/>
                    <a:pt x="26710" y="26403"/>
                  </a:cubicBezTo>
                  <a:cubicBezTo>
                    <a:pt x="26710" y="25024"/>
                    <a:pt x="26710" y="25024"/>
                    <a:pt x="26710" y="25024"/>
                  </a:cubicBezTo>
                  <a:lnTo>
                    <a:pt x="25315" y="25024"/>
                  </a:lnTo>
                  <a:cubicBezTo>
                    <a:pt x="25315" y="25024"/>
                    <a:pt x="25315" y="25024"/>
                    <a:pt x="26710" y="26403"/>
                  </a:cubicBezTo>
                  <a:cubicBezTo>
                    <a:pt x="26710" y="26403"/>
                    <a:pt x="26710" y="26403"/>
                    <a:pt x="25315" y="26403"/>
                  </a:cubicBezTo>
                  <a:cubicBezTo>
                    <a:pt x="23920" y="27783"/>
                    <a:pt x="22524" y="29359"/>
                    <a:pt x="21129" y="30738"/>
                  </a:cubicBezTo>
                  <a:lnTo>
                    <a:pt x="22524" y="30738"/>
                  </a:lnTo>
                  <a:cubicBezTo>
                    <a:pt x="22524" y="30738"/>
                    <a:pt x="22524" y="32118"/>
                    <a:pt x="23920" y="32118"/>
                  </a:cubicBezTo>
                  <a:cubicBezTo>
                    <a:pt x="22524" y="32118"/>
                    <a:pt x="22524" y="32118"/>
                    <a:pt x="22524" y="32118"/>
                  </a:cubicBezTo>
                  <a:lnTo>
                    <a:pt x="22524" y="33497"/>
                  </a:lnTo>
                  <a:lnTo>
                    <a:pt x="21129" y="33497"/>
                  </a:lnTo>
                  <a:cubicBezTo>
                    <a:pt x="21129" y="32118"/>
                    <a:pt x="21129" y="32118"/>
                    <a:pt x="21129" y="32118"/>
                  </a:cubicBezTo>
                  <a:lnTo>
                    <a:pt x="19734" y="32118"/>
                  </a:lnTo>
                  <a:lnTo>
                    <a:pt x="19734" y="33497"/>
                  </a:lnTo>
                  <a:cubicBezTo>
                    <a:pt x="19734" y="33497"/>
                    <a:pt x="19734" y="33497"/>
                    <a:pt x="21129" y="33497"/>
                  </a:cubicBezTo>
                  <a:cubicBezTo>
                    <a:pt x="21129" y="33497"/>
                    <a:pt x="21129" y="33497"/>
                    <a:pt x="21129" y="34876"/>
                  </a:cubicBezTo>
                  <a:lnTo>
                    <a:pt x="21129" y="33497"/>
                  </a:lnTo>
                  <a:cubicBezTo>
                    <a:pt x="21129" y="34876"/>
                    <a:pt x="21129" y="34876"/>
                    <a:pt x="21129" y="34876"/>
                  </a:cubicBezTo>
                  <a:cubicBezTo>
                    <a:pt x="19734" y="34876"/>
                    <a:pt x="19734" y="34876"/>
                    <a:pt x="19734" y="33497"/>
                  </a:cubicBezTo>
                  <a:lnTo>
                    <a:pt x="19734" y="34876"/>
                  </a:lnTo>
                  <a:lnTo>
                    <a:pt x="19734" y="33497"/>
                  </a:lnTo>
                  <a:cubicBezTo>
                    <a:pt x="19734" y="34876"/>
                    <a:pt x="19734" y="34876"/>
                    <a:pt x="19734" y="34876"/>
                  </a:cubicBezTo>
                  <a:cubicBezTo>
                    <a:pt x="19734" y="34876"/>
                    <a:pt x="21129" y="34876"/>
                    <a:pt x="21129" y="36256"/>
                  </a:cubicBezTo>
                  <a:cubicBezTo>
                    <a:pt x="19734" y="36256"/>
                    <a:pt x="19734" y="34876"/>
                    <a:pt x="19734" y="34876"/>
                  </a:cubicBezTo>
                  <a:cubicBezTo>
                    <a:pt x="19734" y="34876"/>
                    <a:pt x="19734" y="34876"/>
                    <a:pt x="18338" y="34876"/>
                  </a:cubicBezTo>
                  <a:cubicBezTo>
                    <a:pt x="18338" y="34876"/>
                    <a:pt x="16943" y="34876"/>
                    <a:pt x="16943" y="36256"/>
                  </a:cubicBezTo>
                  <a:cubicBezTo>
                    <a:pt x="18338" y="36256"/>
                    <a:pt x="18338" y="36256"/>
                    <a:pt x="18338" y="36256"/>
                  </a:cubicBezTo>
                  <a:lnTo>
                    <a:pt x="18338" y="37635"/>
                  </a:lnTo>
                  <a:cubicBezTo>
                    <a:pt x="18338" y="37635"/>
                    <a:pt x="18338" y="37635"/>
                    <a:pt x="18338" y="39014"/>
                  </a:cubicBezTo>
                  <a:cubicBezTo>
                    <a:pt x="18338" y="37635"/>
                    <a:pt x="19734" y="37635"/>
                    <a:pt x="19734" y="39014"/>
                  </a:cubicBezTo>
                  <a:lnTo>
                    <a:pt x="19734" y="37635"/>
                  </a:lnTo>
                  <a:cubicBezTo>
                    <a:pt x="21129" y="37635"/>
                    <a:pt x="21129" y="39014"/>
                    <a:pt x="21129" y="39014"/>
                  </a:cubicBezTo>
                  <a:cubicBezTo>
                    <a:pt x="21129" y="37635"/>
                    <a:pt x="21129" y="37635"/>
                    <a:pt x="21129" y="37635"/>
                  </a:cubicBezTo>
                  <a:lnTo>
                    <a:pt x="22524" y="37635"/>
                  </a:lnTo>
                  <a:cubicBezTo>
                    <a:pt x="22524" y="39014"/>
                    <a:pt x="22524" y="39014"/>
                    <a:pt x="22524" y="39014"/>
                  </a:cubicBezTo>
                  <a:cubicBezTo>
                    <a:pt x="22524" y="39014"/>
                    <a:pt x="22524" y="39014"/>
                    <a:pt x="22524" y="40394"/>
                  </a:cubicBezTo>
                  <a:cubicBezTo>
                    <a:pt x="22524" y="40394"/>
                    <a:pt x="22524" y="39014"/>
                    <a:pt x="22524" y="40394"/>
                  </a:cubicBezTo>
                  <a:cubicBezTo>
                    <a:pt x="23920" y="40394"/>
                    <a:pt x="23920" y="40394"/>
                    <a:pt x="23920" y="40394"/>
                  </a:cubicBezTo>
                  <a:cubicBezTo>
                    <a:pt x="23920" y="40394"/>
                    <a:pt x="23920" y="41773"/>
                    <a:pt x="25315" y="41773"/>
                  </a:cubicBezTo>
                  <a:cubicBezTo>
                    <a:pt x="23920" y="41773"/>
                    <a:pt x="23920" y="41773"/>
                    <a:pt x="23920" y="41773"/>
                  </a:cubicBezTo>
                  <a:cubicBezTo>
                    <a:pt x="25315" y="41773"/>
                    <a:pt x="25315" y="41773"/>
                    <a:pt x="25315" y="41773"/>
                  </a:cubicBezTo>
                  <a:lnTo>
                    <a:pt x="26710" y="41773"/>
                  </a:lnTo>
                  <a:cubicBezTo>
                    <a:pt x="26710" y="43152"/>
                    <a:pt x="26710" y="43152"/>
                    <a:pt x="26710" y="43152"/>
                  </a:cubicBezTo>
                  <a:lnTo>
                    <a:pt x="25315" y="43152"/>
                  </a:lnTo>
                  <a:cubicBezTo>
                    <a:pt x="23920" y="44532"/>
                    <a:pt x="23920" y="44532"/>
                    <a:pt x="23920" y="44532"/>
                  </a:cubicBezTo>
                  <a:cubicBezTo>
                    <a:pt x="23920" y="44532"/>
                    <a:pt x="23920" y="44532"/>
                    <a:pt x="22524" y="44532"/>
                  </a:cubicBezTo>
                  <a:lnTo>
                    <a:pt x="21129" y="44532"/>
                  </a:lnTo>
                  <a:cubicBezTo>
                    <a:pt x="21129" y="44532"/>
                    <a:pt x="21129" y="44532"/>
                    <a:pt x="19734" y="44532"/>
                  </a:cubicBezTo>
                  <a:cubicBezTo>
                    <a:pt x="19734" y="44532"/>
                    <a:pt x="19734" y="44532"/>
                    <a:pt x="19734" y="45911"/>
                  </a:cubicBezTo>
                  <a:cubicBezTo>
                    <a:pt x="18338" y="45911"/>
                    <a:pt x="18338" y="45911"/>
                    <a:pt x="18338" y="47290"/>
                  </a:cubicBezTo>
                  <a:lnTo>
                    <a:pt x="18338" y="45911"/>
                  </a:lnTo>
                  <a:cubicBezTo>
                    <a:pt x="19734" y="45911"/>
                    <a:pt x="19734" y="45911"/>
                    <a:pt x="19734" y="45911"/>
                  </a:cubicBezTo>
                  <a:cubicBezTo>
                    <a:pt x="21129" y="44532"/>
                    <a:pt x="21129" y="44532"/>
                    <a:pt x="21129" y="45911"/>
                  </a:cubicBezTo>
                  <a:cubicBezTo>
                    <a:pt x="21129" y="45911"/>
                    <a:pt x="21129" y="45911"/>
                    <a:pt x="19734" y="45911"/>
                  </a:cubicBezTo>
                  <a:cubicBezTo>
                    <a:pt x="21129" y="45911"/>
                    <a:pt x="21129" y="45911"/>
                    <a:pt x="21129" y="45911"/>
                  </a:cubicBezTo>
                  <a:cubicBezTo>
                    <a:pt x="21129" y="45911"/>
                    <a:pt x="21129" y="45911"/>
                    <a:pt x="21129" y="47290"/>
                  </a:cubicBezTo>
                  <a:cubicBezTo>
                    <a:pt x="21129" y="47290"/>
                    <a:pt x="21129" y="47290"/>
                    <a:pt x="22524" y="47290"/>
                  </a:cubicBezTo>
                  <a:cubicBezTo>
                    <a:pt x="22524" y="47290"/>
                    <a:pt x="22524" y="47290"/>
                    <a:pt x="21129" y="47290"/>
                  </a:cubicBezTo>
                  <a:cubicBezTo>
                    <a:pt x="21129" y="47290"/>
                    <a:pt x="21129" y="47290"/>
                    <a:pt x="22524" y="47290"/>
                  </a:cubicBezTo>
                  <a:cubicBezTo>
                    <a:pt x="23920" y="47290"/>
                    <a:pt x="23920" y="47290"/>
                    <a:pt x="23920" y="47290"/>
                  </a:cubicBezTo>
                  <a:cubicBezTo>
                    <a:pt x="22524" y="47290"/>
                    <a:pt x="23920" y="47290"/>
                    <a:pt x="22524" y="47290"/>
                  </a:cubicBezTo>
                  <a:cubicBezTo>
                    <a:pt x="22524" y="47290"/>
                    <a:pt x="22524" y="47290"/>
                    <a:pt x="22524" y="48669"/>
                  </a:cubicBezTo>
                  <a:lnTo>
                    <a:pt x="22524" y="47290"/>
                  </a:lnTo>
                  <a:cubicBezTo>
                    <a:pt x="22524" y="48669"/>
                    <a:pt x="22524" y="48669"/>
                    <a:pt x="22524" y="48669"/>
                  </a:cubicBezTo>
                  <a:cubicBezTo>
                    <a:pt x="22524" y="48669"/>
                    <a:pt x="22524" y="48669"/>
                    <a:pt x="21129" y="48669"/>
                  </a:cubicBezTo>
                  <a:lnTo>
                    <a:pt x="21129" y="47290"/>
                  </a:lnTo>
                  <a:cubicBezTo>
                    <a:pt x="21129" y="47290"/>
                    <a:pt x="21129" y="47290"/>
                    <a:pt x="21129" y="48669"/>
                  </a:cubicBezTo>
                  <a:lnTo>
                    <a:pt x="21129" y="47290"/>
                  </a:lnTo>
                  <a:lnTo>
                    <a:pt x="22524" y="47290"/>
                  </a:lnTo>
                  <a:cubicBezTo>
                    <a:pt x="21129" y="47290"/>
                    <a:pt x="21129" y="47290"/>
                    <a:pt x="21129" y="47290"/>
                  </a:cubicBezTo>
                  <a:cubicBezTo>
                    <a:pt x="21129" y="47290"/>
                    <a:pt x="21129" y="48669"/>
                    <a:pt x="19734" y="48669"/>
                  </a:cubicBezTo>
                  <a:cubicBezTo>
                    <a:pt x="19734" y="47290"/>
                    <a:pt x="19734" y="47290"/>
                    <a:pt x="19734" y="48669"/>
                  </a:cubicBezTo>
                  <a:lnTo>
                    <a:pt x="19734" y="47290"/>
                  </a:lnTo>
                  <a:cubicBezTo>
                    <a:pt x="19734" y="48669"/>
                    <a:pt x="19734" y="48669"/>
                    <a:pt x="19734" y="48669"/>
                  </a:cubicBezTo>
                  <a:lnTo>
                    <a:pt x="18338" y="48669"/>
                  </a:lnTo>
                  <a:lnTo>
                    <a:pt x="18338" y="50049"/>
                  </a:lnTo>
                  <a:cubicBezTo>
                    <a:pt x="16943" y="50049"/>
                    <a:pt x="16943" y="50049"/>
                    <a:pt x="16943" y="51625"/>
                  </a:cubicBezTo>
                  <a:lnTo>
                    <a:pt x="16943" y="50049"/>
                  </a:lnTo>
                  <a:lnTo>
                    <a:pt x="16943" y="51625"/>
                  </a:lnTo>
                  <a:cubicBezTo>
                    <a:pt x="15548" y="51625"/>
                    <a:pt x="15548" y="51625"/>
                    <a:pt x="15548" y="51625"/>
                  </a:cubicBezTo>
                  <a:cubicBezTo>
                    <a:pt x="15548" y="51625"/>
                    <a:pt x="15548" y="51625"/>
                    <a:pt x="16943" y="51625"/>
                  </a:cubicBezTo>
                  <a:lnTo>
                    <a:pt x="15548" y="51625"/>
                  </a:lnTo>
                  <a:cubicBezTo>
                    <a:pt x="15548" y="53004"/>
                    <a:pt x="15548" y="53004"/>
                    <a:pt x="15548" y="53004"/>
                  </a:cubicBezTo>
                  <a:cubicBezTo>
                    <a:pt x="15548" y="51625"/>
                    <a:pt x="15548" y="51625"/>
                    <a:pt x="15548" y="53004"/>
                  </a:cubicBezTo>
                  <a:cubicBezTo>
                    <a:pt x="15548" y="51625"/>
                    <a:pt x="15548" y="51625"/>
                    <a:pt x="15548" y="51625"/>
                  </a:cubicBezTo>
                  <a:cubicBezTo>
                    <a:pt x="15548" y="51625"/>
                    <a:pt x="15548" y="51625"/>
                    <a:pt x="15548" y="53004"/>
                  </a:cubicBezTo>
                  <a:lnTo>
                    <a:pt x="14152" y="53004"/>
                  </a:lnTo>
                  <a:cubicBezTo>
                    <a:pt x="15548" y="53004"/>
                    <a:pt x="15548" y="53004"/>
                    <a:pt x="15548" y="53004"/>
                  </a:cubicBezTo>
                  <a:lnTo>
                    <a:pt x="14152" y="53004"/>
                  </a:lnTo>
                  <a:lnTo>
                    <a:pt x="15548" y="53004"/>
                  </a:lnTo>
                  <a:lnTo>
                    <a:pt x="14152" y="53004"/>
                  </a:lnTo>
                  <a:lnTo>
                    <a:pt x="15548" y="53004"/>
                  </a:lnTo>
                  <a:cubicBezTo>
                    <a:pt x="15548" y="53004"/>
                    <a:pt x="15548" y="53004"/>
                    <a:pt x="14152" y="53004"/>
                  </a:cubicBezTo>
                  <a:cubicBezTo>
                    <a:pt x="15548" y="53004"/>
                    <a:pt x="15548" y="53004"/>
                    <a:pt x="15548" y="53004"/>
                  </a:cubicBezTo>
                  <a:lnTo>
                    <a:pt x="14152" y="53004"/>
                  </a:lnTo>
                  <a:lnTo>
                    <a:pt x="15548" y="53004"/>
                  </a:lnTo>
                  <a:cubicBezTo>
                    <a:pt x="15548" y="53004"/>
                    <a:pt x="15548" y="53004"/>
                    <a:pt x="15548" y="54384"/>
                  </a:cubicBezTo>
                  <a:lnTo>
                    <a:pt x="14152" y="54384"/>
                  </a:lnTo>
                  <a:cubicBezTo>
                    <a:pt x="15548" y="54384"/>
                    <a:pt x="15548" y="54384"/>
                    <a:pt x="15548" y="54384"/>
                  </a:cubicBezTo>
                  <a:cubicBezTo>
                    <a:pt x="14152" y="54384"/>
                    <a:pt x="14152" y="54384"/>
                    <a:pt x="14152" y="54384"/>
                  </a:cubicBezTo>
                  <a:lnTo>
                    <a:pt x="15548" y="54384"/>
                  </a:lnTo>
                  <a:cubicBezTo>
                    <a:pt x="15548" y="54384"/>
                    <a:pt x="15548" y="54384"/>
                    <a:pt x="14152" y="54384"/>
                  </a:cubicBezTo>
                  <a:lnTo>
                    <a:pt x="15548" y="54384"/>
                  </a:lnTo>
                  <a:cubicBezTo>
                    <a:pt x="14152" y="54384"/>
                    <a:pt x="14152" y="54384"/>
                    <a:pt x="14152" y="54384"/>
                  </a:cubicBezTo>
                  <a:lnTo>
                    <a:pt x="14152" y="55763"/>
                  </a:lnTo>
                  <a:cubicBezTo>
                    <a:pt x="14152" y="55763"/>
                    <a:pt x="14152" y="55763"/>
                    <a:pt x="12757" y="55763"/>
                  </a:cubicBezTo>
                  <a:lnTo>
                    <a:pt x="12757" y="57142"/>
                  </a:lnTo>
                  <a:lnTo>
                    <a:pt x="12757" y="58522"/>
                  </a:lnTo>
                  <a:lnTo>
                    <a:pt x="12757" y="59901"/>
                  </a:lnTo>
                  <a:cubicBezTo>
                    <a:pt x="11362" y="59901"/>
                    <a:pt x="12757" y="59901"/>
                    <a:pt x="11362" y="59901"/>
                  </a:cubicBezTo>
                  <a:lnTo>
                    <a:pt x="11362" y="58522"/>
                  </a:lnTo>
                  <a:cubicBezTo>
                    <a:pt x="11362" y="58522"/>
                    <a:pt x="11362" y="58522"/>
                    <a:pt x="11362" y="57142"/>
                  </a:cubicBezTo>
                  <a:cubicBezTo>
                    <a:pt x="11362" y="58522"/>
                    <a:pt x="11362" y="58522"/>
                    <a:pt x="11362" y="59901"/>
                  </a:cubicBezTo>
                  <a:lnTo>
                    <a:pt x="11362" y="61280"/>
                  </a:lnTo>
                  <a:cubicBezTo>
                    <a:pt x="12757" y="61280"/>
                    <a:pt x="12757" y="61280"/>
                    <a:pt x="12757" y="61280"/>
                  </a:cubicBezTo>
                  <a:cubicBezTo>
                    <a:pt x="12757" y="61280"/>
                    <a:pt x="12757" y="61280"/>
                    <a:pt x="12757" y="62660"/>
                  </a:cubicBezTo>
                  <a:cubicBezTo>
                    <a:pt x="14152" y="62660"/>
                    <a:pt x="14152" y="62660"/>
                    <a:pt x="14152" y="62660"/>
                  </a:cubicBezTo>
                  <a:lnTo>
                    <a:pt x="15548" y="62660"/>
                  </a:lnTo>
                  <a:lnTo>
                    <a:pt x="15548" y="64039"/>
                  </a:lnTo>
                  <a:cubicBezTo>
                    <a:pt x="15548" y="64039"/>
                    <a:pt x="15548" y="64039"/>
                    <a:pt x="15548" y="62660"/>
                  </a:cubicBezTo>
                  <a:cubicBezTo>
                    <a:pt x="14152" y="62660"/>
                    <a:pt x="14152" y="64039"/>
                    <a:pt x="14152" y="64039"/>
                  </a:cubicBezTo>
                  <a:lnTo>
                    <a:pt x="14152" y="62660"/>
                  </a:lnTo>
                  <a:lnTo>
                    <a:pt x="12757" y="62660"/>
                  </a:lnTo>
                  <a:lnTo>
                    <a:pt x="11362" y="62660"/>
                  </a:lnTo>
                  <a:cubicBezTo>
                    <a:pt x="11362" y="62660"/>
                    <a:pt x="11362" y="62660"/>
                    <a:pt x="11362" y="61280"/>
                  </a:cubicBezTo>
                  <a:cubicBezTo>
                    <a:pt x="11362" y="61280"/>
                    <a:pt x="11362" y="61280"/>
                    <a:pt x="11362" y="62660"/>
                  </a:cubicBezTo>
                  <a:cubicBezTo>
                    <a:pt x="11362" y="64039"/>
                    <a:pt x="11362" y="66798"/>
                    <a:pt x="11362" y="69753"/>
                  </a:cubicBezTo>
                  <a:cubicBezTo>
                    <a:pt x="11362" y="69753"/>
                    <a:pt x="11362" y="69753"/>
                    <a:pt x="12757" y="69753"/>
                  </a:cubicBezTo>
                  <a:cubicBezTo>
                    <a:pt x="12757" y="69753"/>
                    <a:pt x="12757" y="69753"/>
                    <a:pt x="14152" y="69753"/>
                  </a:cubicBezTo>
                  <a:cubicBezTo>
                    <a:pt x="14152" y="69753"/>
                    <a:pt x="14152" y="69753"/>
                    <a:pt x="14152" y="71133"/>
                  </a:cubicBezTo>
                  <a:cubicBezTo>
                    <a:pt x="14152" y="69753"/>
                    <a:pt x="14152" y="69753"/>
                    <a:pt x="14152" y="69753"/>
                  </a:cubicBezTo>
                  <a:cubicBezTo>
                    <a:pt x="15548" y="69753"/>
                    <a:pt x="15548" y="69753"/>
                    <a:pt x="15548" y="69753"/>
                  </a:cubicBezTo>
                  <a:cubicBezTo>
                    <a:pt x="14152" y="69753"/>
                    <a:pt x="14152" y="69753"/>
                    <a:pt x="14152" y="71133"/>
                  </a:cubicBezTo>
                  <a:cubicBezTo>
                    <a:pt x="14152" y="71133"/>
                    <a:pt x="14152" y="71133"/>
                    <a:pt x="14152" y="72512"/>
                  </a:cubicBezTo>
                  <a:cubicBezTo>
                    <a:pt x="15548" y="72512"/>
                    <a:pt x="15548" y="71133"/>
                    <a:pt x="15548" y="71133"/>
                  </a:cubicBezTo>
                  <a:cubicBezTo>
                    <a:pt x="15548" y="71133"/>
                    <a:pt x="15548" y="71133"/>
                    <a:pt x="14152" y="71133"/>
                  </a:cubicBezTo>
                  <a:cubicBezTo>
                    <a:pt x="15548" y="71133"/>
                    <a:pt x="15548" y="71133"/>
                    <a:pt x="15548" y="71133"/>
                  </a:cubicBezTo>
                  <a:lnTo>
                    <a:pt x="15548" y="69753"/>
                  </a:lnTo>
                  <a:cubicBezTo>
                    <a:pt x="15548" y="69753"/>
                    <a:pt x="15548" y="69753"/>
                    <a:pt x="15548" y="71133"/>
                  </a:cubicBezTo>
                  <a:lnTo>
                    <a:pt x="16943" y="71133"/>
                  </a:lnTo>
                  <a:cubicBezTo>
                    <a:pt x="18338" y="71133"/>
                    <a:pt x="18338" y="71133"/>
                    <a:pt x="18338" y="71133"/>
                  </a:cubicBezTo>
                  <a:cubicBezTo>
                    <a:pt x="19734" y="71133"/>
                    <a:pt x="19734" y="71133"/>
                    <a:pt x="19734" y="71133"/>
                  </a:cubicBezTo>
                  <a:lnTo>
                    <a:pt x="21129" y="71133"/>
                  </a:lnTo>
                  <a:cubicBezTo>
                    <a:pt x="19734" y="71133"/>
                    <a:pt x="21129" y="72512"/>
                    <a:pt x="19734" y="72512"/>
                  </a:cubicBezTo>
                  <a:cubicBezTo>
                    <a:pt x="19734" y="72512"/>
                    <a:pt x="19734" y="72512"/>
                    <a:pt x="21129" y="72512"/>
                  </a:cubicBezTo>
                  <a:cubicBezTo>
                    <a:pt x="22524" y="72512"/>
                    <a:pt x="22524" y="72512"/>
                    <a:pt x="22524" y="73891"/>
                  </a:cubicBezTo>
                  <a:lnTo>
                    <a:pt x="22524" y="72512"/>
                  </a:lnTo>
                  <a:lnTo>
                    <a:pt x="22524" y="73891"/>
                  </a:lnTo>
                  <a:cubicBezTo>
                    <a:pt x="22524" y="73891"/>
                    <a:pt x="22524" y="73891"/>
                    <a:pt x="23920" y="73891"/>
                  </a:cubicBezTo>
                  <a:lnTo>
                    <a:pt x="25315" y="73891"/>
                  </a:lnTo>
                  <a:lnTo>
                    <a:pt x="25315" y="75270"/>
                  </a:lnTo>
                  <a:lnTo>
                    <a:pt x="26710" y="75270"/>
                  </a:lnTo>
                  <a:lnTo>
                    <a:pt x="26710" y="76650"/>
                  </a:lnTo>
                  <a:lnTo>
                    <a:pt x="25315" y="76650"/>
                  </a:lnTo>
                  <a:lnTo>
                    <a:pt x="25315" y="78029"/>
                  </a:lnTo>
                  <a:cubicBezTo>
                    <a:pt x="26710" y="78029"/>
                    <a:pt x="26710" y="78029"/>
                    <a:pt x="26710" y="78029"/>
                  </a:cubicBezTo>
                  <a:cubicBezTo>
                    <a:pt x="28106" y="78029"/>
                    <a:pt x="28106" y="76650"/>
                    <a:pt x="28106" y="76650"/>
                  </a:cubicBezTo>
                  <a:cubicBezTo>
                    <a:pt x="28106" y="78029"/>
                    <a:pt x="29501" y="78029"/>
                    <a:pt x="29501" y="78029"/>
                  </a:cubicBezTo>
                  <a:cubicBezTo>
                    <a:pt x="30897" y="78029"/>
                    <a:pt x="30897" y="78029"/>
                    <a:pt x="30897" y="78029"/>
                  </a:cubicBezTo>
                  <a:lnTo>
                    <a:pt x="32491" y="78029"/>
                  </a:lnTo>
                  <a:cubicBezTo>
                    <a:pt x="32491" y="78029"/>
                    <a:pt x="32491" y="79408"/>
                    <a:pt x="33887" y="79408"/>
                  </a:cubicBezTo>
                  <a:cubicBezTo>
                    <a:pt x="35282" y="79408"/>
                    <a:pt x="35282" y="80788"/>
                    <a:pt x="35282" y="80788"/>
                  </a:cubicBezTo>
                  <a:cubicBezTo>
                    <a:pt x="35282" y="82167"/>
                    <a:pt x="33887" y="82167"/>
                    <a:pt x="33887" y="82167"/>
                  </a:cubicBezTo>
                  <a:cubicBezTo>
                    <a:pt x="33887" y="82167"/>
                    <a:pt x="33887" y="82167"/>
                    <a:pt x="33887" y="83546"/>
                  </a:cubicBezTo>
                  <a:cubicBezTo>
                    <a:pt x="33887" y="83546"/>
                    <a:pt x="33887" y="83546"/>
                    <a:pt x="32491" y="83546"/>
                  </a:cubicBezTo>
                  <a:cubicBezTo>
                    <a:pt x="32491" y="83546"/>
                    <a:pt x="32491" y="83546"/>
                    <a:pt x="32491" y="84926"/>
                  </a:cubicBezTo>
                  <a:lnTo>
                    <a:pt x="32491" y="86305"/>
                  </a:lnTo>
                  <a:cubicBezTo>
                    <a:pt x="32491" y="86305"/>
                    <a:pt x="32491" y="86305"/>
                    <a:pt x="32491" y="87684"/>
                  </a:cubicBezTo>
                  <a:cubicBezTo>
                    <a:pt x="30897" y="87684"/>
                    <a:pt x="30897" y="87684"/>
                    <a:pt x="30897" y="89064"/>
                  </a:cubicBezTo>
                  <a:cubicBezTo>
                    <a:pt x="30897" y="89064"/>
                    <a:pt x="30897" y="89064"/>
                    <a:pt x="29501" y="89064"/>
                  </a:cubicBezTo>
                  <a:cubicBezTo>
                    <a:pt x="29501" y="89064"/>
                    <a:pt x="29501" y="89064"/>
                    <a:pt x="29501" y="90640"/>
                  </a:cubicBezTo>
                  <a:cubicBezTo>
                    <a:pt x="29501" y="90640"/>
                    <a:pt x="29501" y="89064"/>
                    <a:pt x="28106" y="89064"/>
                  </a:cubicBezTo>
                  <a:cubicBezTo>
                    <a:pt x="28106" y="90640"/>
                    <a:pt x="28106" y="90640"/>
                    <a:pt x="28106" y="90640"/>
                  </a:cubicBezTo>
                  <a:cubicBezTo>
                    <a:pt x="28106" y="90640"/>
                    <a:pt x="28106" y="90640"/>
                    <a:pt x="26710" y="90640"/>
                  </a:cubicBezTo>
                  <a:cubicBezTo>
                    <a:pt x="28106" y="90640"/>
                    <a:pt x="26710" y="92019"/>
                    <a:pt x="26710" y="92019"/>
                  </a:cubicBezTo>
                  <a:cubicBezTo>
                    <a:pt x="28106" y="93399"/>
                    <a:pt x="26710" y="93399"/>
                    <a:pt x="26710" y="93399"/>
                  </a:cubicBezTo>
                  <a:cubicBezTo>
                    <a:pt x="26710" y="94778"/>
                    <a:pt x="25315" y="94778"/>
                    <a:pt x="25315" y="94778"/>
                  </a:cubicBezTo>
                  <a:cubicBezTo>
                    <a:pt x="25315" y="94778"/>
                    <a:pt x="26710" y="94778"/>
                    <a:pt x="26710" y="93399"/>
                  </a:cubicBezTo>
                  <a:lnTo>
                    <a:pt x="25315" y="93399"/>
                  </a:lnTo>
                  <a:cubicBezTo>
                    <a:pt x="25315" y="93399"/>
                    <a:pt x="25315" y="93399"/>
                    <a:pt x="25315" y="94778"/>
                  </a:cubicBezTo>
                  <a:cubicBezTo>
                    <a:pt x="33887" y="103054"/>
                    <a:pt x="46445" y="108571"/>
                    <a:pt x="59202" y="108571"/>
                  </a:cubicBezTo>
                  <a:cubicBezTo>
                    <a:pt x="83122" y="108571"/>
                    <a:pt x="102857" y="90640"/>
                    <a:pt x="107043" y="68374"/>
                  </a:cubicBezTo>
                  <a:cubicBezTo>
                    <a:pt x="107043" y="66798"/>
                    <a:pt x="107043" y="66798"/>
                    <a:pt x="107043" y="66798"/>
                  </a:cubicBezTo>
                  <a:cubicBezTo>
                    <a:pt x="107043" y="65418"/>
                    <a:pt x="105647" y="65418"/>
                    <a:pt x="105647" y="65418"/>
                  </a:cubicBezTo>
                  <a:cubicBezTo>
                    <a:pt x="105647" y="65418"/>
                    <a:pt x="105647" y="65418"/>
                    <a:pt x="105647" y="64039"/>
                  </a:cubicBezTo>
                  <a:cubicBezTo>
                    <a:pt x="105647" y="64039"/>
                    <a:pt x="105647" y="64039"/>
                    <a:pt x="105647" y="62660"/>
                  </a:cubicBezTo>
                  <a:lnTo>
                    <a:pt x="105647" y="61280"/>
                  </a:lnTo>
                  <a:cubicBezTo>
                    <a:pt x="105647" y="61280"/>
                    <a:pt x="105647" y="61280"/>
                    <a:pt x="104252" y="61280"/>
                  </a:cubicBezTo>
                  <a:cubicBezTo>
                    <a:pt x="104252" y="59901"/>
                    <a:pt x="104252" y="59901"/>
                    <a:pt x="104252" y="59901"/>
                  </a:cubicBezTo>
                  <a:cubicBezTo>
                    <a:pt x="102857" y="59901"/>
                    <a:pt x="102857" y="59901"/>
                    <a:pt x="102857" y="59901"/>
                  </a:cubicBezTo>
                  <a:cubicBezTo>
                    <a:pt x="102857" y="59901"/>
                    <a:pt x="102857" y="59901"/>
                    <a:pt x="104252" y="59901"/>
                  </a:cubicBezTo>
                  <a:lnTo>
                    <a:pt x="102857" y="59901"/>
                  </a:lnTo>
                  <a:lnTo>
                    <a:pt x="102857" y="58522"/>
                  </a:lnTo>
                  <a:cubicBezTo>
                    <a:pt x="102857" y="58522"/>
                    <a:pt x="102857" y="58522"/>
                    <a:pt x="102857" y="57142"/>
                  </a:cubicBezTo>
                  <a:cubicBezTo>
                    <a:pt x="102857" y="58522"/>
                    <a:pt x="102857" y="58522"/>
                    <a:pt x="101461" y="58522"/>
                  </a:cubicBezTo>
                  <a:cubicBezTo>
                    <a:pt x="101461" y="57142"/>
                    <a:pt x="101461" y="57142"/>
                    <a:pt x="101461" y="57142"/>
                  </a:cubicBezTo>
                  <a:cubicBezTo>
                    <a:pt x="101461" y="57142"/>
                    <a:pt x="101461" y="57142"/>
                    <a:pt x="101461" y="58522"/>
                  </a:cubicBezTo>
                  <a:cubicBezTo>
                    <a:pt x="101461" y="58522"/>
                    <a:pt x="101461" y="58522"/>
                    <a:pt x="100066" y="58522"/>
                  </a:cubicBezTo>
                  <a:lnTo>
                    <a:pt x="100066" y="59901"/>
                  </a:lnTo>
                  <a:cubicBezTo>
                    <a:pt x="98671" y="59901"/>
                    <a:pt x="98671" y="59901"/>
                    <a:pt x="98671" y="59901"/>
                  </a:cubicBezTo>
                  <a:lnTo>
                    <a:pt x="97275" y="61280"/>
                  </a:lnTo>
                  <a:cubicBezTo>
                    <a:pt x="95880" y="61280"/>
                    <a:pt x="95880" y="61280"/>
                    <a:pt x="95880" y="61280"/>
                  </a:cubicBezTo>
                  <a:cubicBezTo>
                    <a:pt x="95880" y="61280"/>
                    <a:pt x="95880" y="61280"/>
                    <a:pt x="95880" y="62660"/>
                  </a:cubicBezTo>
                  <a:lnTo>
                    <a:pt x="95880" y="64039"/>
                  </a:lnTo>
                  <a:cubicBezTo>
                    <a:pt x="95880" y="64039"/>
                    <a:pt x="95880" y="64039"/>
                    <a:pt x="95880" y="65418"/>
                  </a:cubicBezTo>
                  <a:cubicBezTo>
                    <a:pt x="95880" y="65418"/>
                    <a:pt x="95880" y="65418"/>
                    <a:pt x="94485" y="65418"/>
                  </a:cubicBezTo>
                  <a:cubicBezTo>
                    <a:pt x="94485" y="64039"/>
                    <a:pt x="94485" y="64039"/>
                    <a:pt x="92890" y="64039"/>
                  </a:cubicBezTo>
                  <a:cubicBezTo>
                    <a:pt x="92890" y="64039"/>
                    <a:pt x="92890" y="64039"/>
                    <a:pt x="92890" y="62660"/>
                  </a:cubicBezTo>
                  <a:lnTo>
                    <a:pt x="92890" y="61280"/>
                  </a:lnTo>
                  <a:cubicBezTo>
                    <a:pt x="92890" y="61280"/>
                    <a:pt x="92890" y="59901"/>
                    <a:pt x="91495" y="59901"/>
                  </a:cubicBezTo>
                  <a:cubicBezTo>
                    <a:pt x="91495" y="58522"/>
                    <a:pt x="91495" y="58522"/>
                    <a:pt x="91495" y="58522"/>
                  </a:cubicBezTo>
                  <a:cubicBezTo>
                    <a:pt x="92890" y="58522"/>
                    <a:pt x="91495" y="58522"/>
                    <a:pt x="91495" y="58522"/>
                  </a:cubicBezTo>
                  <a:cubicBezTo>
                    <a:pt x="90099" y="58522"/>
                    <a:pt x="90099" y="58522"/>
                    <a:pt x="90099" y="58522"/>
                  </a:cubicBezTo>
                  <a:cubicBezTo>
                    <a:pt x="90099" y="58522"/>
                    <a:pt x="90099" y="58522"/>
                    <a:pt x="90099" y="57142"/>
                  </a:cubicBezTo>
                  <a:cubicBezTo>
                    <a:pt x="90099" y="58522"/>
                    <a:pt x="90099" y="57142"/>
                    <a:pt x="90099" y="57142"/>
                  </a:cubicBezTo>
                  <a:cubicBezTo>
                    <a:pt x="88704" y="57142"/>
                    <a:pt x="88704" y="57142"/>
                    <a:pt x="88704" y="57142"/>
                  </a:cubicBezTo>
                  <a:cubicBezTo>
                    <a:pt x="88704" y="55763"/>
                    <a:pt x="88704" y="55763"/>
                    <a:pt x="88704" y="55763"/>
                  </a:cubicBezTo>
                  <a:cubicBezTo>
                    <a:pt x="88704" y="55763"/>
                    <a:pt x="87308" y="57142"/>
                    <a:pt x="87308" y="55763"/>
                  </a:cubicBezTo>
                  <a:lnTo>
                    <a:pt x="85913" y="55763"/>
                  </a:lnTo>
                  <a:cubicBezTo>
                    <a:pt x="85913" y="57142"/>
                    <a:pt x="85913" y="57142"/>
                    <a:pt x="85913" y="57142"/>
                  </a:cubicBezTo>
                  <a:lnTo>
                    <a:pt x="85913" y="55763"/>
                  </a:lnTo>
                  <a:cubicBezTo>
                    <a:pt x="84518" y="55763"/>
                    <a:pt x="84518" y="55763"/>
                    <a:pt x="84518" y="55763"/>
                  </a:cubicBezTo>
                  <a:cubicBezTo>
                    <a:pt x="83122" y="55763"/>
                    <a:pt x="83122" y="55763"/>
                    <a:pt x="83122" y="55763"/>
                  </a:cubicBezTo>
                  <a:lnTo>
                    <a:pt x="81727" y="55763"/>
                  </a:lnTo>
                  <a:cubicBezTo>
                    <a:pt x="81727" y="55763"/>
                    <a:pt x="80332" y="55763"/>
                    <a:pt x="80332" y="54384"/>
                  </a:cubicBezTo>
                  <a:cubicBezTo>
                    <a:pt x="80332" y="54384"/>
                    <a:pt x="80332" y="54384"/>
                    <a:pt x="80332" y="53004"/>
                  </a:cubicBezTo>
                  <a:cubicBezTo>
                    <a:pt x="78936" y="53004"/>
                    <a:pt x="78936" y="53004"/>
                    <a:pt x="78936" y="53004"/>
                  </a:cubicBezTo>
                  <a:cubicBezTo>
                    <a:pt x="78936" y="53004"/>
                    <a:pt x="78936" y="53004"/>
                    <a:pt x="78936" y="54384"/>
                  </a:cubicBezTo>
                  <a:cubicBezTo>
                    <a:pt x="78936" y="54384"/>
                    <a:pt x="78936" y="54384"/>
                    <a:pt x="78936" y="55763"/>
                  </a:cubicBezTo>
                  <a:cubicBezTo>
                    <a:pt x="78936" y="55763"/>
                    <a:pt x="78936" y="55763"/>
                    <a:pt x="80332" y="55763"/>
                  </a:cubicBezTo>
                  <a:cubicBezTo>
                    <a:pt x="80332" y="55763"/>
                    <a:pt x="80332" y="55763"/>
                    <a:pt x="78936" y="55763"/>
                  </a:cubicBezTo>
                  <a:lnTo>
                    <a:pt x="80332" y="55763"/>
                  </a:lnTo>
                  <a:cubicBezTo>
                    <a:pt x="78936" y="55763"/>
                    <a:pt x="78936" y="55763"/>
                    <a:pt x="80332" y="55763"/>
                  </a:cubicBezTo>
                  <a:lnTo>
                    <a:pt x="80332" y="57142"/>
                  </a:lnTo>
                  <a:cubicBezTo>
                    <a:pt x="80332" y="55763"/>
                    <a:pt x="80332" y="55763"/>
                    <a:pt x="80332" y="55763"/>
                  </a:cubicBezTo>
                  <a:lnTo>
                    <a:pt x="80332" y="57142"/>
                  </a:lnTo>
                  <a:cubicBezTo>
                    <a:pt x="81727" y="57142"/>
                    <a:pt x="81727" y="57142"/>
                    <a:pt x="81727" y="57142"/>
                  </a:cubicBezTo>
                  <a:cubicBezTo>
                    <a:pt x="83122" y="55763"/>
                    <a:pt x="83122" y="55763"/>
                    <a:pt x="83122" y="55763"/>
                  </a:cubicBezTo>
                  <a:lnTo>
                    <a:pt x="83122" y="57142"/>
                  </a:lnTo>
                  <a:lnTo>
                    <a:pt x="84518" y="57142"/>
                  </a:lnTo>
                  <a:cubicBezTo>
                    <a:pt x="84518" y="57142"/>
                    <a:pt x="84518" y="57142"/>
                    <a:pt x="84518" y="58522"/>
                  </a:cubicBezTo>
                  <a:cubicBezTo>
                    <a:pt x="84518" y="59901"/>
                    <a:pt x="84518" y="59901"/>
                    <a:pt x="84518" y="59901"/>
                  </a:cubicBezTo>
                  <a:cubicBezTo>
                    <a:pt x="83122" y="59901"/>
                    <a:pt x="83122" y="59901"/>
                    <a:pt x="83122" y="59901"/>
                  </a:cubicBezTo>
                  <a:lnTo>
                    <a:pt x="83122" y="61280"/>
                  </a:lnTo>
                  <a:cubicBezTo>
                    <a:pt x="81727" y="61280"/>
                    <a:pt x="81727" y="61280"/>
                    <a:pt x="81727" y="61280"/>
                  </a:cubicBezTo>
                  <a:lnTo>
                    <a:pt x="80332" y="61280"/>
                  </a:lnTo>
                  <a:cubicBezTo>
                    <a:pt x="80332" y="62660"/>
                    <a:pt x="80332" y="62660"/>
                    <a:pt x="78936" y="62660"/>
                  </a:cubicBezTo>
                  <a:lnTo>
                    <a:pt x="77541" y="62660"/>
                  </a:lnTo>
                  <a:cubicBezTo>
                    <a:pt x="76146" y="64039"/>
                    <a:pt x="76146" y="64039"/>
                    <a:pt x="76146" y="62660"/>
                  </a:cubicBezTo>
                  <a:cubicBezTo>
                    <a:pt x="76146" y="62660"/>
                    <a:pt x="76146" y="62660"/>
                    <a:pt x="76146" y="61280"/>
                  </a:cubicBezTo>
                  <a:cubicBezTo>
                    <a:pt x="76146" y="61280"/>
                    <a:pt x="74750" y="61280"/>
                    <a:pt x="74750" y="59901"/>
                  </a:cubicBezTo>
                  <a:cubicBezTo>
                    <a:pt x="74750" y="59901"/>
                    <a:pt x="74750" y="59901"/>
                    <a:pt x="73355" y="58522"/>
                  </a:cubicBezTo>
                  <a:cubicBezTo>
                    <a:pt x="73355" y="58522"/>
                    <a:pt x="73355" y="58522"/>
                    <a:pt x="73355" y="57142"/>
                  </a:cubicBezTo>
                  <a:cubicBezTo>
                    <a:pt x="73355" y="55763"/>
                    <a:pt x="71960" y="55763"/>
                    <a:pt x="71960" y="55763"/>
                  </a:cubicBezTo>
                  <a:cubicBezTo>
                    <a:pt x="71960" y="54384"/>
                    <a:pt x="71960" y="54384"/>
                    <a:pt x="71960" y="54384"/>
                  </a:cubicBezTo>
                  <a:cubicBezTo>
                    <a:pt x="71960" y="53004"/>
                    <a:pt x="70365" y="53004"/>
                    <a:pt x="70365" y="53004"/>
                  </a:cubicBezTo>
                  <a:cubicBezTo>
                    <a:pt x="70365" y="53004"/>
                    <a:pt x="70365" y="53004"/>
                    <a:pt x="71960" y="51625"/>
                  </a:cubicBezTo>
                  <a:cubicBezTo>
                    <a:pt x="71960" y="50049"/>
                    <a:pt x="71960" y="50049"/>
                    <a:pt x="71960" y="50049"/>
                  </a:cubicBezTo>
                  <a:cubicBezTo>
                    <a:pt x="71960" y="50049"/>
                    <a:pt x="71960" y="50049"/>
                    <a:pt x="70365" y="50049"/>
                  </a:cubicBezTo>
                  <a:cubicBezTo>
                    <a:pt x="70365" y="50049"/>
                    <a:pt x="70365" y="50049"/>
                    <a:pt x="68970" y="50049"/>
                  </a:cubicBezTo>
                  <a:cubicBezTo>
                    <a:pt x="68970" y="50049"/>
                    <a:pt x="68970" y="48669"/>
                    <a:pt x="68970" y="50049"/>
                  </a:cubicBezTo>
                  <a:cubicBezTo>
                    <a:pt x="68970" y="50049"/>
                    <a:pt x="68970" y="50049"/>
                    <a:pt x="67574" y="50049"/>
                  </a:cubicBezTo>
                  <a:cubicBezTo>
                    <a:pt x="67574" y="48669"/>
                    <a:pt x="67574" y="48669"/>
                    <a:pt x="67574" y="48669"/>
                  </a:cubicBezTo>
                  <a:cubicBezTo>
                    <a:pt x="66179" y="48669"/>
                    <a:pt x="66179" y="48669"/>
                    <a:pt x="66179" y="48669"/>
                  </a:cubicBezTo>
                  <a:cubicBezTo>
                    <a:pt x="67574" y="48669"/>
                    <a:pt x="67574" y="48669"/>
                    <a:pt x="66179" y="48669"/>
                  </a:cubicBezTo>
                  <a:lnTo>
                    <a:pt x="67574" y="48669"/>
                  </a:lnTo>
                  <a:lnTo>
                    <a:pt x="66179" y="48669"/>
                  </a:lnTo>
                  <a:cubicBezTo>
                    <a:pt x="66179" y="47290"/>
                    <a:pt x="66179" y="47290"/>
                    <a:pt x="66179" y="47290"/>
                  </a:cubicBezTo>
                  <a:cubicBezTo>
                    <a:pt x="66179" y="47290"/>
                    <a:pt x="66179" y="47290"/>
                    <a:pt x="67574" y="47290"/>
                  </a:cubicBezTo>
                  <a:cubicBezTo>
                    <a:pt x="66179" y="47290"/>
                    <a:pt x="66179" y="47290"/>
                    <a:pt x="66179" y="47290"/>
                  </a:cubicBezTo>
                  <a:lnTo>
                    <a:pt x="67574" y="47290"/>
                  </a:lnTo>
                  <a:lnTo>
                    <a:pt x="68970" y="47290"/>
                  </a:lnTo>
                  <a:cubicBezTo>
                    <a:pt x="68970" y="47290"/>
                    <a:pt x="68970" y="47290"/>
                    <a:pt x="67574" y="47290"/>
                  </a:cubicBezTo>
                  <a:cubicBezTo>
                    <a:pt x="67574" y="47290"/>
                    <a:pt x="67574" y="47290"/>
                    <a:pt x="67574" y="45911"/>
                  </a:cubicBezTo>
                  <a:lnTo>
                    <a:pt x="68970" y="47290"/>
                  </a:lnTo>
                  <a:lnTo>
                    <a:pt x="68970" y="45911"/>
                  </a:lnTo>
                  <a:cubicBezTo>
                    <a:pt x="68970" y="47290"/>
                    <a:pt x="68970" y="47290"/>
                    <a:pt x="68970" y="47290"/>
                  </a:cubicBezTo>
                  <a:cubicBezTo>
                    <a:pt x="68970" y="45911"/>
                    <a:pt x="68970" y="45911"/>
                    <a:pt x="68970" y="45911"/>
                  </a:cubicBezTo>
                  <a:lnTo>
                    <a:pt x="70365" y="45911"/>
                  </a:lnTo>
                  <a:cubicBezTo>
                    <a:pt x="70365" y="45911"/>
                    <a:pt x="70365" y="45911"/>
                    <a:pt x="71960" y="45911"/>
                  </a:cubicBezTo>
                  <a:cubicBezTo>
                    <a:pt x="71960" y="45911"/>
                    <a:pt x="71960" y="47290"/>
                    <a:pt x="73355" y="47290"/>
                  </a:cubicBezTo>
                  <a:lnTo>
                    <a:pt x="74750" y="47290"/>
                  </a:lnTo>
                  <a:lnTo>
                    <a:pt x="74750" y="45911"/>
                  </a:lnTo>
                  <a:cubicBezTo>
                    <a:pt x="74750" y="44532"/>
                    <a:pt x="74750" y="44532"/>
                    <a:pt x="74750" y="44532"/>
                  </a:cubicBezTo>
                  <a:lnTo>
                    <a:pt x="73355" y="44532"/>
                  </a:lnTo>
                  <a:lnTo>
                    <a:pt x="71960" y="44532"/>
                  </a:lnTo>
                  <a:cubicBezTo>
                    <a:pt x="71960" y="44532"/>
                    <a:pt x="73355" y="44532"/>
                    <a:pt x="73355" y="43152"/>
                  </a:cubicBezTo>
                  <a:cubicBezTo>
                    <a:pt x="73355" y="43152"/>
                    <a:pt x="73355" y="43152"/>
                    <a:pt x="71960" y="43152"/>
                  </a:cubicBezTo>
                  <a:cubicBezTo>
                    <a:pt x="70365" y="43152"/>
                    <a:pt x="70365" y="43152"/>
                    <a:pt x="70365" y="43152"/>
                  </a:cubicBezTo>
                  <a:cubicBezTo>
                    <a:pt x="70365" y="43152"/>
                    <a:pt x="71960" y="43152"/>
                    <a:pt x="71960" y="44532"/>
                  </a:cubicBezTo>
                  <a:cubicBezTo>
                    <a:pt x="71960" y="44532"/>
                    <a:pt x="71960" y="44532"/>
                    <a:pt x="70365" y="44532"/>
                  </a:cubicBezTo>
                  <a:cubicBezTo>
                    <a:pt x="70365" y="43152"/>
                    <a:pt x="70365" y="43152"/>
                    <a:pt x="70365" y="43152"/>
                  </a:cubicBezTo>
                  <a:cubicBezTo>
                    <a:pt x="70365" y="43152"/>
                    <a:pt x="70365" y="43152"/>
                    <a:pt x="68970" y="43152"/>
                  </a:cubicBezTo>
                  <a:cubicBezTo>
                    <a:pt x="68970" y="43152"/>
                    <a:pt x="68970" y="43152"/>
                    <a:pt x="70365" y="43152"/>
                  </a:cubicBezTo>
                  <a:cubicBezTo>
                    <a:pt x="68970" y="43152"/>
                    <a:pt x="68970" y="43152"/>
                    <a:pt x="68970" y="43152"/>
                  </a:cubicBezTo>
                  <a:cubicBezTo>
                    <a:pt x="68970" y="43152"/>
                    <a:pt x="67574" y="43152"/>
                    <a:pt x="68970" y="43152"/>
                  </a:cubicBezTo>
                  <a:cubicBezTo>
                    <a:pt x="68970" y="44532"/>
                    <a:pt x="68970" y="44532"/>
                    <a:pt x="68970" y="44532"/>
                  </a:cubicBezTo>
                  <a:cubicBezTo>
                    <a:pt x="68970" y="44532"/>
                    <a:pt x="68970" y="44532"/>
                    <a:pt x="67574" y="44532"/>
                  </a:cubicBezTo>
                  <a:cubicBezTo>
                    <a:pt x="67574" y="44532"/>
                    <a:pt x="67574" y="44532"/>
                    <a:pt x="67574" y="45911"/>
                  </a:cubicBezTo>
                  <a:cubicBezTo>
                    <a:pt x="67574" y="47290"/>
                    <a:pt x="67574" y="47290"/>
                    <a:pt x="67574" y="47290"/>
                  </a:cubicBezTo>
                  <a:lnTo>
                    <a:pt x="66179" y="47290"/>
                  </a:lnTo>
                  <a:cubicBezTo>
                    <a:pt x="66179" y="47290"/>
                    <a:pt x="66179" y="47290"/>
                    <a:pt x="64784" y="47290"/>
                  </a:cubicBezTo>
                  <a:cubicBezTo>
                    <a:pt x="64784" y="47290"/>
                    <a:pt x="64784" y="47290"/>
                    <a:pt x="64784" y="48669"/>
                  </a:cubicBezTo>
                  <a:cubicBezTo>
                    <a:pt x="64784" y="48669"/>
                    <a:pt x="64784" y="48669"/>
                    <a:pt x="64784" y="50049"/>
                  </a:cubicBezTo>
                  <a:lnTo>
                    <a:pt x="64784" y="48669"/>
                  </a:lnTo>
                  <a:cubicBezTo>
                    <a:pt x="64784" y="48669"/>
                    <a:pt x="64784" y="48669"/>
                    <a:pt x="63388" y="50049"/>
                  </a:cubicBezTo>
                  <a:cubicBezTo>
                    <a:pt x="63388" y="48669"/>
                    <a:pt x="63388" y="48669"/>
                    <a:pt x="63388" y="48669"/>
                  </a:cubicBezTo>
                  <a:lnTo>
                    <a:pt x="64784" y="48669"/>
                  </a:lnTo>
                  <a:lnTo>
                    <a:pt x="63388" y="48669"/>
                  </a:lnTo>
                  <a:cubicBezTo>
                    <a:pt x="63388" y="48669"/>
                    <a:pt x="63388" y="48669"/>
                    <a:pt x="63388" y="47290"/>
                  </a:cubicBezTo>
                  <a:cubicBezTo>
                    <a:pt x="63388" y="48669"/>
                    <a:pt x="63388" y="47290"/>
                    <a:pt x="63388" y="47290"/>
                  </a:cubicBezTo>
                  <a:lnTo>
                    <a:pt x="63388" y="45911"/>
                  </a:lnTo>
                  <a:cubicBezTo>
                    <a:pt x="63388" y="45911"/>
                    <a:pt x="63388" y="45911"/>
                    <a:pt x="61993" y="45911"/>
                  </a:cubicBezTo>
                  <a:lnTo>
                    <a:pt x="60598" y="44532"/>
                  </a:lnTo>
                  <a:cubicBezTo>
                    <a:pt x="59202" y="44532"/>
                    <a:pt x="59202" y="44532"/>
                    <a:pt x="59202" y="44532"/>
                  </a:cubicBezTo>
                  <a:lnTo>
                    <a:pt x="59202" y="43152"/>
                  </a:lnTo>
                  <a:lnTo>
                    <a:pt x="59202" y="44532"/>
                  </a:lnTo>
                  <a:cubicBezTo>
                    <a:pt x="59202" y="45911"/>
                    <a:pt x="59202" y="45911"/>
                    <a:pt x="59202" y="45911"/>
                  </a:cubicBezTo>
                  <a:lnTo>
                    <a:pt x="60598" y="45911"/>
                  </a:lnTo>
                  <a:cubicBezTo>
                    <a:pt x="61993" y="47290"/>
                    <a:pt x="61993" y="47290"/>
                    <a:pt x="61993" y="47290"/>
                  </a:cubicBezTo>
                  <a:lnTo>
                    <a:pt x="60598" y="47290"/>
                  </a:lnTo>
                  <a:cubicBezTo>
                    <a:pt x="61993" y="47290"/>
                    <a:pt x="61993" y="47290"/>
                    <a:pt x="61993" y="47290"/>
                  </a:cubicBezTo>
                  <a:cubicBezTo>
                    <a:pt x="61993" y="47290"/>
                    <a:pt x="61993" y="47290"/>
                    <a:pt x="61993" y="48669"/>
                  </a:cubicBezTo>
                  <a:cubicBezTo>
                    <a:pt x="61993" y="48669"/>
                    <a:pt x="61993" y="48669"/>
                    <a:pt x="60598" y="48669"/>
                  </a:cubicBezTo>
                  <a:lnTo>
                    <a:pt x="60598" y="47290"/>
                  </a:lnTo>
                  <a:cubicBezTo>
                    <a:pt x="60598" y="47290"/>
                    <a:pt x="60598" y="47290"/>
                    <a:pt x="59202" y="47290"/>
                  </a:cubicBezTo>
                  <a:cubicBezTo>
                    <a:pt x="59202" y="45911"/>
                    <a:pt x="59202" y="47290"/>
                    <a:pt x="59202" y="45911"/>
                  </a:cubicBezTo>
                  <a:cubicBezTo>
                    <a:pt x="59202" y="45911"/>
                    <a:pt x="59202" y="45911"/>
                    <a:pt x="57807" y="45911"/>
                  </a:cubicBezTo>
                  <a:lnTo>
                    <a:pt x="57807" y="44532"/>
                  </a:lnTo>
                  <a:lnTo>
                    <a:pt x="56411" y="44532"/>
                  </a:lnTo>
                  <a:cubicBezTo>
                    <a:pt x="56411" y="44532"/>
                    <a:pt x="56411" y="45911"/>
                    <a:pt x="55016" y="45911"/>
                  </a:cubicBezTo>
                  <a:cubicBezTo>
                    <a:pt x="55016" y="44532"/>
                    <a:pt x="55016" y="45911"/>
                    <a:pt x="55016" y="45911"/>
                  </a:cubicBezTo>
                  <a:cubicBezTo>
                    <a:pt x="55016" y="45911"/>
                    <a:pt x="55016" y="44532"/>
                    <a:pt x="53621" y="45911"/>
                  </a:cubicBezTo>
                  <a:cubicBezTo>
                    <a:pt x="53621" y="47290"/>
                    <a:pt x="52225" y="45911"/>
                    <a:pt x="52225" y="47290"/>
                  </a:cubicBezTo>
                  <a:cubicBezTo>
                    <a:pt x="52225" y="47290"/>
                    <a:pt x="52225" y="47290"/>
                    <a:pt x="52225" y="48669"/>
                  </a:cubicBezTo>
                  <a:lnTo>
                    <a:pt x="50830" y="48669"/>
                  </a:lnTo>
                  <a:cubicBezTo>
                    <a:pt x="50830" y="48669"/>
                    <a:pt x="50830" y="48669"/>
                    <a:pt x="50830" y="50049"/>
                  </a:cubicBezTo>
                  <a:lnTo>
                    <a:pt x="49435" y="50049"/>
                  </a:lnTo>
                  <a:cubicBezTo>
                    <a:pt x="49435" y="50049"/>
                    <a:pt x="49435" y="50049"/>
                    <a:pt x="47840" y="50049"/>
                  </a:cubicBezTo>
                  <a:cubicBezTo>
                    <a:pt x="47840" y="48669"/>
                    <a:pt x="47840" y="48669"/>
                    <a:pt x="47840" y="48669"/>
                  </a:cubicBezTo>
                  <a:cubicBezTo>
                    <a:pt x="46445" y="48669"/>
                    <a:pt x="47840" y="48669"/>
                    <a:pt x="47840" y="48669"/>
                  </a:cubicBezTo>
                  <a:lnTo>
                    <a:pt x="46445" y="48669"/>
                  </a:lnTo>
                  <a:cubicBezTo>
                    <a:pt x="46445" y="48669"/>
                    <a:pt x="46445" y="48669"/>
                    <a:pt x="47840" y="48669"/>
                  </a:cubicBezTo>
                  <a:cubicBezTo>
                    <a:pt x="47840" y="48669"/>
                    <a:pt x="47840" y="48669"/>
                    <a:pt x="46445" y="48669"/>
                  </a:cubicBezTo>
                  <a:lnTo>
                    <a:pt x="46445" y="47290"/>
                  </a:lnTo>
                  <a:cubicBezTo>
                    <a:pt x="47840" y="47290"/>
                    <a:pt x="47840" y="47290"/>
                    <a:pt x="47840" y="45911"/>
                  </a:cubicBezTo>
                  <a:cubicBezTo>
                    <a:pt x="47840" y="45911"/>
                    <a:pt x="47840" y="45911"/>
                    <a:pt x="46445" y="45911"/>
                  </a:cubicBezTo>
                  <a:lnTo>
                    <a:pt x="47840" y="45911"/>
                  </a:lnTo>
                  <a:cubicBezTo>
                    <a:pt x="47840" y="44532"/>
                    <a:pt x="47840" y="44532"/>
                    <a:pt x="47840" y="44532"/>
                  </a:cubicBezTo>
                  <a:lnTo>
                    <a:pt x="49435" y="44532"/>
                  </a:lnTo>
                  <a:cubicBezTo>
                    <a:pt x="49435" y="44532"/>
                    <a:pt x="50830" y="45911"/>
                    <a:pt x="50830" y="44532"/>
                  </a:cubicBezTo>
                  <a:lnTo>
                    <a:pt x="50830" y="45911"/>
                  </a:lnTo>
                  <a:cubicBezTo>
                    <a:pt x="50830" y="44532"/>
                    <a:pt x="50830" y="44532"/>
                    <a:pt x="50830" y="44532"/>
                  </a:cubicBezTo>
                  <a:cubicBezTo>
                    <a:pt x="52225" y="44532"/>
                    <a:pt x="52225" y="44532"/>
                    <a:pt x="52225" y="44532"/>
                  </a:cubicBezTo>
                  <a:lnTo>
                    <a:pt x="50830" y="44532"/>
                  </a:lnTo>
                  <a:cubicBezTo>
                    <a:pt x="50830" y="44532"/>
                    <a:pt x="50830" y="44532"/>
                    <a:pt x="52225" y="43152"/>
                  </a:cubicBezTo>
                  <a:cubicBezTo>
                    <a:pt x="52225" y="44532"/>
                    <a:pt x="52225" y="44532"/>
                    <a:pt x="52225" y="44532"/>
                  </a:cubicBezTo>
                  <a:lnTo>
                    <a:pt x="52225" y="43152"/>
                  </a:lnTo>
                  <a:cubicBezTo>
                    <a:pt x="50830" y="43152"/>
                    <a:pt x="52225" y="43152"/>
                    <a:pt x="50830" y="43152"/>
                  </a:cubicBezTo>
                  <a:cubicBezTo>
                    <a:pt x="50830" y="41773"/>
                    <a:pt x="50830" y="41773"/>
                    <a:pt x="50830" y="41773"/>
                  </a:cubicBezTo>
                  <a:lnTo>
                    <a:pt x="50830" y="43152"/>
                  </a:lnTo>
                  <a:cubicBezTo>
                    <a:pt x="50830" y="41773"/>
                    <a:pt x="50830" y="41773"/>
                    <a:pt x="49435" y="41773"/>
                  </a:cubicBezTo>
                  <a:lnTo>
                    <a:pt x="50830" y="41773"/>
                  </a:lnTo>
                  <a:cubicBezTo>
                    <a:pt x="50830" y="41773"/>
                    <a:pt x="50830" y="41773"/>
                    <a:pt x="50830" y="40394"/>
                  </a:cubicBezTo>
                  <a:cubicBezTo>
                    <a:pt x="50830" y="40394"/>
                    <a:pt x="50830" y="40394"/>
                    <a:pt x="52225" y="40394"/>
                  </a:cubicBezTo>
                  <a:lnTo>
                    <a:pt x="52225" y="41773"/>
                  </a:lnTo>
                  <a:cubicBezTo>
                    <a:pt x="52225" y="40394"/>
                    <a:pt x="52225" y="41773"/>
                    <a:pt x="52225" y="41773"/>
                  </a:cubicBezTo>
                  <a:cubicBezTo>
                    <a:pt x="52225" y="40394"/>
                    <a:pt x="52225" y="40394"/>
                    <a:pt x="52225" y="40394"/>
                  </a:cubicBezTo>
                  <a:cubicBezTo>
                    <a:pt x="52225" y="40394"/>
                    <a:pt x="52225" y="40394"/>
                    <a:pt x="53621" y="40394"/>
                  </a:cubicBezTo>
                  <a:cubicBezTo>
                    <a:pt x="53621" y="39014"/>
                    <a:pt x="53621" y="39014"/>
                    <a:pt x="53621" y="39014"/>
                  </a:cubicBezTo>
                  <a:lnTo>
                    <a:pt x="55016" y="39014"/>
                  </a:lnTo>
                  <a:cubicBezTo>
                    <a:pt x="55016" y="39014"/>
                    <a:pt x="55016" y="37635"/>
                    <a:pt x="56411" y="39014"/>
                  </a:cubicBezTo>
                  <a:cubicBezTo>
                    <a:pt x="56411" y="39014"/>
                    <a:pt x="56411" y="39014"/>
                    <a:pt x="56411" y="37635"/>
                  </a:cubicBezTo>
                  <a:cubicBezTo>
                    <a:pt x="56411" y="37635"/>
                    <a:pt x="56411" y="37635"/>
                    <a:pt x="56411" y="39014"/>
                  </a:cubicBezTo>
                  <a:cubicBezTo>
                    <a:pt x="56411" y="39014"/>
                    <a:pt x="56411" y="39014"/>
                    <a:pt x="56411" y="37635"/>
                  </a:cubicBezTo>
                  <a:cubicBezTo>
                    <a:pt x="56411" y="37635"/>
                    <a:pt x="56411" y="37635"/>
                    <a:pt x="57807" y="37635"/>
                  </a:cubicBezTo>
                  <a:lnTo>
                    <a:pt x="56411" y="37635"/>
                  </a:lnTo>
                  <a:cubicBezTo>
                    <a:pt x="56411" y="37635"/>
                    <a:pt x="56411" y="37635"/>
                    <a:pt x="56411" y="36256"/>
                  </a:cubicBezTo>
                  <a:cubicBezTo>
                    <a:pt x="56411" y="36256"/>
                    <a:pt x="56411" y="36256"/>
                    <a:pt x="57807" y="36256"/>
                  </a:cubicBezTo>
                  <a:lnTo>
                    <a:pt x="57807" y="37635"/>
                  </a:lnTo>
                  <a:lnTo>
                    <a:pt x="59202" y="37635"/>
                  </a:lnTo>
                  <a:lnTo>
                    <a:pt x="60598" y="37635"/>
                  </a:lnTo>
                  <a:cubicBezTo>
                    <a:pt x="60598" y="37635"/>
                    <a:pt x="60598" y="37635"/>
                    <a:pt x="61993" y="37635"/>
                  </a:cubicBezTo>
                  <a:lnTo>
                    <a:pt x="63388" y="37635"/>
                  </a:lnTo>
                  <a:cubicBezTo>
                    <a:pt x="63388" y="36256"/>
                    <a:pt x="63388" y="37635"/>
                    <a:pt x="63388" y="36256"/>
                  </a:cubicBezTo>
                  <a:lnTo>
                    <a:pt x="63388" y="34876"/>
                  </a:lnTo>
                  <a:cubicBezTo>
                    <a:pt x="64784" y="34876"/>
                    <a:pt x="64784" y="34876"/>
                    <a:pt x="64784" y="34876"/>
                  </a:cubicBezTo>
                  <a:cubicBezTo>
                    <a:pt x="64784" y="34876"/>
                    <a:pt x="64784" y="34876"/>
                    <a:pt x="64784" y="36256"/>
                  </a:cubicBezTo>
                  <a:cubicBezTo>
                    <a:pt x="64784" y="36256"/>
                    <a:pt x="64784" y="36256"/>
                    <a:pt x="64784" y="34876"/>
                  </a:cubicBezTo>
                  <a:cubicBezTo>
                    <a:pt x="64784" y="34876"/>
                    <a:pt x="64784" y="34876"/>
                    <a:pt x="66179" y="34876"/>
                  </a:cubicBezTo>
                  <a:lnTo>
                    <a:pt x="64784" y="34876"/>
                  </a:lnTo>
                  <a:cubicBezTo>
                    <a:pt x="64784" y="34876"/>
                    <a:pt x="64784" y="34876"/>
                    <a:pt x="64784" y="33497"/>
                  </a:cubicBezTo>
                  <a:cubicBezTo>
                    <a:pt x="66179" y="33497"/>
                    <a:pt x="66179" y="33497"/>
                    <a:pt x="66179" y="33497"/>
                  </a:cubicBezTo>
                  <a:lnTo>
                    <a:pt x="67574" y="33497"/>
                  </a:lnTo>
                  <a:lnTo>
                    <a:pt x="68970" y="33497"/>
                  </a:lnTo>
                  <a:lnTo>
                    <a:pt x="67574" y="33497"/>
                  </a:lnTo>
                  <a:lnTo>
                    <a:pt x="67574" y="32118"/>
                  </a:lnTo>
                  <a:lnTo>
                    <a:pt x="67574" y="33497"/>
                  </a:lnTo>
                  <a:cubicBezTo>
                    <a:pt x="67574" y="33497"/>
                    <a:pt x="67574" y="33497"/>
                    <a:pt x="66179" y="33497"/>
                  </a:cubicBezTo>
                  <a:cubicBezTo>
                    <a:pt x="64784" y="33497"/>
                    <a:pt x="64784" y="33497"/>
                    <a:pt x="64784" y="33497"/>
                  </a:cubicBezTo>
                  <a:cubicBezTo>
                    <a:pt x="63388" y="33497"/>
                    <a:pt x="63388" y="32118"/>
                    <a:pt x="63388" y="32118"/>
                  </a:cubicBezTo>
                  <a:cubicBezTo>
                    <a:pt x="63388" y="32118"/>
                    <a:pt x="63388" y="32118"/>
                    <a:pt x="63388" y="30738"/>
                  </a:cubicBezTo>
                  <a:lnTo>
                    <a:pt x="64784" y="30738"/>
                  </a:lnTo>
                  <a:lnTo>
                    <a:pt x="66179" y="29359"/>
                  </a:lnTo>
                  <a:cubicBezTo>
                    <a:pt x="66179" y="27783"/>
                    <a:pt x="66179" y="27783"/>
                    <a:pt x="66179" y="27783"/>
                  </a:cubicBezTo>
                  <a:cubicBezTo>
                    <a:pt x="66179" y="27783"/>
                    <a:pt x="66179" y="27783"/>
                    <a:pt x="64784" y="27783"/>
                  </a:cubicBezTo>
                  <a:cubicBezTo>
                    <a:pt x="64784" y="27783"/>
                    <a:pt x="64784" y="27783"/>
                    <a:pt x="64784" y="29359"/>
                  </a:cubicBezTo>
                  <a:cubicBezTo>
                    <a:pt x="63388" y="29359"/>
                    <a:pt x="63388" y="29359"/>
                    <a:pt x="63388" y="29359"/>
                  </a:cubicBezTo>
                  <a:cubicBezTo>
                    <a:pt x="63388" y="29359"/>
                    <a:pt x="63388" y="29359"/>
                    <a:pt x="63388" y="30738"/>
                  </a:cubicBezTo>
                  <a:cubicBezTo>
                    <a:pt x="61993" y="30738"/>
                    <a:pt x="61993" y="30738"/>
                    <a:pt x="61993" y="30738"/>
                  </a:cubicBezTo>
                  <a:cubicBezTo>
                    <a:pt x="61993" y="32118"/>
                    <a:pt x="61993" y="32118"/>
                    <a:pt x="61993" y="32118"/>
                  </a:cubicBezTo>
                  <a:cubicBezTo>
                    <a:pt x="61993" y="33497"/>
                    <a:pt x="61993" y="33497"/>
                    <a:pt x="61993" y="33497"/>
                  </a:cubicBezTo>
                  <a:lnTo>
                    <a:pt x="60598" y="33497"/>
                  </a:lnTo>
                  <a:cubicBezTo>
                    <a:pt x="61993" y="33497"/>
                    <a:pt x="61993" y="33497"/>
                    <a:pt x="61993" y="33497"/>
                  </a:cubicBezTo>
                  <a:lnTo>
                    <a:pt x="61993" y="34876"/>
                  </a:lnTo>
                  <a:lnTo>
                    <a:pt x="60598" y="34876"/>
                  </a:lnTo>
                  <a:lnTo>
                    <a:pt x="61993" y="34876"/>
                  </a:lnTo>
                  <a:cubicBezTo>
                    <a:pt x="60598" y="34876"/>
                    <a:pt x="60598" y="34876"/>
                    <a:pt x="60598" y="34876"/>
                  </a:cubicBezTo>
                  <a:cubicBezTo>
                    <a:pt x="60598" y="36256"/>
                    <a:pt x="60598" y="36256"/>
                    <a:pt x="60598" y="36256"/>
                  </a:cubicBezTo>
                  <a:cubicBezTo>
                    <a:pt x="60598" y="36256"/>
                    <a:pt x="60598" y="36256"/>
                    <a:pt x="59202" y="36256"/>
                  </a:cubicBezTo>
                  <a:cubicBezTo>
                    <a:pt x="59202" y="36256"/>
                    <a:pt x="59202" y="36256"/>
                    <a:pt x="59202" y="34876"/>
                  </a:cubicBezTo>
                  <a:cubicBezTo>
                    <a:pt x="59202" y="34876"/>
                    <a:pt x="59202" y="34876"/>
                    <a:pt x="57807" y="34876"/>
                  </a:cubicBezTo>
                  <a:cubicBezTo>
                    <a:pt x="57807" y="34876"/>
                    <a:pt x="57807" y="34876"/>
                    <a:pt x="57807" y="33497"/>
                  </a:cubicBezTo>
                  <a:lnTo>
                    <a:pt x="57807" y="34876"/>
                  </a:lnTo>
                  <a:cubicBezTo>
                    <a:pt x="56411" y="34876"/>
                    <a:pt x="56411" y="34876"/>
                    <a:pt x="56411" y="34876"/>
                  </a:cubicBezTo>
                  <a:cubicBezTo>
                    <a:pt x="55016" y="34876"/>
                    <a:pt x="55016" y="34876"/>
                    <a:pt x="55016" y="34876"/>
                  </a:cubicBezTo>
                  <a:lnTo>
                    <a:pt x="55016" y="33497"/>
                  </a:lnTo>
                  <a:cubicBezTo>
                    <a:pt x="55016" y="33497"/>
                    <a:pt x="55016" y="33497"/>
                    <a:pt x="55016" y="34876"/>
                  </a:cubicBezTo>
                  <a:cubicBezTo>
                    <a:pt x="55016" y="33497"/>
                    <a:pt x="55016" y="33497"/>
                    <a:pt x="55016" y="33497"/>
                  </a:cubicBezTo>
                  <a:lnTo>
                    <a:pt x="55016" y="32118"/>
                  </a:lnTo>
                  <a:cubicBezTo>
                    <a:pt x="55016" y="33497"/>
                    <a:pt x="55016" y="32118"/>
                    <a:pt x="55016" y="32118"/>
                  </a:cubicBezTo>
                  <a:lnTo>
                    <a:pt x="55016" y="30738"/>
                  </a:lnTo>
                  <a:cubicBezTo>
                    <a:pt x="56411" y="30738"/>
                    <a:pt x="56411" y="30738"/>
                    <a:pt x="56411" y="30738"/>
                  </a:cubicBezTo>
                  <a:cubicBezTo>
                    <a:pt x="56411" y="30738"/>
                    <a:pt x="56411" y="30738"/>
                    <a:pt x="57807" y="30738"/>
                  </a:cubicBezTo>
                  <a:cubicBezTo>
                    <a:pt x="57807" y="30738"/>
                    <a:pt x="57807" y="30738"/>
                    <a:pt x="57807" y="29359"/>
                  </a:cubicBezTo>
                  <a:cubicBezTo>
                    <a:pt x="59202" y="29359"/>
                    <a:pt x="59202" y="29359"/>
                    <a:pt x="59202" y="29359"/>
                  </a:cubicBezTo>
                  <a:cubicBezTo>
                    <a:pt x="59202" y="27783"/>
                    <a:pt x="59202" y="27783"/>
                    <a:pt x="59202" y="27783"/>
                  </a:cubicBezTo>
                  <a:cubicBezTo>
                    <a:pt x="59202" y="26403"/>
                    <a:pt x="60598" y="26403"/>
                    <a:pt x="60598" y="26403"/>
                  </a:cubicBezTo>
                  <a:cubicBezTo>
                    <a:pt x="61993" y="26403"/>
                    <a:pt x="61993" y="26403"/>
                    <a:pt x="61993" y="26403"/>
                  </a:cubicBezTo>
                  <a:cubicBezTo>
                    <a:pt x="61993" y="26403"/>
                    <a:pt x="61993" y="26403"/>
                    <a:pt x="61993" y="25024"/>
                  </a:cubicBezTo>
                  <a:cubicBezTo>
                    <a:pt x="61993" y="25024"/>
                    <a:pt x="61993" y="25024"/>
                    <a:pt x="63388" y="25024"/>
                  </a:cubicBezTo>
                  <a:cubicBezTo>
                    <a:pt x="63388" y="25024"/>
                    <a:pt x="63388" y="25024"/>
                    <a:pt x="63388" y="23645"/>
                  </a:cubicBezTo>
                  <a:cubicBezTo>
                    <a:pt x="63388" y="25024"/>
                    <a:pt x="63388" y="25024"/>
                    <a:pt x="64784" y="25024"/>
                  </a:cubicBezTo>
                  <a:cubicBezTo>
                    <a:pt x="64784" y="23645"/>
                    <a:pt x="64784" y="23645"/>
                    <a:pt x="64784" y="23645"/>
                  </a:cubicBezTo>
                  <a:cubicBezTo>
                    <a:pt x="66179" y="23645"/>
                    <a:pt x="66179" y="23645"/>
                    <a:pt x="66179" y="23645"/>
                  </a:cubicBezTo>
                  <a:cubicBezTo>
                    <a:pt x="67574" y="23645"/>
                    <a:pt x="67574" y="23645"/>
                    <a:pt x="67574" y="23645"/>
                  </a:cubicBezTo>
                  <a:cubicBezTo>
                    <a:pt x="67574" y="23645"/>
                    <a:pt x="67574" y="23645"/>
                    <a:pt x="68970" y="23645"/>
                  </a:cubicBezTo>
                  <a:cubicBezTo>
                    <a:pt x="68970" y="23645"/>
                    <a:pt x="68970" y="23645"/>
                    <a:pt x="67574" y="23645"/>
                  </a:cubicBezTo>
                  <a:cubicBezTo>
                    <a:pt x="67574" y="25024"/>
                    <a:pt x="67574" y="25024"/>
                    <a:pt x="68970" y="25024"/>
                  </a:cubicBezTo>
                  <a:cubicBezTo>
                    <a:pt x="68970" y="25024"/>
                    <a:pt x="68970" y="25024"/>
                    <a:pt x="70365" y="25024"/>
                  </a:cubicBezTo>
                  <a:lnTo>
                    <a:pt x="71960" y="25024"/>
                  </a:lnTo>
                  <a:cubicBezTo>
                    <a:pt x="71960" y="25024"/>
                    <a:pt x="71960" y="25024"/>
                    <a:pt x="73355" y="25024"/>
                  </a:cubicBezTo>
                  <a:lnTo>
                    <a:pt x="73355" y="26403"/>
                  </a:lnTo>
                  <a:cubicBezTo>
                    <a:pt x="73355" y="26403"/>
                    <a:pt x="73355" y="26403"/>
                    <a:pt x="74750" y="26403"/>
                  </a:cubicBezTo>
                  <a:cubicBezTo>
                    <a:pt x="74750" y="27783"/>
                    <a:pt x="74750" y="27783"/>
                    <a:pt x="74750" y="27783"/>
                  </a:cubicBezTo>
                  <a:cubicBezTo>
                    <a:pt x="73355" y="27783"/>
                    <a:pt x="71960" y="27783"/>
                    <a:pt x="70365" y="27783"/>
                  </a:cubicBezTo>
                  <a:lnTo>
                    <a:pt x="70365" y="26403"/>
                  </a:lnTo>
                  <a:cubicBezTo>
                    <a:pt x="70365" y="27783"/>
                    <a:pt x="70365" y="27783"/>
                    <a:pt x="70365" y="27783"/>
                  </a:cubicBezTo>
                  <a:cubicBezTo>
                    <a:pt x="71960" y="27783"/>
                    <a:pt x="71960" y="27783"/>
                    <a:pt x="70365" y="27783"/>
                  </a:cubicBezTo>
                  <a:cubicBezTo>
                    <a:pt x="70365" y="29359"/>
                    <a:pt x="71960" y="29359"/>
                    <a:pt x="71960" y="29359"/>
                  </a:cubicBezTo>
                  <a:cubicBezTo>
                    <a:pt x="73355" y="30738"/>
                    <a:pt x="73355" y="30738"/>
                    <a:pt x="73355" y="29359"/>
                  </a:cubicBezTo>
                  <a:cubicBezTo>
                    <a:pt x="71960" y="29359"/>
                    <a:pt x="71960" y="29359"/>
                    <a:pt x="71960" y="29359"/>
                  </a:cubicBezTo>
                  <a:cubicBezTo>
                    <a:pt x="73355" y="29359"/>
                    <a:pt x="73355" y="29359"/>
                    <a:pt x="73355" y="29359"/>
                  </a:cubicBezTo>
                  <a:cubicBezTo>
                    <a:pt x="73355" y="29359"/>
                    <a:pt x="73355" y="29359"/>
                    <a:pt x="74750" y="29359"/>
                  </a:cubicBezTo>
                  <a:cubicBezTo>
                    <a:pt x="74750" y="29359"/>
                    <a:pt x="74750" y="29359"/>
                    <a:pt x="74750" y="27783"/>
                  </a:cubicBezTo>
                  <a:cubicBezTo>
                    <a:pt x="76146" y="27783"/>
                    <a:pt x="76146" y="27783"/>
                    <a:pt x="76146" y="27783"/>
                  </a:cubicBezTo>
                  <a:cubicBezTo>
                    <a:pt x="76146" y="27783"/>
                    <a:pt x="76146" y="27783"/>
                    <a:pt x="76146" y="26403"/>
                  </a:cubicBezTo>
                  <a:cubicBezTo>
                    <a:pt x="76146" y="26403"/>
                    <a:pt x="76146" y="26403"/>
                    <a:pt x="76146" y="25024"/>
                  </a:cubicBezTo>
                  <a:lnTo>
                    <a:pt x="76146" y="26403"/>
                  </a:lnTo>
                  <a:cubicBezTo>
                    <a:pt x="76146" y="26403"/>
                    <a:pt x="77541" y="26403"/>
                    <a:pt x="77541" y="25024"/>
                  </a:cubicBezTo>
                  <a:cubicBezTo>
                    <a:pt x="77541" y="26403"/>
                    <a:pt x="77541" y="26403"/>
                    <a:pt x="77541" y="26403"/>
                  </a:cubicBezTo>
                  <a:cubicBezTo>
                    <a:pt x="77541" y="26403"/>
                    <a:pt x="77541" y="26403"/>
                    <a:pt x="76146" y="26403"/>
                  </a:cubicBezTo>
                  <a:cubicBezTo>
                    <a:pt x="77541" y="26403"/>
                    <a:pt x="77541" y="27783"/>
                    <a:pt x="77541" y="27783"/>
                  </a:cubicBezTo>
                  <a:cubicBezTo>
                    <a:pt x="77541" y="27783"/>
                    <a:pt x="77541" y="27783"/>
                    <a:pt x="78936" y="27783"/>
                  </a:cubicBezTo>
                  <a:cubicBezTo>
                    <a:pt x="78936" y="26403"/>
                    <a:pt x="78936" y="26403"/>
                    <a:pt x="78936" y="26403"/>
                  </a:cubicBezTo>
                  <a:lnTo>
                    <a:pt x="80332" y="26403"/>
                  </a:lnTo>
                  <a:cubicBezTo>
                    <a:pt x="80332" y="26403"/>
                    <a:pt x="80332" y="26403"/>
                    <a:pt x="80332" y="25024"/>
                  </a:cubicBezTo>
                  <a:lnTo>
                    <a:pt x="80332" y="26403"/>
                  </a:lnTo>
                  <a:cubicBezTo>
                    <a:pt x="81727" y="26403"/>
                    <a:pt x="80332" y="25024"/>
                    <a:pt x="81727" y="25024"/>
                  </a:cubicBezTo>
                  <a:cubicBezTo>
                    <a:pt x="81727" y="25024"/>
                    <a:pt x="81727" y="25024"/>
                    <a:pt x="81727" y="26403"/>
                  </a:cubicBezTo>
                  <a:cubicBezTo>
                    <a:pt x="81727" y="26403"/>
                    <a:pt x="81727" y="26403"/>
                    <a:pt x="83122" y="25024"/>
                  </a:cubicBezTo>
                  <a:cubicBezTo>
                    <a:pt x="83122" y="25024"/>
                    <a:pt x="83122" y="26403"/>
                    <a:pt x="83122" y="25024"/>
                  </a:cubicBezTo>
                  <a:cubicBezTo>
                    <a:pt x="83122" y="25024"/>
                    <a:pt x="83122" y="25024"/>
                    <a:pt x="84518" y="25024"/>
                  </a:cubicBezTo>
                  <a:cubicBezTo>
                    <a:pt x="84518" y="26403"/>
                    <a:pt x="84518" y="26403"/>
                    <a:pt x="84518" y="26403"/>
                  </a:cubicBezTo>
                  <a:lnTo>
                    <a:pt x="84518" y="25024"/>
                  </a:lnTo>
                  <a:cubicBezTo>
                    <a:pt x="85913" y="25024"/>
                    <a:pt x="85913" y="25024"/>
                    <a:pt x="85913" y="25024"/>
                  </a:cubicBezTo>
                  <a:cubicBezTo>
                    <a:pt x="85913" y="25024"/>
                    <a:pt x="85913" y="25024"/>
                    <a:pt x="87308" y="25024"/>
                  </a:cubicBezTo>
                  <a:cubicBezTo>
                    <a:pt x="87308" y="25024"/>
                    <a:pt x="88704" y="25024"/>
                    <a:pt x="90099" y="26403"/>
                  </a:cubicBezTo>
                  <a:lnTo>
                    <a:pt x="90099" y="25024"/>
                  </a:lnTo>
                  <a:cubicBezTo>
                    <a:pt x="88704" y="25024"/>
                    <a:pt x="90099" y="25024"/>
                    <a:pt x="88704" y="25024"/>
                  </a:cubicBezTo>
                  <a:cubicBezTo>
                    <a:pt x="88704" y="23645"/>
                    <a:pt x="88704" y="23645"/>
                    <a:pt x="88704" y="23645"/>
                  </a:cubicBezTo>
                  <a:cubicBezTo>
                    <a:pt x="88704" y="23645"/>
                    <a:pt x="88704" y="22266"/>
                    <a:pt x="90099" y="22266"/>
                  </a:cubicBezTo>
                  <a:cubicBezTo>
                    <a:pt x="88704" y="20886"/>
                    <a:pt x="87308" y="19507"/>
                    <a:pt x="85913" y="19507"/>
                  </a:cubicBezTo>
                  <a:cubicBezTo>
                    <a:pt x="84518" y="19507"/>
                    <a:pt x="84518" y="19507"/>
                    <a:pt x="84518" y="19507"/>
                  </a:cubicBezTo>
                  <a:cubicBezTo>
                    <a:pt x="84518" y="19507"/>
                    <a:pt x="84518" y="19507"/>
                    <a:pt x="83122" y="19507"/>
                  </a:cubicBezTo>
                  <a:cubicBezTo>
                    <a:pt x="83122" y="19507"/>
                    <a:pt x="83122" y="19507"/>
                    <a:pt x="83122" y="20886"/>
                  </a:cubicBezTo>
                  <a:cubicBezTo>
                    <a:pt x="83122" y="20886"/>
                    <a:pt x="83122" y="20886"/>
                    <a:pt x="84518" y="20886"/>
                  </a:cubicBezTo>
                  <a:cubicBezTo>
                    <a:pt x="83122" y="20886"/>
                    <a:pt x="83122" y="20886"/>
                    <a:pt x="83122" y="20886"/>
                  </a:cubicBezTo>
                  <a:cubicBezTo>
                    <a:pt x="81727" y="20886"/>
                    <a:pt x="81727" y="20886"/>
                    <a:pt x="81727" y="20886"/>
                  </a:cubicBezTo>
                  <a:cubicBezTo>
                    <a:pt x="81727" y="20886"/>
                    <a:pt x="81727" y="19507"/>
                    <a:pt x="83122" y="19507"/>
                  </a:cubicBezTo>
                  <a:cubicBezTo>
                    <a:pt x="83122" y="19507"/>
                    <a:pt x="83122" y="19507"/>
                    <a:pt x="83122" y="18128"/>
                  </a:cubicBezTo>
                  <a:lnTo>
                    <a:pt x="83122" y="19507"/>
                  </a:lnTo>
                  <a:cubicBezTo>
                    <a:pt x="84518" y="18128"/>
                    <a:pt x="84518" y="18128"/>
                    <a:pt x="84518" y="18128"/>
                  </a:cubicBezTo>
                  <a:cubicBezTo>
                    <a:pt x="77541" y="13990"/>
                    <a:pt x="68970" y="11231"/>
                    <a:pt x="59202" y="11231"/>
                  </a:cubicBezTo>
                  <a:cubicBezTo>
                    <a:pt x="52225" y="11231"/>
                    <a:pt x="45049" y="13990"/>
                    <a:pt x="38073" y="16748"/>
                  </a:cubicBezTo>
                  <a:close/>
                  <a:moveTo>
                    <a:pt x="39468" y="18128"/>
                  </a:moveTo>
                  <a:lnTo>
                    <a:pt x="39468" y="18128"/>
                  </a:lnTo>
                  <a:close/>
                  <a:moveTo>
                    <a:pt x="81727" y="45911"/>
                  </a:moveTo>
                  <a:lnTo>
                    <a:pt x="81727" y="45911"/>
                  </a:lnTo>
                  <a:cubicBezTo>
                    <a:pt x="81727" y="45911"/>
                    <a:pt x="81727" y="45911"/>
                    <a:pt x="80332" y="45911"/>
                  </a:cubicBezTo>
                  <a:cubicBezTo>
                    <a:pt x="81727" y="45911"/>
                    <a:pt x="81727" y="45911"/>
                    <a:pt x="81727" y="45911"/>
                  </a:cubicBezTo>
                  <a:lnTo>
                    <a:pt x="80332" y="45911"/>
                  </a:lnTo>
                  <a:cubicBezTo>
                    <a:pt x="80332" y="44532"/>
                    <a:pt x="80332" y="44532"/>
                    <a:pt x="80332" y="44532"/>
                  </a:cubicBezTo>
                  <a:lnTo>
                    <a:pt x="80332" y="43152"/>
                  </a:lnTo>
                  <a:lnTo>
                    <a:pt x="81727" y="44532"/>
                  </a:lnTo>
                  <a:cubicBezTo>
                    <a:pt x="81727" y="43152"/>
                    <a:pt x="81727" y="43152"/>
                    <a:pt x="81727" y="43152"/>
                  </a:cubicBezTo>
                  <a:cubicBezTo>
                    <a:pt x="81727" y="43152"/>
                    <a:pt x="81727" y="43152"/>
                    <a:pt x="80332" y="43152"/>
                  </a:cubicBezTo>
                  <a:cubicBezTo>
                    <a:pt x="80332" y="43152"/>
                    <a:pt x="80332" y="43152"/>
                    <a:pt x="78936" y="43152"/>
                  </a:cubicBezTo>
                  <a:lnTo>
                    <a:pt x="77541" y="44532"/>
                  </a:lnTo>
                  <a:lnTo>
                    <a:pt x="78936" y="44532"/>
                  </a:lnTo>
                  <a:cubicBezTo>
                    <a:pt x="78936" y="44532"/>
                    <a:pt x="77541" y="45911"/>
                    <a:pt x="78936" y="45911"/>
                  </a:cubicBezTo>
                  <a:cubicBezTo>
                    <a:pt x="78936" y="45911"/>
                    <a:pt x="78936" y="45911"/>
                    <a:pt x="78936" y="47290"/>
                  </a:cubicBezTo>
                  <a:lnTo>
                    <a:pt x="80332" y="47290"/>
                  </a:lnTo>
                  <a:cubicBezTo>
                    <a:pt x="78936" y="47290"/>
                    <a:pt x="78936" y="47290"/>
                    <a:pt x="78936" y="47290"/>
                  </a:cubicBezTo>
                  <a:cubicBezTo>
                    <a:pt x="78936" y="48669"/>
                    <a:pt x="78936" y="48669"/>
                    <a:pt x="78936" y="48669"/>
                  </a:cubicBezTo>
                  <a:cubicBezTo>
                    <a:pt x="78936" y="48669"/>
                    <a:pt x="78936" y="48669"/>
                    <a:pt x="80332" y="48669"/>
                  </a:cubicBezTo>
                  <a:cubicBezTo>
                    <a:pt x="80332" y="50049"/>
                    <a:pt x="80332" y="50049"/>
                    <a:pt x="81727" y="50049"/>
                  </a:cubicBezTo>
                  <a:cubicBezTo>
                    <a:pt x="81727" y="48669"/>
                    <a:pt x="81727" y="48669"/>
                    <a:pt x="81727" y="48669"/>
                  </a:cubicBezTo>
                  <a:cubicBezTo>
                    <a:pt x="81727" y="47290"/>
                    <a:pt x="81727" y="47290"/>
                    <a:pt x="81727" y="47290"/>
                  </a:cubicBezTo>
                  <a:cubicBezTo>
                    <a:pt x="81727" y="45911"/>
                    <a:pt x="81727" y="45911"/>
                    <a:pt x="81727" y="45911"/>
                  </a:cubicBezTo>
                  <a:cubicBezTo>
                    <a:pt x="81727" y="45911"/>
                    <a:pt x="81727" y="45911"/>
                    <a:pt x="81727" y="47290"/>
                  </a:cubicBezTo>
                  <a:cubicBezTo>
                    <a:pt x="81727" y="45911"/>
                    <a:pt x="81727" y="45911"/>
                    <a:pt x="81727" y="45911"/>
                  </a:cubicBezTo>
                  <a:close/>
                  <a:moveTo>
                    <a:pt x="66179" y="45911"/>
                  </a:moveTo>
                  <a:lnTo>
                    <a:pt x="66179" y="45911"/>
                  </a:lnTo>
                  <a:close/>
                  <a:moveTo>
                    <a:pt x="83122" y="20886"/>
                  </a:moveTo>
                  <a:lnTo>
                    <a:pt x="83122" y="20886"/>
                  </a:lnTo>
                  <a:cubicBezTo>
                    <a:pt x="83122" y="22266"/>
                    <a:pt x="83122" y="20886"/>
                    <a:pt x="83122" y="22266"/>
                  </a:cubicBezTo>
                  <a:lnTo>
                    <a:pt x="83122" y="23645"/>
                  </a:lnTo>
                  <a:cubicBezTo>
                    <a:pt x="83122" y="23645"/>
                    <a:pt x="83122" y="23645"/>
                    <a:pt x="81727" y="23645"/>
                  </a:cubicBezTo>
                  <a:lnTo>
                    <a:pt x="81727" y="22266"/>
                  </a:lnTo>
                  <a:cubicBezTo>
                    <a:pt x="80332" y="22266"/>
                    <a:pt x="80332" y="22266"/>
                    <a:pt x="80332" y="22266"/>
                  </a:cubicBezTo>
                  <a:cubicBezTo>
                    <a:pt x="81727" y="22266"/>
                    <a:pt x="81727" y="22266"/>
                    <a:pt x="81727" y="22266"/>
                  </a:cubicBezTo>
                  <a:cubicBezTo>
                    <a:pt x="81727" y="22266"/>
                    <a:pt x="81727" y="22266"/>
                    <a:pt x="80332" y="20886"/>
                  </a:cubicBezTo>
                  <a:lnTo>
                    <a:pt x="81727" y="20886"/>
                  </a:lnTo>
                  <a:lnTo>
                    <a:pt x="83122" y="20886"/>
                  </a:lnTo>
                  <a:close/>
                  <a:moveTo>
                    <a:pt x="66179" y="13990"/>
                  </a:moveTo>
                  <a:lnTo>
                    <a:pt x="66179" y="13990"/>
                  </a:lnTo>
                  <a:cubicBezTo>
                    <a:pt x="64784" y="13990"/>
                    <a:pt x="64784" y="13990"/>
                    <a:pt x="64784" y="13990"/>
                  </a:cubicBezTo>
                  <a:cubicBezTo>
                    <a:pt x="64784" y="13990"/>
                    <a:pt x="64784" y="13990"/>
                    <a:pt x="63388" y="13990"/>
                  </a:cubicBezTo>
                  <a:cubicBezTo>
                    <a:pt x="63388" y="13990"/>
                    <a:pt x="63388" y="13990"/>
                    <a:pt x="64784" y="13990"/>
                  </a:cubicBezTo>
                  <a:cubicBezTo>
                    <a:pt x="63388" y="13990"/>
                    <a:pt x="61993" y="13990"/>
                    <a:pt x="61993" y="13990"/>
                  </a:cubicBezTo>
                  <a:cubicBezTo>
                    <a:pt x="61993" y="13990"/>
                    <a:pt x="61993" y="13990"/>
                    <a:pt x="61993" y="12610"/>
                  </a:cubicBezTo>
                  <a:cubicBezTo>
                    <a:pt x="63388" y="12610"/>
                    <a:pt x="63388" y="12610"/>
                    <a:pt x="63388" y="12610"/>
                  </a:cubicBezTo>
                  <a:cubicBezTo>
                    <a:pt x="63388" y="13990"/>
                    <a:pt x="63388" y="12610"/>
                    <a:pt x="64784" y="13990"/>
                  </a:cubicBezTo>
                  <a:lnTo>
                    <a:pt x="64784" y="12610"/>
                  </a:lnTo>
                  <a:cubicBezTo>
                    <a:pt x="64784" y="12610"/>
                    <a:pt x="64784" y="12610"/>
                    <a:pt x="64784" y="13990"/>
                  </a:cubicBezTo>
                  <a:cubicBezTo>
                    <a:pt x="64784" y="12610"/>
                    <a:pt x="64784" y="12610"/>
                    <a:pt x="66179" y="12610"/>
                  </a:cubicBezTo>
                  <a:cubicBezTo>
                    <a:pt x="66179" y="12610"/>
                    <a:pt x="66179" y="13990"/>
                    <a:pt x="67574" y="13990"/>
                  </a:cubicBezTo>
                  <a:cubicBezTo>
                    <a:pt x="66179" y="13990"/>
                    <a:pt x="66179" y="13990"/>
                    <a:pt x="66179" y="13990"/>
                  </a:cubicBezTo>
                  <a:close/>
                  <a:moveTo>
                    <a:pt x="61993" y="13990"/>
                  </a:moveTo>
                  <a:lnTo>
                    <a:pt x="61993" y="13990"/>
                  </a:lnTo>
                  <a:cubicBezTo>
                    <a:pt x="63388" y="13990"/>
                    <a:pt x="63388" y="13990"/>
                    <a:pt x="63388" y="13990"/>
                  </a:cubicBezTo>
                  <a:lnTo>
                    <a:pt x="63388" y="15369"/>
                  </a:lnTo>
                  <a:cubicBezTo>
                    <a:pt x="61993" y="15369"/>
                    <a:pt x="61993" y="15369"/>
                    <a:pt x="61993" y="15369"/>
                  </a:cubicBezTo>
                  <a:cubicBezTo>
                    <a:pt x="61993" y="16748"/>
                    <a:pt x="61993" y="16748"/>
                    <a:pt x="61993" y="16748"/>
                  </a:cubicBezTo>
                  <a:cubicBezTo>
                    <a:pt x="60598" y="16748"/>
                    <a:pt x="60598" y="16748"/>
                    <a:pt x="60598" y="16748"/>
                  </a:cubicBezTo>
                  <a:cubicBezTo>
                    <a:pt x="60598" y="16748"/>
                    <a:pt x="60598" y="16748"/>
                    <a:pt x="61993" y="16748"/>
                  </a:cubicBezTo>
                  <a:cubicBezTo>
                    <a:pt x="60598" y="16748"/>
                    <a:pt x="60598" y="15369"/>
                    <a:pt x="60598" y="15369"/>
                  </a:cubicBezTo>
                  <a:lnTo>
                    <a:pt x="60598" y="16748"/>
                  </a:lnTo>
                  <a:cubicBezTo>
                    <a:pt x="59202" y="16748"/>
                    <a:pt x="59202" y="15369"/>
                    <a:pt x="59202" y="15369"/>
                  </a:cubicBezTo>
                  <a:cubicBezTo>
                    <a:pt x="60598" y="15369"/>
                    <a:pt x="60598" y="15369"/>
                    <a:pt x="60598" y="15369"/>
                  </a:cubicBezTo>
                  <a:cubicBezTo>
                    <a:pt x="60598" y="15369"/>
                    <a:pt x="60598" y="15369"/>
                    <a:pt x="59202" y="15369"/>
                  </a:cubicBezTo>
                  <a:cubicBezTo>
                    <a:pt x="59202" y="15369"/>
                    <a:pt x="59202" y="15369"/>
                    <a:pt x="59202" y="13990"/>
                  </a:cubicBezTo>
                  <a:cubicBezTo>
                    <a:pt x="59202" y="13990"/>
                    <a:pt x="59202" y="13990"/>
                    <a:pt x="57807" y="13990"/>
                  </a:cubicBezTo>
                  <a:cubicBezTo>
                    <a:pt x="57807" y="13990"/>
                    <a:pt x="57807" y="13990"/>
                    <a:pt x="59202" y="13990"/>
                  </a:cubicBezTo>
                  <a:cubicBezTo>
                    <a:pt x="59202" y="13990"/>
                    <a:pt x="59202" y="13990"/>
                    <a:pt x="60598" y="13990"/>
                  </a:cubicBezTo>
                  <a:lnTo>
                    <a:pt x="61993" y="13990"/>
                  </a:lnTo>
                  <a:close/>
                  <a:moveTo>
                    <a:pt x="52225" y="40394"/>
                  </a:moveTo>
                  <a:lnTo>
                    <a:pt x="52225" y="40394"/>
                  </a:lnTo>
                  <a:lnTo>
                    <a:pt x="53621" y="40394"/>
                  </a:lnTo>
                  <a:cubicBezTo>
                    <a:pt x="52225" y="40394"/>
                    <a:pt x="52225" y="40394"/>
                    <a:pt x="52225" y="40394"/>
                  </a:cubicBezTo>
                  <a:cubicBezTo>
                    <a:pt x="50830" y="40394"/>
                    <a:pt x="50830" y="40394"/>
                    <a:pt x="50830" y="40394"/>
                  </a:cubicBezTo>
                  <a:cubicBezTo>
                    <a:pt x="50830" y="40394"/>
                    <a:pt x="50830" y="40394"/>
                    <a:pt x="49435" y="40394"/>
                  </a:cubicBezTo>
                  <a:cubicBezTo>
                    <a:pt x="50830" y="40394"/>
                    <a:pt x="50830" y="40394"/>
                    <a:pt x="50830" y="40394"/>
                  </a:cubicBezTo>
                  <a:lnTo>
                    <a:pt x="50830" y="39014"/>
                  </a:lnTo>
                  <a:lnTo>
                    <a:pt x="50830" y="40394"/>
                  </a:lnTo>
                  <a:cubicBezTo>
                    <a:pt x="50830" y="39014"/>
                    <a:pt x="49435" y="39014"/>
                    <a:pt x="49435" y="39014"/>
                  </a:cubicBezTo>
                  <a:lnTo>
                    <a:pt x="50830" y="39014"/>
                  </a:lnTo>
                  <a:cubicBezTo>
                    <a:pt x="50830" y="37635"/>
                    <a:pt x="50830" y="37635"/>
                    <a:pt x="50830" y="37635"/>
                  </a:cubicBezTo>
                  <a:cubicBezTo>
                    <a:pt x="50830" y="37635"/>
                    <a:pt x="50830" y="37635"/>
                    <a:pt x="49435" y="37635"/>
                  </a:cubicBezTo>
                  <a:lnTo>
                    <a:pt x="49435" y="36256"/>
                  </a:lnTo>
                  <a:cubicBezTo>
                    <a:pt x="49435" y="34876"/>
                    <a:pt x="49435" y="34876"/>
                    <a:pt x="49435" y="34876"/>
                  </a:cubicBezTo>
                  <a:lnTo>
                    <a:pt x="50830" y="34876"/>
                  </a:lnTo>
                  <a:lnTo>
                    <a:pt x="49435" y="34876"/>
                  </a:lnTo>
                  <a:cubicBezTo>
                    <a:pt x="50830" y="34876"/>
                    <a:pt x="50830" y="34876"/>
                    <a:pt x="50830" y="34876"/>
                  </a:cubicBezTo>
                  <a:cubicBezTo>
                    <a:pt x="50830" y="36256"/>
                    <a:pt x="50830" y="36256"/>
                    <a:pt x="50830" y="36256"/>
                  </a:cubicBezTo>
                  <a:cubicBezTo>
                    <a:pt x="50830" y="37635"/>
                    <a:pt x="50830" y="37635"/>
                    <a:pt x="50830" y="37635"/>
                  </a:cubicBezTo>
                  <a:cubicBezTo>
                    <a:pt x="52225" y="37635"/>
                    <a:pt x="52225" y="37635"/>
                    <a:pt x="52225" y="37635"/>
                  </a:cubicBezTo>
                  <a:cubicBezTo>
                    <a:pt x="52225" y="39014"/>
                    <a:pt x="52225" y="39014"/>
                    <a:pt x="52225" y="39014"/>
                  </a:cubicBezTo>
                  <a:lnTo>
                    <a:pt x="53621" y="39014"/>
                  </a:lnTo>
                  <a:cubicBezTo>
                    <a:pt x="53621" y="39014"/>
                    <a:pt x="52225" y="39014"/>
                    <a:pt x="52225" y="40394"/>
                  </a:cubicBezTo>
                  <a:close/>
                  <a:moveTo>
                    <a:pt x="49435" y="36256"/>
                  </a:moveTo>
                  <a:lnTo>
                    <a:pt x="49435" y="36256"/>
                  </a:lnTo>
                  <a:close/>
                  <a:moveTo>
                    <a:pt x="49435" y="37635"/>
                  </a:moveTo>
                  <a:lnTo>
                    <a:pt x="49435" y="37635"/>
                  </a:lnTo>
                  <a:cubicBezTo>
                    <a:pt x="49435" y="37635"/>
                    <a:pt x="49435" y="37635"/>
                    <a:pt x="47840" y="37635"/>
                  </a:cubicBezTo>
                  <a:cubicBezTo>
                    <a:pt x="49435" y="37635"/>
                    <a:pt x="49435" y="39014"/>
                    <a:pt x="49435" y="39014"/>
                  </a:cubicBezTo>
                  <a:cubicBezTo>
                    <a:pt x="47840" y="39014"/>
                    <a:pt x="47840" y="39014"/>
                    <a:pt x="47840" y="39014"/>
                  </a:cubicBezTo>
                  <a:cubicBezTo>
                    <a:pt x="46445" y="39014"/>
                    <a:pt x="46445" y="40394"/>
                    <a:pt x="46445" y="40394"/>
                  </a:cubicBezTo>
                  <a:cubicBezTo>
                    <a:pt x="46445" y="39014"/>
                    <a:pt x="46445" y="39014"/>
                    <a:pt x="46445" y="39014"/>
                  </a:cubicBezTo>
                  <a:cubicBezTo>
                    <a:pt x="46445" y="39014"/>
                    <a:pt x="46445" y="39014"/>
                    <a:pt x="47840" y="39014"/>
                  </a:cubicBezTo>
                  <a:cubicBezTo>
                    <a:pt x="46445" y="39014"/>
                    <a:pt x="46445" y="39014"/>
                    <a:pt x="46445" y="37635"/>
                  </a:cubicBezTo>
                  <a:cubicBezTo>
                    <a:pt x="46445" y="37635"/>
                    <a:pt x="46445" y="37635"/>
                    <a:pt x="47840" y="37635"/>
                  </a:cubicBezTo>
                  <a:cubicBezTo>
                    <a:pt x="47840" y="37635"/>
                    <a:pt x="47840" y="37635"/>
                    <a:pt x="47840" y="36256"/>
                  </a:cubicBezTo>
                  <a:cubicBezTo>
                    <a:pt x="47840" y="37635"/>
                    <a:pt x="47840" y="37635"/>
                    <a:pt x="47840" y="37635"/>
                  </a:cubicBezTo>
                  <a:cubicBezTo>
                    <a:pt x="47840" y="37635"/>
                    <a:pt x="49435" y="36256"/>
                    <a:pt x="49435" y="37635"/>
                  </a:cubicBezTo>
                  <a:close/>
                  <a:moveTo>
                    <a:pt x="46445" y="53004"/>
                  </a:moveTo>
                  <a:lnTo>
                    <a:pt x="46445" y="53004"/>
                  </a:lnTo>
                  <a:lnTo>
                    <a:pt x="46445" y="51625"/>
                  </a:lnTo>
                  <a:lnTo>
                    <a:pt x="47840" y="51625"/>
                  </a:lnTo>
                  <a:lnTo>
                    <a:pt x="49435" y="50049"/>
                  </a:lnTo>
                  <a:lnTo>
                    <a:pt x="50830" y="50049"/>
                  </a:lnTo>
                  <a:cubicBezTo>
                    <a:pt x="50830" y="50049"/>
                    <a:pt x="50830" y="50049"/>
                    <a:pt x="52225" y="50049"/>
                  </a:cubicBezTo>
                  <a:lnTo>
                    <a:pt x="53621" y="50049"/>
                  </a:lnTo>
                  <a:cubicBezTo>
                    <a:pt x="53621" y="50049"/>
                    <a:pt x="53621" y="50049"/>
                    <a:pt x="53621" y="48669"/>
                  </a:cubicBezTo>
                  <a:cubicBezTo>
                    <a:pt x="55016" y="48669"/>
                    <a:pt x="55016" y="50049"/>
                    <a:pt x="55016" y="50049"/>
                  </a:cubicBezTo>
                  <a:lnTo>
                    <a:pt x="55016" y="48669"/>
                  </a:lnTo>
                  <a:cubicBezTo>
                    <a:pt x="56411" y="48669"/>
                    <a:pt x="56411" y="48669"/>
                    <a:pt x="56411" y="48669"/>
                  </a:cubicBezTo>
                  <a:lnTo>
                    <a:pt x="56411" y="50049"/>
                  </a:lnTo>
                  <a:lnTo>
                    <a:pt x="57807" y="48669"/>
                  </a:lnTo>
                  <a:cubicBezTo>
                    <a:pt x="57807" y="48669"/>
                    <a:pt x="57807" y="48669"/>
                    <a:pt x="57807" y="50049"/>
                  </a:cubicBezTo>
                  <a:cubicBezTo>
                    <a:pt x="57807" y="48669"/>
                    <a:pt x="57807" y="48669"/>
                    <a:pt x="57807" y="48669"/>
                  </a:cubicBezTo>
                  <a:cubicBezTo>
                    <a:pt x="57807" y="50049"/>
                    <a:pt x="57807" y="50049"/>
                    <a:pt x="57807" y="50049"/>
                  </a:cubicBezTo>
                  <a:lnTo>
                    <a:pt x="57807" y="51625"/>
                  </a:lnTo>
                  <a:cubicBezTo>
                    <a:pt x="59202" y="51625"/>
                    <a:pt x="59202" y="51625"/>
                    <a:pt x="59202" y="51625"/>
                  </a:cubicBezTo>
                  <a:cubicBezTo>
                    <a:pt x="59202" y="51625"/>
                    <a:pt x="59202" y="51625"/>
                    <a:pt x="60598" y="51625"/>
                  </a:cubicBezTo>
                  <a:cubicBezTo>
                    <a:pt x="60598" y="53004"/>
                    <a:pt x="60598" y="53004"/>
                    <a:pt x="60598" y="53004"/>
                  </a:cubicBezTo>
                  <a:lnTo>
                    <a:pt x="61993" y="53004"/>
                  </a:lnTo>
                  <a:lnTo>
                    <a:pt x="63388" y="53004"/>
                  </a:lnTo>
                  <a:cubicBezTo>
                    <a:pt x="63388" y="51625"/>
                    <a:pt x="63388" y="51625"/>
                    <a:pt x="64784" y="51625"/>
                  </a:cubicBezTo>
                  <a:lnTo>
                    <a:pt x="64784" y="53004"/>
                  </a:lnTo>
                  <a:cubicBezTo>
                    <a:pt x="66179" y="53004"/>
                    <a:pt x="66179" y="53004"/>
                    <a:pt x="66179" y="53004"/>
                  </a:cubicBezTo>
                  <a:lnTo>
                    <a:pt x="67574" y="53004"/>
                  </a:lnTo>
                  <a:cubicBezTo>
                    <a:pt x="67574" y="53004"/>
                    <a:pt x="67574" y="53004"/>
                    <a:pt x="68970" y="53004"/>
                  </a:cubicBezTo>
                  <a:cubicBezTo>
                    <a:pt x="70365" y="53004"/>
                    <a:pt x="70365" y="53004"/>
                    <a:pt x="70365" y="53004"/>
                  </a:cubicBezTo>
                  <a:cubicBezTo>
                    <a:pt x="70365" y="53004"/>
                    <a:pt x="70365" y="53004"/>
                    <a:pt x="71960" y="54384"/>
                  </a:cubicBezTo>
                  <a:cubicBezTo>
                    <a:pt x="70365" y="54384"/>
                    <a:pt x="70365" y="54384"/>
                    <a:pt x="70365" y="54384"/>
                  </a:cubicBezTo>
                  <a:cubicBezTo>
                    <a:pt x="70365" y="55763"/>
                    <a:pt x="70365" y="55763"/>
                    <a:pt x="70365" y="55763"/>
                  </a:cubicBezTo>
                  <a:lnTo>
                    <a:pt x="71960" y="57142"/>
                  </a:lnTo>
                  <a:lnTo>
                    <a:pt x="71960" y="58522"/>
                  </a:lnTo>
                  <a:cubicBezTo>
                    <a:pt x="73355" y="58522"/>
                    <a:pt x="71960" y="59901"/>
                    <a:pt x="73355" y="59901"/>
                  </a:cubicBezTo>
                  <a:cubicBezTo>
                    <a:pt x="73355" y="61280"/>
                    <a:pt x="73355" y="61280"/>
                    <a:pt x="74750" y="62660"/>
                  </a:cubicBezTo>
                  <a:lnTo>
                    <a:pt x="74750" y="61280"/>
                  </a:lnTo>
                  <a:lnTo>
                    <a:pt x="74750" y="62660"/>
                  </a:lnTo>
                  <a:cubicBezTo>
                    <a:pt x="74750" y="62660"/>
                    <a:pt x="74750" y="62660"/>
                    <a:pt x="76146" y="62660"/>
                  </a:cubicBezTo>
                  <a:lnTo>
                    <a:pt x="76146" y="64039"/>
                  </a:lnTo>
                  <a:cubicBezTo>
                    <a:pt x="77541" y="64039"/>
                    <a:pt x="77541" y="64039"/>
                    <a:pt x="77541" y="64039"/>
                  </a:cubicBezTo>
                  <a:cubicBezTo>
                    <a:pt x="78936" y="64039"/>
                    <a:pt x="78936" y="64039"/>
                    <a:pt x="78936" y="64039"/>
                  </a:cubicBezTo>
                  <a:lnTo>
                    <a:pt x="80332" y="64039"/>
                  </a:lnTo>
                  <a:cubicBezTo>
                    <a:pt x="80332" y="64039"/>
                    <a:pt x="80332" y="64039"/>
                    <a:pt x="80332" y="65418"/>
                  </a:cubicBezTo>
                  <a:lnTo>
                    <a:pt x="78936" y="65418"/>
                  </a:lnTo>
                  <a:cubicBezTo>
                    <a:pt x="78936" y="65418"/>
                    <a:pt x="78936" y="65418"/>
                    <a:pt x="78936" y="66798"/>
                  </a:cubicBezTo>
                  <a:cubicBezTo>
                    <a:pt x="78936" y="68374"/>
                    <a:pt x="78936" y="68374"/>
                    <a:pt x="77541" y="68374"/>
                  </a:cubicBezTo>
                  <a:cubicBezTo>
                    <a:pt x="77541" y="68374"/>
                    <a:pt x="77541" y="68374"/>
                    <a:pt x="77541" y="69753"/>
                  </a:cubicBezTo>
                  <a:lnTo>
                    <a:pt x="76146" y="69753"/>
                  </a:lnTo>
                  <a:cubicBezTo>
                    <a:pt x="76146" y="71133"/>
                    <a:pt x="74750" y="71133"/>
                    <a:pt x="74750" y="71133"/>
                  </a:cubicBezTo>
                  <a:cubicBezTo>
                    <a:pt x="74750" y="72512"/>
                    <a:pt x="74750" y="72512"/>
                    <a:pt x="74750" y="72512"/>
                  </a:cubicBezTo>
                  <a:lnTo>
                    <a:pt x="73355" y="72512"/>
                  </a:lnTo>
                  <a:lnTo>
                    <a:pt x="73355" y="73891"/>
                  </a:lnTo>
                  <a:cubicBezTo>
                    <a:pt x="73355" y="73891"/>
                    <a:pt x="73355" y="73891"/>
                    <a:pt x="73355" y="75270"/>
                  </a:cubicBezTo>
                  <a:cubicBezTo>
                    <a:pt x="74750" y="76650"/>
                    <a:pt x="74750" y="76650"/>
                    <a:pt x="74750" y="76650"/>
                  </a:cubicBezTo>
                  <a:cubicBezTo>
                    <a:pt x="74750" y="78029"/>
                    <a:pt x="74750" y="78029"/>
                    <a:pt x="74750" y="78029"/>
                  </a:cubicBezTo>
                  <a:lnTo>
                    <a:pt x="74750" y="79408"/>
                  </a:lnTo>
                  <a:cubicBezTo>
                    <a:pt x="74750" y="79408"/>
                    <a:pt x="74750" y="79408"/>
                    <a:pt x="73355" y="79408"/>
                  </a:cubicBezTo>
                  <a:cubicBezTo>
                    <a:pt x="71960" y="80788"/>
                    <a:pt x="71960" y="80788"/>
                    <a:pt x="71960" y="80788"/>
                  </a:cubicBezTo>
                  <a:lnTo>
                    <a:pt x="71960" y="82167"/>
                  </a:lnTo>
                  <a:lnTo>
                    <a:pt x="71960" y="83546"/>
                  </a:lnTo>
                  <a:cubicBezTo>
                    <a:pt x="71960" y="83546"/>
                    <a:pt x="70365" y="83546"/>
                    <a:pt x="70365" y="84926"/>
                  </a:cubicBezTo>
                  <a:lnTo>
                    <a:pt x="70365" y="86305"/>
                  </a:lnTo>
                  <a:lnTo>
                    <a:pt x="68970" y="86305"/>
                  </a:lnTo>
                  <a:cubicBezTo>
                    <a:pt x="68970" y="87684"/>
                    <a:pt x="67574" y="87684"/>
                    <a:pt x="67574" y="89064"/>
                  </a:cubicBezTo>
                  <a:cubicBezTo>
                    <a:pt x="66179" y="89064"/>
                    <a:pt x="66179" y="89064"/>
                    <a:pt x="66179" y="89064"/>
                  </a:cubicBezTo>
                  <a:cubicBezTo>
                    <a:pt x="64784" y="89064"/>
                    <a:pt x="64784" y="89064"/>
                    <a:pt x="64784" y="89064"/>
                  </a:cubicBezTo>
                  <a:lnTo>
                    <a:pt x="63388" y="89064"/>
                  </a:lnTo>
                  <a:cubicBezTo>
                    <a:pt x="63388" y="90640"/>
                    <a:pt x="63388" y="89064"/>
                    <a:pt x="63388" y="89064"/>
                  </a:cubicBezTo>
                  <a:cubicBezTo>
                    <a:pt x="63388" y="90640"/>
                    <a:pt x="63388" y="90640"/>
                    <a:pt x="63388" y="90640"/>
                  </a:cubicBezTo>
                  <a:cubicBezTo>
                    <a:pt x="61993" y="90640"/>
                    <a:pt x="61993" y="89064"/>
                    <a:pt x="61993" y="89064"/>
                  </a:cubicBezTo>
                  <a:cubicBezTo>
                    <a:pt x="61993" y="87684"/>
                    <a:pt x="61993" y="87684"/>
                    <a:pt x="61993" y="87684"/>
                  </a:cubicBezTo>
                  <a:cubicBezTo>
                    <a:pt x="61993" y="87684"/>
                    <a:pt x="61993" y="86305"/>
                    <a:pt x="60598" y="86305"/>
                  </a:cubicBezTo>
                  <a:cubicBezTo>
                    <a:pt x="60598" y="84926"/>
                    <a:pt x="60598" y="84926"/>
                    <a:pt x="60598" y="84926"/>
                  </a:cubicBezTo>
                  <a:cubicBezTo>
                    <a:pt x="60598" y="84926"/>
                    <a:pt x="60598" y="84926"/>
                    <a:pt x="60598" y="83546"/>
                  </a:cubicBezTo>
                  <a:cubicBezTo>
                    <a:pt x="60598" y="82167"/>
                    <a:pt x="59202" y="82167"/>
                    <a:pt x="59202" y="82167"/>
                  </a:cubicBezTo>
                  <a:lnTo>
                    <a:pt x="59202" y="80788"/>
                  </a:lnTo>
                  <a:cubicBezTo>
                    <a:pt x="59202" y="79408"/>
                    <a:pt x="59202" y="79408"/>
                    <a:pt x="59202" y="79408"/>
                  </a:cubicBezTo>
                  <a:lnTo>
                    <a:pt x="59202" y="78029"/>
                  </a:lnTo>
                  <a:cubicBezTo>
                    <a:pt x="59202" y="76650"/>
                    <a:pt x="59202" y="76650"/>
                    <a:pt x="59202" y="76650"/>
                  </a:cubicBezTo>
                  <a:cubicBezTo>
                    <a:pt x="59202" y="75270"/>
                    <a:pt x="59202" y="75270"/>
                    <a:pt x="59202" y="75270"/>
                  </a:cubicBezTo>
                  <a:cubicBezTo>
                    <a:pt x="59202" y="75270"/>
                    <a:pt x="59202" y="75270"/>
                    <a:pt x="59202" y="73891"/>
                  </a:cubicBezTo>
                  <a:lnTo>
                    <a:pt x="59202" y="72512"/>
                  </a:lnTo>
                  <a:cubicBezTo>
                    <a:pt x="57807" y="72512"/>
                    <a:pt x="57807" y="72512"/>
                    <a:pt x="57807" y="72512"/>
                  </a:cubicBezTo>
                  <a:cubicBezTo>
                    <a:pt x="57807" y="71133"/>
                    <a:pt x="57807" y="71133"/>
                    <a:pt x="57807" y="71133"/>
                  </a:cubicBezTo>
                  <a:cubicBezTo>
                    <a:pt x="56411" y="71133"/>
                    <a:pt x="56411" y="71133"/>
                    <a:pt x="56411" y="71133"/>
                  </a:cubicBezTo>
                  <a:cubicBezTo>
                    <a:pt x="57807" y="71133"/>
                    <a:pt x="57807" y="71133"/>
                    <a:pt x="57807" y="69753"/>
                  </a:cubicBezTo>
                  <a:lnTo>
                    <a:pt x="57807" y="68374"/>
                  </a:lnTo>
                  <a:cubicBezTo>
                    <a:pt x="56411" y="68374"/>
                    <a:pt x="57807" y="68374"/>
                    <a:pt x="56411" y="68374"/>
                  </a:cubicBezTo>
                  <a:cubicBezTo>
                    <a:pt x="56411" y="68374"/>
                    <a:pt x="55016" y="68374"/>
                    <a:pt x="55016" y="66798"/>
                  </a:cubicBezTo>
                  <a:cubicBezTo>
                    <a:pt x="55016" y="66798"/>
                    <a:pt x="55016" y="66798"/>
                    <a:pt x="53621" y="66798"/>
                  </a:cubicBezTo>
                  <a:cubicBezTo>
                    <a:pt x="52225" y="66798"/>
                    <a:pt x="52225" y="66798"/>
                    <a:pt x="52225" y="66798"/>
                  </a:cubicBezTo>
                  <a:lnTo>
                    <a:pt x="50830" y="68374"/>
                  </a:lnTo>
                  <a:lnTo>
                    <a:pt x="50830" y="66798"/>
                  </a:lnTo>
                  <a:cubicBezTo>
                    <a:pt x="50830" y="66798"/>
                    <a:pt x="50830" y="66798"/>
                    <a:pt x="50830" y="68374"/>
                  </a:cubicBezTo>
                  <a:cubicBezTo>
                    <a:pt x="50830" y="68374"/>
                    <a:pt x="50830" y="66798"/>
                    <a:pt x="49435" y="66798"/>
                  </a:cubicBezTo>
                  <a:cubicBezTo>
                    <a:pt x="49435" y="68374"/>
                    <a:pt x="49435" y="68374"/>
                    <a:pt x="49435" y="68374"/>
                  </a:cubicBezTo>
                  <a:cubicBezTo>
                    <a:pt x="47840" y="68374"/>
                    <a:pt x="47840" y="68374"/>
                    <a:pt x="47840" y="68374"/>
                  </a:cubicBezTo>
                  <a:cubicBezTo>
                    <a:pt x="46445" y="66798"/>
                    <a:pt x="46445" y="66798"/>
                    <a:pt x="46445" y="66798"/>
                  </a:cubicBezTo>
                  <a:cubicBezTo>
                    <a:pt x="45049" y="66798"/>
                    <a:pt x="45049" y="66798"/>
                    <a:pt x="45049" y="66798"/>
                  </a:cubicBezTo>
                  <a:cubicBezTo>
                    <a:pt x="45049" y="65418"/>
                    <a:pt x="45049" y="65418"/>
                    <a:pt x="45049" y="65418"/>
                  </a:cubicBezTo>
                  <a:cubicBezTo>
                    <a:pt x="45049" y="65418"/>
                    <a:pt x="43654" y="65418"/>
                    <a:pt x="43654" y="64039"/>
                  </a:cubicBezTo>
                  <a:cubicBezTo>
                    <a:pt x="43654" y="64039"/>
                    <a:pt x="43654" y="64039"/>
                    <a:pt x="42259" y="64039"/>
                  </a:cubicBezTo>
                  <a:cubicBezTo>
                    <a:pt x="42259" y="62660"/>
                    <a:pt x="42259" y="62660"/>
                    <a:pt x="42259" y="62660"/>
                  </a:cubicBezTo>
                  <a:cubicBezTo>
                    <a:pt x="43654" y="62660"/>
                    <a:pt x="43654" y="62660"/>
                    <a:pt x="43654" y="62660"/>
                  </a:cubicBezTo>
                  <a:cubicBezTo>
                    <a:pt x="42259" y="62660"/>
                    <a:pt x="42259" y="62660"/>
                    <a:pt x="42259" y="62660"/>
                  </a:cubicBezTo>
                  <a:lnTo>
                    <a:pt x="43654" y="61280"/>
                  </a:lnTo>
                  <a:lnTo>
                    <a:pt x="43654" y="59901"/>
                  </a:lnTo>
                  <a:cubicBezTo>
                    <a:pt x="43654" y="59901"/>
                    <a:pt x="43654" y="58522"/>
                    <a:pt x="42259" y="58522"/>
                  </a:cubicBezTo>
                  <a:cubicBezTo>
                    <a:pt x="43654" y="58522"/>
                    <a:pt x="43654" y="58522"/>
                    <a:pt x="43654" y="58522"/>
                  </a:cubicBezTo>
                  <a:cubicBezTo>
                    <a:pt x="43654" y="57142"/>
                    <a:pt x="43654" y="57142"/>
                    <a:pt x="43654" y="57142"/>
                  </a:cubicBezTo>
                  <a:cubicBezTo>
                    <a:pt x="43654" y="55763"/>
                    <a:pt x="43654" y="55763"/>
                    <a:pt x="43654" y="55763"/>
                  </a:cubicBezTo>
                  <a:lnTo>
                    <a:pt x="45049" y="55763"/>
                  </a:lnTo>
                  <a:lnTo>
                    <a:pt x="45049" y="54384"/>
                  </a:lnTo>
                  <a:cubicBezTo>
                    <a:pt x="46445" y="54384"/>
                    <a:pt x="46445" y="54384"/>
                    <a:pt x="46445" y="54384"/>
                  </a:cubicBezTo>
                  <a:cubicBezTo>
                    <a:pt x="46445" y="53004"/>
                    <a:pt x="46445" y="53004"/>
                    <a:pt x="46445" y="53004"/>
                  </a:cubicBezTo>
                  <a:close/>
                  <a:moveTo>
                    <a:pt x="43654" y="29359"/>
                  </a:moveTo>
                  <a:lnTo>
                    <a:pt x="43654" y="29359"/>
                  </a:lnTo>
                  <a:cubicBezTo>
                    <a:pt x="43654" y="29359"/>
                    <a:pt x="43654" y="29359"/>
                    <a:pt x="43654" y="30738"/>
                  </a:cubicBezTo>
                  <a:cubicBezTo>
                    <a:pt x="42259" y="30738"/>
                    <a:pt x="42259" y="30738"/>
                    <a:pt x="42259" y="30738"/>
                  </a:cubicBezTo>
                  <a:lnTo>
                    <a:pt x="40863" y="30738"/>
                  </a:lnTo>
                  <a:lnTo>
                    <a:pt x="39468" y="30738"/>
                  </a:lnTo>
                  <a:cubicBezTo>
                    <a:pt x="39468" y="29359"/>
                    <a:pt x="40863" y="29359"/>
                    <a:pt x="40863" y="29359"/>
                  </a:cubicBezTo>
                  <a:cubicBezTo>
                    <a:pt x="39468" y="29359"/>
                    <a:pt x="39468" y="29359"/>
                    <a:pt x="39468" y="29359"/>
                  </a:cubicBezTo>
                  <a:cubicBezTo>
                    <a:pt x="39468" y="29359"/>
                    <a:pt x="39468" y="29359"/>
                    <a:pt x="40863" y="29359"/>
                  </a:cubicBezTo>
                  <a:cubicBezTo>
                    <a:pt x="39468" y="29359"/>
                    <a:pt x="39468" y="29359"/>
                    <a:pt x="39468" y="27783"/>
                  </a:cubicBezTo>
                  <a:cubicBezTo>
                    <a:pt x="39468" y="27783"/>
                    <a:pt x="39468" y="29359"/>
                    <a:pt x="39468" y="27783"/>
                  </a:cubicBezTo>
                  <a:lnTo>
                    <a:pt x="40863" y="27783"/>
                  </a:lnTo>
                  <a:cubicBezTo>
                    <a:pt x="40863" y="29359"/>
                    <a:pt x="40863" y="29359"/>
                    <a:pt x="40863" y="29359"/>
                  </a:cubicBezTo>
                  <a:cubicBezTo>
                    <a:pt x="40863" y="27783"/>
                    <a:pt x="40863" y="27783"/>
                    <a:pt x="40863" y="27783"/>
                  </a:cubicBezTo>
                  <a:lnTo>
                    <a:pt x="42259" y="27783"/>
                  </a:lnTo>
                  <a:cubicBezTo>
                    <a:pt x="42259" y="27783"/>
                    <a:pt x="42259" y="27783"/>
                    <a:pt x="43654" y="27783"/>
                  </a:cubicBezTo>
                  <a:lnTo>
                    <a:pt x="45049" y="27783"/>
                  </a:lnTo>
                  <a:cubicBezTo>
                    <a:pt x="45049" y="29359"/>
                    <a:pt x="45049" y="29359"/>
                    <a:pt x="45049" y="29359"/>
                  </a:cubicBezTo>
                  <a:cubicBezTo>
                    <a:pt x="45049" y="29359"/>
                    <a:pt x="45049" y="29359"/>
                    <a:pt x="43654" y="29359"/>
                  </a:cubicBezTo>
                  <a:close/>
                  <a:moveTo>
                    <a:pt x="56411" y="68374"/>
                  </a:moveTo>
                  <a:lnTo>
                    <a:pt x="56411" y="68374"/>
                  </a:lnTo>
                  <a:close/>
                  <a:moveTo>
                    <a:pt x="76146" y="82167"/>
                  </a:moveTo>
                  <a:lnTo>
                    <a:pt x="76146" y="82167"/>
                  </a:lnTo>
                  <a:lnTo>
                    <a:pt x="76146" y="80788"/>
                  </a:lnTo>
                  <a:cubicBezTo>
                    <a:pt x="76146" y="80788"/>
                    <a:pt x="76146" y="80788"/>
                    <a:pt x="76146" y="79408"/>
                  </a:cubicBezTo>
                  <a:cubicBezTo>
                    <a:pt x="77541" y="79408"/>
                    <a:pt x="77541" y="79408"/>
                    <a:pt x="77541" y="79408"/>
                  </a:cubicBezTo>
                  <a:cubicBezTo>
                    <a:pt x="77541" y="78029"/>
                    <a:pt x="77541" y="78029"/>
                    <a:pt x="77541" y="78029"/>
                  </a:cubicBezTo>
                  <a:cubicBezTo>
                    <a:pt x="77541" y="78029"/>
                    <a:pt x="77541" y="78029"/>
                    <a:pt x="78936" y="78029"/>
                  </a:cubicBezTo>
                  <a:cubicBezTo>
                    <a:pt x="78936" y="78029"/>
                    <a:pt x="78936" y="78029"/>
                    <a:pt x="78936" y="76650"/>
                  </a:cubicBezTo>
                  <a:cubicBezTo>
                    <a:pt x="78936" y="76650"/>
                    <a:pt x="78936" y="76650"/>
                    <a:pt x="78936" y="78029"/>
                  </a:cubicBezTo>
                  <a:cubicBezTo>
                    <a:pt x="80332" y="78029"/>
                    <a:pt x="78936" y="78029"/>
                    <a:pt x="80332" y="78029"/>
                  </a:cubicBezTo>
                  <a:cubicBezTo>
                    <a:pt x="80332" y="78029"/>
                    <a:pt x="80332" y="78029"/>
                    <a:pt x="80332" y="79408"/>
                  </a:cubicBezTo>
                  <a:cubicBezTo>
                    <a:pt x="78936" y="79408"/>
                    <a:pt x="78936" y="79408"/>
                    <a:pt x="78936" y="79408"/>
                  </a:cubicBezTo>
                  <a:lnTo>
                    <a:pt x="78936" y="80788"/>
                  </a:lnTo>
                  <a:cubicBezTo>
                    <a:pt x="78936" y="80788"/>
                    <a:pt x="78936" y="82167"/>
                    <a:pt x="78936" y="83546"/>
                  </a:cubicBezTo>
                  <a:cubicBezTo>
                    <a:pt x="78936" y="83546"/>
                    <a:pt x="77541" y="83546"/>
                    <a:pt x="77541" y="84926"/>
                  </a:cubicBezTo>
                  <a:cubicBezTo>
                    <a:pt x="76146" y="84926"/>
                    <a:pt x="76146" y="84926"/>
                    <a:pt x="76146" y="83546"/>
                  </a:cubicBezTo>
                  <a:cubicBezTo>
                    <a:pt x="76146" y="83546"/>
                    <a:pt x="76146" y="83546"/>
                    <a:pt x="76146" y="82167"/>
                  </a:cubicBezTo>
                  <a:close/>
                  <a:moveTo>
                    <a:pt x="70365" y="50049"/>
                  </a:moveTo>
                  <a:lnTo>
                    <a:pt x="70365" y="50049"/>
                  </a:lnTo>
                  <a:close/>
                  <a:moveTo>
                    <a:pt x="66179" y="50049"/>
                  </a:moveTo>
                  <a:lnTo>
                    <a:pt x="66179" y="50049"/>
                  </a:lnTo>
                  <a:cubicBezTo>
                    <a:pt x="64784" y="50049"/>
                    <a:pt x="64784" y="50049"/>
                    <a:pt x="64784" y="50049"/>
                  </a:cubicBezTo>
                  <a:cubicBezTo>
                    <a:pt x="66179" y="50049"/>
                    <a:pt x="66179" y="50049"/>
                    <a:pt x="66179" y="50049"/>
                  </a:cubicBezTo>
                  <a:close/>
                  <a:moveTo>
                    <a:pt x="60598" y="48669"/>
                  </a:moveTo>
                  <a:lnTo>
                    <a:pt x="60598" y="48669"/>
                  </a:lnTo>
                  <a:lnTo>
                    <a:pt x="60598" y="50049"/>
                  </a:lnTo>
                  <a:cubicBezTo>
                    <a:pt x="60598" y="48669"/>
                    <a:pt x="59202" y="48669"/>
                    <a:pt x="59202" y="48669"/>
                  </a:cubicBezTo>
                  <a:lnTo>
                    <a:pt x="60598" y="48669"/>
                  </a:lnTo>
                  <a:close/>
                  <a:moveTo>
                    <a:pt x="57807" y="47290"/>
                  </a:moveTo>
                  <a:lnTo>
                    <a:pt x="57807" y="47290"/>
                  </a:lnTo>
                  <a:cubicBezTo>
                    <a:pt x="56411" y="47290"/>
                    <a:pt x="56411" y="48669"/>
                    <a:pt x="56411" y="48669"/>
                  </a:cubicBezTo>
                  <a:cubicBezTo>
                    <a:pt x="56411" y="47290"/>
                    <a:pt x="56411" y="47290"/>
                    <a:pt x="56411" y="47290"/>
                  </a:cubicBezTo>
                  <a:cubicBezTo>
                    <a:pt x="56411" y="47290"/>
                    <a:pt x="56411" y="47290"/>
                    <a:pt x="57807" y="47290"/>
                  </a:cubicBezTo>
                  <a:close/>
                  <a:moveTo>
                    <a:pt x="57807" y="45911"/>
                  </a:moveTo>
                  <a:lnTo>
                    <a:pt x="57807" y="45911"/>
                  </a:lnTo>
                  <a:cubicBezTo>
                    <a:pt x="56411" y="45911"/>
                    <a:pt x="56411" y="45911"/>
                    <a:pt x="56411" y="45911"/>
                  </a:cubicBezTo>
                  <a:lnTo>
                    <a:pt x="57807" y="45911"/>
                  </a:lnTo>
                  <a:close/>
                  <a:moveTo>
                    <a:pt x="40863" y="20886"/>
                  </a:moveTo>
                  <a:lnTo>
                    <a:pt x="40863" y="20886"/>
                  </a:lnTo>
                  <a:lnTo>
                    <a:pt x="39468" y="20886"/>
                  </a:lnTo>
                  <a:cubicBezTo>
                    <a:pt x="39468" y="20886"/>
                    <a:pt x="39468" y="20886"/>
                    <a:pt x="39468" y="19507"/>
                  </a:cubicBezTo>
                  <a:cubicBezTo>
                    <a:pt x="39468" y="19507"/>
                    <a:pt x="39468" y="19507"/>
                    <a:pt x="40863" y="19507"/>
                  </a:cubicBezTo>
                  <a:cubicBezTo>
                    <a:pt x="40863" y="19507"/>
                    <a:pt x="39468" y="19507"/>
                    <a:pt x="39468" y="20886"/>
                  </a:cubicBezTo>
                  <a:cubicBezTo>
                    <a:pt x="40863" y="20886"/>
                    <a:pt x="40863" y="20886"/>
                    <a:pt x="40863" y="20886"/>
                  </a:cubicBezTo>
                  <a:close/>
                  <a:moveTo>
                    <a:pt x="39468" y="19507"/>
                  </a:moveTo>
                  <a:lnTo>
                    <a:pt x="39468" y="19507"/>
                  </a:lnTo>
                  <a:close/>
                  <a:moveTo>
                    <a:pt x="38073" y="19507"/>
                  </a:moveTo>
                  <a:lnTo>
                    <a:pt x="38073" y="19507"/>
                  </a:lnTo>
                  <a:lnTo>
                    <a:pt x="39468" y="19507"/>
                  </a:lnTo>
                  <a:lnTo>
                    <a:pt x="38073" y="19507"/>
                  </a:lnTo>
                  <a:close/>
                  <a:moveTo>
                    <a:pt x="39468" y="18128"/>
                  </a:moveTo>
                  <a:lnTo>
                    <a:pt x="39468" y="18128"/>
                  </a:lnTo>
                  <a:lnTo>
                    <a:pt x="39468" y="16748"/>
                  </a:lnTo>
                  <a:lnTo>
                    <a:pt x="39468" y="18128"/>
                  </a:lnTo>
                  <a:close/>
                  <a:moveTo>
                    <a:pt x="39468" y="18128"/>
                  </a:moveTo>
                  <a:lnTo>
                    <a:pt x="39468" y="18128"/>
                  </a:lnTo>
                  <a:close/>
                  <a:moveTo>
                    <a:pt x="39468" y="18128"/>
                  </a:moveTo>
                  <a:lnTo>
                    <a:pt x="39468" y="18128"/>
                  </a:lnTo>
                  <a:close/>
                  <a:moveTo>
                    <a:pt x="39468" y="18128"/>
                  </a:moveTo>
                  <a:lnTo>
                    <a:pt x="39468" y="18128"/>
                  </a:lnTo>
                  <a:close/>
                  <a:moveTo>
                    <a:pt x="39468" y="22266"/>
                  </a:moveTo>
                  <a:lnTo>
                    <a:pt x="39468" y="22266"/>
                  </a:lnTo>
                  <a:close/>
                  <a:moveTo>
                    <a:pt x="30897" y="34876"/>
                  </a:moveTo>
                  <a:lnTo>
                    <a:pt x="30897" y="34876"/>
                  </a:lnTo>
                  <a:close/>
                  <a:moveTo>
                    <a:pt x="26710" y="47290"/>
                  </a:moveTo>
                  <a:lnTo>
                    <a:pt x="26710" y="47290"/>
                  </a:lnTo>
                  <a:cubicBezTo>
                    <a:pt x="26710" y="45911"/>
                    <a:pt x="26710" y="45911"/>
                    <a:pt x="26710" y="45911"/>
                  </a:cubicBezTo>
                  <a:lnTo>
                    <a:pt x="26710" y="47290"/>
                  </a:lnTo>
                  <a:lnTo>
                    <a:pt x="26710" y="45911"/>
                  </a:lnTo>
                  <a:cubicBezTo>
                    <a:pt x="25315" y="45911"/>
                    <a:pt x="25315" y="45911"/>
                    <a:pt x="25315" y="45911"/>
                  </a:cubicBezTo>
                  <a:lnTo>
                    <a:pt x="23920" y="45911"/>
                  </a:lnTo>
                  <a:lnTo>
                    <a:pt x="25315" y="45911"/>
                  </a:lnTo>
                  <a:cubicBezTo>
                    <a:pt x="25315" y="44532"/>
                    <a:pt x="25315" y="44532"/>
                    <a:pt x="25315" y="44532"/>
                  </a:cubicBezTo>
                  <a:cubicBezTo>
                    <a:pt x="25315" y="44532"/>
                    <a:pt x="25315" y="44532"/>
                    <a:pt x="25315" y="43152"/>
                  </a:cubicBezTo>
                  <a:lnTo>
                    <a:pt x="26710" y="43152"/>
                  </a:lnTo>
                  <a:cubicBezTo>
                    <a:pt x="26710" y="44532"/>
                    <a:pt x="25315" y="44532"/>
                    <a:pt x="25315" y="44532"/>
                  </a:cubicBezTo>
                  <a:cubicBezTo>
                    <a:pt x="25315" y="44532"/>
                    <a:pt x="25315" y="44532"/>
                    <a:pt x="26710" y="44532"/>
                  </a:cubicBezTo>
                  <a:cubicBezTo>
                    <a:pt x="26710" y="44532"/>
                    <a:pt x="26710" y="45911"/>
                    <a:pt x="26710" y="44532"/>
                  </a:cubicBezTo>
                  <a:cubicBezTo>
                    <a:pt x="26710" y="44532"/>
                    <a:pt x="26710" y="44532"/>
                    <a:pt x="28106" y="44532"/>
                  </a:cubicBezTo>
                  <a:cubicBezTo>
                    <a:pt x="26710" y="45911"/>
                    <a:pt x="26710" y="45911"/>
                    <a:pt x="26710" y="45911"/>
                  </a:cubicBezTo>
                  <a:lnTo>
                    <a:pt x="28106" y="45911"/>
                  </a:lnTo>
                  <a:cubicBezTo>
                    <a:pt x="28106" y="45911"/>
                    <a:pt x="28106" y="45911"/>
                    <a:pt x="26710" y="45911"/>
                  </a:cubicBezTo>
                  <a:cubicBezTo>
                    <a:pt x="28106" y="45911"/>
                    <a:pt x="28106" y="45911"/>
                    <a:pt x="28106" y="45911"/>
                  </a:cubicBezTo>
                  <a:lnTo>
                    <a:pt x="28106" y="47290"/>
                  </a:lnTo>
                  <a:cubicBezTo>
                    <a:pt x="28106" y="47290"/>
                    <a:pt x="28106" y="47290"/>
                    <a:pt x="26710" y="47290"/>
                  </a:cubicBezTo>
                  <a:close/>
                  <a:moveTo>
                    <a:pt x="26710" y="78029"/>
                  </a:moveTo>
                  <a:lnTo>
                    <a:pt x="26710" y="78029"/>
                  </a:lnTo>
                  <a:lnTo>
                    <a:pt x="26710" y="76650"/>
                  </a:lnTo>
                  <a:lnTo>
                    <a:pt x="26710" y="78029"/>
                  </a:lnTo>
                  <a:close/>
                  <a:moveTo>
                    <a:pt x="26710" y="25024"/>
                  </a:moveTo>
                  <a:lnTo>
                    <a:pt x="26710" y="25024"/>
                  </a:lnTo>
                  <a:cubicBezTo>
                    <a:pt x="26710" y="26403"/>
                    <a:pt x="26710" y="26403"/>
                    <a:pt x="26710" y="26403"/>
                  </a:cubicBezTo>
                  <a:cubicBezTo>
                    <a:pt x="26710" y="26403"/>
                    <a:pt x="26710" y="26403"/>
                    <a:pt x="26710" y="25024"/>
                  </a:cubicBezTo>
                  <a:close/>
                  <a:moveTo>
                    <a:pt x="22524" y="47290"/>
                  </a:moveTo>
                  <a:lnTo>
                    <a:pt x="22524" y="47290"/>
                  </a:lnTo>
                  <a:lnTo>
                    <a:pt x="23920" y="47290"/>
                  </a:lnTo>
                  <a:cubicBezTo>
                    <a:pt x="23920" y="47290"/>
                    <a:pt x="23920" y="47290"/>
                    <a:pt x="22524" y="47290"/>
                  </a:cubicBezTo>
                  <a:close/>
                  <a:moveTo>
                    <a:pt x="19734" y="64039"/>
                  </a:moveTo>
                  <a:lnTo>
                    <a:pt x="19734" y="64039"/>
                  </a:lnTo>
                  <a:lnTo>
                    <a:pt x="21129" y="64039"/>
                  </a:lnTo>
                  <a:cubicBezTo>
                    <a:pt x="21129" y="64039"/>
                    <a:pt x="21129" y="64039"/>
                    <a:pt x="19734" y="64039"/>
                  </a:cubicBezTo>
                  <a:close/>
                  <a:moveTo>
                    <a:pt x="19734" y="71133"/>
                  </a:moveTo>
                  <a:lnTo>
                    <a:pt x="19734" y="71133"/>
                  </a:lnTo>
                  <a:lnTo>
                    <a:pt x="21129" y="71133"/>
                  </a:lnTo>
                  <a:cubicBezTo>
                    <a:pt x="19734" y="71133"/>
                    <a:pt x="21129" y="71133"/>
                    <a:pt x="19734" y="71133"/>
                  </a:cubicBezTo>
                  <a:close/>
                  <a:moveTo>
                    <a:pt x="18338" y="64039"/>
                  </a:moveTo>
                  <a:lnTo>
                    <a:pt x="18338" y="64039"/>
                  </a:lnTo>
                  <a:cubicBezTo>
                    <a:pt x="18338" y="64039"/>
                    <a:pt x="18338" y="64039"/>
                    <a:pt x="16943" y="64039"/>
                  </a:cubicBezTo>
                  <a:cubicBezTo>
                    <a:pt x="16943" y="64039"/>
                    <a:pt x="16943" y="64039"/>
                    <a:pt x="15548" y="64039"/>
                  </a:cubicBezTo>
                  <a:cubicBezTo>
                    <a:pt x="16943" y="64039"/>
                    <a:pt x="16943" y="64039"/>
                    <a:pt x="16943" y="64039"/>
                  </a:cubicBezTo>
                  <a:lnTo>
                    <a:pt x="18338" y="64039"/>
                  </a:lnTo>
                  <a:lnTo>
                    <a:pt x="19734" y="64039"/>
                  </a:lnTo>
                  <a:cubicBezTo>
                    <a:pt x="18338" y="64039"/>
                    <a:pt x="18338" y="64039"/>
                    <a:pt x="18338" y="64039"/>
                  </a:cubicBezTo>
                  <a:close/>
                  <a:moveTo>
                    <a:pt x="15548" y="54384"/>
                  </a:moveTo>
                  <a:lnTo>
                    <a:pt x="15548" y="54384"/>
                  </a:lnTo>
                  <a:close/>
                  <a:moveTo>
                    <a:pt x="15548" y="54384"/>
                  </a:moveTo>
                  <a:lnTo>
                    <a:pt x="15548" y="54384"/>
                  </a:lnTo>
                  <a:close/>
                  <a:moveTo>
                    <a:pt x="15548" y="54384"/>
                  </a:moveTo>
                  <a:lnTo>
                    <a:pt x="15548" y="54384"/>
                  </a:lnTo>
                  <a:close/>
                  <a:moveTo>
                    <a:pt x="14152" y="64039"/>
                  </a:moveTo>
                  <a:lnTo>
                    <a:pt x="14152" y="64039"/>
                  </a:lnTo>
                  <a:cubicBezTo>
                    <a:pt x="14152" y="64039"/>
                    <a:pt x="14152" y="64039"/>
                    <a:pt x="15548" y="64039"/>
                  </a:cubicBezTo>
                  <a:cubicBezTo>
                    <a:pt x="14152" y="64039"/>
                    <a:pt x="14152" y="64039"/>
                    <a:pt x="14152" y="64039"/>
                  </a:cubicBezTo>
                  <a:close/>
                  <a:moveTo>
                    <a:pt x="95880" y="65418"/>
                  </a:moveTo>
                  <a:lnTo>
                    <a:pt x="95880" y="65418"/>
                  </a:lnTo>
                  <a:lnTo>
                    <a:pt x="97275" y="65418"/>
                  </a:lnTo>
                  <a:lnTo>
                    <a:pt x="97275" y="66798"/>
                  </a:lnTo>
                  <a:cubicBezTo>
                    <a:pt x="97275" y="66798"/>
                    <a:pt x="97275" y="66798"/>
                    <a:pt x="95880" y="66798"/>
                  </a:cubicBezTo>
                  <a:lnTo>
                    <a:pt x="95880" y="65418"/>
                  </a:lnTo>
                  <a:close/>
                  <a:moveTo>
                    <a:pt x="57807" y="34876"/>
                  </a:moveTo>
                  <a:lnTo>
                    <a:pt x="57807" y="34876"/>
                  </a:lnTo>
                  <a:cubicBezTo>
                    <a:pt x="57807" y="34876"/>
                    <a:pt x="57807" y="34876"/>
                    <a:pt x="57807" y="36256"/>
                  </a:cubicBezTo>
                  <a:cubicBezTo>
                    <a:pt x="57807" y="36256"/>
                    <a:pt x="57807" y="36256"/>
                    <a:pt x="56411" y="36256"/>
                  </a:cubicBezTo>
                  <a:cubicBezTo>
                    <a:pt x="56411" y="36256"/>
                    <a:pt x="56411" y="36256"/>
                    <a:pt x="56411" y="34876"/>
                  </a:cubicBezTo>
                  <a:lnTo>
                    <a:pt x="57807" y="34876"/>
                  </a:lnTo>
                  <a:close/>
                  <a:moveTo>
                    <a:pt x="59202" y="36256"/>
                  </a:moveTo>
                  <a:lnTo>
                    <a:pt x="59202" y="36256"/>
                  </a:lnTo>
                  <a:cubicBezTo>
                    <a:pt x="59202" y="37635"/>
                    <a:pt x="59202" y="36256"/>
                    <a:pt x="59202" y="37635"/>
                  </a:cubicBezTo>
                  <a:lnTo>
                    <a:pt x="57807" y="37635"/>
                  </a:lnTo>
                  <a:cubicBezTo>
                    <a:pt x="57807" y="36256"/>
                    <a:pt x="57807" y="36256"/>
                    <a:pt x="59202" y="36256"/>
                  </a:cubicBezTo>
                  <a:close/>
                  <a:moveTo>
                    <a:pt x="18338" y="50049"/>
                  </a:moveTo>
                  <a:lnTo>
                    <a:pt x="18338" y="50049"/>
                  </a:lnTo>
                  <a:close/>
                  <a:moveTo>
                    <a:pt x="18338" y="50049"/>
                  </a:moveTo>
                  <a:lnTo>
                    <a:pt x="18338" y="50049"/>
                  </a:lnTo>
                  <a:close/>
                  <a:moveTo>
                    <a:pt x="15548" y="53004"/>
                  </a:moveTo>
                  <a:lnTo>
                    <a:pt x="15548" y="53004"/>
                  </a:lnTo>
                  <a:close/>
                  <a:moveTo>
                    <a:pt x="15548" y="54384"/>
                  </a:moveTo>
                  <a:lnTo>
                    <a:pt x="15548" y="54384"/>
                  </a:lnTo>
                  <a:cubicBezTo>
                    <a:pt x="15548" y="53004"/>
                    <a:pt x="15548" y="53004"/>
                    <a:pt x="15548" y="53004"/>
                  </a:cubicBezTo>
                  <a:cubicBezTo>
                    <a:pt x="15548" y="53004"/>
                    <a:pt x="15548" y="53004"/>
                    <a:pt x="15548" y="54384"/>
                  </a:cubicBezTo>
                  <a:close/>
                  <a:moveTo>
                    <a:pt x="15548" y="53004"/>
                  </a:moveTo>
                  <a:lnTo>
                    <a:pt x="15548" y="53004"/>
                  </a:lnTo>
                  <a:close/>
                  <a:moveTo>
                    <a:pt x="15548" y="53004"/>
                  </a:moveTo>
                  <a:lnTo>
                    <a:pt x="15548" y="53004"/>
                  </a:lnTo>
                  <a:close/>
                </a:path>
              </a:pathLst>
            </a:custGeom>
            <a:solidFill>
              <a:srgbClr val="11111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grpSp>
      <p:grpSp>
        <p:nvGrpSpPr>
          <p:cNvPr id="32" name="Group 31"/>
          <p:cNvGrpSpPr/>
          <p:nvPr/>
        </p:nvGrpSpPr>
        <p:grpSpPr>
          <a:xfrm>
            <a:off x="7791859" y="4153942"/>
            <a:ext cx="1567628" cy="1567628"/>
            <a:chOff x="7791859" y="4153942"/>
            <a:chExt cx="1567628" cy="1567628"/>
          </a:xfrm>
        </p:grpSpPr>
        <p:sp>
          <p:nvSpPr>
            <p:cNvPr id="25" name="Rounded Rectangle 24"/>
            <p:cNvSpPr/>
            <p:nvPr/>
          </p:nvSpPr>
          <p:spPr>
            <a:xfrm rot="2700000">
              <a:off x="7791859" y="4153942"/>
              <a:ext cx="1567628" cy="1567628"/>
            </a:xfrm>
            <a:prstGeom prst="roundRect">
              <a:avLst>
                <a:gd name="adj" fmla="val 7199"/>
              </a:avLst>
            </a:prstGeom>
            <a:solidFill>
              <a:srgbClr val="F9F9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0" name="Shape 4868"/>
            <p:cNvSpPr/>
            <p:nvPr/>
          </p:nvSpPr>
          <p:spPr>
            <a:xfrm>
              <a:off x="8365351" y="4730861"/>
              <a:ext cx="413681" cy="413789"/>
            </a:xfrm>
            <a:custGeom>
              <a:avLst/>
              <a:gdLst/>
              <a:ahLst/>
              <a:cxnLst/>
              <a:rect l="0" t="0" r="0" b="0"/>
              <a:pathLst>
                <a:path w="120000" h="120000" extrusionOk="0">
                  <a:moveTo>
                    <a:pt x="59901" y="119802"/>
                  </a:moveTo>
                  <a:lnTo>
                    <a:pt x="59901" y="119802"/>
                  </a:lnTo>
                  <a:cubicBezTo>
                    <a:pt x="26403" y="119802"/>
                    <a:pt x="0" y="93399"/>
                    <a:pt x="0" y="59901"/>
                  </a:cubicBezTo>
                  <a:cubicBezTo>
                    <a:pt x="0" y="26403"/>
                    <a:pt x="26403" y="0"/>
                    <a:pt x="59901" y="0"/>
                  </a:cubicBezTo>
                  <a:cubicBezTo>
                    <a:pt x="93201" y="0"/>
                    <a:pt x="119802" y="26403"/>
                    <a:pt x="119802" y="59901"/>
                  </a:cubicBezTo>
                  <a:cubicBezTo>
                    <a:pt x="119802" y="93399"/>
                    <a:pt x="93201" y="119802"/>
                    <a:pt x="59901" y="119802"/>
                  </a:cubicBezTo>
                  <a:close/>
                  <a:moveTo>
                    <a:pt x="59901" y="11231"/>
                  </a:moveTo>
                  <a:lnTo>
                    <a:pt x="59901" y="11231"/>
                  </a:lnTo>
                  <a:cubicBezTo>
                    <a:pt x="33300" y="11231"/>
                    <a:pt x="11034" y="33497"/>
                    <a:pt x="11034" y="59901"/>
                  </a:cubicBezTo>
                  <a:cubicBezTo>
                    <a:pt x="11034" y="86305"/>
                    <a:pt x="33300" y="108571"/>
                    <a:pt x="59901" y="108571"/>
                  </a:cubicBezTo>
                  <a:cubicBezTo>
                    <a:pt x="86305" y="108571"/>
                    <a:pt x="108571" y="86305"/>
                    <a:pt x="108571" y="59901"/>
                  </a:cubicBezTo>
                  <a:cubicBezTo>
                    <a:pt x="108571" y="33497"/>
                    <a:pt x="86305" y="11231"/>
                    <a:pt x="59901" y="11231"/>
                  </a:cubicBezTo>
                  <a:close/>
                  <a:moveTo>
                    <a:pt x="47290" y="71133"/>
                  </a:moveTo>
                  <a:lnTo>
                    <a:pt x="47290" y="71133"/>
                  </a:lnTo>
                  <a:cubicBezTo>
                    <a:pt x="30541" y="30738"/>
                    <a:pt x="30541" y="30738"/>
                    <a:pt x="30541" y="30738"/>
                  </a:cubicBezTo>
                  <a:cubicBezTo>
                    <a:pt x="72315" y="47290"/>
                    <a:pt x="72315" y="47290"/>
                    <a:pt x="72315" y="47290"/>
                  </a:cubicBezTo>
                  <a:cubicBezTo>
                    <a:pt x="89064" y="89064"/>
                    <a:pt x="89064" y="89064"/>
                    <a:pt x="89064" y="89064"/>
                  </a:cubicBezTo>
                  <a:lnTo>
                    <a:pt x="47290" y="71133"/>
                  </a:lnTo>
                  <a:close/>
                  <a:moveTo>
                    <a:pt x="59901" y="54384"/>
                  </a:moveTo>
                  <a:lnTo>
                    <a:pt x="59901" y="54384"/>
                  </a:lnTo>
                  <a:cubicBezTo>
                    <a:pt x="57142" y="54384"/>
                    <a:pt x="54384" y="57142"/>
                    <a:pt x="54384" y="59901"/>
                  </a:cubicBezTo>
                  <a:cubicBezTo>
                    <a:pt x="54384" y="62660"/>
                    <a:pt x="57142" y="65418"/>
                    <a:pt x="59901" y="65418"/>
                  </a:cubicBezTo>
                  <a:cubicBezTo>
                    <a:pt x="62660" y="65418"/>
                    <a:pt x="65418" y="62660"/>
                    <a:pt x="65418" y="59901"/>
                  </a:cubicBezTo>
                  <a:cubicBezTo>
                    <a:pt x="65418" y="57142"/>
                    <a:pt x="62660" y="54384"/>
                    <a:pt x="59901" y="54384"/>
                  </a:cubicBezTo>
                  <a:close/>
                </a:path>
              </a:pathLst>
            </a:custGeom>
            <a:solidFill>
              <a:srgbClr val="11111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grpSp>
      <p:grpSp>
        <p:nvGrpSpPr>
          <p:cNvPr id="33" name="Group 32"/>
          <p:cNvGrpSpPr/>
          <p:nvPr/>
        </p:nvGrpSpPr>
        <p:grpSpPr>
          <a:xfrm>
            <a:off x="9324172" y="2628554"/>
            <a:ext cx="1567628" cy="1567628"/>
            <a:chOff x="9324172" y="2628554"/>
            <a:chExt cx="1567628" cy="1567628"/>
          </a:xfrm>
        </p:grpSpPr>
        <p:sp>
          <p:nvSpPr>
            <p:cNvPr id="26" name="Rounded Rectangle 25"/>
            <p:cNvSpPr/>
            <p:nvPr/>
          </p:nvSpPr>
          <p:spPr>
            <a:xfrm rot="2700000">
              <a:off x="9324172" y="2628554"/>
              <a:ext cx="1567628" cy="1567628"/>
            </a:xfrm>
            <a:prstGeom prst="roundRect">
              <a:avLst>
                <a:gd name="adj" fmla="val 7199"/>
              </a:avLst>
            </a:prstGeom>
            <a:solidFill>
              <a:srgbClr val="F9F9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Shape 4864"/>
            <p:cNvSpPr/>
            <p:nvPr/>
          </p:nvSpPr>
          <p:spPr>
            <a:xfrm>
              <a:off x="9902644" y="3255700"/>
              <a:ext cx="410683" cy="410789"/>
            </a:xfrm>
            <a:custGeom>
              <a:avLst/>
              <a:gdLst/>
              <a:ahLst/>
              <a:cxnLst/>
              <a:rect l="0" t="0" r="0" b="0"/>
              <a:pathLst>
                <a:path w="120000" h="120000" extrusionOk="0">
                  <a:moveTo>
                    <a:pt x="59202" y="119800"/>
                  </a:moveTo>
                  <a:lnTo>
                    <a:pt x="59202" y="119800"/>
                  </a:lnTo>
                  <a:cubicBezTo>
                    <a:pt x="26910" y="119800"/>
                    <a:pt x="0" y="93089"/>
                    <a:pt x="0" y="59202"/>
                  </a:cubicBezTo>
                  <a:cubicBezTo>
                    <a:pt x="0" y="26910"/>
                    <a:pt x="26910" y="0"/>
                    <a:pt x="59202" y="0"/>
                  </a:cubicBezTo>
                  <a:cubicBezTo>
                    <a:pt x="93089" y="0"/>
                    <a:pt x="119800" y="26910"/>
                    <a:pt x="119800" y="59202"/>
                  </a:cubicBezTo>
                  <a:cubicBezTo>
                    <a:pt x="119800" y="93089"/>
                    <a:pt x="93089" y="119800"/>
                    <a:pt x="59202" y="119800"/>
                  </a:cubicBezTo>
                  <a:close/>
                  <a:moveTo>
                    <a:pt x="59202" y="11362"/>
                  </a:moveTo>
                  <a:lnTo>
                    <a:pt x="59202" y="11362"/>
                  </a:lnTo>
                  <a:cubicBezTo>
                    <a:pt x="32491" y="11362"/>
                    <a:pt x="11362" y="32491"/>
                    <a:pt x="11362" y="59202"/>
                  </a:cubicBezTo>
                  <a:cubicBezTo>
                    <a:pt x="11362" y="85913"/>
                    <a:pt x="32491" y="108438"/>
                    <a:pt x="59202" y="108438"/>
                  </a:cubicBezTo>
                  <a:cubicBezTo>
                    <a:pt x="85913" y="108438"/>
                    <a:pt x="108438" y="85913"/>
                    <a:pt x="108438" y="59202"/>
                  </a:cubicBezTo>
                  <a:cubicBezTo>
                    <a:pt x="108438" y="32491"/>
                    <a:pt x="85913" y="11362"/>
                    <a:pt x="59202" y="11362"/>
                  </a:cubicBezTo>
                  <a:close/>
                  <a:moveTo>
                    <a:pt x="85913" y="48039"/>
                  </a:moveTo>
                  <a:lnTo>
                    <a:pt x="85913" y="48039"/>
                  </a:lnTo>
                  <a:cubicBezTo>
                    <a:pt x="56411" y="78936"/>
                    <a:pt x="56411" y="78936"/>
                    <a:pt x="56411" y="78936"/>
                  </a:cubicBezTo>
                  <a:cubicBezTo>
                    <a:pt x="55016" y="80332"/>
                    <a:pt x="53621" y="80332"/>
                    <a:pt x="52225" y="80332"/>
                  </a:cubicBezTo>
                  <a:cubicBezTo>
                    <a:pt x="50830" y="80332"/>
                    <a:pt x="49435" y="80332"/>
                    <a:pt x="47840" y="78936"/>
                  </a:cubicBezTo>
                  <a:cubicBezTo>
                    <a:pt x="31096" y="61993"/>
                    <a:pt x="31096" y="61993"/>
                    <a:pt x="31096" y="61993"/>
                  </a:cubicBezTo>
                  <a:cubicBezTo>
                    <a:pt x="29700" y="60598"/>
                    <a:pt x="29700" y="59202"/>
                    <a:pt x="29700" y="57807"/>
                  </a:cubicBezTo>
                  <a:cubicBezTo>
                    <a:pt x="29700" y="55016"/>
                    <a:pt x="32491" y="52225"/>
                    <a:pt x="35282" y="52225"/>
                  </a:cubicBezTo>
                  <a:cubicBezTo>
                    <a:pt x="36677" y="52225"/>
                    <a:pt x="38073" y="52225"/>
                    <a:pt x="39468" y="53621"/>
                  </a:cubicBezTo>
                  <a:cubicBezTo>
                    <a:pt x="52225" y="66378"/>
                    <a:pt x="52225" y="66378"/>
                    <a:pt x="52225" y="66378"/>
                  </a:cubicBezTo>
                  <a:cubicBezTo>
                    <a:pt x="78936" y="40863"/>
                    <a:pt x="78936" y="40863"/>
                    <a:pt x="78936" y="40863"/>
                  </a:cubicBezTo>
                  <a:cubicBezTo>
                    <a:pt x="78936" y="39468"/>
                    <a:pt x="80332" y="39468"/>
                    <a:pt x="81727" y="39468"/>
                  </a:cubicBezTo>
                  <a:cubicBezTo>
                    <a:pt x="85913" y="39468"/>
                    <a:pt x="87308" y="40863"/>
                    <a:pt x="87308" y="45049"/>
                  </a:cubicBezTo>
                  <a:cubicBezTo>
                    <a:pt x="87308" y="46644"/>
                    <a:pt x="87308" y="48039"/>
                    <a:pt x="85913" y="48039"/>
                  </a:cubicBezTo>
                  <a:close/>
                  <a:moveTo>
                    <a:pt x="85913" y="39468"/>
                  </a:moveTo>
                  <a:lnTo>
                    <a:pt x="85913" y="39468"/>
                  </a:lnTo>
                  <a:close/>
                  <a:moveTo>
                    <a:pt x="39468" y="85913"/>
                  </a:moveTo>
                  <a:lnTo>
                    <a:pt x="39468" y="85913"/>
                  </a:lnTo>
                  <a:close/>
                  <a:moveTo>
                    <a:pt x="80332" y="85913"/>
                  </a:moveTo>
                  <a:lnTo>
                    <a:pt x="80332" y="85913"/>
                  </a:lnTo>
                  <a:close/>
                  <a:moveTo>
                    <a:pt x="85913" y="80332"/>
                  </a:moveTo>
                  <a:lnTo>
                    <a:pt x="85913" y="80332"/>
                  </a:lnTo>
                  <a:close/>
                </a:path>
              </a:pathLst>
            </a:custGeom>
            <a:solidFill>
              <a:srgbClr val="11111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grpSp>
      <p:sp>
        <p:nvSpPr>
          <p:cNvPr id="2" name="Picture Placeholder 1"/>
          <p:cNvSpPr>
            <a:spLocks noGrp="1"/>
          </p:cNvSpPr>
          <p:nvPr>
            <p:ph type="pic" sz="quarter" idx="13"/>
          </p:nvPr>
        </p:nvSpPr>
        <p:spPr/>
      </p:sp>
      <p:sp>
        <p:nvSpPr>
          <p:cNvPr id="3" name="Picture Placeholder 2"/>
          <p:cNvSpPr>
            <a:spLocks noGrp="1"/>
          </p:cNvSpPr>
          <p:nvPr>
            <p:ph type="pic" sz="quarter" idx="10"/>
          </p:nvPr>
        </p:nvSpPr>
        <p:spPr/>
      </p:sp>
      <p:sp>
        <p:nvSpPr>
          <p:cNvPr id="4" name="Picture Placeholder 3"/>
          <p:cNvSpPr>
            <a:spLocks noGrp="1"/>
          </p:cNvSpPr>
          <p:nvPr>
            <p:ph type="pic" sz="quarter" idx="11"/>
          </p:nvPr>
        </p:nvSpPr>
        <p:spPr/>
      </p:sp>
      <p:sp>
        <p:nvSpPr>
          <p:cNvPr id="5" name="Picture Placeholder 4"/>
          <p:cNvSpPr>
            <a:spLocks noGrp="1"/>
          </p:cNvSpPr>
          <p:nvPr>
            <p:ph type="pic" sz="quarter" idx="12"/>
          </p:nvPr>
        </p:nvSpPr>
        <p:spPr/>
      </p:sp>
    </p:spTree>
    <p:extLst>
      <p:ext uri="{BB962C8B-B14F-4D97-AF65-F5344CB8AC3E}">
        <p14:creationId xmlns:p14="http://schemas.microsoft.com/office/powerpoint/2010/main" val="22010930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a:xfrm>
            <a:off x="1175153" y="2571655"/>
            <a:ext cx="2749147" cy="646331"/>
          </a:xfrm>
          <a:prstGeom prst="rect">
            <a:avLst/>
          </a:prstGeom>
        </p:spPr>
        <p:txBody>
          <a:bodyPr wrap="square">
            <a:spAutoFit/>
          </a:bodyPr>
          <a:lstStyle/>
          <a:p>
            <a:pPr lvl="0">
              <a:defRPr sz="1800" b="0" spc="0">
                <a:solidFill>
                  <a:srgbClr val="000000"/>
                </a:solidFill>
              </a:defRPr>
            </a:pPr>
            <a:r>
              <a:rPr lang="id-ID" sz="3600" dirty="0">
                <a:latin typeface="Kelson Sans" panose="02000500000000000000" pitchFamily="50" charset="0"/>
                <a:ea typeface="Lato Black" panose="020F0502020204030203" pitchFamily="34" charset="0"/>
                <a:cs typeface="Lato Black" panose="020F0502020204030203" pitchFamily="34" charset="0"/>
              </a:rPr>
              <a:t>WHAT WE DO</a:t>
            </a:r>
          </a:p>
        </p:txBody>
      </p:sp>
      <p:sp>
        <p:nvSpPr>
          <p:cNvPr id="17" name="Rectangle 16"/>
          <p:cNvSpPr/>
          <p:nvPr/>
        </p:nvSpPr>
        <p:spPr>
          <a:xfrm>
            <a:off x="1175153" y="3970461"/>
            <a:ext cx="3520672" cy="1131079"/>
          </a:xfrm>
          <a:prstGeom prst="rect">
            <a:avLst/>
          </a:prstGeom>
        </p:spPr>
        <p:txBody>
          <a:bodyPr wrap="square">
            <a:spAutoFit/>
          </a:bodyPr>
          <a:lstStyle/>
          <a:p>
            <a:pPr algn="just">
              <a:lnSpc>
                <a:spcPct val="150000"/>
              </a:lnSpc>
            </a:pPr>
            <a:r>
              <a:rPr lang="id-ID" sz="900" i="0" dirty="0">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llentesque nunc orci eu enim, eget in fringilla vitae, et ero</a:t>
            </a:r>
            <a:r>
              <a:rPr lang="id-ID" sz="900" dirty="0">
                <a:latin typeface="Lato" panose="020F0502020204030203" pitchFamily="34" charset="0"/>
                <a:ea typeface="Lato" panose="020F0502020204030203" pitchFamily="34" charset="0"/>
                <a:cs typeface="Lato" panose="020F0502020204030203" pitchFamily="34" charset="0"/>
              </a:rPr>
              <a:t>, </a:t>
            </a:r>
          </a:p>
        </p:txBody>
      </p:sp>
      <p:sp>
        <p:nvSpPr>
          <p:cNvPr id="18" name="Rectangle 17"/>
          <p:cNvSpPr/>
          <p:nvPr/>
        </p:nvSpPr>
        <p:spPr>
          <a:xfrm>
            <a:off x="1175153" y="3693462"/>
            <a:ext cx="1034647" cy="276999"/>
          </a:xfrm>
          <a:prstGeom prst="rect">
            <a:avLst/>
          </a:prstGeom>
        </p:spPr>
        <p:txBody>
          <a:bodyPr wrap="square">
            <a:spAutoFit/>
          </a:bodyPr>
          <a:lstStyle/>
          <a:p>
            <a:pPr lvl="0">
              <a:defRPr sz="1800" b="0" spc="0">
                <a:solidFill>
                  <a:srgbClr val="000000"/>
                </a:solidFill>
              </a:defRPr>
            </a:pPr>
            <a:r>
              <a:rPr lang="id-ID" sz="1200" dirty="0">
                <a:latin typeface="Kelson Sans" panose="02000500000000000000" pitchFamily="50" charset="0"/>
                <a:ea typeface="Lato Black" panose="020F0502020204030203" pitchFamily="34" charset="0"/>
                <a:cs typeface="Lato Black" panose="020F0502020204030203" pitchFamily="34" charset="0"/>
              </a:rPr>
              <a:t>Subtitle Here</a:t>
            </a: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2"/>
          </p:nvPr>
        </p:nvSpPr>
        <p:spPr/>
      </p:sp>
    </p:spTree>
    <p:extLst>
      <p:ext uri="{BB962C8B-B14F-4D97-AF65-F5344CB8AC3E}">
        <p14:creationId xmlns:p14="http://schemas.microsoft.com/office/powerpoint/2010/main" val="9230205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775103" y="3470606"/>
            <a:ext cx="2749147" cy="646331"/>
          </a:xfrm>
          <a:prstGeom prst="rect">
            <a:avLst/>
          </a:prstGeom>
        </p:spPr>
        <p:txBody>
          <a:bodyPr wrap="square">
            <a:spAutoFit/>
          </a:bodyPr>
          <a:lstStyle/>
          <a:p>
            <a:pPr lvl="0">
              <a:defRPr sz="1800" b="0" spc="0">
                <a:solidFill>
                  <a:srgbClr val="000000"/>
                </a:solidFill>
              </a:defRPr>
            </a:pPr>
            <a:r>
              <a:rPr lang="id-ID" sz="3600" dirty="0">
                <a:latin typeface="Kelson Sans" panose="02000500000000000000" pitchFamily="50" charset="0"/>
                <a:ea typeface="Lato Black" panose="020F0502020204030203" pitchFamily="34" charset="0"/>
                <a:cs typeface="Lato Black" panose="020F0502020204030203" pitchFamily="34" charset="0"/>
              </a:rPr>
              <a:t>OUR SERVICE</a:t>
            </a:r>
          </a:p>
        </p:txBody>
      </p:sp>
      <p:sp>
        <p:nvSpPr>
          <p:cNvPr id="8" name="Rectangle 7"/>
          <p:cNvSpPr/>
          <p:nvPr/>
        </p:nvSpPr>
        <p:spPr>
          <a:xfrm>
            <a:off x="775102" y="4532436"/>
            <a:ext cx="3663547" cy="1131079"/>
          </a:xfrm>
          <a:prstGeom prst="rect">
            <a:avLst/>
          </a:prstGeom>
        </p:spPr>
        <p:txBody>
          <a:bodyPr wrap="square">
            <a:spAutoFit/>
          </a:bodyPr>
          <a:lstStyle/>
          <a:p>
            <a:pPr algn="just">
              <a:lnSpc>
                <a:spcPct val="150000"/>
              </a:lnSpc>
            </a:pPr>
            <a:r>
              <a:rPr lang="id-ID" sz="900" i="0" dirty="0">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llentesque nunc orci eu enim, eget in fringilla vitae, et ero</a:t>
            </a:r>
            <a:r>
              <a:rPr lang="id-ID" sz="900" dirty="0">
                <a:latin typeface="Lato" panose="020F0502020204030203" pitchFamily="34" charset="0"/>
                <a:ea typeface="Lato" panose="020F0502020204030203" pitchFamily="34" charset="0"/>
                <a:cs typeface="Lato" panose="020F0502020204030203" pitchFamily="34" charset="0"/>
              </a:rPr>
              <a:t>, </a:t>
            </a:r>
          </a:p>
        </p:txBody>
      </p:sp>
      <p:sp>
        <p:nvSpPr>
          <p:cNvPr id="21" name="Rectangle 20"/>
          <p:cNvSpPr/>
          <p:nvPr/>
        </p:nvSpPr>
        <p:spPr>
          <a:xfrm>
            <a:off x="775103" y="4255437"/>
            <a:ext cx="1034647" cy="276999"/>
          </a:xfrm>
          <a:prstGeom prst="rect">
            <a:avLst/>
          </a:prstGeom>
        </p:spPr>
        <p:txBody>
          <a:bodyPr wrap="square">
            <a:spAutoFit/>
          </a:bodyPr>
          <a:lstStyle/>
          <a:p>
            <a:pPr lvl="0">
              <a:defRPr sz="1800" b="0" spc="0">
                <a:solidFill>
                  <a:srgbClr val="000000"/>
                </a:solidFill>
              </a:defRPr>
            </a:pPr>
            <a:r>
              <a:rPr lang="id-ID" sz="1200" dirty="0">
                <a:latin typeface="Kelson Sans" panose="02000500000000000000" pitchFamily="50" charset="0"/>
                <a:ea typeface="Lato Black" panose="020F0502020204030203" pitchFamily="34" charset="0"/>
                <a:cs typeface="Lato Black" panose="020F0502020204030203" pitchFamily="34" charset="0"/>
              </a:rPr>
              <a:t>Subtitle Here</a:t>
            </a:r>
          </a:p>
        </p:txBody>
      </p:sp>
      <p:grpSp>
        <p:nvGrpSpPr>
          <p:cNvPr id="25" name="Group 24"/>
          <p:cNvGrpSpPr/>
          <p:nvPr/>
        </p:nvGrpSpPr>
        <p:grpSpPr>
          <a:xfrm>
            <a:off x="5588344" y="4287739"/>
            <a:ext cx="1239628" cy="1239628"/>
            <a:chOff x="5588344" y="4287739"/>
            <a:chExt cx="1239628" cy="1239628"/>
          </a:xfrm>
        </p:grpSpPr>
        <p:sp>
          <p:nvSpPr>
            <p:cNvPr id="12" name="Rounded Rectangle 11"/>
            <p:cNvSpPr/>
            <p:nvPr/>
          </p:nvSpPr>
          <p:spPr>
            <a:xfrm rot="2700000">
              <a:off x="5588344" y="4287739"/>
              <a:ext cx="1239628" cy="1239628"/>
            </a:xfrm>
            <a:prstGeom prst="roundRect">
              <a:avLst>
                <a:gd name="adj" fmla="val 18038"/>
              </a:avLst>
            </a:prstGeom>
            <a:solidFill>
              <a:srgbClr val="F8F8F8"/>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 name="Shape 4917"/>
            <p:cNvSpPr/>
            <p:nvPr/>
          </p:nvSpPr>
          <p:spPr>
            <a:xfrm>
              <a:off x="6031651" y="4526901"/>
              <a:ext cx="343487" cy="341087"/>
            </a:xfrm>
            <a:custGeom>
              <a:avLst/>
              <a:gdLst/>
              <a:ahLst/>
              <a:cxnLst/>
              <a:rect l="0" t="0" r="0" b="0"/>
              <a:pathLst>
                <a:path w="120000" h="120000" extrusionOk="0">
                  <a:moveTo>
                    <a:pt x="103054" y="71960"/>
                  </a:moveTo>
                  <a:lnTo>
                    <a:pt x="103054" y="71960"/>
                  </a:lnTo>
                  <a:cubicBezTo>
                    <a:pt x="103054" y="76146"/>
                    <a:pt x="101674" y="78936"/>
                    <a:pt x="98916" y="81727"/>
                  </a:cubicBezTo>
                  <a:cubicBezTo>
                    <a:pt x="98916" y="83122"/>
                    <a:pt x="108571" y="94485"/>
                    <a:pt x="103054" y="100066"/>
                  </a:cubicBezTo>
                  <a:cubicBezTo>
                    <a:pt x="100295" y="104252"/>
                    <a:pt x="100295" y="104252"/>
                    <a:pt x="100295" y="104252"/>
                  </a:cubicBezTo>
                  <a:cubicBezTo>
                    <a:pt x="96157" y="108438"/>
                    <a:pt x="84926" y="101461"/>
                    <a:pt x="82167" y="98671"/>
                  </a:cubicBezTo>
                  <a:cubicBezTo>
                    <a:pt x="79408" y="101461"/>
                    <a:pt x="75270" y="102857"/>
                    <a:pt x="71133" y="104252"/>
                  </a:cubicBezTo>
                  <a:cubicBezTo>
                    <a:pt x="72512" y="104252"/>
                    <a:pt x="72512" y="104252"/>
                    <a:pt x="72512" y="104252"/>
                  </a:cubicBezTo>
                  <a:cubicBezTo>
                    <a:pt x="72512" y="104252"/>
                    <a:pt x="69753" y="119800"/>
                    <a:pt x="61280" y="119800"/>
                  </a:cubicBezTo>
                  <a:cubicBezTo>
                    <a:pt x="58522" y="119800"/>
                    <a:pt x="58522" y="119800"/>
                    <a:pt x="58522" y="119800"/>
                  </a:cubicBezTo>
                  <a:cubicBezTo>
                    <a:pt x="51625" y="119800"/>
                    <a:pt x="48669" y="105647"/>
                    <a:pt x="47290" y="102857"/>
                  </a:cubicBezTo>
                  <a:cubicBezTo>
                    <a:pt x="44532" y="102857"/>
                    <a:pt x="40394" y="101461"/>
                    <a:pt x="37635" y="98671"/>
                  </a:cubicBezTo>
                  <a:cubicBezTo>
                    <a:pt x="37635" y="100066"/>
                    <a:pt x="37635" y="100066"/>
                    <a:pt x="37635" y="100066"/>
                  </a:cubicBezTo>
                  <a:cubicBezTo>
                    <a:pt x="37635" y="100066"/>
                    <a:pt x="25024" y="109833"/>
                    <a:pt x="19507" y="102857"/>
                  </a:cubicBezTo>
                  <a:cubicBezTo>
                    <a:pt x="16748" y="101461"/>
                    <a:pt x="16748" y="101461"/>
                    <a:pt x="16748" y="101461"/>
                  </a:cubicBezTo>
                  <a:cubicBezTo>
                    <a:pt x="12610" y="95880"/>
                    <a:pt x="19507" y="84518"/>
                    <a:pt x="20886" y="81727"/>
                  </a:cubicBezTo>
                  <a:cubicBezTo>
                    <a:pt x="19507" y="78936"/>
                    <a:pt x="18128" y="76146"/>
                    <a:pt x="16748" y="71960"/>
                  </a:cubicBezTo>
                  <a:cubicBezTo>
                    <a:pt x="13990" y="71960"/>
                    <a:pt x="0" y="67574"/>
                    <a:pt x="0" y="60598"/>
                  </a:cubicBezTo>
                  <a:cubicBezTo>
                    <a:pt x="0" y="57807"/>
                    <a:pt x="0" y="57807"/>
                    <a:pt x="0" y="57807"/>
                  </a:cubicBezTo>
                  <a:cubicBezTo>
                    <a:pt x="0" y="50830"/>
                    <a:pt x="13990" y="47840"/>
                    <a:pt x="16748" y="47840"/>
                  </a:cubicBezTo>
                  <a:cubicBezTo>
                    <a:pt x="18128" y="43654"/>
                    <a:pt x="19507" y="40863"/>
                    <a:pt x="20886" y="36677"/>
                  </a:cubicBezTo>
                  <a:cubicBezTo>
                    <a:pt x="19507" y="35282"/>
                    <a:pt x="11231" y="22524"/>
                    <a:pt x="16748" y="18338"/>
                  </a:cubicBezTo>
                  <a:cubicBezTo>
                    <a:pt x="19507" y="15548"/>
                    <a:pt x="19507" y="15548"/>
                    <a:pt x="19507" y="15548"/>
                  </a:cubicBezTo>
                  <a:cubicBezTo>
                    <a:pt x="23645" y="9966"/>
                    <a:pt x="34876" y="18338"/>
                    <a:pt x="37635" y="19734"/>
                  </a:cubicBezTo>
                  <a:cubicBezTo>
                    <a:pt x="40394" y="18338"/>
                    <a:pt x="44532" y="16943"/>
                    <a:pt x="47290" y="15548"/>
                  </a:cubicBezTo>
                  <a:cubicBezTo>
                    <a:pt x="48669" y="12757"/>
                    <a:pt x="53004" y="0"/>
                    <a:pt x="58522" y="0"/>
                  </a:cubicBezTo>
                  <a:cubicBezTo>
                    <a:pt x="61280" y="0"/>
                    <a:pt x="61280" y="0"/>
                    <a:pt x="61280" y="0"/>
                  </a:cubicBezTo>
                  <a:cubicBezTo>
                    <a:pt x="68177" y="0"/>
                    <a:pt x="71133" y="11362"/>
                    <a:pt x="72512" y="15548"/>
                  </a:cubicBezTo>
                  <a:cubicBezTo>
                    <a:pt x="75270" y="16943"/>
                    <a:pt x="79408" y="18338"/>
                    <a:pt x="82167" y="19734"/>
                  </a:cubicBezTo>
                  <a:cubicBezTo>
                    <a:pt x="84926" y="18338"/>
                    <a:pt x="96157" y="11362"/>
                    <a:pt x="100295" y="15548"/>
                  </a:cubicBezTo>
                  <a:cubicBezTo>
                    <a:pt x="103054" y="18338"/>
                    <a:pt x="103054" y="18338"/>
                    <a:pt x="103054" y="18338"/>
                  </a:cubicBezTo>
                  <a:cubicBezTo>
                    <a:pt x="108571" y="23920"/>
                    <a:pt x="101674" y="33887"/>
                    <a:pt x="98916" y="36677"/>
                  </a:cubicBezTo>
                  <a:cubicBezTo>
                    <a:pt x="101674" y="40863"/>
                    <a:pt x="103054" y="43654"/>
                    <a:pt x="103054" y="47840"/>
                  </a:cubicBezTo>
                  <a:cubicBezTo>
                    <a:pt x="104433" y="47840"/>
                    <a:pt x="119802" y="49435"/>
                    <a:pt x="119802" y="57807"/>
                  </a:cubicBezTo>
                  <a:cubicBezTo>
                    <a:pt x="119802" y="60598"/>
                    <a:pt x="119802" y="60598"/>
                    <a:pt x="119802" y="60598"/>
                  </a:cubicBezTo>
                  <a:cubicBezTo>
                    <a:pt x="119802" y="67574"/>
                    <a:pt x="107192" y="70365"/>
                    <a:pt x="103054" y="71960"/>
                  </a:cubicBezTo>
                  <a:close/>
                  <a:moveTo>
                    <a:pt x="59901" y="25315"/>
                  </a:moveTo>
                  <a:lnTo>
                    <a:pt x="59901" y="25315"/>
                  </a:lnTo>
                  <a:cubicBezTo>
                    <a:pt x="41773" y="25315"/>
                    <a:pt x="26403" y="40863"/>
                    <a:pt x="26403" y="59202"/>
                  </a:cubicBezTo>
                  <a:cubicBezTo>
                    <a:pt x="26403" y="78936"/>
                    <a:pt x="41773" y="93089"/>
                    <a:pt x="59901" y="93089"/>
                  </a:cubicBezTo>
                  <a:cubicBezTo>
                    <a:pt x="78029" y="93089"/>
                    <a:pt x="93399" y="78936"/>
                    <a:pt x="93399" y="59202"/>
                  </a:cubicBezTo>
                  <a:cubicBezTo>
                    <a:pt x="93399" y="40863"/>
                    <a:pt x="78029" y="25315"/>
                    <a:pt x="59901" y="25315"/>
                  </a:cubicBezTo>
                  <a:close/>
                  <a:moveTo>
                    <a:pt x="59901" y="81727"/>
                  </a:moveTo>
                  <a:lnTo>
                    <a:pt x="59901" y="81727"/>
                  </a:lnTo>
                  <a:cubicBezTo>
                    <a:pt x="47290" y="81727"/>
                    <a:pt x="37635" y="71960"/>
                    <a:pt x="37635" y="59202"/>
                  </a:cubicBezTo>
                  <a:cubicBezTo>
                    <a:pt x="37635" y="46445"/>
                    <a:pt x="47290" y="36677"/>
                    <a:pt x="59901" y="36677"/>
                  </a:cubicBezTo>
                  <a:cubicBezTo>
                    <a:pt x="72512" y="36677"/>
                    <a:pt x="82167" y="46445"/>
                    <a:pt x="82167" y="59202"/>
                  </a:cubicBezTo>
                  <a:cubicBezTo>
                    <a:pt x="82167" y="71960"/>
                    <a:pt x="72512" y="81727"/>
                    <a:pt x="59901" y="81727"/>
                  </a:cubicBezTo>
                  <a:close/>
                  <a:moveTo>
                    <a:pt x="59901" y="47840"/>
                  </a:moveTo>
                  <a:lnTo>
                    <a:pt x="59901" y="47840"/>
                  </a:lnTo>
                  <a:cubicBezTo>
                    <a:pt x="54384" y="47840"/>
                    <a:pt x="48669" y="53621"/>
                    <a:pt x="48669" y="59202"/>
                  </a:cubicBezTo>
                  <a:cubicBezTo>
                    <a:pt x="48669" y="66179"/>
                    <a:pt x="54384" y="70365"/>
                    <a:pt x="59901" y="70365"/>
                  </a:cubicBezTo>
                  <a:cubicBezTo>
                    <a:pt x="65418" y="70365"/>
                    <a:pt x="71133" y="66179"/>
                    <a:pt x="71133" y="59202"/>
                  </a:cubicBezTo>
                  <a:cubicBezTo>
                    <a:pt x="71133" y="53621"/>
                    <a:pt x="65418" y="47840"/>
                    <a:pt x="59901" y="47840"/>
                  </a:cubicBezTo>
                  <a:close/>
                </a:path>
              </a:pathLst>
            </a:custGeom>
            <a:solidFill>
              <a:schemeClr val="tx1">
                <a:lumMod val="95000"/>
                <a:lumOff val="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22" name="Rectangle 21"/>
            <p:cNvSpPr/>
            <p:nvPr/>
          </p:nvSpPr>
          <p:spPr>
            <a:xfrm>
              <a:off x="5686072" y="4907553"/>
              <a:ext cx="1034647" cy="276999"/>
            </a:xfrm>
            <a:prstGeom prst="rect">
              <a:avLst/>
            </a:prstGeom>
          </p:spPr>
          <p:txBody>
            <a:bodyPr wrap="square">
              <a:spAutoFit/>
            </a:bodyPr>
            <a:lstStyle/>
            <a:p>
              <a:pPr lvl="0">
                <a:defRPr sz="1800" b="0" spc="0">
                  <a:solidFill>
                    <a:srgbClr val="000000"/>
                  </a:solidFill>
                </a:defRPr>
              </a:pPr>
              <a:r>
                <a:rPr lang="id-ID" sz="1200" dirty="0">
                  <a:latin typeface="Kelson Sans" panose="02000500000000000000" pitchFamily="50" charset="0"/>
                  <a:ea typeface="Lato Black" panose="020F0502020204030203" pitchFamily="34" charset="0"/>
                  <a:cs typeface="Lato Black" panose="020F0502020204030203" pitchFamily="34" charset="0"/>
                </a:rPr>
                <a:t>Subtitle Here</a:t>
              </a:r>
            </a:p>
          </p:txBody>
        </p:sp>
      </p:grpSp>
      <p:grpSp>
        <p:nvGrpSpPr>
          <p:cNvPr id="27" name="Group 26"/>
          <p:cNvGrpSpPr/>
          <p:nvPr/>
        </p:nvGrpSpPr>
        <p:grpSpPr>
          <a:xfrm>
            <a:off x="7519508" y="4287739"/>
            <a:ext cx="1239628" cy="1239628"/>
            <a:chOff x="7519508" y="4287739"/>
            <a:chExt cx="1239628" cy="1239628"/>
          </a:xfrm>
        </p:grpSpPr>
        <p:sp>
          <p:nvSpPr>
            <p:cNvPr id="13" name="Rounded Rectangle 12"/>
            <p:cNvSpPr/>
            <p:nvPr/>
          </p:nvSpPr>
          <p:spPr>
            <a:xfrm rot="2700000">
              <a:off x="7519508" y="4287739"/>
              <a:ext cx="1239628" cy="1239628"/>
            </a:xfrm>
            <a:prstGeom prst="roundRect">
              <a:avLst>
                <a:gd name="adj" fmla="val 18038"/>
              </a:avLst>
            </a:prstGeom>
            <a:solidFill>
              <a:srgbClr val="F8F8F8"/>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Shape 4951"/>
            <p:cNvSpPr/>
            <p:nvPr/>
          </p:nvSpPr>
          <p:spPr>
            <a:xfrm>
              <a:off x="7963589" y="4526902"/>
              <a:ext cx="359359" cy="341087"/>
            </a:xfrm>
            <a:custGeom>
              <a:avLst/>
              <a:gdLst/>
              <a:ahLst/>
              <a:cxnLst/>
              <a:rect l="0" t="0" r="0" b="0"/>
              <a:pathLst>
                <a:path w="120000" h="120000" extrusionOk="0">
                  <a:moveTo>
                    <a:pt x="119800" y="63664"/>
                  </a:moveTo>
                  <a:lnTo>
                    <a:pt x="119800" y="63664"/>
                  </a:lnTo>
                  <a:cubicBezTo>
                    <a:pt x="119800" y="66596"/>
                    <a:pt x="118405" y="69528"/>
                    <a:pt x="114219" y="69528"/>
                  </a:cubicBezTo>
                  <a:cubicBezTo>
                    <a:pt x="112823" y="69528"/>
                    <a:pt x="111428" y="68062"/>
                    <a:pt x="111428" y="68062"/>
                  </a:cubicBezTo>
                  <a:lnTo>
                    <a:pt x="111428" y="68062"/>
                  </a:lnTo>
                  <a:cubicBezTo>
                    <a:pt x="60598" y="14869"/>
                    <a:pt x="60598" y="14869"/>
                    <a:pt x="60598" y="14869"/>
                  </a:cubicBezTo>
                  <a:lnTo>
                    <a:pt x="60598" y="14869"/>
                  </a:lnTo>
                  <a:lnTo>
                    <a:pt x="60598" y="14869"/>
                  </a:lnTo>
                  <a:lnTo>
                    <a:pt x="60598" y="14869"/>
                  </a:lnTo>
                  <a:cubicBezTo>
                    <a:pt x="9966" y="68062"/>
                    <a:pt x="9966" y="68062"/>
                    <a:pt x="9966" y="68062"/>
                  </a:cubicBezTo>
                  <a:lnTo>
                    <a:pt x="9966" y="68062"/>
                  </a:lnTo>
                  <a:cubicBezTo>
                    <a:pt x="8571" y="68062"/>
                    <a:pt x="7176" y="69528"/>
                    <a:pt x="5780" y="69528"/>
                  </a:cubicBezTo>
                  <a:cubicBezTo>
                    <a:pt x="2990" y="69528"/>
                    <a:pt x="0" y="66596"/>
                    <a:pt x="0" y="63664"/>
                  </a:cubicBezTo>
                  <a:cubicBezTo>
                    <a:pt x="0" y="62198"/>
                    <a:pt x="0" y="60523"/>
                    <a:pt x="1395" y="59057"/>
                  </a:cubicBezTo>
                  <a:cubicBezTo>
                    <a:pt x="56411" y="1465"/>
                    <a:pt x="56411" y="1465"/>
                    <a:pt x="56411" y="1465"/>
                  </a:cubicBezTo>
                  <a:cubicBezTo>
                    <a:pt x="57807" y="0"/>
                    <a:pt x="59202" y="0"/>
                    <a:pt x="60598" y="0"/>
                  </a:cubicBezTo>
                  <a:lnTo>
                    <a:pt x="60598" y="0"/>
                  </a:lnTo>
                  <a:lnTo>
                    <a:pt x="60598" y="0"/>
                  </a:lnTo>
                  <a:lnTo>
                    <a:pt x="60598" y="0"/>
                  </a:lnTo>
                  <a:lnTo>
                    <a:pt x="60598" y="0"/>
                  </a:lnTo>
                  <a:lnTo>
                    <a:pt x="60598" y="0"/>
                  </a:lnTo>
                  <a:lnTo>
                    <a:pt x="60598" y="0"/>
                  </a:lnTo>
                  <a:lnTo>
                    <a:pt x="60598" y="0"/>
                  </a:lnTo>
                  <a:cubicBezTo>
                    <a:pt x="61993" y="0"/>
                    <a:pt x="63388" y="1465"/>
                    <a:pt x="64784" y="1465"/>
                  </a:cubicBezTo>
                  <a:lnTo>
                    <a:pt x="64784" y="1465"/>
                  </a:lnTo>
                  <a:cubicBezTo>
                    <a:pt x="85913" y="25130"/>
                    <a:pt x="85913" y="25130"/>
                    <a:pt x="85913" y="25130"/>
                  </a:cubicBezTo>
                  <a:cubicBezTo>
                    <a:pt x="85913" y="19267"/>
                    <a:pt x="85913" y="19267"/>
                    <a:pt x="85913" y="19267"/>
                  </a:cubicBezTo>
                  <a:cubicBezTo>
                    <a:pt x="85913" y="16335"/>
                    <a:pt x="88903" y="13193"/>
                    <a:pt x="91694" y="13193"/>
                  </a:cubicBezTo>
                  <a:cubicBezTo>
                    <a:pt x="95880" y="13193"/>
                    <a:pt x="97275" y="16335"/>
                    <a:pt x="97275" y="19267"/>
                  </a:cubicBezTo>
                  <a:cubicBezTo>
                    <a:pt x="97275" y="36858"/>
                    <a:pt x="97275" y="36858"/>
                    <a:pt x="97275" y="36858"/>
                  </a:cubicBezTo>
                  <a:cubicBezTo>
                    <a:pt x="118405" y="59057"/>
                    <a:pt x="118405" y="59057"/>
                    <a:pt x="118405" y="59057"/>
                  </a:cubicBezTo>
                  <a:lnTo>
                    <a:pt x="118405" y="59057"/>
                  </a:lnTo>
                  <a:cubicBezTo>
                    <a:pt x="119800" y="60523"/>
                    <a:pt x="119800" y="62198"/>
                    <a:pt x="119800" y="63664"/>
                  </a:cubicBezTo>
                  <a:close/>
                  <a:moveTo>
                    <a:pt x="108438" y="72460"/>
                  </a:moveTo>
                  <a:lnTo>
                    <a:pt x="108438" y="72460"/>
                  </a:lnTo>
                  <a:cubicBezTo>
                    <a:pt x="108438" y="90261"/>
                    <a:pt x="108438" y="90261"/>
                    <a:pt x="108438" y="90261"/>
                  </a:cubicBezTo>
                  <a:cubicBezTo>
                    <a:pt x="108438" y="99057"/>
                    <a:pt x="108438" y="99057"/>
                    <a:pt x="108438" y="99057"/>
                  </a:cubicBezTo>
                  <a:cubicBezTo>
                    <a:pt x="108438" y="113926"/>
                    <a:pt x="108438" y="113926"/>
                    <a:pt x="108438" y="113926"/>
                  </a:cubicBezTo>
                  <a:cubicBezTo>
                    <a:pt x="108438" y="118324"/>
                    <a:pt x="107043" y="119790"/>
                    <a:pt x="102857" y="119790"/>
                  </a:cubicBezTo>
                  <a:cubicBezTo>
                    <a:pt x="91694" y="119790"/>
                    <a:pt x="91694" y="119790"/>
                    <a:pt x="91694" y="119790"/>
                  </a:cubicBezTo>
                  <a:cubicBezTo>
                    <a:pt x="91694" y="72460"/>
                    <a:pt x="91694" y="72460"/>
                    <a:pt x="91694" y="72460"/>
                  </a:cubicBezTo>
                  <a:cubicBezTo>
                    <a:pt x="69169" y="72460"/>
                    <a:pt x="69169" y="72460"/>
                    <a:pt x="69169" y="72460"/>
                  </a:cubicBezTo>
                  <a:cubicBezTo>
                    <a:pt x="69169" y="119790"/>
                    <a:pt x="69169" y="119790"/>
                    <a:pt x="69169" y="119790"/>
                  </a:cubicBezTo>
                  <a:cubicBezTo>
                    <a:pt x="16943" y="119790"/>
                    <a:pt x="16943" y="119790"/>
                    <a:pt x="16943" y="119790"/>
                  </a:cubicBezTo>
                  <a:cubicBezTo>
                    <a:pt x="14152" y="119790"/>
                    <a:pt x="11362" y="118324"/>
                    <a:pt x="11362" y="113926"/>
                  </a:cubicBezTo>
                  <a:cubicBezTo>
                    <a:pt x="11362" y="99057"/>
                    <a:pt x="11362" y="99057"/>
                    <a:pt x="11362" y="99057"/>
                  </a:cubicBezTo>
                  <a:cubicBezTo>
                    <a:pt x="11362" y="90261"/>
                    <a:pt x="11362" y="90261"/>
                    <a:pt x="11362" y="90261"/>
                  </a:cubicBezTo>
                  <a:cubicBezTo>
                    <a:pt x="11362" y="72460"/>
                    <a:pt x="11362" y="72460"/>
                    <a:pt x="11362" y="72460"/>
                  </a:cubicBezTo>
                  <a:cubicBezTo>
                    <a:pt x="60598" y="22198"/>
                    <a:pt x="60598" y="22198"/>
                    <a:pt x="60598" y="22198"/>
                  </a:cubicBezTo>
                  <a:lnTo>
                    <a:pt x="108438" y="72460"/>
                  </a:lnTo>
                  <a:close/>
                  <a:moveTo>
                    <a:pt x="50830" y="72460"/>
                  </a:moveTo>
                  <a:lnTo>
                    <a:pt x="50830" y="72460"/>
                  </a:lnTo>
                  <a:cubicBezTo>
                    <a:pt x="28305" y="72460"/>
                    <a:pt x="28305" y="72460"/>
                    <a:pt x="28305" y="72460"/>
                  </a:cubicBezTo>
                  <a:cubicBezTo>
                    <a:pt x="28305" y="96125"/>
                    <a:pt x="28305" y="96125"/>
                    <a:pt x="28305" y="96125"/>
                  </a:cubicBezTo>
                  <a:cubicBezTo>
                    <a:pt x="50830" y="96125"/>
                    <a:pt x="50830" y="96125"/>
                    <a:pt x="50830" y="96125"/>
                  </a:cubicBezTo>
                  <a:lnTo>
                    <a:pt x="50830" y="72460"/>
                  </a:lnTo>
                  <a:close/>
                </a:path>
              </a:pathLst>
            </a:custGeom>
            <a:solidFill>
              <a:srgbClr val="11111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23" name="Rectangle 22"/>
            <p:cNvSpPr/>
            <p:nvPr/>
          </p:nvSpPr>
          <p:spPr>
            <a:xfrm>
              <a:off x="7626762" y="4907553"/>
              <a:ext cx="1034647" cy="276999"/>
            </a:xfrm>
            <a:prstGeom prst="rect">
              <a:avLst/>
            </a:prstGeom>
          </p:spPr>
          <p:txBody>
            <a:bodyPr wrap="square">
              <a:spAutoFit/>
            </a:bodyPr>
            <a:lstStyle/>
            <a:p>
              <a:pPr lvl="0">
                <a:defRPr sz="1800" b="0" spc="0">
                  <a:solidFill>
                    <a:srgbClr val="000000"/>
                  </a:solidFill>
                </a:defRPr>
              </a:pPr>
              <a:r>
                <a:rPr lang="id-ID" sz="1200" dirty="0">
                  <a:latin typeface="Kelson Sans" panose="02000500000000000000" pitchFamily="50" charset="0"/>
                  <a:ea typeface="Lato Black" panose="020F0502020204030203" pitchFamily="34" charset="0"/>
                  <a:cs typeface="Lato Black" panose="020F0502020204030203" pitchFamily="34" charset="0"/>
                </a:rPr>
                <a:t>Subtitle Here</a:t>
              </a:r>
            </a:p>
          </p:txBody>
        </p:sp>
      </p:grpSp>
      <p:grpSp>
        <p:nvGrpSpPr>
          <p:cNvPr id="28" name="Group 27"/>
          <p:cNvGrpSpPr/>
          <p:nvPr/>
        </p:nvGrpSpPr>
        <p:grpSpPr>
          <a:xfrm>
            <a:off x="9460198" y="4265047"/>
            <a:ext cx="1239628" cy="1239628"/>
            <a:chOff x="9460198" y="4265047"/>
            <a:chExt cx="1239628" cy="1239628"/>
          </a:xfrm>
        </p:grpSpPr>
        <p:sp>
          <p:nvSpPr>
            <p:cNvPr id="14" name="Rounded Rectangle 13"/>
            <p:cNvSpPr/>
            <p:nvPr/>
          </p:nvSpPr>
          <p:spPr>
            <a:xfrm rot="2700000">
              <a:off x="9460198" y="4265047"/>
              <a:ext cx="1239628" cy="1239628"/>
            </a:xfrm>
            <a:prstGeom prst="roundRect">
              <a:avLst>
                <a:gd name="adj" fmla="val 18038"/>
              </a:avLst>
            </a:prstGeom>
            <a:solidFill>
              <a:srgbClr val="F8F8F8"/>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9" name="Shape 4903"/>
            <p:cNvSpPr/>
            <p:nvPr/>
          </p:nvSpPr>
          <p:spPr>
            <a:xfrm>
              <a:off x="9893705" y="4526901"/>
              <a:ext cx="372614" cy="326463"/>
            </a:xfrm>
            <a:custGeom>
              <a:avLst/>
              <a:gdLst/>
              <a:ahLst/>
              <a:cxnLst/>
              <a:rect l="0" t="0" r="0" b="0"/>
              <a:pathLst>
                <a:path w="120000" h="120000" extrusionOk="0">
                  <a:moveTo>
                    <a:pt x="117009" y="65310"/>
                  </a:moveTo>
                  <a:lnTo>
                    <a:pt x="117009" y="65310"/>
                  </a:lnTo>
                  <a:lnTo>
                    <a:pt x="117009" y="65310"/>
                  </a:lnTo>
                  <a:cubicBezTo>
                    <a:pt x="61993" y="91073"/>
                    <a:pt x="61993" y="91073"/>
                    <a:pt x="61993" y="91073"/>
                  </a:cubicBezTo>
                  <a:lnTo>
                    <a:pt x="61993" y="91073"/>
                  </a:lnTo>
                  <a:lnTo>
                    <a:pt x="61993" y="91073"/>
                  </a:lnTo>
                  <a:lnTo>
                    <a:pt x="61993" y="91073"/>
                  </a:lnTo>
                  <a:cubicBezTo>
                    <a:pt x="61993" y="92655"/>
                    <a:pt x="60598" y="92655"/>
                    <a:pt x="60598" y="92655"/>
                  </a:cubicBezTo>
                  <a:cubicBezTo>
                    <a:pt x="59202" y="92655"/>
                    <a:pt x="59202" y="92655"/>
                    <a:pt x="57807" y="91073"/>
                  </a:cubicBezTo>
                  <a:lnTo>
                    <a:pt x="57807" y="91073"/>
                  </a:lnTo>
                  <a:lnTo>
                    <a:pt x="57807" y="91073"/>
                  </a:lnTo>
                  <a:lnTo>
                    <a:pt x="57807" y="91073"/>
                  </a:lnTo>
                  <a:cubicBezTo>
                    <a:pt x="2990" y="65310"/>
                    <a:pt x="2990" y="65310"/>
                    <a:pt x="2990" y="65310"/>
                  </a:cubicBezTo>
                  <a:lnTo>
                    <a:pt x="2990" y="65310"/>
                  </a:lnTo>
                  <a:cubicBezTo>
                    <a:pt x="1395" y="65310"/>
                    <a:pt x="0" y="62146"/>
                    <a:pt x="0" y="60564"/>
                  </a:cubicBezTo>
                  <a:cubicBezTo>
                    <a:pt x="0" y="55819"/>
                    <a:pt x="2990" y="54237"/>
                    <a:pt x="5780" y="54237"/>
                  </a:cubicBezTo>
                  <a:cubicBezTo>
                    <a:pt x="7176" y="54237"/>
                    <a:pt x="7176" y="54237"/>
                    <a:pt x="8571" y="54237"/>
                  </a:cubicBezTo>
                  <a:lnTo>
                    <a:pt x="8571" y="54237"/>
                  </a:lnTo>
                  <a:lnTo>
                    <a:pt x="8571" y="54237"/>
                  </a:lnTo>
                  <a:lnTo>
                    <a:pt x="8571" y="54237"/>
                  </a:lnTo>
                  <a:cubicBezTo>
                    <a:pt x="60598" y="78192"/>
                    <a:pt x="60598" y="78192"/>
                    <a:pt x="60598" y="78192"/>
                  </a:cubicBezTo>
                  <a:cubicBezTo>
                    <a:pt x="112823" y="54237"/>
                    <a:pt x="112823" y="54237"/>
                    <a:pt x="112823" y="54237"/>
                  </a:cubicBezTo>
                  <a:lnTo>
                    <a:pt x="112823" y="54237"/>
                  </a:lnTo>
                  <a:lnTo>
                    <a:pt x="112823" y="54237"/>
                  </a:lnTo>
                  <a:lnTo>
                    <a:pt x="112823" y="54237"/>
                  </a:lnTo>
                  <a:lnTo>
                    <a:pt x="114219" y="54237"/>
                  </a:lnTo>
                  <a:cubicBezTo>
                    <a:pt x="118405" y="54237"/>
                    <a:pt x="119800" y="55819"/>
                    <a:pt x="119800" y="60564"/>
                  </a:cubicBezTo>
                  <a:cubicBezTo>
                    <a:pt x="119800" y="62146"/>
                    <a:pt x="118405" y="65310"/>
                    <a:pt x="117009" y="65310"/>
                  </a:cubicBezTo>
                  <a:close/>
                  <a:moveTo>
                    <a:pt x="117009" y="38192"/>
                  </a:moveTo>
                  <a:lnTo>
                    <a:pt x="117009" y="38192"/>
                  </a:lnTo>
                  <a:lnTo>
                    <a:pt x="117009" y="38192"/>
                  </a:lnTo>
                  <a:cubicBezTo>
                    <a:pt x="61993" y="63728"/>
                    <a:pt x="61993" y="63728"/>
                    <a:pt x="61993" y="63728"/>
                  </a:cubicBezTo>
                  <a:lnTo>
                    <a:pt x="61993" y="63728"/>
                  </a:lnTo>
                  <a:lnTo>
                    <a:pt x="61993" y="63728"/>
                  </a:lnTo>
                  <a:lnTo>
                    <a:pt x="61993" y="63728"/>
                  </a:lnTo>
                  <a:lnTo>
                    <a:pt x="60598" y="63728"/>
                  </a:lnTo>
                  <a:cubicBezTo>
                    <a:pt x="59202" y="63728"/>
                    <a:pt x="59202" y="63728"/>
                    <a:pt x="57807" y="63728"/>
                  </a:cubicBezTo>
                  <a:lnTo>
                    <a:pt x="57807" y="63728"/>
                  </a:lnTo>
                  <a:lnTo>
                    <a:pt x="57807" y="63728"/>
                  </a:lnTo>
                  <a:lnTo>
                    <a:pt x="57807" y="63728"/>
                  </a:lnTo>
                  <a:cubicBezTo>
                    <a:pt x="2990" y="38192"/>
                    <a:pt x="2990" y="38192"/>
                    <a:pt x="2990" y="38192"/>
                  </a:cubicBezTo>
                  <a:lnTo>
                    <a:pt x="2990" y="38192"/>
                  </a:lnTo>
                  <a:cubicBezTo>
                    <a:pt x="1395" y="36610"/>
                    <a:pt x="0" y="35028"/>
                    <a:pt x="0" y="31864"/>
                  </a:cubicBezTo>
                  <a:cubicBezTo>
                    <a:pt x="0" y="30282"/>
                    <a:pt x="1395" y="27118"/>
                    <a:pt x="2990" y="27118"/>
                  </a:cubicBezTo>
                  <a:lnTo>
                    <a:pt x="2990" y="27118"/>
                  </a:lnTo>
                  <a:cubicBezTo>
                    <a:pt x="57807" y="1581"/>
                    <a:pt x="57807" y="1581"/>
                    <a:pt x="57807" y="1581"/>
                  </a:cubicBezTo>
                  <a:lnTo>
                    <a:pt x="57807" y="1581"/>
                  </a:lnTo>
                  <a:lnTo>
                    <a:pt x="57807" y="1581"/>
                  </a:lnTo>
                  <a:lnTo>
                    <a:pt x="57807" y="1581"/>
                  </a:lnTo>
                  <a:cubicBezTo>
                    <a:pt x="59202" y="0"/>
                    <a:pt x="59202" y="0"/>
                    <a:pt x="60598" y="0"/>
                  </a:cubicBezTo>
                  <a:cubicBezTo>
                    <a:pt x="60598" y="0"/>
                    <a:pt x="61993" y="0"/>
                    <a:pt x="61993" y="1581"/>
                  </a:cubicBezTo>
                  <a:lnTo>
                    <a:pt x="61993" y="1581"/>
                  </a:lnTo>
                  <a:lnTo>
                    <a:pt x="61993" y="1581"/>
                  </a:lnTo>
                  <a:lnTo>
                    <a:pt x="61993" y="1581"/>
                  </a:lnTo>
                  <a:cubicBezTo>
                    <a:pt x="117009" y="27118"/>
                    <a:pt x="117009" y="27118"/>
                    <a:pt x="117009" y="27118"/>
                  </a:cubicBezTo>
                  <a:lnTo>
                    <a:pt x="117009" y="27118"/>
                  </a:lnTo>
                  <a:cubicBezTo>
                    <a:pt x="118405" y="27118"/>
                    <a:pt x="119800" y="30282"/>
                    <a:pt x="119800" y="31864"/>
                  </a:cubicBezTo>
                  <a:cubicBezTo>
                    <a:pt x="119800" y="35028"/>
                    <a:pt x="118405" y="36610"/>
                    <a:pt x="117009" y="38192"/>
                  </a:cubicBezTo>
                  <a:close/>
                  <a:moveTo>
                    <a:pt x="5780" y="81355"/>
                  </a:moveTo>
                  <a:lnTo>
                    <a:pt x="5780" y="81355"/>
                  </a:lnTo>
                  <a:cubicBezTo>
                    <a:pt x="7176" y="81355"/>
                    <a:pt x="7176" y="81355"/>
                    <a:pt x="8571" y="81355"/>
                  </a:cubicBezTo>
                  <a:lnTo>
                    <a:pt x="8571" y="81355"/>
                  </a:lnTo>
                  <a:lnTo>
                    <a:pt x="8571" y="81355"/>
                  </a:lnTo>
                  <a:lnTo>
                    <a:pt x="8571" y="81355"/>
                  </a:lnTo>
                  <a:cubicBezTo>
                    <a:pt x="60598" y="106892"/>
                    <a:pt x="60598" y="106892"/>
                    <a:pt x="60598" y="106892"/>
                  </a:cubicBezTo>
                  <a:cubicBezTo>
                    <a:pt x="112823" y="81355"/>
                    <a:pt x="112823" y="81355"/>
                    <a:pt x="112823" y="81355"/>
                  </a:cubicBezTo>
                  <a:lnTo>
                    <a:pt x="112823" y="81355"/>
                  </a:lnTo>
                  <a:lnTo>
                    <a:pt x="112823" y="81355"/>
                  </a:lnTo>
                  <a:lnTo>
                    <a:pt x="112823" y="81355"/>
                  </a:lnTo>
                  <a:lnTo>
                    <a:pt x="114219" y="81355"/>
                  </a:lnTo>
                  <a:cubicBezTo>
                    <a:pt x="118405" y="81355"/>
                    <a:pt x="119800" y="84519"/>
                    <a:pt x="119800" y="87683"/>
                  </a:cubicBezTo>
                  <a:cubicBezTo>
                    <a:pt x="119800" y="91073"/>
                    <a:pt x="118405" y="92655"/>
                    <a:pt x="117009" y="94237"/>
                  </a:cubicBezTo>
                  <a:lnTo>
                    <a:pt x="117009" y="94237"/>
                  </a:lnTo>
                  <a:cubicBezTo>
                    <a:pt x="61993" y="119774"/>
                    <a:pt x="61993" y="119774"/>
                    <a:pt x="61993" y="119774"/>
                  </a:cubicBezTo>
                  <a:lnTo>
                    <a:pt x="61993" y="119774"/>
                  </a:lnTo>
                  <a:lnTo>
                    <a:pt x="61993" y="119774"/>
                  </a:lnTo>
                  <a:lnTo>
                    <a:pt x="61993" y="119774"/>
                  </a:lnTo>
                  <a:lnTo>
                    <a:pt x="60598" y="119774"/>
                  </a:lnTo>
                  <a:cubicBezTo>
                    <a:pt x="59202" y="119774"/>
                    <a:pt x="59202" y="119774"/>
                    <a:pt x="57807" y="119774"/>
                  </a:cubicBezTo>
                  <a:lnTo>
                    <a:pt x="57807" y="119774"/>
                  </a:lnTo>
                  <a:lnTo>
                    <a:pt x="57807" y="119774"/>
                  </a:lnTo>
                  <a:lnTo>
                    <a:pt x="57807" y="119774"/>
                  </a:lnTo>
                  <a:cubicBezTo>
                    <a:pt x="2990" y="94237"/>
                    <a:pt x="2990" y="94237"/>
                    <a:pt x="2990" y="94237"/>
                  </a:cubicBezTo>
                  <a:lnTo>
                    <a:pt x="2990" y="94237"/>
                  </a:lnTo>
                  <a:cubicBezTo>
                    <a:pt x="1395" y="92655"/>
                    <a:pt x="0" y="91073"/>
                    <a:pt x="0" y="87683"/>
                  </a:cubicBezTo>
                  <a:cubicBezTo>
                    <a:pt x="0" y="84519"/>
                    <a:pt x="2990" y="81355"/>
                    <a:pt x="5780" y="81355"/>
                  </a:cubicBezTo>
                  <a:close/>
                </a:path>
              </a:pathLst>
            </a:custGeom>
            <a:solidFill>
              <a:srgbClr val="11111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24" name="Rectangle 23"/>
            <p:cNvSpPr/>
            <p:nvPr/>
          </p:nvSpPr>
          <p:spPr>
            <a:xfrm>
              <a:off x="9567452" y="4907553"/>
              <a:ext cx="1034647" cy="276999"/>
            </a:xfrm>
            <a:prstGeom prst="rect">
              <a:avLst/>
            </a:prstGeom>
          </p:spPr>
          <p:txBody>
            <a:bodyPr wrap="square">
              <a:spAutoFit/>
            </a:bodyPr>
            <a:lstStyle/>
            <a:p>
              <a:pPr lvl="0">
                <a:defRPr sz="1800" b="0" spc="0">
                  <a:solidFill>
                    <a:srgbClr val="000000"/>
                  </a:solidFill>
                </a:defRPr>
              </a:pPr>
              <a:r>
                <a:rPr lang="id-ID" sz="1200" dirty="0">
                  <a:latin typeface="Kelson Sans" panose="02000500000000000000" pitchFamily="50" charset="0"/>
                  <a:ea typeface="Lato Black" panose="020F0502020204030203" pitchFamily="34" charset="0"/>
                  <a:cs typeface="Lato Black" panose="020F0502020204030203" pitchFamily="34" charset="0"/>
                </a:rPr>
                <a:t>Subtitle Here</a:t>
              </a:r>
            </a:p>
          </p:txBody>
        </p:sp>
      </p:grpSp>
      <p:sp>
        <p:nvSpPr>
          <p:cNvPr id="2" name="Picture Placeholder 1"/>
          <p:cNvSpPr>
            <a:spLocks noGrp="1"/>
          </p:cNvSpPr>
          <p:nvPr>
            <p:ph type="pic" sz="quarter" idx="10"/>
          </p:nvPr>
        </p:nvSpPr>
        <p:spPr/>
      </p:sp>
    </p:spTree>
    <p:extLst>
      <p:ext uri="{BB962C8B-B14F-4D97-AF65-F5344CB8AC3E}">
        <p14:creationId xmlns:p14="http://schemas.microsoft.com/office/powerpoint/2010/main" val="33773886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4699000" y="0"/>
            <a:ext cx="7493000" cy="6858000"/>
          </a:xfrm>
          <a:prstGeom prst="rect">
            <a:avLst/>
          </a:prstGeom>
          <a:solidFill>
            <a:schemeClr val="bg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Rectangle 7"/>
          <p:cNvSpPr/>
          <p:nvPr/>
        </p:nvSpPr>
        <p:spPr>
          <a:xfrm>
            <a:off x="746528" y="2565731"/>
            <a:ext cx="2749147" cy="646331"/>
          </a:xfrm>
          <a:prstGeom prst="rect">
            <a:avLst/>
          </a:prstGeom>
        </p:spPr>
        <p:txBody>
          <a:bodyPr wrap="square">
            <a:spAutoFit/>
          </a:bodyPr>
          <a:lstStyle/>
          <a:p>
            <a:pPr lvl="0">
              <a:defRPr sz="1800" b="0" spc="0">
                <a:solidFill>
                  <a:srgbClr val="000000"/>
                </a:solidFill>
              </a:defRPr>
            </a:pPr>
            <a:r>
              <a:rPr lang="id-ID" sz="3600" dirty="0">
                <a:latin typeface="Kelson Sans" panose="02000500000000000000" pitchFamily="50" charset="0"/>
                <a:ea typeface="Lato Black" panose="020F0502020204030203" pitchFamily="34" charset="0"/>
                <a:cs typeface="Lato Black" panose="020F0502020204030203" pitchFamily="34" charset="0"/>
              </a:rPr>
              <a:t>OUR SERVICE</a:t>
            </a:r>
          </a:p>
        </p:txBody>
      </p:sp>
      <p:sp>
        <p:nvSpPr>
          <p:cNvPr id="9" name="Rectangle 8"/>
          <p:cNvSpPr/>
          <p:nvPr/>
        </p:nvSpPr>
        <p:spPr>
          <a:xfrm>
            <a:off x="746528" y="3627561"/>
            <a:ext cx="3015848" cy="1338828"/>
          </a:xfrm>
          <a:prstGeom prst="rect">
            <a:avLst/>
          </a:prstGeom>
        </p:spPr>
        <p:txBody>
          <a:bodyPr wrap="square">
            <a:spAutoFit/>
          </a:bodyPr>
          <a:lstStyle/>
          <a:p>
            <a:pPr algn="just">
              <a:lnSpc>
                <a:spcPct val="150000"/>
              </a:lnSpc>
            </a:pPr>
            <a:r>
              <a:rPr lang="id-ID" sz="900" i="0" dirty="0">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llentesque nunc orci eu enim, eget in fringilla vitae, et ero</a:t>
            </a:r>
            <a:r>
              <a:rPr lang="id-ID" sz="900" dirty="0">
                <a:latin typeface="Lato" panose="020F0502020204030203" pitchFamily="34" charset="0"/>
                <a:ea typeface="Lato" panose="020F0502020204030203" pitchFamily="34" charset="0"/>
                <a:cs typeface="Lato" panose="020F0502020204030203" pitchFamily="34" charset="0"/>
              </a:rPr>
              <a:t>, </a:t>
            </a:r>
          </a:p>
        </p:txBody>
      </p:sp>
      <p:sp>
        <p:nvSpPr>
          <p:cNvPr id="10" name="Rectangle 9"/>
          <p:cNvSpPr/>
          <p:nvPr/>
        </p:nvSpPr>
        <p:spPr>
          <a:xfrm>
            <a:off x="746528" y="3350562"/>
            <a:ext cx="1034647" cy="276999"/>
          </a:xfrm>
          <a:prstGeom prst="rect">
            <a:avLst/>
          </a:prstGeom>
        </p:spPr>
        <p:txBody>
          <a:bodyPr wrap="square">
            <a:spAutoFit/>
          </a:bodyPr>
          <a:lstStyle/>
          <a:p>
            <a:pPr lvl="0">
              <a:defRPr sz="1800" b="0" spc="0">
                <a:solidFill>
                  <a:srgbClr val="000000"/>
                </a:solidFill>
              </a:defRPr>
            </a:pPr>
            <a:r>
              <a:rPr lang="id-ID" sz="1200" dirty="0">
                <a:latin typeface="Kelson Sans" panose="02000500000000000000" pitchFamily="50" charset="0"/>
                <a:ea typeface="Lato Black" panose="020F0502020204030203" pitchFamily="34" charset="0"/>
                <a:cs typeface="Lato Black" panose="020F0502020204030203" pitchFamily="34" charset="0"/>
              </a:rPr>
              <a:t>Subtitle Here</a:t>
            </a:r>
          </a:p>
        </p:txBody>
      </p:sp>
      <p:grpSp>
        <p:nvGrpSpPr>
          <p:cNvPr id="11" name="Group 10"/>
          <p:cNvGrpSpPr/>
          <p:nvPr/>
        </p:nvGrpSpPr>
        <p:grpSpPr>
          <a:xfrm>
            <a:off x="5681174" y="1798236"/>
            <a:ext cx="1239628" cy="1239628"/>
            <a:chOff x="5588344" y="4287739"/>
            <a:chExt cx="1239628" cy="1239628"/>
          </a:xfrm>
        </p:grpSpPr>
        <p:sp>
          <p:nvSpPr>
            <p:cNvPr id="12" name="Rounded Rectangle 11"/>
            <p:cNvSpPr/>
            <p:nvPr/>
          </p:nvSpPr>
          <p:spPr>
            <a:xfrm rot="2700000">
              <a:off x="5588344" y="4287739"/>
              <a:ext cx="1239628" cy="1239628"/>
            </a:xfrm>
            <a:prstGeom prst="roundRect">
              <a:avLst>
                <a:gd name="adj" fmla="val 18038"/>
              </a:avLst>
            </a:prstGeom>
            <a:solidFill>
              <a:srgbClr val="F8F8F8"/>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Shape 4917"/>
            <p:cNvSpPr/>
            <p:nvPr/>
          </p:nvSpPr>
          <p:spPr>
            <a:xfrm>
              <a:off x="6031651" y="4526901"/>
              <a:ext cx="343487" cy="341087"/>
            </a:xfrm>
            <a:custGeom>
              <a:avLst/>
              <a:gdLst/>
              <a:ahLst/>
              <a:cxnLst/>
              <a:rect l="0" t="0" r="0" b="0"/>
              <a:pathLst>
                <a:path w="120000" h="120000" extrusionOk="0">
                  <a:moveTo>
                    <a:pt x="103054" y="71960"/>
                  </a:moveTo>
                  <a:lnTo>
                    <a:pt x="103054" y="71960"/>
                  </a:lnTo>
                  <a:cubicBezTo>
                    <a:pt x="103054" y="76146"/>
                    <a:pt x="101674" y="78936"/>
                    <a:pt x="98916" y="81727"/>
                  </a:cubicBezTo>
                  <a:cubicBezTo>
                    <a:pt x="98916" y="83122"/>
                    <a:pt x="108571" y="94485"/>
                    <a:pt x="103054" y="100066"/>
                  </a:cubicBezTo>
                  <a:cubicBezTo>
                    <a:pt x="100295" y="104252"/>
                    <a:pt x="100295" y="104252"/>
                    <a:pt x="100295" y="104252"/>
                  </a:cubicBezTo>
                  <a:cubicBezTo>
                    <a:pt x="96157" y="108438"/>
                    <a:pt x="84926" y="101461"/>
                    <a:pt x="82167" y="98671"/>
                  </a:cubicBezTo>
                  <a:cubicBezTo>
                    <a:pt x="79408" y="101461"/>
                    <a:pt x="75270" y="102857"/>
                    <a:pt x="71133" y="104252"/>
                  </a:cubicBezTo>
                  <a:cubicBezTo>
                    <a:pt x="72512" y="104252"/>
                    <a:pt x="72512" y="104252"/>
                    <a:pt x="72512" y="104252"/>
                  </a:cubicBezTo>
                  <a:cubicBezTo>
                    <a:pt x="72512" y="104252"/>
                    <a:pt x="69753" y="119800"/>
                    <a:pt x="61280" y="119800"/>
                  </a:cubicBezTo>
                  <a:cubicBezTo>
                    <a:pt x="58522" y="119800"/>
                    <a:pt x="58522" y="119800"/>
                    <a:pt x="58522" y="119800"/>
                  </a:cubicBezTo>
                  <a:cubicBezTo>
                    <a:pt x="51625" y="119800"/>
                    <a:pt x="48669" y="105647"/>
                    <a:pt x="47290" y="102857"/>
                  </a:cubicBezTo>
                  <a:cubicBezTo>
                    <a:pt x="44532" y="102857"/>
                    <a:pt x="40394" y="101461"/>
                    <a:pt x="37635" y="98671"/>
                  </a:cubicBezTo>
                  <a:cubicBezTo>
                    <a:pt x="37635" y="100066"/>
                    <a:pt x="37635" y="100066"/>
                    <a:pt x="37635" y="100066"/>
                  </a:cubicBezTo>
                  <a:cubicBezTo>
                    <a:pt x="37635" y="100066"/>
                    <a:pt x="25024" y="109833"/>
                    <a:pt x="19507" y="102857"/>
                  </a:cubicBezTo>
                  <a:cubicBezTo>
                    <a:pt x="16748" y="101461"/>
                    <a:pt x="16748" y="101461"/>
                    <a:pt x="16748" y="101461"/>
                  </a:cubicBezTo>
                  <a:cubicBezTo>
                    <a:pt x="12610" y="95880"/>
                    <a:pt x="19507" y="84518"/>
                    <a:pt x="20886" y="81727"/>
                  </a:cubicBezTo>
                  <a:cubicBezTo>
                    <a:pt x="19507" y="78936"/>
                    <a:pt x="18128" y="76146"/>
                    <a:pt x="16748" y="71960"/>
                  </a:cubicBezTo>
                  <a:cubicBezTo>
                    <a:pt x="13990" y="71960"/>
                    <a:pt x="0" y="67574"/>
                    <a:pt x="0" y="60598"/>
                  </a:cubicBezTo>
                  <a:cubicBezTo>
                    <a:pt x="0" y="57807"/>
                    <a:pt x="0" y="57807"/>
                    <a:pt x="0" y="57807"/>
                  </a:cubicBezTo>
                  <a:cubicBezTo>
                    <a:pt x="0" y="50830"/>
                    <a:pt x="13990" y="47840"/>
                    <a:pt x="16748" y="47840"/>
                  </a:cubicBezTo>
                  <a:cubicBezTo>
                    <a:pt x="18128" y="43654"/>
                    <a:pt x="19507" y="40863"/>
                    <a:pt x="20886" y="36677"/>
                  </a:cubicBezTo>
                  <a:cubicBezTo>
                    <a:pt x="19507" y="35282"/>
                    <a:pt x="11231" y="22524"/>
                    <a:pt x="16748" y="18338"/>
                  </a:cubicBezTo>
                  <a:cubicBezTo>
                    <a:pt x="19507" y="15548"/>
                    <a:pt x="19507" y="15548"/>
                    <a:pt x="19507" y="15548"/>
                  </a:cubicBezTo>
                  <a:cubicBezTo>
                    <a:pt x="23645" y="9966"/>
                    <a:pt x="34876" y="18338"/>
                    <a:pt x="37635" y="19734"/>
                  </a:cubicBezTo>
                  <a:cubicBezTo>
                    <a:pt x="40394" y="18338"/>
                    <a:pt x="44532" y="16943"/>
                    <a:pt x="47290" y="15548"/>
                  </a:cubicBezTo>
                  <a:cubicBezTo>
                    <a:pt x="48669" y="12757"/>
                    <a:pt x="53004" y="0"/>
                    <a:pt x="58522" y="0"/>
                  </a:cubicBezTo>
                  <a:cubicBezTo>
                    <a:pt x="61280" y="0"/>
                    <a:pt x="61280" y="0"/>
                    <a:pt x="61280" y="0"/>
                  </a:cubicBezTo>
                  <a:cubicBezTo>
                    <a:pt x="68177" y="0"/>
                    <a:pt x="71133" y="11362"/>
                    <a:pt x="72512" y="15548"/>
                  </a:cubicBezTo>
                  <a:cubicBezTo>
                    <a:pt x="75270" y="16943"/>
                    <a:pt x="79408" y="18338"/>
                    <a:pt x="82167" y="19734"/>
                  </a:cubicBezTo>
                  <a:cubicBezTo>
                    <a:pt x="84926" y="18338"/>
                    <a:pt x="96157" y="11362"/>
                    <a:pt x="100295" y="15548"/>
                  </a:cubicBezTo>
                  <a:cubicBezTo>
                    <a:pt x="103054" y="18338"/>
                    <a:pt x="103054" y="18338"/>
                    <a:pt x="103054" y="18338"/>
                  </a:cubicBezTo>
                  <a:cubicBezTo>
                    <a:pt x="108571" y="23920"/>
                    <a:pt x="101674" y="33887"/>
                    <a:pt x="98916" y="36677"/>
                  </a:cubicBezTo>
                  <a:cubicBezTo>
                    <a:pt x="101674" y="40863"/>
                    <a:pt x="103054" y="43654"/>
                    <a:pt x="103054" y="47840"/>
                  </a:cubicBezTo>
                  <a:cubicBezTo>
                    <a:pt x="104433" y="47840"/>
                    <a:pt x="119802" y="49435"/>
                    <a:pt x="119802" y="57807"/>
                  </a:cubicBezTo>
                  <a:cubicBezTo>
                    <a:pt x="119802" y="60598"/>
                    <a:pt x="119802" y="60598"/>
                    <a:pt x="119802" y="60598"/>
                  </a:cubicBezTo>
                  <a:cubicBezTo>
                    <a:pt x="119802" y="67574"/>
                    <a:pt x="107192" y="70365"/>
                    <a:pt x="103054" y="71960"/>
                  </a:cubicBezTo>
                  <a:close/>
                  <a:moveTo>
                    <a:pt x="59901" y="25315"/>
                  </a:moveTo>
                  <a:lnTo>
                    <a:pt x="59901" y="25315"/>
                  </a:lnTo>
                  <a:cubicBezTo>
                    <a:pt x="41773" y="25315"/>
                    <a:pt x="26403" y="40863"/>
                    <a:pt x="26403" y="59202"/>
                  </a:cubicBezTo>
                  <a:cubicBezTo>
                    <a:pt x="26403" y="78936"/>
                    <a:pt x="41773" y="93089"/>
                    <a:pt x="59901" y="93089"/>
                  </a:cubicBezTo>
                  <a:cubicBezTo>
                    <a:pt x="78029" y="93089"/>
                    <a:pt x="93399" y="78936"/>
                    <a:pt x="93399" y="59202"/>
                  </a:cubicBezTo>
                  <a:cubicBezTo>
                    <a:pt x="93399" y="40863"/>
                    <a:pt x="78029" y="25315"/>
                    <a:pt x="59901" y="25315"/>
                  </a:cubicBezTo>
                  <a:close/>
                  <a:moveTo>
                    <a:pt x="59901" y="81727"/>
                  </a:moveTo>
                  <a:lnTo>
                    <a:pt x="59901" y="81727"/>
                  </a:lnTo>
                  <a:cubicBezTo>
                    <a:pt x="47290" y="81727"/>
                    <a:pt x="37635" y="71960"/>
                    <a:pt x="37635" y="59202"/>
                  </a:cubicBezTo>
                  <a:cubicBezTo>
                    <a:pt x="37635" y="46445"/>
                    <a:pt x="47290" y="36677"/>
                    <a:pt x="59901" y="36677"/>
                  </a:cubicBezTo>
                  <a:cubicBezTo>
                    <a:pt x="72512" y="36677"/>
                    <a:pt x="82167" y="46445"/>
                    <a:pt x="82167" y="59202"/>
                  </a:cubicBezTo>
                  <a:cubicBezTo>
                    <a:pt x="82167" y="71960"/>
                    <a:pt x="72512" y="81727"/>
                    <a:pt x="59901" y="81727"/>
                  </a:cubicBezTo>
                  <a:close/>
                  <a:moveTo>
                    <a:pt x="59901" y="47840"/>
                  </a:moveTo>
                  <a:lnTo>
                    <a:pt x="59901" y="47840"/>
                  </a:lnTo>
                  <a:cubicBezTo>
                    <a:pt x="54384" y="47840"/>
                    <a:pt x="48669" y="53621"/>
                    <a:pt x="48669" y="59202"/>
                  </a:cubicBezTo>
                  <a:cubicBezTo>
                    <a:pt x="48669" y="66179"/>
                    <a:pt x="54384" y="70365"/>
                    <a:pt x="59901" y="70365"/>
                  </a:cubicBezTo>
                  <a:cubicBezTo>
                    <a:pt x="65418" y="70365"/>
                    <a:pt x="71133" y="66179"/>
                    <a:pt x="71133" y="59202"/>
                  </a:cubicBezTo>
                  <a:cubicBezTo>
                    <a:pt x="71133" y="53621"/>
                    <a:pt x="65418" y="47840"/>
                    <a:pt x="59901" y="47840"/>
                  </a:cubicBezTo>
                  <a:close/>
                </a:path>
              </a:pathLst>
            </a:custGeom>
            <a:solidFill>
              <a:schemeClr val="tx1">
                <a:lumMod val="95000"/>
                <a:lumOff val="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4" name="Rectangle 13"/>
            <p:cNvSpPr/>
            <p:nvPr/>
          </p:nvSpPr>
          <p:spPr>
            <a:xfrm>
              <a:off x="5686072" y="4907553"/>
              <a:ext cx="1034647" cy="276999"/>
            </a:xfrm>
            <a:prstGeom prst="rect">
              <a:avLst/>
            </a:prstGeom>
          </p:spPr>
          <p:txBody>
            <a:bodyPr wrap="square">
              <a:spAutoFit/>
            </a:bodyPr>
            <a:lstStyle/>
            <a:p>
              <a:pPr lvl="0">
                <a:defRPr sz="1800" b="0" spc="0">
                  <a:solidFill>
                    <a:srgbClr val="000000"/>
                  </a:solidFill>
                </a:defRPr>
              </a:pPr>
              <a:r>
                <a:rPr lang="id-ID" sz="1200" dirty="0">
                  <a:latin typeface="Kelson Sans" panose="02000500000000000000" pitchFamily="50" charset="0"/>
                  <a:ea typeface="Lato Black" panose="020F0502020204030203" pitchFamily="34" charset="0"/>
                  <a:cs typeface="Lato Black" panose="020F0502020204030203" pitchFamily="34" charset="0"/>
                </a:rPr>
                <a:t>Subtitle Here</a:t>
              </a:r>
            </a:p>
          </p:txBody>
        </p:sp>
      </p:grpSp>
      <p:grpSp>
        <p:nvGrpSpPr>
          <p:cNvPr id="15" name="Group 14"/>
          <p:cNvGrpSpPr/>
          <p:nvPr/>
        </p:nvGrpSpPr>
        <p:grpSpPr>
          <a:xfrm>
            <a:off x="6722373" y="2931640"/>
            <a:ext cx="1239628" cy="1239628"/>
            <a:chOff x="7519508" y="4287739"/>
            <a:chExt cx="1239628" cy="1239628"/>
          </a:xfrm>
        </p:grpSpPr>
        <p:sp>
          <p:nvSpPr>
            <p:cNvPr id="16" name="Rounded Rectangle 15"/>
            <p:cNvSpPr/>
            <p:nvPr/>
          </p:nvSpPr>
          <p:spPr>
            <a:xfrm rot="2700000">
              <a:off x="7519508" y="4287739"/>
              <a:ext cx="1239628" cy="1239628"/>
            </a:xfrm>
            <a:prstGeom prst="roundRect">
              <a:avLst>
                <a:gd name="adj" fmla="val 18038"/>
              </a:avLst>
            </a:prstGeom>
            <a:solidFill>
              <a:srgbClr val="F8F8F8"/>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Shape 4951"/>
            <p:cNvSpPr/>
            <p:nvPr/>
          </p:nvSpPr>
          <p:spPr>
            <a:xfrm>
              <a:off x="7963589" y="4526902"/>
              <a:ext cx="359359" cy="341087"/>
            </a:xfrm>
            <a:custGeom>
              <a:avLst/>
              <a:gdLst/>
              <a:ahLst/>
              <a:cxnLst/>
              <a:rect l="0" t="0" r="0" b="0"/>
              <a:pathLst>
                <a:path w="120000" h="120000" extrusionOk="0">
                  <a:moveTo>
                    <a:pt x="119800" y="63664"/>
                  </a:moveTo>
                  <a:lnTo>
                    <a:pt x="119800" y="63664"/>
                  </a:lnTo>
                  <a:cubicBezTo>
                    <a:pt x="119800" y="66596"/>
                    <a:pt x="118405" y="69528"/>
                    <a:pt x="114219" y="69528"/>
                  </a:cubicBezTo>
                  <a:cubicBezTo>
                    <a:pt x="112823" y="69528"/>
                    <a:pt x="111428" y="68062"/>
                    <a:pt x="111428" y="68062"/>
                  </a:cubicBezTo>
                  <a:lnTo>
                    <a:pt x="111428" y="68062"/>
                  </a:lnTo>
                  <a:cubicBezTo>
                    <a:pt x="60598" y="14869"/>
                    <a:pt x="60598" y="14869"/>
                    <a:pt x="60598" y="14869"/>
                  </a:cubicBezTo>
                  <a:lnTo>
                    <a:pt x="60598" y="14869"/>
                  </a:lnTo>
                  <a:lnTo>
                    <a:pt x="60598" y="14869"/>
                  </a:lnTo>
                  <a:lnTo>
                    <a:pt x="60598" y="14869"/>
                  </a:lnTo>
                  <a:cubicBezTo>
                    <a:pt x="9966" y="68062"/>
                    <a:pt x="9966" y="68062"/>
                    <a:pt x="9966" y="68062"/>
                  </a:cubicBezTo>
                  <a:lnTo>
                    <a:pt x="9966" y="68062"/>
                  </a:lnTo>
                  <a:cubicBezTo>
                    <a:pt x="8571" y="68062"/>
                    <a:pt x="7176" y="69528"/>
                    <a:pt x="5780" y="69528"/>
                  </a:cubicBezTo>
                  <a:cubicBezTo>
                    <a:pt x="2990" y="69528"/>
                    <a:pt x="0" y="66596"/>
                    <a:pt x="0" y="63664"/>
                  </a:cubicBezTo>
                  <a:cubicBezTo>
                    <a:pt x="0" y="62198"/>
                    <a:pt x="0" y="60523"/>
                    <a:pt x="1395" y="59057"/>
                  </a:cubicBezTo>
                  <a:cubicBezTo>
                    <a:pt x="56411" y="1465"/>
                    <a:pt x="56411" y="1465"/>
                    <a:pt x="56411" y="1465"/>
                  </a:cubicBezTo>
                  <a:cubicBezTo>
                    <a:pt x="57807" y="0"/>
                    <a:pt x="59202" y="0"/>
                    <a:pt x="60598" y="0"/>
                  </a:cubicBezTo>
                  <a:lnTo>
                    <a:pt x="60598" y="0"/>
                  </a:lnTo>
                  <a:lnTo>
                    <a:pt x="60598" y="0"/>
                  </a:lnTo>
                  <a:lnTo>
                    <a:pt x="60598" y="0"/>
                  </a:lnTo>
                  <a:lnTo>
                    <a:pt x="60598" y="0"/>
                  </a:lnTo>
                  <a:lnTo>
                    <a:pt x="60598" y="0"/>
                  </a:lnTo>
                  <a:lnTo>
                    <a:pt x="60598" y="0"/>
                  </a:lnTo>
                  <a:lnTo>
                    <a:pt x="60598" y="0"/>
                  </a:lnTo>
                  <a:cubicBezTo>
                    <a:pt x="61993" y="0"/>
                    <a:pt x="63388" y="1465"/>
                    <a:pt x="64784" y="1465"/>
                  </a:cubicBezTo>
                  <a:lnTo>
                    <a:pt x="64784" y="1465"/>
                  </a:lnTo>
                  <a:cubicBezTo>
                    <a:pt x="85913" y="25130"/>
                    <a:pt x="85913" y="25130"/>
                    <a:pt x="85913" y="25130"/>
                  </a:cubicBezTo>
                  <a:cubicBezTo>
                    <a:pt x="85913" y="19267"/>
                    <a:pt x="85913" y="19267"/>
                    <a:pt x="85913" y="19267"/>
                  </a:cubicBezTo>
                  <a:cubicBezTo>
                    <a:pt x="85913" y="16335"/>
                    <a:pt x="88903" y="13193"/>
                    <a:pt x="91694" y="13193"/>
                  </a:cubicBezTo>
                  <a:cubicBezTo>
                    <a:pt x="95880" y="13193"/>
                    <a:pt x="97275" y="16335"/>
                    <a:pt x="97275" y="19267"/>
                  </a:cubicBezTo>
                  <a:cubicBezTo>
                    <a:pt x="97275" y="36858"/>
                    <a:pt x="97275" y="36858"/>
                    <a:pt x="97275" y="36858"/>
                  </a:cubicBezTo>
                  <a:cubicBezTo>
                    <a:pt x="118405" y="59057"/>
                    <a:pt x="118405" y="59057"/>
                    <a:pt x="118405" y="59057"/>
                  </a:cubicBezTo>
                  <a:lnTo>
                    <a:pt x="118405" y="59057"/>
                  </a:lnTo>
                  <a:cubicBezTo>
                    <a:pt x="119800" y="60523"/>
                    <a:pt x="119800" y="62198"/>
                    <a:pt x="119800" y="63664"/>
                  </a:cubicBezTo>
                  <a:close/>
                  <a:moveTo>
                    <a:pt x="108438" y="72460"/>
                  </a:moveTo>
                  <a:lnTo>
                    <a:pt x="108438" y="72460"/>
                  </a:lnTo>
                  <a:cubicBezTo>
                    <a:pt x="108438" y="90261"/>
                    <a:pt x="108438" y="90261"/>
                    <a:pt x="108438" y="90261"/>
                  </a:cubicBezTo>
                  <a:cubicBezTo>
                    <a:pt x="108438" y="99057"/>
                    <a:pt x="108438" y="99057"/>
                    <a:pt x="108438" y="99057"/>
                  </a:cubicBezTo>
                  <a:cubicBezTo>
                    <a:pt x="108438" y="113926"/>
                    <a:pt x="108438" y="113926"/>
                    <a:pt x="108438" y="113926"/>
                  </a:cubicBezTo>
                  <a:cubicBezTo>
                    <a:pt x="108438" y="118324"/>
                    <a:pt x="107043" y="119790"/>
                    <a:pt x="102857" y="119790"/>
                  </a:cubicBezTo>
                  <a:cubicBezTo>
                    <a:pt x="91694" y="119790"/>
                    <a:pt x="91694" y="119790"/>
                    <a:pt x="91694" y="119790"/>
                  </a:cubicBezTo>
                  <a:cubicBezTo>
                    <a:pt x="91694" y="72460"/>
                    <a:pt x="91694" y="72460"/>
                    <a:pt x="91694" y="72460"/>
                  </a:cubicBezTo>
                  <a:cubicBezTo>
                    <a:pt x="69169" y="72460"/>
                    <a:pt x="69169" y="72460"/>
                    <a:pt x="69169" y="72460"/>
                  </a:cubicBezTo>
                  <a:cubicBezTo>
                    <a:pt x="69169" y="119790"/>
                    <a:pt x="69169" y="119790"/>
                    <a:pt x="69169" y="119790"/>
                  </a:cubicBezTo>
                  <a:cubicBezTo>
                    <a:pt x="16943" y="119790"/>
                    <a:pt x="16943" y="119790"/>
                    <a:pt x="16943" y="119790"/>
                  </a:cubicBezTo>
                  <a:cubicBezTo>
                    <a:pt x="14152" y="119790"/>
                    <a:pt x="11362" y="118324"/>
                    <a:pt x="11362" y="113926"/>
                  </a:cubicBezTo>
                  <a:cubicBezTo>
                    <a:pt x="11362" y="99057"/>
                    <a:pt x="11362" y="99057"/>
                    <a:pt x="11362" y="99057"/>
                  </a:cubicBezTo>
                  <a:cubicBezTo>
                    <a:pt x="11362" y="90261"/>
                    <a:pt x="11362" y="90261"/>
                    <a:pt x="11362" y="90261"/>
                  </a:cubicBezTo>
                  <a:cubicBezTo>
                    <a:pt x="11362" y="72460"/>
                    <a:pt x="11362" y="72460"/>
                    <a:pt x="11362" y="72460"/>
                  </a:cubicBezTo>
                  <a:cubicBezTo>
                    <a:pt x="60598" y="22198"/>
                    <a:pt x="60598" y="22198"/>
                    <a:pt x="60598" y="22198"/>
                  </a:cubicBezTo>
                  <a:lnTo>
                    <a:pt x="108438" y="72460"/>
                  </a:lnTo>
                  <a:close/>
                  <a:moveTo>
                    <a:pt x="50830" y="72460"/>
                  </a:moveTo>
                  <a:lnTo>
                    <a:pt x="50830" y="72460"/>
                  </a:lnTo>
                  <a:cubicBezTo>
                    <a:pt x="28305" y="72460"/>
                    <a:pt x="28305" y="72460"/>
                    <a:pt x="28305" y="72460"/>
                  </a:cubicBezTo>
                  <a:cubicBezTo>
                    <a:pt x="28305" y="96125"/>
                    <a:pt x="28305" y="96125"/>
                    <a:pt x="28305" y="96125"/>
                  </a:cubicBezTo>
                  <a:cubicBezTo>
                    <a:pt x="50830" y="96125"/>
                    <a:pt x="50830" y="96125"/>
                    <a:pt x="50830" y="96125"/>
                  </a:cubicBezTo>
                  <a:lnTo>
                    <a:pt x="50830" y="72460"/>
                  </a:lnTo>
                  <a:close/>
                </a:path>
              </a:pathLst>
            </a:custGeom>
            <a:solidFill>
              <a:srgbClr val="11111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8" name="Rectangle 17"/>
            <p:cNvSpPr/>
            <p:nvPr/>
          </p:nvSpPr>
          <p:spPr>
            <a:xfrm>
              <a:off x="7626762" y="4907553"/>
              <a:ext cx="1034647" cy="276999"/>
            </a:xfrm>
            <a:prstGeom prst="rect">
              <a:avLst/>
            </a:prstGeom>
          </p:spPr>
          <p:txBody>
            <a:bodyPr wrap="square">
              <a:spAutoFit/>
            </a:bodyPr>
            <a:lstStyle/>
            <a:p>
              <a:pPr lvl="0">
                <a:defRPr sz="1800" b="0" spc="0">
                  <a:solidFill>
                    <a:srgbClr val="000000"/>
                  </a:solidFill>
                </a:defRPr>
              </a:pPr>
              <a:r>
                <a:rPr lang="id-ID" sz="1200" dirty="0">
                  <a:latin typeface="Kelson Sans" panose="02000500000000000000" pitchFamily="50" charset="0"/>
                  <a:ea typeface="Lato Black" panose="020F0502020204030203" pitchFamily="34" charset="0"/>
                  <a:cs typeface="Lato Black" panose="020F0502020204030203" pitchFamily="34" charset="0"/>
                </a:rPr>
                <a:t>Subtitle Here</a:t>
              </a:r>
            </a:p>
          </p:txBody>
        </p:sp>
      </p:grpSp>
      <p:grpSp>
        <p:nvGrpSpPr>
          <p:cNvPr id="19" name="Group 18"/>
          <p:cNvGrpSpPr/>
          <p:nvPr/>
        </p:nvGrpSpPr>
        <p:grpSpPr>
          <a:xfrm>
            <a:off x="5674028" y="4079438"/>
            <a:ext cx="1239628" cy="1239628"/>
            <a:chOff x="9460198" y="4265047"/>
            <a:chExt cx="1239628" cy="1239628"/>
          </a:xfrm>
        </p:grpSpPr>
        <p:sp>
          <p:nvSpPr>
            <p:cNvPr id="20" name="Rounded Rectangle 19"/>
            <p:cNvSpPr/>
            <p:nvPr/>
          </p:nvSpPr>
          <p:spPr>
            <a:xfrm rot="2700000">
              <a:off x="9460198" y="4265047"/>
              <a:ext cx="1239628" cy="1239628"/>
            </a:xfrm>
            <a:prstGeom prst="roundRect">
              <a:avLst>
                <a:gd name="adj" fmla="val 18038"/>
              </a:avLst>
            </a:prstGeom>
            <a:solidFill>
              <a:srgbClr val="F8F8F8"/>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1" name="Shape 4903"/>
            <p:cNvSpPr/>
            <p:nvPr/>
          </p:nvSpPr>
          <p:spPr>
            <a:xfrm>
              <a:off x="9893705" y="4526901"/>
              <a:ext cx="372614" cy="326463"/>
            </a:xfrm>
            <a:custGeom>
              <a:avLst/>
              <a:gdLst/>
              <a:ahLst/>
              <a:cxnLst/>
              <a:rect l="0" t="0" r="0" b="0"/>
              <a:pathLst>
                <a:path w="120000" h="120000" extrusionOk="0">
                  <a:moveTo>
                    <a:pt x="117009" y="65310"/>
                  </a:moveTo>
                  <a:lnTo>
                    <a:pt x="117009" y="65310"/>
                  </a:lnTo>
                  <a:lnTo>
                    <a:pt x="117009" y="65310"/>
                  </a:lnTo>
                  <a:cubicBezTo>
                    <a:pt x="61993" y="91073"/>
                    <a:pt x="61993" y="91073"/>
                    <a:pt x="61993" y="91073"/>
                  </a:cubicBezTo>
                  <a:lnTo>
                    <a:pt x="61993" y="91073"/>
                  </a:lnTo>
                  <a:lnTo>
                    <a:pt x="61993" y="91073"/>
                  </a:lnTo>
                  <a:lnTo>
                    <a:pt x="61993" y="91073"/>
                  </a:lnTo>
                  <a:cubicBezTo>
                    <a:pt x="61993" y="92655"/>
                    <a:pt x="60598" y="92655"/>
                    <a:pt x="60598" y="92655"/>
                  </a:cubicBezTo>
                  <a:cubicBezTo>
                    <a:pt x="59202" y="92655"/>
                    <a:pt x="59202" y="92655"/>
                    <a:pt x="57807" y="91073"/>
                  </a:cubicBezTo>
                  <a:lnTo>
                    <a:pt x="57807" y="91073"/>
                  </a:lnTo>
                  <a:lnTo>
                    <a:pt x="57807" y="91073"/>
                  </a:lnTo>
                  <a:lnTo>
                    <a:pt x="57807" y="91073"/>
                  </a:lnTo>
                  <a:cubicBezTo>
                    <a:pt x="2990" y="65310"/>
                    <a:pt x="2990" y="65310"/>
                    <a:pt x="2990" y="65310"/>
                  </a:cubicBezTo>
                  <a:lnTo>
                    <a:pt x="2990" y="65310"/>
                  </a:lnTo>
                  <a:cubicBezTo>
                    <a:pt x="1395" y="65310"/>
                    <a:pt x="0" y="62146"/>
                    <a:pt x="0" y="60564"/>
                  </a:cubicBezTo>
                  <a:cubicBezTo>
                    <a:pt x="0" y="55819"/>
                    <a:pt x="2990" y="54237"/>
                    <a:pt x="5780" y="54237"/>
                  </a:cubicBezTo>
                  <a:cubicBezTo>
                    <a:pt x="7176" y="54237"/>
                    <a:pt x="7176" y="54237"/>
                    <a:pt x="8571" y="54237"/>
                  </a:cubicBezTo>
                  <a:lnTo>
                    <a:pt x="8571" y="54237"/>
                  </a:lnTo>
                  <a:lnTo>
                    <a:pt x="8571" y="54237"/>
                  </a:lnTo>
                  <a:lnTo>
                    <a:pt x="8571" y="54237"/>
                  </a:lnTo>
                  <a:cubicBezTo>
                    <a:pt x="60598" y="78192"/>
                    <a:pt x="60598" y="78192"/>
                    <a:pt x="60598" y="78192"/>
                  </a:cubicBezTo>
                  <a:cubicBezTo>
                    <a:pt x="112823" y="54237"/>
                    <a:pt x="112823" y="54237"/>
                    <a:pt x="112823" y="54237"/>
                  </a:cubicBezTo>
                  <a:lnTo>
                    <a:pt x="112823" y="54237"/>
                  </a:lnTo>
                  <a:lnTo>
                    <a:pt x="112823" y="54237"/>
                  </a:lnTo>
                  <a:lnTo>
                    <a:pt x="112823" y="54237"/>
                  </a:lnTo>
                  <a:lnTo>
                    <a:pt x="114219" y="54237"/>
                  </a:lnTo>
                  <a:cubicBezTo>
                    <a:pt x="118405" y="54237"/>
                    <a:pt x="119800" y="55819"/>
                    <a:pt x="119800" y="60564"/>
                  </a:cubicBezTo>
                  <a:cubicBezTo>
                    <a:pt x="119800" y="62146"/>
                    <a:pt x="118405" y="65310"/>
                    <a:pt x="117009" y="65310"/>
                  </a:cubicBezTo>
                  <a:close/>
                  <a:moveTo>
                    <a:pt x="117009" y="38192"/>
                  </a:moveTo>
                  <a:lnTo>
                    <a:pt x="117009" y="38192"/>
                  </a:lnTo>
                  <a:lnTo>
                    <a:pt x="117009" y="38192"/>
                  </a:lnTo>
                  <a:cubicBezTo>
                    <a:pt x="61993" y="63728"/>
                    <a:pt x="61993" y="63728"/>
                    <a:pt x="61993" y="63728"/>
                  </a:cubicBezTo>
                  <a:lnTo>
                    <a:pt x="61993" y="63728"/>
                  </a:lnTo>
                  <a:lnTo>
                    <a:pt x="61993" y="63728"/>
                  </a:lnTo>
                  <a:lnTo>
                    <a:pt x="61993" y="63728"/>
                  </a:lnTo>
                  <a:lnTo>
                    <a:pt x="60598" y="63728"/>
                  </a:lnTo>
                  <a:cubicBezTo>
                    <a:pt x="59202" y="63728"/>
                    <a:pt x="59202" y="63728"/>
                    <a:pt x="57807" y="63728"/>
                  </a:cubicBezTo>
                  <a:lnTo>
                    <a:pt x="57807" y="63728"/>
                  </a:lnTo>
                  <a:lnTo>
                    <a:pt x="57807" y="63728"/>
                  </a:lnTo>
                  <a:lnTo>
                    <a:pt x="57807" y="63728"/>
                  </a:lnTo>
                  <a:cubicBezTo>
                    <a:pt x="2990" y="38192"/>
                    <a:pt x="2990" y="38192"/>
                    <a:pt x="2990" y="38192"/>
                  </a:cubicBezTo>
                  <a:lnTo>
                    <a:pt x="2990" y="38192"/>
                  </a:lnTo>
                  <a:cubicBezTo>
                    <a:pt x="1395" y="36610"/>
                    <a:pt x="0" y="35028"/>
                    <a:pt x="0" y="31864"/>
                  </a:cubicBezTo>
                  <a:cubicBezTo>
                    <a:pt x="0" y="30282"/>
                    <a:pt x="1395" y="27118"/>
                    <a:pt x="2990" y="27118"/>
                  </a:cubicBezTo>
                  <a:lnTo>
                    <a:pt x="2990" y="27118"/>
                  </a:lnTo>
                  <a:cubicBezTo>
                    <a:pt x="57807" y="1581"/>
                    <a:pt x="57807" y="1581"/>
                    <a:pt x="57807" y="1581"/>
                  </a:cubicBezTo>
                  <a:lnTo>
                    <a:pt x="57807" y="1581"/>
                  </a:lnTo>
                  <a:lnTo>
                    <a:pt x="57807" y="1581"/>
                  </a:lnTo>
                  <a:lnTo>
                    <a:pt x="57807" y="1581"/>
                  </a:lnTo>
                  <a:cubicBezTo>
                    <a:pt x="59202" y="0"/>
                    <a:pt x="59202" y="0"/>
                    <a:pt x="60598" y="0"/>
                  </a:cubicBezTo>
                  <a:cubicBezTo>
                    <a:pt x="60598" y="0"/>
                    <a:pt x="61993" y="0"/>
                    <a:pt x="61993" y="1581"/>
                  </a:cubicBezTo>
                  <a:lnTo>
                    <a:pt x="61993" y="1581"/>
                  </a:lnTo>
                  <a:lnTo>
                    <a:pt x="61993" y="1581"/>
                  </a:lnTo>
                  <a:lnTo>
                    <a:pt x="61993" y="1581"/>
                  </a:lnTo>
                  <a:cubicBezTo>
                    <a:pt x="117009" y="27118"/>
                    <a:pt x="117009" y="27118"/>
                    <a:pt x="117009" y="27118"/>
                  </a:cubicBezTo>
                  <a:lnTo>
                    <a:pt x="117009" y="27118"/>
                  </a:lnTo>
                  <a:cubicBezTo>
                    <a:pt x="118405" y="27118"/>
                    <a:pt x="119800" y="30282"/>
                    <a:pt x="119800" y="31864"/>
                  </a:cubicBezTo>
                  <a:cubicBezTo>
                    <a:pt x="119800" y="35028"/>
                    <a:pt x="118405" y="36610"/>
                    <a:pt x="117009" y="38192"/>
                  </a:cubicBezTo>
                  <a:close/>
                  <a:moveTo>
                    <a:pt x="5780" y="81355"/>
                  </a:moveTo>
                  <a:lnTo>
                    <a:pt x="5780" y="81355"/>
                  </a:lnTo>
                  <a:cubicBezTo>
                    <a:pt x="7176" y="81355"/>
                    <a:pt x="7176" y="81355"/>
                    <a:pt x="8571" y="81355"/>
                  </a:cubicBezTo>
                  <a:lnTo>
                    <a:pt x="8571" y="81355"/>
                  </a:lnTo>
                  <a:lnTo>
                    <a:pt x="8571" y="81355"/>
                  </a:lnTo>
                  <a:lnTo>
                    <a:pt x="8571" y="81355"/>
                  </a:lnTo>
                  <a:cubicBezTo>
                    <a:pt x="60598" y="106892"/>
                    <a:pt x="60598" y="106892"/>
                    <a:pt x="60598" y="106892"/>
                  </a:cubicBezTo>
                  <a:cubicBezTo>
                    <a:pt x="112823" y="81355"/>
                    <a:pt x="112823" y="81355"/>
                    <a:pt x="112823" y="81355"/>
                  </a:cubicBezTo>
                  <a:lnTo>
                    <a:pt x="112823" y="81355"/>
                  </a:lnTo>
                  <a:lnTo>
                    <a:pt x="112823" y="81355"/>
                  </a:lnTo>
                  <a:lnTo>
                    <a:pt x="112823" y="81355"/>
                  </a:lnTo>
                  <a:lnTo>
                    <a:pt x="114219" y="81355"/>
                  </a:lnTo>
                  <a:cubicBezTo>
                    <a:pt x="118405" y="81355"/>
                    <a:pt x="119800" y="84519"/>
                    <a:pt x="119800" y="87683"/>
                  </a:cubicBezTo>
                  <a:cubicBezTo>
                    <a:pt x="119800" y="91073"/>
                    <a:pt x="118405" y="92655"/>
                    <a:pt x="117009" y="94237"/>
                  </a:cubicBezTo>
                  <a:lnTo>
                    <a:pt x="117009" y="94237"/>
                  </a:lnTo>
                  <a:cubicBezTo>
                    <a:pt x="61993" y="119774"/>
                    <a:pt x="61993" y="119774"/>
                    <a:pt x="61993" y="119774"/>
                  </a:cubicBezTo>
                  <a:lnTo>
                    <a:pt x="61993" y="119774"/>
                  </a:lnTo>
                  <a:lnTo>
                    <a:pt x="61993" y="119774"/>
                  </a:lnTo>
                  <a:lnTo>
                    <a:pt x="61993" y="119774"/>
                  </a:lnTo>
                  <a:lnTo>
                    <a:pt x="60598" y="119774"/>
                  </a:lnTo>
                  <a:cubicBezTo>
                    <a:pt x="59202" y="119774"/>
                    <a:pt x="59202" y="119774"/>
                    <a:pt x="57807" y="119774"/>
                  </a:cubicBezTo>
                  <a:lnTo>
                    <a:pt x="57807" y="119774"/>
                  </a:lnTo>
                  <a:lnTo>
                    <a:pt x="57807" y="119774"/>
                  </a:lnTo>
                  <a:lnTo>
                    <a:pt x="57807" y="119774"/>
                  </a:lnTo>
                  <a:cubicBezTo>
                    <a:pt x="2990" y="94237"/>
                    <a:pt x="2990" y="94237"/>
                    <a:pt x="2990" y="94237"/>
                  </a:cubicBezTo>
                  <a:lnTo>
                    <a:pt x="2990" y="94237"/>
                  </a:lnTo>
                  <a:cubicBezTo>
                    <a:pt x="1395" y="92655"/>
                    <a:pt x="0" y="91073"/>
                    <a:pt x="0" y="87683"/>
                  </a:cubicBezTo>
                  <a:cubicBezTo>
                    <a:pt x="0" y="84519"/>
                    <a:pt x="2990" y="81355"/>
                    <a:pt x="5780" y="81355"/>
                  </a:cubicBezTo>
                  <a:close/>
                </a:path>
              </a:pathLst>
            </a:custGeom>
            <a:solidFill>
              <a:srgbClr val="11111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22" name="Rectangle 21"/>
            <p:cNvSpPr/>
            <p:nvPr/>
          </p:nvSpPr>
          <p:spPr>
            <a:xfrm>
              <a:off x="9567452" y="4907553"/>
              <a:ext cx="1034647" cy="276999"/>
            </a:xfrm>
            <a:prstGeom prst="rect">
              <a:avLst/>
            </a:prstGeom>
          </p:spPr>
          <p:txBody>
            <a:bodyPr wrap="square">
              <a:spAutoFit/>
            </a:bodyPr>
            <a:lstStyle/>
            <a:p>
              <a:pPr lvl="0">
                <a:defRPr sz="1800" b="0" spc="0">
                  <a:solidFill>
                    <a:srgbClr val="000000"/>
                  </a:solidFill>
                </a:defRPr>
              </a:pPr>
              <a:r>
                <a:rPr lang="id-ID" sz="1200" dirty="0">
                  <a:latin typeface="Kelson Sans" panose="02000500000000000000" pitchFamily="50" charset="0"/>
                  <a:ea typeface="Lato Black" panose="020F0502020204030203" pitchFamily="34" charset="0"/>
                  <a:cs typeface="Lato Black" panose="020F0502020204030203" pitchFamily="34" charset="0"/>
                </a:rPr>
                <a:t>Subtitle Here</a:t>
              </a:r>
            </a:p>
          </p:txBody>
        </p:sp>
      </p:grpSp>
      <p:sp>
        <p:nvSpPr>
          <p:cNvPr id="23" name="Rectangle 22"/>
          <p:cNvSpPr/>
          <p:nvPr/>
        </p:nvSpPr>
        <p:spPr>
          <a:xfrm>
            <a:off x="8382394" y="3193663"/>
            <a:ext cx="3215212" cy="715581"/>
          </a:xfrm>
          <a:prstGeom prst="rect">
            <a:avLst/>
          </a:prstGeom>
        </p:spPr>
        <p:txBody>
          <a:bodyPr wrap="square">
            <a:spAutoFit/>
          </a:bodyPr>
          <a:lstStyle/>
          <a:p>
            <a:pPr algn="just">
              <a:lnSpc>
                <a:spcPct val="150000"/>
              </a:lnSpc>
            </a:pPr>
            <a:r>
              <a:rPr lang="id-ID" sz="900" i="0" dirty="0">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a:t>
            </a:r>
            <a:endParaRPr lang="id-ID" sz="900" dirty="0">
              <a:latin typeface="Lato" panose="020F0502020204030203" pitchFamily="34" charset="0"/>
              <a:ea typeface="Lato" panose="020F0502020204030203" pitchFamily="34" charset="0"/>
              <a:cs typeface="Lato" panose="020F0502020204030203" pitchFamily="34" charset="0"/>
            </a:endParaRPr>
          </a:p>
        </p:txBody>
      </p:sp>
      <p:sp>
        <p:nvSpPr>
          <p:cNvPr id="27" name="Rectangle 26"/>
          <p:cNvSpPr/>
          <p:nvPr/>
        </p:nvSpPr>
        <p:spPr>
          <a:xfrm>
            <a:off x="7402481" y="4504523"/>
            <a:ext cx="3215212" cy="715581"/>
          </a:xfrm>
          <a:prstGeom prst="rect">
            <a:avLst/>
          </a:prstGeom>
        </p:spPr>
        <p:txBody>
          <a:bodyPr wrap="square">
            <a:spAutoFit/>
          </a:bodyPr>
          <a:lstStyle/>
          <a:p>
            <a:pPr algn="just">
              <a:lnSpc>
                <a:spcPct val="150000"/>
              </a:lnSpc>
            </a:pPr>
            <a:r>
              <a:rPr lang="id-ID" sz="900" i="0" dirty="0">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a:t>
            </a:r>
            <a:endParaRPr lang="id-ID" sz="900" dirty="0">
              <a:latin typeface="Lato" panose="020F0502020204030203" pitchFamily="34" charset="0"/>
              <a:ea typeface="Lato" panose="020F0502020204030203" pitchFamily="34" charset="0"/>
              <a:cs typeface="Lato" panose="020F0502020204030203" pitchFamily="34" charset="0"/>
            </a:endParaRPr>
          </a:p>
        </p:txBody>
      </p:sp>
      <p:sp>
        <p:nvSpPr>
          <p:cNvPr id="28" name="Rectangle 27"/>
          <p:cNvSpPr/>
          <p:nvPr/>
        </p:nvSpPr>
        <p:spPr>
          <a:xfrm>
            <a:off x="7416773" y="1850150"/>
            <a:ext cx="3215212" cy="715581"/>
          </a:xfrm>
          <a:prstGeom prst="rect">
            <a:avLst/>
          </a:prstGeom>
        </p:spPr>
        <p:txBody>
          <a:bodyPr wrap="square">
            <a:spAutoFit/>
          </a:bodyPr>
          <a:lstStyle/>
          <a:p>
            <a:pPr algn="just">
              <a:lnSpc>
                <a:spcPct val="150000"/>
              </a:lnSpc>
            </a:pPr>
            <a:r>
              <a:rPr lang="id-ID" sz="900" i="0" dirty="0">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a:t>
            </a:r>
            <a:endParaRPr lang="id-ID" sz="900" dirty="0">
              <a:latin typeface="Lato" panose="020F0502020204030203" pitchFamily="34" charset="0"/>
              <a:ea typeface="Lato" panose="020F0502020204030203" pitchFamily="34" charset="0"/>
              <a:cs typeface="Lato" panose="020F0502020204030203"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37419586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9024330" y="3341792"/>
            <a:ext cx="812800" cy="812800"/>
            <a:chOff x="4348851" y="4435943"/>
            <a:chExt cx="812800" cy="812800"/>
          </a:xfrm>
        </p:grpSpPr>
        <p:sp>
          <p:nvSpPr>
            <p:cNvPr id="3" name="Rectangle 2"/>
            <p:cNvSpPr/>
            <p:nvPr/>
          </p:nvSpPr>
          <p:spPr>
            <a:xfrm>
              <a:off x="4348851" y="4435943"/>
              <a:ext cx="812800" cy="812800"/>
            </a:xfrm>
            <a:prstGeom prst="rect">
              <a:avLst/>
            </a:prstGeom>
            <a:noFill/>
            <a:ln w="28575">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Shape 4674"/>
            <p:cNvSpPr/>
            <p:nvPr/>
          </p:nvSpPr>
          <p:spPr>
            <a:xfrm>
              <a:off x="4602685" y="4693266"/>
              <a:ext cx="305131" cy="298153"/>
            </a:xfrm>
            <a:custGeom>
              <a:avLst/>
              <a:gdLst/>
              <a:ahLst/>
              <a:cxnLst/>
              <a:rect l="0" t="0" r="0" b="0"/>
              <a:pathLst>
                <a:path w="120000" h="120000" extrusionOk="0">
                  <a:moveTo>
                    <a:pt x="22334" y="105460"/>
                  </a:moveTo>
                  <a:lnTo>
                    <a:pt x="22334" y="105460"/>
                  </a:lnTo>
                  <a:cubicBezTo>
                    <a:pt x="22334" y="114184"/>
                    <a:pt x="30662" y="119806"/>
                    <a:pt x="39179" y="119806"/>
                  </a:cubicBezTo>
                  <a:cubicBezTo>
                    <a:pt x="47507" y="119806"/>
                    <a:pt x="52996" y="114184"/>
                    <a:pt x="52996" y="105460"/>
                  </a:cubicBezTo>
                  <a:cubicBezTo>
                    <a:pt x="52996" y="96930"/>
                    <a:pt x="47507" y="91308"/>
                    <a:pt x="39179" y="91308"/>
                  </a:cubicBezTo>
                  <a:cubicBezTo>
                    <a:pt x="30662" y="91308"/>
                    <a:pt x="22334" y="96930"/>
                    <a:pt x="22334" y="105460"/>
                  </a:cubicBezTo>
                  <a:close/>
                  <a:moveTo>
                    <a:pt x="39179" y="96930"/>
                  </a:moveTo>
                  <a:lnTo>
                    <a:pt x="39179" y="96930"/>
                  </a:lnTo>
                  <a:cubicBezTo>
                    <a:pt x="41829" y="96930"/>
                    <a:pt x="44668" y="102746"/>
                    <a:pt x="44668" y="105460"/>
                  </a:cubicBezTo>
                  <a:cubicBezTo>
                    <a:pt x="44668" y="108368"/>
                    <a:pt x="41829" y="114184"/>
                    <a:pt x="39179" y="114184"/>
                  </a:cubicBezTo>
                  <a:cubicBezTo>
                    <a:pt x="33501" y="114184"/>
                    <a:pt x="30662" y="108368"/>
                    <a:pt x="30662" y="105460"/>
                  </a:cubicBezTo>
                  <a:cubicBezTo>
                    <a:pt x="30662" y="102746"/>
                    <a:pt x="33501" y="96930"/>
                    <a:pt x="39179" y="96930"/>
                  </a:cubicBezTo>
                  <a:close/>
                  <a:moveTo>
                    <a:pt x="30662" y="82778"/>
                  </a:moveTo>
                  <a:lnTo>
                    <a:pt x="30662" y="82778"/>
                  </a:lnTo>
                  <a:cubicBezTo>
                    <a:pt x="28012" y="82778"/>
                    <a:pt x="22334" y="79870"/>
                    <a:pt x="22334" y="74054"/>
                  </a:cubicBezTo>
                  <a:cubicBezTo>
                    <a:pt x="108832" y="68432"/>
                    <a:pt x="108832" y="68432"/>
                    <a:pt x="108832" y="68432"/>
                  </a:cubicBezTo>
                  <a:cubicBezTo>
                    <a:pt x="108832" y="68432"/>
                    <a:pt x="119810" y="19967"/>
                    <a:pt x="119810" y="17059"/>
                  </a:cubicBezTo>
                  <a:lnTo>
                    <a:pt x="117160" y="14151"/>
                  </a:lnTo>
                  <a:cubicBezTo>
                    <a:pt x="22334" y="14151"/>
                    <a:pt x="22334" y="14151"/>
                    <a:pt x="22334" y="14151"/>
                  </a:cubicBezTo>
                  <a:cubicBezTo>
                    <a:pt x="22334" y="5621"/>
                    <a:pt x="22334" y="5621"/>
                    <a:pt x="22334" y="5621"/>
                  </a:cubicBezTo>
                  <a:cubicBezTo>
                    <a:pt x="28012" y="5621"/>
                    <a:pt x="28012" y="5621"/>
                    <a:pt x="28012" y="5621"/>
                  </a:cubicBezTo>
                  <a:cubicBezTo>
                    <a:pt x="28012" y="5621"/>
                    <a:pt x="30662" y="5621"/>
                    <a:pt x="30662" y="2714"/>
                  </a:cubicBezTo>
                  <a:cubicBezTo>
                    <a:pt x="30662" y="0"/>
                    <a:pt x="28012" y="0"/>
                    <a:pt x="28012" y="0"/>
                  </a:cubicBezTo>
                  <a:cubicBezTo>
                    <a:pt x="5678" y="0"/>
                    <a:pt x="5678" y="0"/>
                    <a:pt x="5678" y="0"/>
                  </a:cubicBezTo>
                  <a:cubicBezTo>
                    <a:pt x="2839" y="0"/>
                    <a:pt x="0" y="0"/>
                    <a:pt x="0" y="2714"/>
                  </a:cubicBezTo>
                  <a:cubicBezTo>
                    <a:pt x="0" y="5621"/>
                    <a:pt x="2839" y="5621"/>
                    <a:pt x="5678" y="5621"/>
                  </a:cubicBezTo>
                  <a:cubicBezTo>
                    <a:pt x="16845" y="5621"/>
                    <a:pt x="16845" y="5621"/>
                    <a:pt x="16845" y="5621"/>
                  </a:cubicBezTo>
                  <a:cubicBezTo>
                    <a:pt x="16845" y="74054"/>
                    <a:pt x="16845" y="74054"/>
                    <a:pt x="16845" y="74054"/>
                  </a:cubicBezTo>
                  <a:cubicBezTo>
                    <a:pt x="16845" y="82778"/>
                    <a:pt x="22334" y="91308"/>
                    <a:pt x="30662" y="91308"/>
                  </a:cubicBezTo>
                  <a:cubicBezTo>
                    <a:pt x="39179" y="91308"/>
                    <a:pt x="39179" y="91308"/>
                    <a:pt x="39179" y="91308"/>
                  </a:cubicBezTo>
                  <a:cubicBezTo>
                    <a:pt x="83659" y="91308"/>
                    <a:pt x="83659" y="91308"/>
                    <a:pt x="83659" y="91308"/>
                  </a:cubicBezTo>
                  <a:cubicBezTo>
                    <a:pt x="117160" y="91308"/>
                    <a:pt x="117160" y="91308"/>
                    <a:pt x="117160" y="91308"/>
                  </a:cubicBezTo>
                  <a:cubicBezTo>
                    <a:pt x="117160" y="91308"/>
                    <a:pt x="117160" y="85492"/>
                    <a:pt x="117160" y="82778"/>
                  </a:cubicBezTo>
                  <a:lnTo>
                    <a:pt x="30662" y="82778"/>
                  </a:lnTo>
                  <a:close/>
                  <a:moveTo>
                    <a:pt x="22334" y="22875"/>
                  </a:moveTo>
                  <a:lnTo>
                    <a:pt x="22334" y="22875"/>
                  </a:lnTo>
                  <a:cubicBezTo>
                    <a:pt x="111482" y="22875"/>
                    <a:pt x="111482" y="22875"/>
                    <a:pt x="111482" y="22875"/>
                  </a:cubicBezTo>
                  <a:cubicBezTo>
                    <a:pt x="103154" y="59903"/>
                    <a:pt x="103154" y="59903"/>
                    <a:pt x="103154" y="59903"/>
                  </a:cubicBezTo>
                  <a:cubicBezTo>
                    <a:pt x="22334" y="68432"/>
                    <a:pt x="22334" y="68432"/>
                    <a:pt x="22334" y="68432"/>
                  </a:cubicBezTo>
                  <a:lnTo>
                    <a:pt x="22334" y="22875"/>
                  </a:lnTo>
                  <a:close/>
                  <a:moveTo>
                    <a:pt x="67003" y="105460"/>
                  </a:moveTo>
                  <a:lnTo>
                    <a:pt x="67003" y="105460"/>
                  </a:lnTo>
                  <a:cubicBezTo>
                    <a:pt x="67003" y="114184"/>
                    <a:pt x="75331" y="119806"/>
                    <a:pt x="83659" y="119806"/>
                  </a:cubicBezTo>
                  <a:cubicBezTo>
                    <a:pt x="91987" y="119806"/>
                    <a:pt x="97665" y="114184"/>
                    <a:pt x="97665" y="105460"/>
                  </a:cubicBezTo>
                  <a:cubicBezTo>
                    <a:pt x="97665" y="96930"/>
                    <a:pt x="91987" y="91308"/>
                    <a:pt x="83659" y="91308"/>
                  </a:cubicBezTo>
                  <a:cubicBezTo>
                    <a:pt x="75331" y="91308"/>
                    <a:pt x="67003" y="96930"/>
                    <a:pt x="67003" y="105460"/>
                  </a:cubicBezTo>
                  <a:close/>
                  <a:moveTo>
                    <a:pt x="83659" y="96930"/>
                  </a:moveTo>
                  <a:lnTo>
                    <a:pt x="83659" y="96930"/>
                  </a:lnTo>
                  <a:cubicBezTo>
                    <a:pt x="86498" y="96930"/>
                    <a:pt x="89148" y="102746"/>
                    <a:pt x="89148" y="105460"/>
                  </a:cubicBezTo>
                  <a:cubicBezTo>
                    <a:pt x="89148" y="108368"/>
                    <a:pt x="86498" y="114184"/>
                    <a:pt x="83659" y="114184"/>
                  </a:cubicBezTo>
                  <a:cubicBezTo>
                    <a:pt x="77981" y="114184"/>
                    <a:pt x="75331" y="108368"/>
                    <a:pt x="75331" y="105460"/>
                  </a:cubicBezTo>
                  <a:cubicBezTo>
                    <a:pt x="75331" y="102746"/>
                    <a:pt x="77981" y="96930"/>
                    <a:pt x="83659" y="96930"/>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grpSp>
      <p:grpSp>
        <p:nvGrpSpPr>
          <p:cNvPr id="5" name="Group 4"/>
          <p:cNvGrpSpPr/>
          <p:nvPr/>
        </p:nvGrpSpPr>
        <p:grpSpPr>
          <a:xfrm>
            <a:off x="1992466" y="3343788"/>
            <a:ext cx="812800" cy="812800"/>
            <a:chOff x="4348851" y="1803400"/>
            <a:chExt cx="812800" cy="812800"/>
          </a:xfrm>
        </p:grpSpPr>
        <p:sp>
          <p:nvSpPr>
            <p:cNvPr id="6" name="Rectangle 5"/>
            <p:cNvSpPr/>
            <p:nvPr/>
          </p:nvSpPr>
          <p:spPr>
            <a:xfrm>
              <a:off x="4348851" y="1803400"/>
              <a:ext cx="812800" cy="812800"/>
            </a:xfrm>
            <a:prstGeom prst="rect">
              <a:avLst/>
            </a:prstGeom>
            <a:noFill/>
            <a:ln w="28575">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Shape 4738"/>
            <p:cNvSpPr/>
            <p:nvPr/>
          </p:nvSpPr>
          <p:spPr>
            <a:xfrm>
              <a:off x="4602686" y="2059610"/>
              <a:ext cx="305130" cy="296389"/>
            </a:xfrm>
            <a:custGeom>
              <a:avLst/>
              <a:gdLst/>
              <a:ahLst/>
              <a:cxnLst/>
              <a:rect l="0" t="0" r="0" b="0"/>
              <a:pathLst>
                <a:path w="120000" h="120000" extrusionOk="0">
                  <a:moveTo>
                    <a:pt x="58485" y="17059"/>
                  </a:moveTo>
                  <a:lnTo>
                    <a:pt x="58485" y="17059"/>
                  </a:lnTo>
                  <a:cubicBezTo>
                    <a:pt x="44479" y="17059"/>
                    <a:pt x="33312" y="31405"/>
                    <a:pt x="33312" y="45557"/>
                  </a:cubicBezTo>
                  <a:cubicBezTo>
                    <a:pt x="33312" y="59903"/>
                    <a:pt x="44479" y="71147"/>
                    <a:pt x="58485" y="71147"/>
                  </a:cubicBezTo>
                  <a:cubicBezTo>
                    <a:pt x="72492" y="71147"/>
                    <a:pt x="86309" y="59903"/>
                    <a:pt x="86309" y="45557"/>
                  </a:cubicBezTo>
                  <a:cubicBezTo>
                    <a:pt x="86309" y="31405"/>
                    <a:pt x="72492" y="17059"/>
                    <a:pt x="58485" y="17059"/>
                  </a:cubicBezTo>
                  <a:close/>
                  <a:moveTo>
                    <a:pt x="58485" y="62617"/>
                  </a:moveTo>
                  <a:lnTo>
                    <a:pt x="58485" y="62617"/>
                  </a:lnTo>
                  <a:cubicBezTo>
                    <a:pt x="50157" y="62617"/>
                    <a:pt x="41829" y="54087"/>
                    <a:pt x="41829" y="45557"/>
                  </a:cubicBezTo>
                  <a:cubicBezTo>
                    <a:pt x="41829" y="34119"/>
                    <a:pt x="50157" y="25589"/>
                    <a:pt x="58485" y="25589"/>
                  </a:cubicBezTo>
                  <a:cubicBezTo>
                    <a:pt x="69652" y="25589"/>
                    <a:pt x="77981" y="34119"/>
                    <a:pt x="77981" y="45557"/>
                  </a:cubicBezTo>
                  <a:cubicBezTo>
                    <a:pt x="77981" y="54087"/>
                    <a:pt x="69652" y="62617"/>
                    <a:pt x="58485" y="62617"/>
                  </a:cubicBezTo>
                  <a:close/>
                  <a:moveTo>
                    <a:pt x="100315" y="65525"/>
                  </a:moveTo>
                  <a:lnTo>
                    <a:pt x="100315" y="65525"/>
                  </a:lnTo>
                  <a:cubicBezTo>
                    <a:pt x="102965" y="59903"/>
                    <a:pt x="105804" y="51179"/>
                    <a:pt x="105804" y="45557"/>
                  </a:cubicBezTo>
                  <a:cubicBezTo>
                    <a:pt x="105804" y="19967"/>
                    <a:pt x="83470" y="0"/>
                    <a:pt x="58485" y="0"/>
                  </a:cubicBezTo>
                  <a:cubicBezTo>
                    <a:pt x="33312" y="0"/>
                    <a:pt x="13817" y="19967"/>
                    <a:pt x="13817" y="45557"/>
                  </a:cubicBezTo>
                  <a:cubicBezTo>
                    <a:pt x="13817" y="51179"/>
                    <a:pt x="16656" y="59903"/>
                    <a:pt x="19495" y="65525"/>
                  </a:cubicBezTo>
                  <a:cubicBezTo>
                    <a:pt x="0" y="96930"/>
                    <a:pt x="0" y="96930"/>
                    <a:pt x="0" y="96930"/>
                  </a:cubicBezTo>
                  <a:cubicBezTo>
                    <a:pt x="0" y="96930"/>
                    <a:pt x="10977" y="99838"/>
                    <a:pt x="22145" y="102746"/>
                  </a:cubicBezTo>
                  <a:cubicBezTo>
                    <a:pt x="30662" y="111276"/>
                    <a:pt x="38990" y="119806"/>
                    <a:pt x="38990" y="119806"/>
                  </a:cubicBezTo>
                  <a:cubicBezTo>
                    <a:pt x="55646" y="91308"/>
                    <a:pt x="55646" y="91308"/>
                    <a:pt x="55646" y="91308"/>
                  </a:cubicBezTo>
                  <a:cubicBezTo>
                    <a:pt x="58485" y="91308"/>
                    <a:pt x="58485" y="91308"/>
                    <a:pt x="58485" y="91308"/>
                  </a:cubicBezTo>
                  <a:cubicBezTo>
                    <a:pt x="61324" y="91308"/>
                    <a:pt x="61324" y="91308"/>
                    <a:pt x="61324" y="91308"/>
                  </a:cubicBezTo>
                  <a:cubicBezTo>
                    <a:pt x="77981" y="119806"/>
                    <a:pt x="77981" y="119806"/>
                    <a:pt x="77981" y="119806"/>
                  </a:cubicBezTo>
                  <a:cubicBezTo>
                    <a:pt x="77981" y="119806"/>
                    <a:pt x="86309" y="111276"/>
                    <a:pt x="94637" y="102746"/>
                  </a:cubicBezTo>
                  <a:cubicBezTo>
                    <a:pt x="105804" y="99838"/>
                    <a:pt x="119810" y="96930"/>
                    <a:pt x="119810" y="96930"/>
                  </a:cubicBezTo>
                  <a:lnTo>
                    <a:pt x="100315" y="65525"/>
                  </a:lnTo>
                  <a:close/>
                  <a:moveTo>
                    <a:pt x="38990" y="105460"/>
                  </a:moveTo>
                  <a:lnTo>
                    <a:pt x="38990" y="105460"/>
                  </a:lnTo>
                  <a:cubicBezTo>
                    <a:pt x="38990" y="105460"/>
                    <a:pt x="33312" y="102746"/>
                    <a:pt x="27823" y="96930"/>
                  </a:cubicBezTo>
                  <a:cubicBezTo>
                    <a:pt x="19495" y="94022"/>
                    <a:pt x="10977" y="91308"/>
                    <a:pt x="10977" y="91308"/>
                  </a:cubicBezTo>
                  <a:cubicBezTo>
                    <a:pt x="22145" y="74054"/>
                    <a:pt x="22145" y="74054"/>
                    <a:pt x="22145" y="74054"/>
                  </a:cubicBezTo>
                  <a:cubicBezTo>
                    <a:pt x="27823" y="79870"/>
                    <a:pt x="38990" y="88400"/>
                    <a:pt x="47318" y="88400"/>
                  </a:cubicBezTo>
                  <a:lnTo>
                    <a:pt x="38990" y="105460"/>
                  </a:lnTo>
                  <a:close/>
                  <a:moveTo>
                    <a:pt x="58485" y="82584"/>
                  </a:moveTo>
                  <a:lnTo>
                    <a:pt x="58485" y="82584"/>
                  </a:lnTo>
                  <a:cubicBezTo>
                    <a:pt x="38990" y="82584"/>
                    <a:pt x="22145" y="65525"/>
                    <a:pt x="22145" y="45557"/>
                  </a:cubicBezTo>
                  <a:cubicBezTo>
                    <a:pt x="22145" y="22681"/>
                    <a:pt x="38990" y="5621"/>
                    <a:pt x="58485" y="5621"/>
                  </a:cubicBezTo>
                  <a:cubicBezTo>
                    <a:pt x="80630" y="5621"/>
                    <a:pt x="97476" y="22681"/>
                    <a:pt x="97476" y="45557"/>
                  </a:cubicBezTo>
                  <a:cubicBezTo>
                    <a:pt x="97476" y="65525"/>
                    <a:pt x="80630" y="82584"/>
                    <a:pt x="58485" y="82584"/>
                  </a:cubicBezTo>
                  <a:close/>
                  <a:moveTo>
                    <a:pt x="91798" y="96930"/>
                  </a:moveTo>
                  <a:lnTo>
                    <a:pt x="91798" y="96930"/>
                  </a:lnTo>
                  <a:cubicBezTo>
                    <a:pt x="86309" y="102746"/>
                    <a:pt x="80630" y="105460"/>
                    <a:pt x="80630" y="105460"/>
                  </a:cubicBezTo>
                  <a:cubicBezTo>
                    <a:pt x="69652" y="88400"/>
                    <a:pt x="69652" y="88400"/>
                    <a:pt x="69652" y="88400"/>
                  </a:cubicBezTo>
                  <a:cubicBezTo>
                    <a:pt x="80630" y="88400"/>
                    <a:pt x="89148" y="79870"/>
                    <a:pt x="94637" y="74054"/>
                  </a:cubicBezTo>
                  <a:cubicBezTo>
                    <a:pt x="105804" y="91308"/>
                    <a:pt x="105804" y="91308"/>
                    <a:pt x="105804" y="91308"/>
                  </a:cubicBezTo>
                  <a:cubicBezTo>
                    <a:pt x="105804" y="91308"/>
                    <a:pt x="100315" y="94022"/>
                    <a:pt x="91798" y="96930"/>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grpSp>
      <p:grpSp>
        <p:nvGrpSpPr>
          <p:cNvPr id="8" name="Group 7"/>
          <p:cNvGrpSpPr/>
          <p:nvPr/>
        </p:nvGrpSpPr>
        <p:grpSpPr>
          <a:xfrm>
            <a:off x="5609502" y="3341792"/>
            <a:ext cx="812800" cy="812800"/>
            <a:chOff x="4348851" y="3142043"/>
            <a:chExt cx="812800" cy="812800"/>
          </a:xfrm>
        </p:grpSpPr>
        <p:sp>
          <p:nvSpPr>
            <p:cNvPr id="9" name="Rectangle 8"/>
            <p:cNvSpPr/>
            <p:nvPr/>
          </p:nvSpPr>
          <p:spPr>
            <a:xfrm>
              <a:off x="4348851" y="3142043"/>
              <a:ext cx="812800" cy="812800"/>
            </a:xfrm>
            <a:prstGeom prst="rect">
              <a:avLst/>
            </a:prstGeom>
            <a:noFill/>
            <a:ln w="28575">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 name="Shape 4741"/>
            <p:cNvSpPr/>
            <p:nvPr/>
          </p:nvSpPr>
          <p:spPr>
            <a:xfrm>
              <a:off x="4631787" y="3400248"/>
              <a:ext cx="246926" cy="296389"/>
            </a:xfrm>
            <a:custGeom>
              <a:avLst/>
              <a:gdLst/>
              <a:ahLst/>
              <a:cxnLst/>
              <a:rect l="0" t="0" r="0" b="0"/>
              <a:pathLst>
                <a:path w="120000" h="120000" extrusionOk="0">
                  <a:moveTo>
                    <a:pt x="116286" y="45557"/>
                  </a:moveTo>
                  <a:lnTo>
                    <a:pt x="116286" y="45557"/>
                  </a:lnTo>
                  <a:cubicBezTo>
                    <a:pt x="102591" y="22681"/>
                    <a:pt x="102591" y="22681"/>
                    <a:pt x="102591" y="22681"/>
                  </a:cubicBezTo>
                  <a:cubicBezTo>
                    <a:pt x="102591" y="22681"/>
                    <a:pt x="102591" y="22681"/>
                    <a:pt x="99110" y="22681"/>
                  </a:cubicBezTo>
                  <a:cubicBezTo>
                    <a:pt x="71721" y="22681"/>
                    <a:pt x="71721" y="22681"/>
                    <a:pt x="71721" y="22681"/>
                  </a:cubicBezTo>
                  <a:cubicBezTo>
                    <a:pt x="71721" y="14151"/>
                    <a:pt x="71721" y="14151"/>
                    <a:pt x="71721" y="14151"/>
                  </a:cubicBezTo>
                  <a:cubicBezTo>
                    <a:pt x="71721" y="5621"/>
                    <a:pt x="64990" y="0"/>
                    <a:pt x="54777" y="0"/>
                  </a:cubicBezTo>
                  <a:cubicBezTo>
                    <a:pt x="44564" y="0"/>
                    <a:pt x="44564" y="0"/>
                    <a:pt x="44564" y="0"/>
                  </a:cubicBezTo>
                  <a:cubicBezTo>
                    <a:pt x="34352" y="0"/>
                    <a:pt x="27388" y="5621"/>
                    <a:pt x="27388" y="14151"/>
                  </a:cubicBezTo>
                  <a:cubicBezTo>
                    <a:pt x="27388" y="22681"/>
                    <a:pt x="27388" y="22681"/>
                    <a:pt x="27388" y="22681"/>
                  </a:cubicBezTo>
                  <a:cubicBezTo>
                    <a:pt x="10444" y="22681"/>
                    <a:pt x="10444" y="22681"/>
                    <a:pt x="10444" y="22681"/>
                  </a:cubicBezTo>
                  <a:cubicBezTo>
                    <a:pt x="3481" y="22681"/>
                    <a:pt x="0" y="25589"/>
                    <a:pt x="0" y="28497"/>
                  </a:cubicBezTo>
                  <a:cubicBezTo>
                    <a:pt x="0" y="68432"/>
                    <a:pt x="0" y="68432"/>
                    <a:pt x="0" y="68432"/>
                  </a:cubicBezTo>
                  <a:cubicBezTo>
                    <a:pt x="0" y="71147"/>
                    <a:pt x="3481" y="74054"/>
                    <a:pt x="10444" y="74054"/>
                  </a:cubicBezTo>
                  <a:cubicBezTo>
                    <a:pt x="27388" y="74054"/>
                    <a:pt x="27388" y="74054"/>
                    <a:pt x="27388" y="74054"/>
                  </a:cubicBezTo>
                  <a:cubicBezTo>
                    <a:pt x="27388" y="105460"/>
                    <a:pt x="27388" y="105460"/>
                    <a:pt x="27388" y="105460"/>
                  </a:cubicBezTo>
                  <a:cubicBezTo>
                    <a:pt x="27388" y="113990"/>
                    <a:pt x="34352" y="119806"/>
                    <a:pt x="44564" y="119806"/>
                  </a:cubicBezTo>
                  <a:cubicBezTo>
                    <a:pt x="54777" y="119806"/>
                    <a:pt x="54777" y="119806"/>
                    <a:pt x="54777" y="119806"/>
                  </a:cubicBezTo>
                  <a:cubicBezTo>
                    <a:pt x="64990" y="119806"/>
                    <a:pt x="71721" y="113990"/>
                    <a:pt x="71721" y="105460"/>
                  </a:cubicBezTo>
                  <a:cubicBezTo>
                    <a:pt x="71721" y="74054"/>
                    <a:pt x="71721" y="74054"/>
                    <a:pt x="71721" y="74054"/>
                  </a:cubicBezTo>
                  <a:cubicBezTo>
                    <a:pt x="99110" y="74054"/>
                    <a:pt x="99110" y="74054"/>
                    <a:pt x="99110" y="74054"/>
                  </a:cubicBezTo>
                  <a:lnTo>
                    <a:pt x="99110" y="74054"/>
                  </a:lnTo>
                  <a:cubicBezTo>
                    <a:pt x="102591" y="74054"/>
                    <a:pt x="102591" y="74054"/>
                    <a:pt x="102591" y="74054"/>
                  </a:cubicBezTo>
                  <a:cubicBezTo>
                    <a:pt x="116286" y="51179"/>
                    <a:pt x="116286" y="51179"/>
                    <a:pt x="116286" y="51179"/>
                  </a:cubicBezTo>
                  <a:cubicBezTo>
                    <a:pt x="119767" y="48465"/>
                    <a:pt x="119767" y="48465"/>
                    <a:pt x="119767" y="48465"/>
                  </a:cubicBezTo>
                  <a:cubicBezTo>
                    <a:pt x="119767" y="48465"/>
                    <a:pt x="119767" y="45557"/>
                    <a:pt x="116286" y="45557"/>
                  </a:cubicBezTo>
                  <a:close/>
                  <a:moveTo>
                    <a:pt x="37601" y="14151"/>
                  </a:moveTo>
                  <a:lnTo>
                    <a:pt x="37601" y="14151"/>
                  </a:lnTo>
                  <a:cubicBezTo>
                    <a:pt x="37601" y="11243"/>
                    <a:pt x="41083" y="5621"/>
                    <a:pt x="44564" y="5621"/>
                  </a:cubicBezTo>
                  <a:cubicBezTo>
                    <a:pt x="54777" y="5621"/>
                    <a:pt x="54777" y="5621"/>
                    <a:pt x="54777" y="5621"/>
                  </a:cubicBezTo>
                  <a:cubicBezTo>
                    <a:pt x="58259" y="5621"/>
                    <a:pt x="64990" y="11243"/>
                    <a:pt x="64990" y="14151"/>
                  </a:cubicBezTo>
                  <a:cubicBezTo>
                    <a:pt x="64990" y="22681"/>
                    <a:pt x="64990" y="22681"/>
                    <a:pt x="64990" y="22681"/>
                  </a:cubicBezTo>
                  <a:cubicBezTo>
                    <a:pt x="37601" y="22681"/>
                    <a:pt x="37601" y="22681"/>
                    <a:pt x="37601" y="22681"/>
                  </a:cubicBezTo>
                  <a:lnTo>
                    <a:pt x="37601" y="14151"/>
                  </a:lnTo>
                  <a:close/>
                  <a:moveTo>
                    <a:pt x="64990" y="105460"/>
                  </a:moveTo>
                  <a:lnTo>
                    <a:pt x="64990" y="105460"/>
                  </a:lnTo>
                  <a:cubicBezTo>
                    <a:pt x="64990" y="108368"/>
                    <a:pt x="58259" y="113990"/>
                    <a:pt x="54777" y="113990"/>
                  </a:cubicBezTo>
                  <a:cubicBezTo>
                    <a:pt x="44564" y="113990"/>
                    <a:pt x="44564" y="113990"/>
                    <a:pt x="44564" y="113990"/>
                  </a:cubicBezTo>
                  <a:cubicBezTo>
                    <a:pt x="41083" y="113990"/>
                    <a:pt x="37601" y="108368"/>
                    <a:pt x="37601" y="105460"/>
                  </a:cubicBezTo>
                  <a:cubicBezTo>
                    <a:pt x="37601" y="74054"/>
                    <a:pt x="37601" y="74054"/>
                    <a:pt x="37601" y="74054"/>
                  </a:cubicBezTo>
                  <a:cubicBezTo>
                    <a:pt x="64990" y="74054"/>
                    <a:pt x="64990" y="74054"/>
                    <a:pt x="64990" y="74054"/>
                  </a:cubicBezTo>
                  <a:lnTo>
                    <a:pt x="64990" y="105460"/>
                  </a:lnTo>
                  <a:close/>
                  <a:moveTo>
                    <a:pt x="99110" y="65525"/>
                  </a:moveTo>
                  <a:lnTo>
                    <a:pt x="99110" y="65525"/>
                  </a:lnTo>
                  <a:cubicBezTo>
                    <a:pt x="99110" y="68432"/>
                    <a:pt x="95860" y="68432"/>
                    <a:pt x="95860" y="68432"/>
                  </a:cubicBezTo>
                  <a:cubicBezTo>
                    <a:pt x="13694" y="68432"/>
                    <a:pt x="13694" y="68432"/>
                    <a:pt x="13694" y="68432"/>
                  </a:cubicBezTo>
                  <a:cubicBezTo>
                    <a:pt x="10444" y="68432"/>
                    <a:pt x="10444" y="65525"/>
                    <a:pt x="10444" y="62617"/>
                  </a:cubicBezTo>
                  <a:cubicBezTo>
                    <a:pt x="10444" y="34119"/>
                    <a:pt x="10444" y="34119"/>
                    <a:pt x="10444" y="34119"/>
                  </a:cubicBezTo>
                  <a:cubicBezTo>
                    <a:pt x="10444" y="31405"/>
                    <a:pt x="10444" y="28497"/>
                    <a:pt x="13694" y="28497"/>
                  </a:cubicBezTo>
                  <a:cubicBezTo>
                    <a:pt x="95860" y="28497"/>
                    <a:pt x="95860" y="28497"/>
                    <a:pt x="95860" y="28497"/>
                  </a:cubicBezTo>
                  <a:cubicBezTo>
                    <a:pt x="95860" y="28497"/>
                    <a:pt x="99110" y="28497"/>
                    <a:pt x="99110" y="31405"/>
                  </a:cubicBezTo>
                  <a:cubicBezTo>
                    <a:pt x="109555" y="48465"/>
                    <a:pt x="109555" y="48465"/>
                    <a:pt x="109555" y="48465"/>
                  </a:cubicBezTo>
                  <a:lnTo>
                    <a:pt x="99110" y="65525"/>
                  </a:ln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grpSp>
      <p:sp>
        <p:nvSpPr>
          <p:cNvPr id="11" name="Rectangle 10"/>
          <p:cNvSpPr/>
          <p:nvPr/>
        </p:nvSpPr>
        <p:spPr>
          <a:xfrm>
            <a:off x="8447789" y="4681565"/>
            <a:ext cx="1965879" cy="715581"/>
          </a:xfrm>
          <a:prstGeom prst="rect">
            <a:avLst/>
          </a:prstGeom>
        </p:spPr>
        <p:txBody>
          <a:bodyPr wrap="square">
            <a:spAutoFit/>
          </a:bodyPr>
          <a:lstStyle/>
          <a:p>
            <a:pPr algn="ctr">
              <a:lnSpc>
                <a:spcPct val="150000"/>
              </a:lnSpc>
            </a:pPr>
            <a:r>
              <a:rPr lang="id-ID" sz="900" i="0" dirty="0">
                <a:solidFill>
                  <a:srgbClr val="111111"/>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a:t>
            </a:r>
            <a:endParaRPr lang="id-ID" sz="900" dirty="0">
              <a:solidFill>
                <a:srgbClr val="111111"/>
              </a:solidFill>
              <a:latin typeface="Lato" panose="020F0502020204030203" pitchFamily="34" charset="0"/>
              <a:ea typeface="Lato" panose="020F0502020204030203" pitchFamily="34" charset="0"/>
              <a:cs typeface="Lato" panose="020F0502020204030203" pitchFamily="34" charset="0"/>
            </a:endParaRPr>
          </a:p>
        </p:txBody>
      </p:sp>
      <p:sp>
        <p:nvSpPr>
          <p:cNvPr id="12" name="Rectangle 11"/>
          <p:cNvSpPr/>
          <p:nvPr/>
        </p:nvSpPr>
        <p:spPr>
          <a:xfrm>
            <a:off x="4859054" y="4681565"/>
            <a:ext cx="2313696" cy="715581"/>
          </a:xfrm>
          <a:prstGeom prst="rect">
            <a:avLst/>
          </a:prstGeom>
        </p:spPr>
        <p:txBody>
          <a:bodyPr wrap="square">
            <a:spAutoFit/>
          </a:bodyPr>
          <a:lstStyle/>
          <a:p>
            <a:pPr algn="ctr">
              <a:lnSpc>
                <a:spcPct val="150000"/>
              </a:lnSpc>
            </a:pPr>
            <a:r>
              <a:rPr lang="id-ID" sz="900" i="0" dirty="0">
                <a:solidFill>
                  <a:srgbClr val="111111"/>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a:t>
            </a:r>
            <a:endParaRPr lang="id-ID" sz="900" dirty="0">
              <a:solidFill>
                <a:srgbClr val="111111"/>
              </a:solidFill>
              <a:latin typeface="Lato" panose="020F0502020204030203" pitchFamily="34" charset="0"/>
              <a:ea typeface="Lato" panose="020F0502020204030203" pitchFamily="34" charset="0"/>
              <a:cs typeface="Lato" panose="020F0502020204030203" pitchFamily="34" charset="0"/>
            </a:endParaRPr>
          </a:p>
        </p:txBody>
      </p:sp>
      <p:sp>
        <p:nvSpPr>
          <p:cNvPr id="13" name="Rectangle 12"/>
          <p:cNvSpPr/>
          <p:nvPr/>
        </p:nvSpPr>
        <p:spPr>
          <a:xfrm>
            <a:off x="1311566" y="4681565"/>
            <a:ext cx="2174599" cy="715581"/>
          </a:xfrm>
          <a:prstGeom prst="rect">
            <a:avLst/>
          </a:prstGeom>
        </p:spPr>
        <p:txBody>
          <a:bodyPr wrap="square">
            <a:spAutoFit/>
          </a:bodyPr>
          <a:lstStyle/>
          <a:p>
            <a:pPr algn="ctr">
              <a:lnSpc>
                <a:spcPct val="150000"/>
              </a:lnSpc>
            </a:pPr>
            <a:r>
              <a:rPr lang="id-ID" sz="900" i="0" dirty="0">
                <a:solidFill>
                  <a:srgbClr val="111111"/>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Sapien nam suspendisse, tincidunt</a:t>
            </a:r>
            <a:endParaRPr lang="id-ID" sz="900" dirty="0">
              <a:solidFill>
                <a:srgbClr val="111111"/>
              </a:solidFill>
              <a:latin typeface="Lato" panose="020F0502020204030203" pitchFamily="34" charset="0"/>
              <a:ea typeface="Lato" panose="020F0502020204030203" pitchFamily="34" charset="0"/>
              <a:cs typeface="Lato" panose="020F0502020204030203" pitchFamily="34" charset="0"/>
            </a:endParaRPr>
          </a:p>
        </p:txBody>
      </p:sp>
      <p:sp>
        <p:nvSpPr>
          <p:cNvPr id="14" name="Rectangle 13"/>
          <p:cNvSpPr/>
          <p:nvPr/>
        </p:nvSpPr>
        <p:spPr>
          <a:xfrm>
            <a:off x="8644659" y="4404564"/>
            <a:ext cx="1572140" cy="276999"/>
          </a:xfrm>
          <a:prstGeom prst="rect">
            <a:avLst/>
          </a:prstGeom>
        </p:spPr>
        <p:txBody>
          <a:bodyPr wrap="square">
            <a:spAutoFit/>
          </a:bodyPr>
          <a:lstStyle/>
          <a:p>
            <a:pPr algn="ctr"/>
            <a:r>
              <a:rPr lang="id-ID" sz="1200" dirty="0">
                <a:solidFill>
                  <a:schemeClr val="bg2">
                    <a:lumMod val="10000"/>
                  </a:schemeClr>
                </a:solidFill>
                <a:latin typeface="Kelson Sans" panose="02000500000000000000" pitchFamily="50" charset="0"/>
                <a:ea typeface="Lato" panose="020F0502020204030203" pitchFamily="34" charset="0"/>
                <a:cs typeface="Lato" panose="020F0502020204030203" pitchFamily="34" charset="0"/>
              </a:rPr>
              <a:t>FULL CUSTOMIZED</a:t>
            </a:r>
          </a:p>
        </p:txBody>
      </p:sp>
      <p:sp>
        <p:nvSpPr>
          <p:cNvPr id="15" name="Rectangle 14"/>
          <p:cNvSpPr/>
          <p:nvPr/>
        </p:nvSpPr>
        <p:spPr>
          <a:xfrm>
            <a:off x="1735861" y="4404566"/>
            <a:ext cx="1326010" cy="276999"/>
          </a:xfrm>
          <a:prstGeom prst="rect">
            <a:avLst/>
          </a:prstGeom>
        </p:spPr>
        <p:txBody>
          <a:bodyPr wrap="square">
            <a:spAutoFit/>
          </a:bodyPr>
          <a:lstStyle/>
          <a:p>
            <a:pPr algn="ctr"/>
            <a:r>
              <a:rPr lang="id-ID" sz="1200" dirty="0">
                <a:solidFill>
                  <a:schemeClr val="bg2">
                    <a:lumMod val="10000"/>
                  </a:schemeClr>
                </a:solidFill>
                <a:latin typeface="Kelson Sans" panose="02000500000000000000" pitchFamily="50" charset="0"/>
                <a:ea typeface="Lato" panose="020F0502020204030203" pitchFamily="34" charset="0"/>
                <a:cs typeface="Lato" panose="020F0502020204030203" pitchFamily="34" charset="0"/>
              </a:rPr>
              <a:t>LAYERED FILES</a:t>
            </a:r>
          </a:p>
        </p:txBody>
      </p:sp>
      <p:sp>
        <p:nvSpPr>
          <p:cNvPr id="16" name="Rectangle 15"/>
          <p:cNvSpPr/>
          <p:nvPr/>
        </p:nvSpPr>
        <p:spPr>
          <a:xfrm>
            <a:off x="5146564" y="4404565"/>
            <a:ext cx="1738676" cy="276999"/>
          </a:xfrm>
          <a:prstGeom prst="rect">
            <a:avLst/>
          </a:prstGeom>
        </p:spPr>
        <p:txBody>
          <a:bodyPr wrap="square">
            <a:spAutoFit/>
          </a:bodyPr>
          <a:lstStyle/>
          <a:p>
            <a:pPr algn="ctr"/>
            <a:r>
              <a:rPr lang="id-ID" sz="1200" dirty="0">
                <a:solidFill>
                  <a:schemeClr val="bg2">
                    <a:lumMod val="10000"/>
                  </a:schemeClr>
                </a:solidFill>
                <a:latin typeface="Kelson Sans" panose="02000500000000000000" pitchFamily="50" charset="0"/>
                <a:ea typeface="Lato" panose="020F0502020204030203" pitchFamily="34" charset="0"/>
                <a:cs typeface="Lato" panose="020F0502020204030203" pitchFamily="34" charset="0"/>
              </a:rPr>
              <a:t>UNLIMITED OPTIONS</a:t>
            </a:r>
          </a:p>
        </p:txBody>
      </p:sp>
      <p:sp>
        <p:nvSpPr>
          <p:cNvPr id="26" name="Rectangle 25"/>
          <p:cNvSpPr/>
          <p:nvPr/>
        </p:nvSpPr>
        <p:spPr>
          <a:xfrm>
            <a:off x="1530760" y="1887547"/>
            <a:ext cx="8970281" cy="715581"/>
          </a:xfrm>
          <a:prstGeom prst="rect">
            <a:avLst/>
          </a:prstGeom>
        </p:spPr>
        <p:txBody>
          <a:bodyPr wrap="square">
            <a:spAutoFit/>
          </a:bodyPr>
          <a:lstStyle/>
          <a:p>
            <a:pPr algn="ctr">
              <a:lnSpc>
                <a:spcPct val="150000"/>
              </a:lnSpc>
            </a:pPr>
            <a:r>
              <a:rPr lang="id-ID" sz="900" i="0" dirty="0">
                <a:solidFill>
                  <a:srgbClr val="000000"/>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Lorem ipsum dolor sit amet, lacus nulla ac netus nibh aliquet, porttitor nibh aliquet, porttitor ligula justo libero vivamus porttitor dolor, conubia mollit. Sapien nam suspendisse, tincidunt eget ante tincidunt, eros in Lorem ipsum dolor sit amet, lacus nulla ac netus nibh aliquet, porttitor </a:t>
            </a:r>
            <a:endParaRPr lang="id-ID" sz="900" dirty="0">
              <a:latin typeface="Lato" panose="020F0502020204030203" pitchFamily="34" charset="0"/>
              <a:ea typeface="Lato" panose="020F0502020204030203" pitchFamily="34" charset="0"/>
              <a:cs typeface="Lato" panose="020F0502020204030203" pitchFamily="34" charset="0"/>
            </a:endParaRPr>
          </a:p>
        </p:txBody>
      </p:sp>
      <p:sp>
        <p:nvSpPr>
          <p:cNvPr id="27" name="Subtitle 2"/>
          <p:cNvSpPr txBox="1">
            <a:spLocks/>
          </p:cNvSpPr>
          <p:nvPr/>
        </p:nvSpPr>
        <p:spPr>
          <a:xfrm>
            <a:off x="3865918" y="1263431"/>
            <a:ext cx="4299966" cy="624115"/>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id-ID" sz="3200" dirty="0">
                <a:solidFill>
                  <a:schemeClr val="bg2">
                    <a:lumMod val="10000"/>
                  </a:schemeClr>
                </a:solidFill>
                <a:latin typeface="Kelson Sans" panose="02000500000000000000" pitchFamily="50" charset="0"/>
                <a:ea typeface="Lato" panose="020F0502020204030203" pitchFamily="34" charset="0"/>
                <a:cs typeface="Lato" panose="020F0502020204030203" pitchFamily="34" charset="0"/>
              </a:rPr>
              <a:t>OUR AWESOME SERVICE</a:t>
            </a:r>
          </a:p>
        </p:txBody>
      </p:sp>
    </p:spTree>
    <p:extLst>
      <p:ext uri="{BB962C8B-B14F-4D97-AF65-F5344CB8AC3E}">
        <p14:creationId xmlns:p14="http://schemas.microsoft.com/office/powerpoint/2010/main" val="31049873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072883" y="3484785"/>
            <a:ext cx="6139339" cy="1546577"/>
          </a:xfrm>
          <a:prstGeom prst="rect">
            <a:avLst/>
          </a:prstGeom>
        </p:spPr>
        <p:txBody>
          <a:bodyPr wrap="square">
            <a:spAutoFit/>
          </a:bodyPr>
          <a:lstStyle/>
          <a:p>
            <a:pPr algn="just">
              <a:lnSpc>
                <a:spcPct val="150000"/>
              </a:lnSpc>
            </a:pPr>
            <a:r>
              <a:rPr lang="id-ID" sz="900" i="0" dirty="0">
                <a:solidFill>
                  <a:srgbClr val="000000"/>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 eget in fringilla vitae, et eros praesent dolor porttitor. Lacinia lectus nonummy, accumsan mauris in sed justo magnis, dictum justo lorem ac quis. A venenatis, velit integer vivamus facilisi feugiat a per, hac a sit, wisi non, wisi ultrices vel sit curae consequat. A magna metus velit semper. Odio vel sit placerat libero. Malesuada proin tortor penatibus dolor, sapien etiam turpis wisi ut tortor ut, turpis turpis tempus non lectus </a:t>
            </a:r>
            <a:r>
              <a:rPr lang="id-ID" sz="900" dirty="0">
                <a:solidFill>
                  <a:srgbClr val="000000"/>
                </a:solidFill>
                <a:latin typeface="Lato" panose="020F0502020204030203" pitchFamily="34" charset="0"/>
                <a:ea typeface="Lato" panose="020F0502020204030203" pitchFamily="34" charset="0"/>
                <a:cs typeface="Lato" panose="020F0502020204030203" pitchFamily="34" charset="0"/>
              </a:rPr>
              <a:t>euultrices vel sit curae consequat. </a:t>
            </a:r>
            <a:endParaRPr lang="id-ID" sz="900" dirty="0">
              <a:latin typeface="Lato" panose="020F0502020204030203" pitchFamily="34" charset="0"/>
              <a:ea typeface="Lato" panose="020F0502020204030203" pitchFamily="34" charset="0"/>
              <a:cs typeface="Lato" panose="020F0502020204030203" pitchFamily="34" charset="0"/>
            </a:endParaRPr>
          </a:p>
        </p:txBody>
      </p:sp>
      <p:sp>
        <p:nvSpPr>
          <p:cNvPr id="3" name="Subtitle 2"/>
          <p:cNvSpPr txBox="1">
            <a:spLocks/>
          </p:cNvSpPr>
          <p:nvPr/>
        </p:nvSpPr>
        <p:spPr>
          <a:xfrm>
            <a:off x="1240171" y="2240377"/>
            <a:ext cx="3103230" cy="1512473"/>
          </a:xfrm>
          <a:prstGeom prst="rect">
            <a:avLst/>
          </a:prstGeom>
          <a:noFill/>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id-ID" sz="3600" dirty="0">
                <a:solidFill>
                  <a:schemeClr val="bg2">
                    <a:lumMod val="10000"/>
                  </a:schemeClr>
                </a:solidFill>
                <a:latin typeface="Kelson Sans" panose="02000500000000000000" pitchFamily="50" charset="0"/>
                <a:ea typeface="Lato" panose="020F0502020204030203" pitchFamily="34" charset="0"/>
                <a:cs typeface="Lato" panose="020F0502020204030203" pitchFamily="34" charset="0"/>
              </a:rPr>
              <a:t>Another Simple Text Slide</a:t>
            </a:r>
          </a:p>
        </p:txBody>
      </p:sp>
      <p:sp>
        <p:nvSpPr>
          <p:cNvPr id="4" name="Rectangle 3"/>
          <p:cNvSpPr/>
          <p:nvPr/>
        </p:nvSpPr>
        <p:spPr>
          <a:xfrm>
            <a:off x="5072882" y="2240377"/>
            <a:ext cx="6139339" cy="1131079"/>
          </a:xfrm>
          <a:prstGeom prst="rect">
            <a:avLst/>
          </a:prstGeom>
        </p:spPr>
        <p:txBody>
          <a:bodyPr wrap="square">
            <a:spAutoFit/>
          </a:bodyPr>
          <a:lstStyle/>
          <a:p>
            <a:pPr algn="just">
              <a:lnSpc>
                <a:spcPct val="150000"/>
              </a:lnSpc>
            </a:pPr>
            <a:r>
              <a:rPr lang="id-ID" sz="900" i="0" dirty="0">
                <a:solidFill>
                  <a:srgbClr val="000000"/>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 eget in fringilla vitae, et eros praesent dolor porttitor. Lacinia lectus nonummy, accumsan mauris in sed justo magnis, dictum justo lorem ac quis. A venenatis, velit integer vivamus facilisi feugiat a per, hac a sit, wisi non, wisi</a:t>
            </a:r>
            <a:endParaRPr lang="id-ID" sz="900" dirty="0">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21456825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12192001" cy="6858000"/>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Rectangle 6"/>
          <p:cNvSpPr/>
          <p:nvPr/>
        </p:nvSpPr>
        <p:spPr>
          <a:xfrm>
            <a:off x="1171574" y="2967335"/>
            <a:ext cx="9848850" cy="954107"/>
          </a:xfrm>
          <a:prstGeom prst="rect">
            <a:avLst/>
          </a:prstGeom>
        </p:spPr>
        <p:txBody>
          <a:bodyPr wrap="square">
            <a:spAutoFit/>
          </a:bodyPr>
          <a:lstStyle/>
          <a:p>
            <a:pPr algn="ctr"/>
            <a:r>
              <a:rPr lang="id-ID" sz="2800" dirty="0">
                <a:solidFill>
                  <a:schemeClr val="tx1">
                    <a:lumMod val="95000"/>
                    <a:lumOff val="5000"/>
                  </a:schemeClr>
                </a:solidFill>
                <a:latin typeface="Kelson Sans" panose="02000500000000000000" pitchFamily="50" charset="0"/>
                <a:ea typeface="Lato" panose="020F0502020204030203" pitchFamily="34" charset="0"/>
                <a:cs typeface="Lato" panose="020F0502020204030203" pitchFamily="34" charset="0"/>
              </a:rPr>
              <a:t>“</a:t>
            </a:r>
            <a:r>
              <a:rPr lang="en-US" sz="2800" dirty="0">
                <a:solidFill>
                  <a:schemeClr val="tx1">
                    <a:lumMod val="95000"/>
                    <a:lumOff val="5000"/>
                  </a:schemeClr>
                </a:solidFill>
                <a:latin typeface="Kelson Sans" panose="02000500000000000000" pitchFamily="50" charset="0"/>
                <a:ea typeface="Lato" panose="020F0502020204030203" pitchFamily="34" charset="0"/>
                <a:cs typeface="Lato" panose="020F0502020204030203" pitchFamily="34" charset="0"/>
              </a:rPr>
              <a:t>I am blessed to have so many great things in my life - family, friends and God. All will be in my thoughts daily.</a:t>
            </a:r>
            <a:r>
              <a:rPr lang="id-ID" sz="2800" dirty="0">
                <a:solidFill>
                  <a:schemeClr val="tx1">
                    <a:lumMod val="95000"/>
                    <a:lumOff val="5000"/>
                  </a:schemeClr>
                </a:solidFill>
                <a:latin typeface="Kelson Sans" panose="02000500000000000000" pitchFamily="50" charset="0"/>
                <a:ea typeface="Lato" panose="020F0502020204030203" pitchFamily="34" charset="0"/>
                <a:cs typeface="Lato" panose="020F0502020204030203" pitchFamily="34" charset="0"/>
              </a:rPr>
              <a:t>”</a:t>
            </a:r>
          </a:p>
        </p:txBody>
      </p:sp>
      <p:sp>
        <p:nvSpPr>
          <p:cNvPr id="8" name="Rectangle 7"/>
          <p:cNvSpPr/>
          <p:nvPr/>
        </p:nvSpPr>
        <p:spPr>
          <a:xfrm>
            <a:off x="4989564" y="1587880"/>
            <a:ext cx="2212865" cy="769441"/>
          </a:xfrm>
          <a:prstGeom prst="rect">
            <a:avLst/>
          </a:prstGeom>
        </p:spPr>
        <p:txBody>
          <a:bodyPr wrap="square">
            <a:spAutoFit/>
          </a:bodyPr>
          <a:lstStyle/>
          <a:p>
            <a:pPr lvl="0" algn="ctr">
              <a:defRPr sz="1800" b="0" spc="0">
                <a:solidFill>
                  <a:srgbClr val="000000"/>
                </a:solidFill>
              </a:defRPr>
            </a:pPr>
            <a:r>
              <a:rPr lang="id-ID" sz="4400" b="1" dirty="0">
                <a:latin typeface="Kelson Sans" panose="02000500000000000000" pitchFamily="50" charset="0"/>
                <a:ea typeface="Lato" panose="020F0502020204030203" pitchFamily="34" charset="0"/>
                <a:cs typeface="Lato" panose="020F0502020204030203" pitchFamily="34" charset="0"/>
              </a:rPr>
              <a:t>QUOTES</a:t>
            </a:r>
          </a:p>
        </p:txBody>
      </p:sp>
      <p:sp>
        <p:nvSpPr>
          <p:cNvPr id="9" name="Rectangle 8"/>
          <p:cNvSpPr/>
          <p:nvPr/>
        </p:nvSpPr>
        <p:spPr>
          <a:xfrm>
            <a:off x="4937653" y="4026217"/>
            <a:ext cx="2316685" cy="338554"/>
          </a:xfrm>
          <a:prstGeom prst="rect">
            <a:avLst/>
          </a:prstGeom>
        </p:spPr>
        <p:txBody>
          <a:bodyPr wrap="square">
            <a:spAutoFit/>
          </a:bodyPr>
          <a:lstStyle/>
          <a:p>
            <a:pPr lvl="0" algn="ctr">
              <a:defRPr sz="1800" b="0" spc="0">
                <a:solidFill>
                  <a:srgbClr val="000000"/>
                </a:solidFill>
              </a:defRPr>
            </a:pPr>
            <a:r>
              <a:rPr lang="id-ID" sz="1600" dirty="0">
                <a:latin typeface="Kelson Sans" panose="02000500000000000000" pitchFamily="50" charset="0"/>
                <a:ea typeface="Lato Black" panose="020F0502020204030203" pitchFamily="34" charset="0"/>
                <a:cs typeface="Lato Black" panose="020F0502020204030203" pitchFamily="34" charset="0"/>
              </a:rPr>
              <a:t>STRIKE CORPORATION</a:t>
            </a: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34407662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a:xfrm>
            <a:off x="6050047" y="2083593"/>
            <a:ext cx="2808203" cy="646331"/>
          </a:xfrm>
          <a:prstGeom prst="rect">
            <a:avLst/>
          </a:prstGeom>
        </p:spPr>
        <p:txBody>
          <a:bodyPr wrap="square">
            <a:spAutoFit/>
          </a:bodyPr>
          <a:lstStyle/>
          <a:p>
            <a:pPr lvl="0">
              <a:defRPr sz="1800" b="0" spc="0">
                <a:solidFill>
                  <a:srgbClr val="000000"/>
                </a:solidFill>
              </a:defRPr>
            </a:pPr>
            <a:r>
              <a:rPr lang="id-ID" sz="3600" dirty="0">
                <a:latin typeface="Kelson Sans" panose="02000500000000000000" pitchFamily="50" charset="0"/>
                <a:ea typeface="Lato Black" panose="020F0502020204030203" pitchFamily="34" charset="0"/>
                <a:cs typeface="Lato Black" panose="020F0502020204030203" pitchFamily="34" charset="0"/>
              </a:rPr>
              <a:t>RAUL HENRAR</a:t>
            </a:r>
          </a:p>
        </p:txBody>
      </p:sp>
      <p:sp>
        <p:nvSpPr>
          <p:cNvPr id="17" name="Rectangle 16"/>
          <p:cNvSpPr/>
          <p:nvPr/>
        </p:nvSpPr>
        <p:spPr>
          <a:xfrm>
            <a:off x="6050047" y="3802128"/>
            <a:ext cx="4573617" cy="923330"/>
          </a:xfrm>
          <a:prstGeom prst="rect">
            <a:avLst/>
          </a:prstGeom>
        </p:spPr>
        <p:txBody>
          <a:bodyPr wrap="square">
            <a:spAutoFit/>
          </a:bodyPr>
          <a:lstStyle/>
          <a:p>
            <a:pPr>
              <a:lnSpc>
                <a:spcPct val="150000"/>
              </a:lnSpc>
            </a:pPr>
            <a:r>
              <a:rPr lang="id-ID" sz="900" i="0" dirty="0">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llentesque nunc orci eu enim, eget in fringilla vitae, et ero</a:t>
            </a:r>
            <a:r>
              <a:rPr lang="id-ID" sz="900" dirty="0">
                <a:latin typeface="Lato" panose="020F0502020204030203" pitchFamily="34" charset="0"/>
                <a:ea typeface="Lato" panose="020F0502020204030203" pitchFamily="34" charset="0"/>
                <a:cs typeface="Lato" panose="020F0502020204030203" pitchFamily="34" charset="0"/>
              </a:rPr>
              <a:t>, </a:t>
            </a:r>
          </a:p>
        </p:txBody>
      </p:sp>
      <p:sp>
        <p:nvSpPr>
          <p:cNvPr id="18" name="Rectangle 17"/>
          <p:cNvSpPr/>
          <p:nvPr/>
        </p:nvSpPr>
        <p:spPr>
          <a:xfrm>
            <a:off x="6050048" y="3525129"/>
            <a:ext cx="683261" cy="276999"/>
          </a:xfrm>
          <a:prstGeom prst="rect">
            <a:avLst/>
          </a:prstGeom>
        </p:spPr>
        <p:txBody>
          <a:bodyPr wrap="square">
            <a:spAutoFit/>
          </a:bodyPr>
          <a:lstStyle/>
          <a:p>
            <a:pPr lvl="0">
              <a:defRPr sz="1800" b="0" spc="0">
                <a:solidFill>
                  <a:srgbClr val="000000"/>
                </a:solidFill>
              </a:defRPr>
            </a:pPr>
            <a:r>
              <a:rPr lang="id-ID" sz="1200" dirty="0">
                <a:latin typeface="Kelson Sans" panose="02000500000000000000" pitchFamily="50" charset="0"/>
                <a:ea typeface="Lato Black" panose="020F0502020204030203" pitchFamily="34" charset="0"/>
                <a:cs typeface="Lato Black" panose="020F0502020204030203" pitchFamily="34" charset="0"/>
              </a:rPr>
              <a:t>History</a:t>
            </a:r>
          </a:p>
        </p:txBody>
      </p:sp>
      <p:sp>
        <p:nvSpPr>
          <p:cNvPr id="21" name="Rectangle 20"/>
          <p:cNvSpPr/>
          <p:nvPr/>
        </p:nvSpPr>
        <p:spPr>
          <a:xfrm>
            <a:off x="6050048" y="2712028"/>
            <a:ext cx="2154614" cy="338554"/>
          </a:xfrm>
          <a:prstGeom prst="rect">
            <a:avLst/>
          </a:prstGeom>
        </p:spPr>
        <p:txBody>
          <a:bodyPr wrap="square">
            <a:spAutoFit/>
          </a:bodyPr>
          <a:lstStyle/>
          <a:p>
            <a:pPr lvl="0">
              <a:defRPr sz="1800" b="0" spc="0">
                <a:solidFill>
                  <a:srgbClr val="000000"/>
                </a:solidFill>
              </a:defRPr>
            </a:pPr>
            <a:r>
              <a:rPr lang="id-ID" sz="1600" dirty="0">
                <a:latin typeface="Kelson Sans" panose="02000500000000000000" pitchFamily="50" charset="0"/>
                <a:ea typeface="Lato Black" panose="020F0502020204030203" pitchFamily="34" charset="0"/>
                <a:cs typeface="Lato Black" panose="020F0502020204030203" pitchFamily="34" charset="0"/>
              </a:rPr>
              <a:t>CEO Strike Company</a:t>
            </a: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40845805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746528" y="2565731"/>
            <a:ext cx="2749147" cy="646331"/>
          </a:xfrm>
          <a:prstGeom prst="rect">
            <a:avLst/>
          </a:prstGeom>
        </p:spPr>
        <p:txBody>
          <a:bodyPr wrap="square">
            <a:spAutoFit/>
          </a:bodyPr>
          <a:lstStyle/>
          <a:p>
            <a:pPr lvl="0">
              <a:defRPr sz="1800" b="0" spc="0">
                <a:solidFill>
                  <a:srgbClr val="000000"/>
                </a:solidFill>
              </a:defRPr>
            </a:pPr>
            <a:r>
              <a:rPr lang="id-ID" sz="3600" dirty="0">
                <a:latin typeface="Kelson Sans" panose="02000500000000000000" pitchFamily="50" charset="0"/>
                <a:ea typeface="Lato Black" panose="020F0502020204030203" pitchFamily="34" charset="0"/>
                <a:cs typeface="Lato Black" panose="020F0502020204030203" pitchFamily="34" charset="0"/>
              </a:rPr>
              <a:t>MEET TEAM</a:t>
            </a:r>
          </a:p>
        </p:txBody>
      </p:sp>
      <p:sp>
        <p:nvSpPr>
          <p:cNvPr id="14" name="Rectangle 13"/>
          <p:cNvSpPr/>
          <p:nvPr/>
        </p:nvSpPr>
        <p:spPr>
          <a:xfrm>
            <a:off x="746528" y="3893568"/>
            <a:ext cx="3015848" cy="1338828"/>
          </a:xfrm>
          <a:prstGeom prst="rect">
            <a:avLst/>
          </a:prstGeom>
        </p:spPr>
        <p:txBody>
          <a:bodyPr wrap="square">
            <a:spAutoFit/>
          </a:bodyPr>
          <a:lstStyle/>
          <a:p>
            <a:pPr algn="just">
              <a:lnSpc>
                <a:spcPct val="150000"/>
              </a:lnSpc>
            </a:pPr>
            <a:r>
              <a:rPr lang="id-ID" sz="900" i="0" dirty="0">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llentesque nunc orci eu enim, eget in fringilla vitae, et ero</a:t>
            </a:r>
            <a:r>
              <a:rPr lang="id-ID" sz="900" dirty="0">
                <a:latin typeface="Lato" panose="020F0502020204030203" pitchFamily="34" charset="0"/>
                <a:ea typeface="Lato" panose="020F0502020204030203" pitchFamily="34" charset="0"/>
                <a:cs typeface="Lato" panose="020F0502020204030203" pitchFamily="34" charset="0"/>
              </a:rPr>
              <a:t>, </a:t>
            </a:r>
          </a:p>
        </p:txBody>
      </p:sp>
      <p:sp>
        <p:nvSpPr>
          <p:cNvPr id="18" name="Rectangle 17"/>
          <p:cNvSpPr/>
          <p:nvPr/>
        </p:nvSpPr>
        <p:spPr>
          <a:xfrm>
            <a:off x="746528" y="3616569"/>
            <a:ext cx="1034647" cy="276999"/>
          </a:xfrm>
          <a:prstGeom prst="rect">
            <a:avLst/>
          </a:prstGeom>
        </p:spPr>
        <p:txBody>
          <a:bodyPr wrap="square">
            <a:spAutoFit/>
          </a:bodyPr>
          <a:lstStyle/>
          <a:p>
            <a:pPr lvl="0">
              <a:defRPr sz="1800" b="0" spc="0">
                <a:solidFill>
                  <a:srgbClr val="000000"/>
                </a:solidFill>
              </a:defRPr>
            </a:pPr>
            <a:r>
              <a:rPr lang="id-ID" sz="1200" dirty="0">
                <a:latin typeface="Kelson Sans" panose="02000500000000000000" pitchFamily="50" charset="0"/>
                <a:ea typeface="Lato Black" panose="020F0502020204030203" pitchFamily="34" charset="0"/>
                <a:cs typeface="Lato Black" panose="020F0502020204030203" pitchFamily="34" charset="0"/>
              </a:rPr>
              <a:t>Subtitle Here</a:t>
            </a:r>
          </a:p>
        </p:txBody>
      </p:sp>
      <p:sp>
        <p:nvSpPr>
          <p:cNvPr id="2" name="Picture Placeholder 1"/>
          <p:cNvSpPr>
            <a:spLocks noGrp="1"/>
          </p:cNvSpPr>
          <p:nvPr>
            <p:ph type="pic" sz="quarter" idx="11"/>
          </p:nvPr>
        </p:nvSpPr>
        <p:spPr/>
      </p:sp>
      <p:sp>
        <p:nvSpPr>
          <p:cNvPr id="3" name="Picture Placeholder 2"/>
          <p:cNvSpPr>
            <a:spLocks noGrp="1"/>
          </p:cNvSpPr>
          <p:nvPr>
            <p:ph type="pic" sz="quarter" idx="12"/>
          </p:nvPr>
        </p:nvSpPr>
        <p:spPr/>
      </p:sp>
      <p:sp>
        <p:nvSpPr>
          <p:cNvPr id="4" name="Picture Placeholder 3"/>
          <p:cNvSpPr>
            <a:spLocks noGrp="1"/>
          </p:cNvSpPr>
          <p:nvPr>
            <p:ph type="pic" sz="quarter" idx="10"/>
          </p:nvPr>
        </p:nvSpPr>
        <p:spPr/>
      </p:sp>
    </p:spTree>
    <p:extLst>
      <p:ext uri="{BB962C8B-B14F-4D97-AF65-F5344CB8AC3E}">
        <p14:creationId xmlns:p14="http://schemas.microsoft.com/office/powerpoint/2010/main" val="18424758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 y="0"/>
            <a:ext cx="6292851" cy="6858000"/>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Rectangle 4"/>
          <p:cNvSpPr/>
          <p:nvPr/>
        </p:nvSpPr>
        <p:spPr>
          <a:xfrm>
            <a:off x="4658798" y="2705725"/>
            <a:ext cx="2837377" cy="1446550"/>
          </a:xfrm>
          <a:prstGeom prst="rect">
            <a:avLst/>
          </a:prstGeom>
        </p:spPr>
        <p:txBody>
          <a:bodyPr wrap="square">
            <a:spAutoFit/>
          </a:bodyPr>
          <a:lstStyle/>
          <a:p>
            <a:pPr lvl="0">
              <a:defRPr sz="1800" b="0" spc="0">
                <a:solidFill>
                  <a:srgbClr val="000000"/>
                </a:solidFill>
              </a:defRPr>
            </a:pPr>
            <a:r>
              <a:rPr lang="id-ID" sz="4400" dirty="0">
                <a:latin typeface="Kelson Sans" panose="02000500000000000000" pitchFamily="50" charset="0"/>
                <a:ea typeface="Lato Black" panose="020F0502020204030203" pitchFamily="34" charset="0"/>
                <a:cs typeface="Lato Black" panose="020F0502020204030203" pitchFamily="34" charset="0"/>
              </a:rPr>
              <a:t>WELCOME TO STRIKE</a:t>
            </a:r>
          </a:p>
        </p:txBody>
      </p:sp>
      <p:sp>
        <p:nvSpPr>
          <p:cNvPr id="9" name="Rectangle 8"/>
          <p:cNvSpPr/>
          <p:nvPr/>
        </p:nvSpPr>
        <p:spPr>
          <a:xfrm>
            <a:off x="6954323" y="4581807"/>
            <a:ext cx="4374348" cy="923330"/>
          </a:xfrm>
          <a:prstGeom prst="rect">
            <a:avLst/>
          </a:prstGeom>
        </p:spPr>
        <p:txBody>
          <a:bodyPr wrap="square">
            <a:spAutoFit/>
          </a:bodyPr>
          <a:lstStyle/>
          <a:p>
            <a:pPr algn="just">
              <a:lnSpc>
                <a:spcPct val="150000"/>
              </a:lnSpc>
            </a:pPr>
            <a:r>
              <a:rPr lang="id-ID" sz="900" i="0" dirty="0">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 eget in fringilla vitae, et ero</a:t>
            </a:r>
            <a:r>
              <a:rPr lang="id-ID" sz="900" dirty="0">
                <a:latin typeface="Lato" panose="020F0502020204030203" pitchFamily="34" charset="0"/>
                <a:ea typeface="Lato" panose="020F0502020204030203" pitchFamily="34" charset="0"/>
                <a:cs typeface="Lato" panose="020F0502020204030203" pitchFamily="34" charset="0"/>
              </a:rPr>
              <a:t>, </a:t>
            </a: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8792999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p:cNvSpPr/>
          <p:nvPr/>
        </p:nvSpPr>
        <p:spPr>
          <a:xfrm>
            <a:off x="2196955" y="5595805"/>
            <a:ext cx="1034647" cy="307777"/>
          </a:xfrm>
          <a:prstGeom prst="rect">
            <a:avLst/>
          </a:prstGeom>
        </p:spPr>
        <p:txBody>
          <a:bodyPr wrap="square">
            <a:spAutoFit/>
          </a:bodyPr>
          <a:lstStyle/>
          <a:p>
            <a:pPr lvl="0" algn="ctr">
              <a:defRPr sz="1800" b="0" spc="0">
                <a:solidFill>
                  <a:srgbClr val="000000"/>
                </a:solidFill>
              </a:defRPr>
            </a:pPr>
            <a:r>
              <a:rPr lang="id-ID" sz="1400" dirty="0">
                <a:latin typeface="Kelson Sans" panose="02000500000000000000" pitchFamily="50" charset="0"/>
                <a:ea typeface="Lato Black" panose="020F0502020204030203" pitchFamily="34" charset="0"/>
                <a:cs typeface="Lato Black" panose="020F0502020204030203" pitchFamily="34" charset="0"/>
              </a:rPr>
              <a:t>Audie</a:t>
            </a:r>
          </a:p>
        </p:txBody>
      </p:sp>
      <p:sp>
        <p:nvSpPr>
          <p:cNvPr id="34" name="Rectangle 33"/>
          <p:cNvSpPr/>
          <p:nvPr/>
        </p:nvSpPr>
        <p:spPr>
          <a:xfrm>
            <a:off x="4448030" y="5595805"/>
            <a:ext cx="1034647" cy="307777"/>
          </a:xfrm>
          <a:prstGeom prst="rect">
            <a:avLst/>
          </a:prstGeom>
        </p:spPr>
        <p:txBody>
          <a:bodyPr wrap="square">
            <a:spAutoFit/>
          </a:bodyPr>
          <a:lstStyle/>
          <a:p>
            <a:pPr lvl="0" algn="ctr">
              <a:defRPr sz="1800" b="0" spc="0">
                <a:solidFill>
                  <a:srgbClr val="000000"/>
                </a:solidFill>
              </a:defRPr>
            </a:pPr>
            <a:r>
              <a:rPr lang="id-ID" sz="1400" dirty="0">
                <a:latin typeface="Kelson Sans" panose="02000500000000000000" pitchFamily="50" charset="0"/>
                <a:ea typeface="Lato Black" panose="020F0502020204030203" pitchFamily="34" charset="0"/>
                <a:cs typeface="Lato Black" panose="020F0502020204030203" pitchFamily="34" charset="0"/>
              </a:rPr>
              <a:t>Aurora</a:t>
            </a:r>
          </a:p>
        </p:txBody>
      </p:sp>
      <p:sp>
        <p:nvSpPr>
          <p:cNvPr id="35" name="Rectangle 34"/>
          <p:cNvSpPr/>
          <p:nvPr/>
        </p:nvSpPr>
        <p:spPr>
          <a:xfrm>
            <a:off x="6699105" y="5595805"/>
            <a:ext cx="1034647" cy="307777"/>
          </a:xfrm>
          <a:prstGeom prst="rect">
            <a:avLst/>
          </a:prstGeom>
        </p:spPr>
        <p:txBody>
          <a:bodyPr wrap="square">
            <a:spAutoFit/>
          </a:bodyPr>
          <a:lstStyle/>
          <a:p>
            <a:pPr lvl="0" algn="ctr">
              <a:defRPr sz="1800" b="0" spc="0">
                <a:solidFill>
                  <a:srgbClr val="000000"/>
                </a:solidFill>
              </a:defRPr>
            </a:pPr>
            <a:r>
              <a:rPr lang="id-ID" sz="1400" dirty="0">
                <a:latin typeface="Kelson Sans" panose="02000500000000000000" pitchFamily="50" charset="0"/>
                <a:ea typeface="Lato Black" panose="020F0502020204030203" pitchFamily="34" charset="0"/>
                <a:cs typeface="Lato Black" panose="020F0502020204030203" pitchFamily="34" charset="0"/>
              </a:rPr>
              <a:t>Aradea</a:t>
            </a:r>
          </a:p>
        </p:txBody>
      </p:sp>
      <p:sp>
        <p:nvSpPr>
          <p:cNvPr id="36" name="Rectangle 35"/>
          <p:cNvSpPr/>
          <p:nvPr/>
        </p:nvSpPr>
        <p:spPr>
          <a:xfrm>
            <a:off x="8950180" y="5595805"/>
            <a:ext cx="1034647" cy="307777"/>
          </a:xfrm>
          <a:prstGeom prst="rect">
            <a:avLst/>
          </a:prstGeom>
        </p:spPr>
        <p:txBody>
          <a:bodyPr wrap="square">
            <a:spAutoFit/>
          </a:bodyPr>
          <a:lstStyle/>
          <a:p>
            <a:pPr lvl="0" algn="ctr">
              <a:defRPr sz="1800" b="0" spc="0">
                <a:solidFill>
                  <a:srgbClr val="000000"/>
                </a:solidFill>
              </a:defRPr>
            </a:pPr>
            <a:r>
              <a:rPr lang="id-ID" sz="1400" dirty="0">
                <a:latin typeface="Kelson Sans" panose="02000500000000000000" pitchFamily="50" charset="0"/>
                <a:ea typeface="Lato Black" panose="020F0502020204030203" pitchFamily="34" charset="0"/>
                <a:cs typeface="Lato Black" panose="020F0502020204030203" pitchFamily="34" charset="0"/>
              </a:rPr>
              <a:t>Arlenne</a:t>
            </a:r>
          </a:p>
        </p:txBody>
      </p:sp>
      <p:sp>
        <p:nvSpPr>
          <p:cNvPr id="37" name="Rectangle 36"/>
          <p:cNvSpPr/>
          <p:nvPr/>
        </p:nvSpPr>
        <p:spPr>
          <a:xfrm>
            <a:off x="2196954" y="5866518"/>
            <a:ext cx="1034647" cy="276999"/>
          </a:xfrm>
          <a:prstGeom prst="rect">
            <a:avLst/>
          </a:prstGeom>
        </p:spPr>
        <p:txBody>
          <a:bodyPr wrap="square">
            <a:spAutoFit/>
          </a:bodyPr>
          <a:lstStyle/>
          <a:p>
            <a:pPr lvl="0" algn="ctr">
              <a:defRPr sz="1800" b="0" spc="0">
                <a:solidFill>
                  <a:srgbClr val="000000"/>
                </a:solidFill>
              </a:defRPr>
            </a:pPr>
            <a:r>
              <a:rPr lang="id-ID" sz="1200" dirty="0">
                <a:latin typeface="Kelson Sans" panose="02000500000000000000" pitchFamily="50" charset="0"/>
                <a:ea typeface="Lato Black" panose="020F0502020204030203" pitchFamily="34" charset="0"/>
                <a:cs typeface="Lato Black" panose="020F0502020204030203" pitchFamily="34" charset="0"/>
              </a:rPr>
              <a:t>Marketing</a:t>
            </a:r>
          </a:p>
        </p:txBody>
      </p:sp>
      <p:sp>
        <p:nvSpPr>
          <p:cNvPr id="38" name="Rectangle 37"/>
          <p:cNvSpPr/>
          <p:nvPr/>
        </p:nvSpPr>
        <p:spPr>
          <a:xfrm>
            <a:off x="4305198" y="5866517"/>
            <a:ext cx="1320310" cy="276999"/>
          </a:xfrm>
          <a:prstGeom prst="rect">
            <a:avLst/>
          </a:prstGeom>
        </p:spPr>
        <p:txBody>
          <a:bodyPr wrap="square">
            <a:spAutoFit/>
          </a:bodyPr>
          <a:lstStyle/>
          <a:p>
            <a:pPr lvl="0" algn="ctr">
              <a:defRPr sz="1800" b="0" spc="0">
                <a:solidFill>
                  <a:srgbClr val="000000"/>
                </a:solidFill>
              </a:defRPr>
            </a:pPr>
            <a:r>
              <a:rPr lang="id-ID" sz="1200" dirty="0">
                <a:latin typeface="Kelson Sans" panose="02000500000000000000" pitchFamily="50" charset="0"/>
                <a:ea typeface="Lato Black" panose="020F0502020204030203" pitchFamily="34" charset="0"/>
                <a:cs typeface="Lato Black" panose="020F0502020204030203" pitchFamily="34" charset="0"/>
              </a:rPr>
              <a:t>Commissioner</a:t>
            </a:r>
          </a:p>
        </p:txBody>
      </p:sp>
      <p:sp>
        <p:nvSpPr>
          <p:cNvPr id="39" name="Rectangle 38"/>
          <p:cNvSpPr/>
          <p:nvPr/>
        </p:nvSpPr>
        <p:spPr>
          <a:xfrm>
            <a:off x="6556273" y="5866516"/>
            <a:ext cx="1320310" cy="276999"/>
          </a:xfrm>
          <a:prstGeom prst="rect">
            <a:avLst/>
          </a:prstGeom>
        </p:spPr>
        <p:txBody>
          <a:bodyPr wrap="square">
            <a:spAutoFit/>
          </a:bodyPr>
          <a:lstStyle/>
          <a:p>
            <a:pPr lvl="0" algn="ctr">
              <a:defRPr sz="1800" b="0" spc="0">
                <a:solidFill>
                  <a:srgbClr val="000000"/>
                </a:solidFill>
              </a:defRPr>
            </a:pPr>
            <a:r>
              <a:rPr lang="id-ID" sz="1200" dirty="0">
                <a:latin typeface="Kelson Sans" panose="02000500000000000000" pitchFamily="50" charset="0"/>
                <a:ea typeface="Lato Black" panose="020F0502020204030203" pitchFamily="34" charset="0"/>
                <a:cs typeface="Lato Black" panose="020F0502020204030203" pitchFamily="34" charset="0"/>
              </a:rPr>
              <a:t>General Manager</a:t>
            </a:r>
          </a:p>
        </p:txBody>
      </p:sp>
      <p:sp>
        <p:nvSpPr>
          <p:cNvPr id="40" name="Rectangle 39"/>
          <p:cNvSpPr/>
          <p:nvPr/>
        </p:nvSpPr>
        <p:spPr>
          <a:xfrm>
            <a:off x="8704817" y="5866515"/>
            <a:ext cx="1525372" cy="276999"/>
          </a:xfrm>
          <a:prstGeom prst="rect">
            <a:avLst/>
          </a:prstGeom>
        </p:spPr>
        <p:txBody>
          <a:bodyPr wrap="square">
            <a:spAutoFit/>
          </a:bodyPr>
          <a:lstStyle/>
          <a:p>
            <a:pPr lvl="0" algn="ctr">
              <a:defRPr sz="1800" b="0" spc="0">
                <a:solidFill>
                  <a:srgbClr val="000000"/>
                </a:solidFill>
              </a:defRPr>
            </a:pPr>
            <a:r>
              <a:rPr lang="id-ID" sz="1200" dirty="0">
                <a:latin typeface="Kelson Sans" panose="02000500000000000000" pitchFamily="50" charset="0"/>
                <a:ea typeface="Lato Black" panose="020F0502020204030203" pitchFamily="34" charset="0"/>
                <a:cs typeface="Lato Black" panose="020F0502020204030203" pitchFamily="34" charset="0"/>
              </a:rPr>
              <a:t>Assistant Manager</a:t>
            </a:r>
          </a:p>
        </p:txBody>
      </p:sp>
      <p:sp>
        <p:nvSpPr>
          <p:cNvPr id="2" name="Picture Placeholder 1"/>
          <p:cNvSpPr>
            <a:spLocks noGrp="1"/>
          </p:cNvSpPr>
          <p:nvPr>
            <p:ph type="pic" sz="quarter" idx="11"/>
          </p:nvPr>
        </p:nvSpPr>
        <p:spPr/>
      </p:sp>
      <p:sp>
        <p:nvSpPr>
          <p:cNvPr id="3" name="Picture Placeholder 2"/>
          <p:cNvSpPr>
            <a:spLocks noGrp="1"/>
          </p:cNvSpPr>
          <p:nvPr>
            <p:ph type="pic" sz="quarter" idx="13"/>
          </p:nvPr>
        </p:nvSpPr>
        <p:spPr/>
      </p:sp>
      <p:sp>
        <p:nvSpPr>
          <p:cNvPr id="4" name="Picture Placeholder 3"/>
          <p:cNvSpPr>
            <a:spLocks noGrp="1"/>
          </p:cNvSpPr>
          <p:nvPr>
            <p:ph type="pic" sz="quarter" idx="10"/>
          </p:nvPr>
        </p:nvSpPr>
        <p:spPr/>
      </p:sp>
      <p:sp>
        <p:nvSpPr>
          <p:cNvPr id="5" name="Picture Placeholder 4"/>
          <p:cNvSpPr>
            <a:spLocks noGrp="1"/>
          </p:cNvSpPr>
          <p:nvPr>
            <p:ph type="pic" sz="quarter" idx="12"/>
          </p:nvPr>
        </p:nvSpPr>
        <p:spPr/>
      </p:sp>
    </p:spTree>
    <p:extLst>
      <p:ext uri="{BB962C8B-B14F-4D97-AF65-F5344CB8AC3E}">
        <p14:creationId xmlns:p14="http://schemas.microsoft.com/office/powerpoint/2010/main" val="101120640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4727776" y="841706"/>
            <a:ext cx="2749147" cy="646331"/>
          </a:xfrm>
          <a:prstGeom prst="rect">
            <a:avLst/>
          </a:prstGeom>
        </p:spPr>
        <p:txBody>
          <a:bodyPr wrap="square">
            <a:spAutoFit/>
          </a:bodyPr>
          <a:lstStyle/>
          <a:p>
            <a:pPr lvl="0" algn="ctr">
              <a:defRPr sz="1800" b="0" spc="0">
                <a:solidFill>
                  <a:srgbClr val="000000"/>
                </a:solidFill>
              </a:defRPr>
            </a:pPr>
            <a:r>
              <a:rPr lang="id-ID" sz="3600" dirty="0">
                <a:latin typeface="Kelson Sans" panose="02000500000000000000" pitchFamily="50" charset="0"/>
                <a:ea typeface="Lato Black" panose="020F0502020204030203" pitchFamily="34" charset="0"/>
                <a:cs typeface="Lato Black" panose="020F0502020204030203" pitchFamily="34" charset="0"/>
              </a:rPr>
              <a:t>MEET TEAM</a:t>
            </a:r>
          </a:p>
        </p:txBody>
      </p:sp>
      <p:sp>
        <p:nvSpPr>
          <p:cNvPr id="26" name="Rectangle 25"/>
          <p:cNvSpPr/>
          <p:nvPr/>
        </p:nvSpPr>
        <p:spPr>
          <a:xfrm>
            <a:off x="2793786" y="4700092"/>
            <a:ext cx="1034647" cy="307777"/>
          </a:xfrm>
          <a:prstGeom prst="rect">
            <a:avLst/>
          </a:prstGeom>
        </p:spPr>
        <p:txBody>
          <a:bodyPr wrap="square">
            <a:spAutoFit/>
          </a:bodyPr>
          <a:lstStyle/>
          <a:p>
            <a:pPr lvl="0" algn="ctr">
              <a:defRPr sz="1800" b="0" spc="0">
                <a:solidFill>
                  <a:srgbClr val="000000"/>
                </a:solidFill>
              </a:defRPr>
            </a:pPr>
            <a:r>
              <a:rPr lang="id-ID" sz="1400" dirty="0">
                <a:latin typeface="Kelson Sans" panose="02000500000000000000" pitchFamily="50" charset="0"/>
                <a:ea typeface="Lato Black" panose="020F0502020204030203" pitchFamily="34" charset="0"/>
                <a:cs typeface="Lato Black" panose="020F0502020204030203" pitchFamily="34" charset="0"/>
              </a:rPr>
              <a:t>Audie</a:t>
            </a:r>
          </a:p>
        </p:txBody>
      </p:sp>
      <p:sp>
        <p:nvSpPr>
          <p:cNvPr id="27" name="Rectangle 26"/>
          <p:cNvSpPr/>
          <p:nvPr/>
        </p:nvSpPr>
        <p:spPr>
          <a:xfrm>
            <a:off x="8363566" y="4700092"/>
            <a:ext cx="1034647" cy="307777"/>
          </a:xfrm>
          <a:prstGeom prst="rect">
            <a:avLst/>
          </a:prstGeom>
        </p:spPr>
        <p:txBody>
          <a:bodyPr wrap="square">
            <a:spAutoFit/>
          </a:bodyPr>
          <a:lstStyle/>
          <a:p>
            <a:pPr lvl="0" algn="ctr">
              <a:defRPr sz="1800" b="0" spc="0">
                <a:solidFill>
                  <a:srgbClr val="000000"/>
                </a:solidFill>
              </a:defRPr>
            </a:pPr>
            <a:r>
              <a:rPr lang="id-ID" sz="1400" dirty="0">
                <a:latin typeface="Kelson Sans" panose="02000500000000000000" pitchFamily="50" charset="0"/>
                <a:ea typeface="Lato Black" panose="020F0502020204030203" pitchFamily="34" charset="0"/>
                <a:cs typeface="Lato Black" panose="020F0502020204030203" pitchFamily="34" charset="0"/>
              </a:rPr>
              <a:t>Aurora</a:t>
            </a:r>
          </a:p>
        </p:txBody>
      </p:sp>
      <p:sp>
        <p:nvSpPr>
          <p:cNvPr id="28" name="Rectangle 27"/>
          <p:cNvSpPr/>
          <p:nvPr/>
        </p:nvSpPr>
        <p:spPr>
          <a:xfrm>
            <a:off x="5408148" y="4700092"/>
            <a:ext cx="1375703" cy="369332"/>
          </a:xfrm>
          <a:prstGeom prst="rect">
            <a:avLst/>
          </a:prstGeom>
        </p:spPr>
        <p:txBody>
          <a:bodyPr wrap="square">
            <a:spAutoFit/>
          </a:bodyPr>
          <a:lstStyle/>
          <a:p>
            <a:pPr lvl="0" algn="ctr">
              <a:defRPr sz="1800" b="0" spc="0">
                <a:solidFill>
                  <a:srgbClr val="000000"/>
                </a:solidFill>
              </a:defRPr>
            </a:pPr>
            <a:r>
              <a:rPr lang="id-ID" dirty="0">
                <a:latin typeface="Kelson Sans" panose="02000500000000000000" pitchFamily="50" charset="0"/>
                <a:ea typeface="Lato Black" panose="020F0502020204030203" pitchFamily="34" charset="0"/>
                <a:cs typeface="Lato Black" panose="020F0502020204030203" pitchFamily="34" charset="0"/>
              </a:rPr>
              <a:t>Aradea</a:t>
            </a:r>
          </a:p>
        </p:txBody>
      </p:sp>
      <p:sp>
        <p:nvSpPr>
          <p:cNvPr id="29" name="Rectangle 28"/>
          <p:cNvSpPr/>
          <p:nvPr/>
        </p:nvSpPr>
        <p:spPr>
          <a:xfrm>
            <a:off x="2793786" y="4969919"/>
            <a:ext cx="1034647" cy="276999"/>
          </a:xfrm>
          <a:prstGeom prst="rect">
            <a:avLst/>
          </a:prstGeom>
        </p:spPr>
        <p:txBody>
          <a:bodyPr wrap="square">
            <a:spAutoFit/>
          </a:bodyPr>
          <a:lstStyle/>
          <a:p>
            <a:pPr lvl="0" algn="ctr">
              <a:defRPr sz="1800" b="0" spc="0">
                <a:solidFill>
                  <a:srgbClr val="000000"/>
                </a:solidFill>
              </a:defRPr>
            </a:pPr>
            <a:r>
              <a:rPr lang="id-ID" sz="1200" dirty="0">
                <a:latin typeface="Kelson Sans" panose="02000500000000000000" pitchFamily="50" charset="0"/>
                <a:ea typeface="Lato Black" panose="020F0502020204030203" pitchFamily="34" charset="0"/>
                <a:cs typeface="Lato Black" panose="020F0502020204030203" pitchFamily="34" charset="0"/>
              </a:rPr>
              <a:t>Marketing</a:t>
            </a:r>
          </a:p>
        </p:txBody>
      </p:sp>
      <p:sp>
        <p:nvSpPr>
          <p:cNvPr id="30" name="Rectangle 29"/>
          <p:cNvSpPr/>
          <p:nvPr/>
        </p:nvSpPr>
        <p:spPr>
          <a:xfrm>
            <a:off x="8220734" y="4969920"/>
            <a:ext cx="1320310" cy="276999"/>
          </a:xfrm>
          <a:prstGeom prst="rect">
            <a:avLst/>
          </a:prstGeom>
        </p:spPr>
        <p:txBody>
          <a:bodyPr wrap="square">
            <a:spAutoFit/>
          </a:bodyPr>
          <a:lstStyle/>
          <a:p>
            <a:pPr lvl="0" algn="ctr">
              <a:defRPr sz="1800" b="0" spc="0">
                <a:solidFill>
                  <a:srgbClr val="000000"/>
                </a:solidFill>
              </a:defRPr>
            </a:pPr>
            <a:r>
              <a:rPr lang="id-ID" sz="1200" dirty="0">
                <a:latin typeface="Kelson Sans" panose="02000500000000000000" pitchFamily="50" charset="0"/>
                <a:ea typeface="Lato Black" panose="020F0502020204030203" pitchFamily="34" charset="0"/>
                <a:cs typeface="Lato Black" panose="020F0502020204030203" pitchFamily="34" charset="0"/>
              </a:rPr>
              <a:t>Commissioner</a:t>
            </a:r>
          </a:p>
        </p:txBody>
      </p:sp>
      <p:sp>
        <p:nvSpPr>
          <p:cNvPr id="31" name="Rectangle 30"/>
          <p:cNvSpPr/>
          <p:nvPr/>
        </p:nvSpPr>
        <p:spPr>
          <a:xfrm>
            <a:off x="5224583" y="4970803"/>
            <a:ext cx="1755531" cy="338554"/>
          </a:xfrm>
          <a:prstGeom prst="rect">
            <a:avLst/>
          </a:prstGeom>
        </p:spPr>
        <p:txBody>
          <a:bodyPr wrap="square">
            <a:spAutoFit/>
          </a:bodyPr>
          <a:lstStyle/>
          <a:p>
            <a:pPr lvl="0" algn="ctr">
              <a:defRPr sz="1800" b="0" spc="0">
                <a:solidFill>
                  <a:srgbClr val="000000"/>
                </a:solidFill>
              </a:defRPr>
            </a:pPr>
            <a:r>
              <a:rPr lang="id-ID" sz="1600" dirty="0">
                <a:latin typeface="Kelson Sans" panose="02000500000000000000" pitchFamily="50" charset="0"/>
                <a:ea typeface="Lato Black" panose="020F0502020204030203" pitchFamily="34" charset="0"/>
                <a:cs typeface="Lato Black" panose="020F0502020204030203" pitchFamily="34" charset="0"/>
              </a:rPr>
              <a:t>General Manager</a:t>
            </a:r>
          </a:p>
        </p:txBody>
      </p:sp>
      <p:sp>
        <p:nvSpPr>
          <p:cNvPr id="32" name="Rectangle 31"/>
          <p:cNvSpPr/>
          <p:nvPr/>
        </p:nvSpPr>
        <p:spPr>
          <a:xfrm>
            <a:off x="2393484" y="5256611"/>
            <a:ext cx="1835249" cy="715581"/>
          </a:xfrm>
          <a:prstGeom prst="rect">
            <a:avLst/>
          </a:prstGeom>
        </p:spPr>
        <p:txBody>
          <a:bodyPr wrap="square">
            <a:spAutoFit/>
          </a:bodyPr>
          <a:lstStyle/>
          <a:p>
            <a:pPr algn="ctr">
              <a:lnSpc>
                <a:spcPct val="150000"/>
              </a:lnSpc>
            </a:pPr>
            <a:r>
              <a:rPr lang="id-ID" sz="900" i="0" dirty="0">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a:t>
            </a:r>
            <a:endParaRPr lang="id-ID" sz="900" dirty="0">
              <a:latin typeface="Lato" panose="020F0502020204030203" pitchFamily="34" charset="0"/>
              <a:ea typeface="Lato" panose="020F0502020204030203" pitchFamily="34" charset="0"/>
              <a:cs typeface="Lato" panose="020F0502020204030203" pitchFamily="34" charset="0"/>
            </a:endParaRPr>
          </a:p>
        </p:txBody>
      </p:sp>
      <p:sp>
        <p:nvSpPr>
          <p:cNvPr id="33" name="Rectangle 32"/>
          <p:cNvSpPr/>
          <p:nvPr/>
        </p:nvSpPr>
        <p:spPr>
          <a:xfrm>
            <a:off x="7963264" y="5256611"/>
            <a:ext cx="1835249" cy="715581"/>
          </a:xfrm>
          <a:prstGeom prst="rect">
            <a:avLst/>
          </a:prstGeom>
        </p:spPr>
        <p:txBody>
          <a:bodyPr wrap="square">
            <a:spAutoFit/>
          </a:bodyPr>
          <a:lstStyle/>
          <a:p>
            <a:pPr algn="ctr">
              <a:lnSpc>
                <a:spcPct val="150000"/>
              </a:lnSpc>
            </a:pPr>
            <a:r>
              <a:rPr lang="id-ID" sz="900" i="0" dirty="0">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a:t>
            </a:r>
            <a:endParaRPr lang="id-ID" sz="900" dirty="0">
              <a:latin typeface="Lato" panose="020F0502020204030203" pitchFamily="34" charset="0"/>
              <a:ea typeface="Lato" panose="020F0502020204030203" pitchFamily="34" charset="0"/>
              <a:cs typeface="Lato" panose="020F0502020204030203" pitchFamily="34" charset="0"/>
            </a:endParaRPr>
          </a:p>
        </p:txBody>
      </p:sp>
      <p:sp>
        <p:nvSpPr>
          <p:cNvPr id="34" name="Rectangle 33"/>
          <p:cNvSpPr/>
          <p:nvPr/>
        </p:nvSpPr>
        <p:spPr>
          <a:xfrm>
            <a:off x="5097435" y="5309357"/>
            <a:ext cx="1997126" cy="553998"/>
          </a:xfrm>
          <a:prstGeom prst="rect">
            <a:avLst/>
          </a:prstGeom>
        </p:spPr>
        <p:txBody>
          <a:bodyPr wrap="square">
            <a:spAutoFit/>
          </a:bodyPr>
          <a:lstStyle/>
          <a:p>
            <a:pPr algn="ctr">
              <a:lnSpc>
                <a:spcPct val="150000"/>
              </a:lnSpc>
            </a:pPr>
            <a:r>
              <a:rPr lang="id-ID" sz="1000" i="0" dirty="0">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a:t>
            </a:r>
            <a:endParaRPr lang="id-ID" sz="1000" dirty="0">
              <a:latin typeface="Lato" panose="020F0502020204030203" pitchFamily="34" charset="0"/>
              <a:ea typeface="Lato" panose="020F0502020204030203" pitchFamily="34" charset="0"/>
              <a:cs typeface="Lato" panose="020F0502020204030203" pitchFamily="34" charset="0"/>
            </a:endParaRPr>
          </a:p>
        </p:txBody>
      </p:sp>
      <p:sp>
        <p:nvSpPr>
          <p:cNvPr id="2" name="Picture Placeholder 1"/>
          <p:cNvSpPr>
            <a:spLocks noGrp="1"/>
          </p:cNvSpPr>
          <p:nvPr>
            <p:ph type="pic" sz="quarter" idx="10"/>
          </p:nvPr>
        </p:nvSpPr>
        <p:spPr/>
      </p:sp>
      <p:sp>
        <p:nvSpPr>
          <p:cNvPr id="3" name="Picture Placeholder 2"/>
          <p:cNvSpPr>
            <a:spLocks noGrp="1"/>
          </p:cNvSpPr>
          <p:nvPr>
            <p:ph type="pic" sz="quarter" idx="12"/>
          </p:nvPr>
        </p:nvSpPr>
        <p:spPr/>
      </p:sp>
      <p:sp>
        <p:nvSpPr>
          <p:cNvPr id="4" name="Picture Placeholder 3"/>
          <p:cNvSpPr>
            <a:spLocks noGrp="1"/>
          </p:cNvSpPr>
          <p:nvPr>
            <p:ph type="pic" sz="quarter" idx="11"/>
          </p:nvPr>
        </p:nvSpPr>
        <p:spPr/>
      </p:sp>
    </p:spTree>
    <p:extLst>
      <p:ext uri="{BB962C8B-B14F-4D97-AF65-F5344CB8AC3E}">
        <p14:creationId xmlns:p14="http://schemas.microsoft.com/office/powerpoint/2010/main" val="2934079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p:cNvSpPr/>
          <p:nvPr/>
        </p:nvSpPr>
        <p:spPr>
          <a:xfrm>
            <a:off x="-4" y="31750"/>
            <a:ext cx="5486401" cy="6858000"/>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9" name="Rectangle 8"/>
          <p:cNvSpPr/>
          <p:nvPr/>
        </p:nvSpPr>
        <p:spPr>
          <a:xfrm>
            <a:off x="858589" y="3108734"/>
            <a:ext cx="3769217" cy="1938992"/>
          </a:xfrm>
          <a:prstGeom prst="rect">
            <a:avLst/>
          </a:prstGeom>
        </p:spPr>
        <p:txBody>
          <a:bodyPr wrap="square">
            <a:spAutoFit/>
          </a:bodyPr>
          <a:lstStyle/>
          <a:p>
            <a:pPr algn="ctr"/>
            <a:r>
              <a:rPr lang="en-US" sz="2400" dirty="0">
                <a:latin typeface="Kelson Sans" panose="02000500000000000000" pitchFamily="50" charset="0"/>
                <a:ea typeface="Lato" panose="020F0502020204030203" pitchFamily="34" charset="0"/>
                <a:cs typeface="Lato" panose="020F0502020204030203" pitchFamily="34" charset="0"/>
              </a:rPr>
              <a:t>I am blessed to have so many great things in my life - family, friends and God. All will be in my thoughts daily.</a:t>
            </a:r>
            <a:endParaRPr lang="id-ID" sz="2400" dirty="0">
              <a:latin typeface="Kelson Sans" panose="02000500000000000000" pitchFamily="50" charset="0"/>
              <a:ea typeface="Lato" panose="020F0502020204030203" pitchFamily="34" charset="0"/>
              <a:cs typeface="Lato" panose="020F0502020204030203" pitchFamily="34" charset="0"/>
            </a:endParaRPr>
          </a:p>
        </p:txBody>
      </p:sp>
      <p:sp>
        <p:nvSpPr>
          <p:cNvPr id="19" name="Freeform 18"/>
          <p:cNvSpPr/>
          <p:nvPr/>
        </p:nvSpPr>
        <p:spPr>
          <a:xfrm>
            <a:off x="2516033" y="1930514"/>
            <a:ext cx="454330" cy="498244"/>
          </a:xfrm>
          <a:custGeom>
            <a:avLst/>
            <a:gdLst/>
            <a:ahLst/>
            <a:cxnLst/>
            <a:rect l="l" t="t" r="r" b="b"/>
            <a:pathLst>
              <a:path w="60347" h="66180">
                <a:moveTo>
                  <a:pt x="52617" y="0"/>
                </a:moveTo>
                <a:lnTo>
                  <a:pt x="58789" y="3887"/>
                </a:lnTo>
                <a:cubicBezTo>
                  <a:pt x="59932" y="4649"/>
                  <a:pt x="60446" y="5582"/>
                  <a:pt x="60332" y="6687"/>
                </a:cubicBezTo>
                <a:cubicBezTo>
                  <a:pt x="60218" y="7792"/>
                  <a:pt x="59856" y="8649"/>
                  <a:pt x="59246" y="9259"/>
                </a:cubicBezTo>
                <a:cubicBezTo>
                  <a:pt x="57265" y="11697"/>
                  <a:pt x="55569" y="14669"/>
                  <a:pt x="54160" y="18174"/>
                </a:cubicBezTo>
                <a:cubicBezTo>
                  <a:pt x="52750" y="21679"/>
                  <a:pt x="51855" y="25432"/>
                  <a:pt x="51474" y="29433"/>
                </a:cubicBezTo>
                <a:cubicBezTo>
                  <a:pt x="51093" y="33433"/>
                  <a:pt x="51283" y="37567"/>
                  <a:pt x="52045" y="41834"/>
                </a:cubicBezTo>
                <a:cubicBezTo>
                  <a:pt x="52807" y="46101"/>
                  <a:pt x="54369" y="50216"/>
                  <a:pt x="56732" y="54179"/>
                </a:cubicBezTo>
                <a:cubicBezTo>
                  <a:pt x="57722" y="55779"/>
                  <a:pt x="58008" y="57208"/>
                  <a:pt x="57589" y="58465"/>
                </a:cubicBezTo>
                <a:cubicBezTo>
                  <a:pt x="57170" y="59722"/>
                  <a:pt x="56236" y="60656"/>
                  <a:pt x="54788" y="61265"/>
                </a:cubicBezTo>
                <a:lnTo>
                  <a:pt x="42215" y="66180"/>
                </a:lnTo>
                <a:cubicBezTo>
                  <a:pt x="39015" y="60770"/>
                  <a:pt x="36843" y="55074"/>
                  <a:pt x="35700" y="49092"/>
                </a:cubicBezTo>
                <a:cubicBezTo>
                  <a:pt x="34557" y="43111"/>
                  <a:pt x="34443" y="37186"/>
                  <a:pt x="35357" y="31319"/>
                </a:cubicBezTo>
                <a:cubicBezTo>
                  <a:pt x="36272" y="25451"/>
                  <a:pt x="38177" y="19831"/>
                  <a:pt x="41072" y="14459"/>
                </a:cubicBezTo>
                <a:cubicBezTo>
                  <a:pt x="43968" y="9087"/>
                  <a:pt x="47816" y="4268"/>
                  <a:pt x="52617" y="0"/>
                </a:cubicBezTo>
                <a:close/>
                <a:moveTo>
                  <a:pt x="17870" y="0"/>
                </a:moveTo>
                <a:lnTo>
                  <a:pt x="24042" y="3887"/>
                </a:lnTo>
                <a:cubicBezTo>
                  <a:pt x="25185" y="4649"/>
                  <a:pt x="25699" y="5582"/>
                  <a:pt x="25585" y="6687"/>
                </a:cubicBezTo>
                <a:cubicBezTo>
                  <a:pt x="25470" y="7792"/>
                  <a:pt x="25109" y="8649"/>
                  <a:pt x="24499" y="9259"/>
                </a:cubicBezTo>
                <a:cubicBezTo>
                  <a:pt x="22518" y="11697"/>
                  <a:pt x="20822" y="14669"/>
                  <a:pt x="19413" y="18174"/>
                </a:cubicBezTo>
                <a:cubicBezTo>
                  <a:pt x="18003" y="21679"/>
                  <a:pt x="17108" y="25432"/>
                  <a:pt x="16727" y="29433"/>
                </a:cubicBezTo>
                <a:cubicBezTo>
                  <a:pt x="16346" y="33433"/>
                  <a:pt x="16536" y="37567"/>
                  <a:pt x="17298" y="41834"/>
                </a:cubicBezTo>
                <a:cubicBezTo>
                  <a:pt x="18060" y="46101"/>
                  <a:pt x="19622" y="50216"/>
                  <a:pt x="21984" y="54179"/>
                </a:cubicBezTo>
                <a:cubicBezTo>
                  <a:pt x="22975" y="55779"/>
                  <a:pt x="23261" y="57208"/>
                  <a:pt x="22842" y="58465"/>
                </a:cubicBezTo>
                <a:cubicBezTo>
                  <a:pt x="22422" y="59722"/>
                  <a:pt x="21489" y="60656"/>
                  <a:pt x="20041" y="61265"/>
                </a:cubicBezTo>
                <a:lnTo>
                  <a:pt x="7468" y="66180"/>
                </a:lnTo>
                <a:cubicBezTo>
                  <a:pt x="4268" y="60770"/>
                  <a:pt x="2096" y="55074"/>
                  <a:pt x="953" y="49092"/>
                </a:cubicBezTo>
                <a:cubicBezTo>
                  <a:pt x="-190" y="43111"/>
                  <a:pt x="-304" y="37186"/>
                  <a:pt x="610" y="31319"/>
                </a:cubicBezTo>
                <a:cubicBezTo>
                  <a:pt x="1525" y="25451"/>
                  <a:pt x="3430" y="19831"/>
                  <a:pt x="6325" y="14459"/>
                </a:cubicBezTo>
                <a:cubicBezTo>
                  <a:pt x="9221" y="9087"/>
                  <a:pt x="13069" y="4268"/>
                  <a:pt x="17870" y="0"/>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1" name="Rectangle 20"/>
          <p:cNvSpPr/>
          <p:nvPr/>
        </p:nvSpPr>
        <p:spPr>
          <a:xfrm>
            <a:off x="7521776" y="3381255"/>
            <a:ext cx="2749147" cy="461665"/>
          </a:xfrm>
          <a:prstGeom prst="rect">
            <a:avLst/>
          </a:prstGeom>
        </p:spPr>
        <p:txBody>
          <a:bodyPr wrap="square">
            <a:spAutoFit/>
          </a:bodyPr>
          <a:lstStyle/>
          <a:p>
            <a:pPr lvl="0" algn="ctr">
              <a:defRPr sz="1800" b="0" spc="0">
                <a:solidFill>
                  <a:srgbClr val="000000"/>
                </a:solidFill>
              </a:defRPr>
            </a:pPr>
            <a:r>
              <a:rPr lang="id-ID" sz="2400" dirty="0">
                <a:latin typeface="Kelson Sans" panose="02000500000000000000" pitchFamily="50" charset="0"/>
                <a:ea typeface="Lato Black" panose="020F0502020204030203" pitchFamily="34" charset="0"/>
                <a:cs typeface="Lato Black" panose="020F0502020204030203" pitchFamily="34" charset="0"/>
              </a:rPr>
              <a:t>RAUL HENRAR</a:t>
            </a:r>
          </a:p>
        </p:txBody>
      </p:sp>
      <p:sp>
        <p:nvSpPr>
          <p:cNvPr id="22" name="Rectangle 21"/>
          <p:cNvSpPr/>
          <p:nvPr/>
        </p:nvSpPr>
        <p:spPr>
          <a:xfrm>
            <a:off x="7819042" y="3783970"/>
            <a:ext cx="2154614" cy="261610"/>
          </a:xfrm>
          <a:prstGeom prst="rect">
            <a:avLst/>
          </a:prstGeom>
        </p:spPr>
        <p:txBody>
          <a:bodyPr wrap="square">
            <a:spAutoFit/>
          </a:bodyPr>
          <a:lstStyle/>
          <a:p>
            <a:pPr lvl="0" algn="ctr">
              <a:defRPr sz="1800" b="0" spc="0">
                <a:solidFill>
                  <a:srgbClr val="000000"/>
                </a:solidFill>
              </a:defRPr>
            </a:pPr>
            <a:r>
              <a:rPr lang="id-ID" sz="1100" dirty="0">
                <a:latin typeface="Kelson Sans" panose="02000500000000000000" pitchFamily="50" charset="0"/>
                <a:ea typeface="Lato Black" panose="020F0502020204030203" pitchFamily="34" charset="0"/>
                <a:cs typeface="Lato Black" panose="020F0502020204030203" pitchFamily="34" charset="0"/>
              </a:rPr>
              <a:t>CEO Strike Company</a:t>
            </a:r>
          </a:p>
        </p:txBody>
      </p:sp>
      <p:sp>
        <p:nvSpPr>
          <p:cNvPr id="23" name="Rectangle 22"/>
          <p:cNvSpPr/>
          <p:nvPr/>
        </p:nvSpPr>
        <p:spPr>
          <a:xfrm>
            <a:off x="7585048" y="4122791"/>
            <a:ext cx="2622601" cy="507831"/>
          </a:xfrm>
          <a:prstGeom prst="rect">
            <a:avLst/>
          </a:prstGeom>
        </p:spPr>
        <p:txBody>
          <a:bodyPr wrap="square">
            <a:spAutoFit/>
          </a:bodyPr>
          <a:lstStyle/>
          <a:p>
            <a:pPr algn="ctr">
              <a:lnSpc>
                <a:spcPct val="150000"/>
              </a:lnSpc>
            </a:pPr>
            <a:r>
              <a:rPr lang="id-ID" sz="900" i="0" dirty="0">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a:t>
            </a:r>
            <a:endParaRPr lang="id-ID" sz="900" dirty="0">
              <a:latin typeface="Lato" panose="020F0502020204030203" pitchFamily="34" charset="0"/>
              <a:ea typeface="Lato" panose="020F0502020204030203" pitchFamily="34" charset="0"/>
              <a:cs typeface="Lato" panose="020F0502020204030203" pitchFamily="34" charset="0"/>
            </a:endParaRPr>
          </a:p>
        </p:txBody>
      </p:sp>
      <p:sp>
        <p:nvSpPr>
          <p:cNvPr id="24" name="Rectangle 23"/>
          <p:cNvSpPr/>
          <p:nvPr/>
        </p:nvSpPr>
        <p:spPr>
          <a:xfrm>
            <a:off x="1368625" y="874800"/>
            <a:ext cx="2749147" cy="584775"/>
          </a:xfrm>
          <a:prstGeom prst="rect">
            <a:avLst/>
          </a:prstGeom>
        </p:spPr>
        <p:txBody>
          <a:bodyPr wrap="square">
            <a:spAutoFit/>
          </a:bodyPr>
          <a:lstStyle/>
          <a:p>
            <a:pPr lvl="0" algn="ctr">
              <a:defRPr sz="1800" b="0" spc="0">
                <a:solidFill>
                  <a:srgbClr val="000000"/>
                </a:solidFill>
              </a:defRPr>
            </a:pPr>
            <a:r>
              <a:rPr lang="id-ID" sz="3200" dirty="0">
                <a:latin typeface="Kelson Sans" panose="02000500000000000000" pitchFamily="50" charset="0"/>
                <a:ea typeface="Lato Black" panose="020F0502020204030203" pitchFamily="34" charset="0"/>
                <a:cs typeface="Lato Black" panose="020F0502020204030203" pitchFamily="34" charset="0"/>
              </a:rPr>
              <a:t>CEO QUOTES</a:t>
            </a:r>
          </a:p>
        </p:txBody>
      </p:sp>
      <p:sp>
        <p:nvSpPr>
          <p:cNvPr id="2" name="Picture Placeholder 1"/>
          <p:cNvSpPr>
            <a:spLocks noGrp="1"/>
          </p:cNvSpPr>
          <p:nvPr>
            <p:ph type="pic" sz="quarter" idx="11"/>
          </p:nvPr>
        </p:nvSpPr>
        <p:spPr/>
      </p:sp>
      <p:sp>
        <p:nvSpPr>
          <p:cNvPr id="3" name="Picture Placeholder 2"/>
          <p:cNvSpPr>
            <a:spLocks noGrp="1"/>
          </p:cNvSpPr>
          <p:nvPr>
            <p:ph type="pic" sz="quarter" idx="10"/>
          </p:nvPr>
        </p:nvSpPr>
        <p:spPr/>
      </p:sp>
    </p:spTree>
    <p:extLst>
      <p:ext uri="{BB962C8B-B14F-4D97-AF65-F5344CB8AC3E}">
        <p14:creationId xmlns:p14="http://schemas.microsoft.com/office/powerpoint/2010/main" val="427108924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463701" y="625939"/>
            <a:ext cx="3264593" cy="646331"/>
          </a:xfrm>
          <a:prstGeom prst="rect">
            <a:avLst/>
          </a:prstGeom>
        </p:spPr>
        <p:txBody>
          <a:bodyPr wrap="square">
            <a:spAutoFit/>
          </a:bodyPr>
          <a:lstStyle/>
          <a:p>
            <a:pPr lvl="0" algn="ctr">
              <a:defRPr sz="1800" b="0" spc="0">
                <a:solidFill>
                  <a:srgbClr val="000000"/>
                </a:solidFill>
              </a:defRPr>
            </a:pPr>
            <a:r>
              <a:rPr lang="id-ID" sz="3600" dirty="0">
                <a:latin typeface="Kelson Sans" panose="02000500000000000000" pitchFamily="50" charset="0"/>
                <a:ea typeface="Lato Black" panose="020F0502020204030203" pitchFamily="34" charset="0"/>
                <a:cs typeface="Lato Black" panose="020F0502020204030203" pitchFamily="34" charset="0"/>
              </a:rPr>
              <a:t>WORK PROCESS</a:t>
            </a:r>
          </a:p>
        </p:txBody>
      </p:sp>
      <p:sp>
        <p:nvSpPr>
          <p:cNvPr id="14" name="Oval 13"/>
          <p:cNvSpPr/>
          <p:nvPr/>
        </p:nvSpPr>
        <p:spPr>
          <a:xfrm>
            <a:off x="1965324" y="2166033"/>
            <a:ext cx="2362200" cy="2362200"/>
          </a:xfrm>
          <a:prstGeom prst="ellipse">
            <a:avLst/>
          </a:prstGeom>
          <a:solidFill>
            <a:srgbClr val="F9F9F9">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Oval 14"/>
          <p:cNvSpPr/>
          <p:nvPr/>
        </p:nvSpPr>
        <p:spPr>
          <a:xfrm>
            <a:off x="7864475" y="2166033"/>
            <a:ext cx="2362200" cy="2362200"/>
          </a:xfrm>
          <a:prstGeom prst="ellipse">
            <a:avLst/>
          </a:prstGeom>
          <a:solidFill>
            <a:srgbClr val="F9F9F9">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Oval 15"/>
          <p:cNvSpPr/>
          <p:nvPr/>
        </p:nvSpPr>
        <p:spPr>
          <a:xfrm>
            <a:off x="4471987" y="1589769"/>
            <a:ext cx="3248024" cy="3230563"/>
          </a:xfrm>
          <a:prstGeom prst="ellipse">
            <a:avLst/>
          </a:prstGeom>
          <a:solidFill>
            <a:srgbClr val="F9F9F9">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Shape 5060"/>
          <p:cNvSpPr/>
          <p:nvPr/>
        </p:nvSpPr>
        <p:spPr>
          <a:xfrm>
            <a:off x="2837133" y="3057853"/>
            <a:ext cx="589740" cy="589892"/>
          </a:xfrm>
          <a:custGeom>
            <a:avLst/>
            <a:gdLst/>
            <a:ahLst/>
            <a:cxnLst/>
            <a:rect l="0" t="0" r="0" b="0"/>
            <a:pathLst>
              <a:path w="120000" h="120000" extrusionOk="0">
                <a:moveTo>
                  <a:pt x="59750" y="0"/>
                </a:moveTo>
                <a:lnTo>
                  <a:pt x="59750" y="0"/>
                </a:lnTo>
                <a:cubicBezTo>
                  <a:pt x="26750" y="2250"/>
                  <a:pt x="0" y="28750"/>
                  <a:pt x="0" y="62000"/>
                </a:cubicBezTo>
                <a:cubicBezTo>
                  <a:pt x="0" y="93000"/>
                  <a:pt x="26750" y="119750"/>
                  <a:pt x="59750" y="119750"/>
                </a:cubicBezTo>
                <a:cubicBezTo>
                  <a:pt x="93000" y="119750"/>
                  <a:pt x="119750" y="93000"/>
                  <a:pt x="119750" y="60000"/>
                </a:cubicBezTo>
                <a:cubicBezTo>
                  <a:pt x="119750" y="26750"/>
                  <a:pt x="90750" y="0"/>
                  <a:pt x="59750" y="0"/>
                </a:cubicBezTo>
                <a:close/>
                <a:moveTo>
                  <a:pt x="59750" y="106500"/>
                </a:moveTo>
                <a:lnTo>
                  <a:pt x="59750" y="106500"/>
                </a:lnTo>
                <a:cubicBezTo>
                  <a:pt x="35500" y="108500"/>
                  <a:pt x="13250" y="86500"/>
                  <a:pt x="13250" y="62000"/>
                </a:cubicBezTo>
                <a:cubicBezTo>
                  <a:pt x="13250" y="35500"/>
                  <a:pt x="33250" y="13250"/>
                  <a:pt x="59750" y="13250"/>
                </a:cubicBezTo>
                <a:cubicBezTo>
                  <a:pt x="84000" y="13250"/>
                  <a:pt x="106500" y="33250"/>
                  <a:pt x="106500" y="60000"/>
                </a:cubicBezTo>
                <a:cubicBezTo>
                  <a:pt x="106500" y="86500"/>
                  <a:pt x="86250" y="106500"/>
                  <a:pt x="59750" y="106500"/>
                </a:cubicBezTo>
                <a:close/>
                <a:moveTo>
                  <a:pt x="30750" y="88500"/>
                </a:moveTo>
                <a:lnTo>
                  <a:pt x="30750" y="88500"/>
                </a:lnTo>
                <a:cubicBezTo>
                  <a:pt x="30750" y="88500"/>
                  <a:pt x="59750" y="84250"/>
                  <a:pt x="70750" y="73250"/>
                </a:cubicBezTo>
                <a:cubicBezTo>
                  <a:pt x="84000" y="60000"/>
                  <a:pt x="88500" y="31000"/>
                  <a:pt x="88500" y="31000"/>
                </a:cubicBezTo>
                <a:cubicBezTo>
                  <a:pt x="88500" y="31000"/>
                  <a:pt x="59750" y="35500"/>
                  <a:pt x="46500" y="48750"/>
                </a:cubicBezTo>
                <a:cubicBezTo>
                  <a:pt x="35500" y="60000"/>
                  <a:pt x="30750" y="88500"/>
                  <a:pt x="30750" y="88500"/>
                </a:cubicBezTo>
                <a:close/>
                <a:moveTo>
                  <a:pt x="53250" y="53250"/>
                </a:moveTo>
                <a:lnTo>
                  <a:pt x="53250" y="53250"/>
                </a:lnTo>
                <a:cubicBezTo>
                  <a:pt x="59750" y="48750"/>
                  <a:pt x="68500" y="44500"/>
                  <a:pt x="77500" y="42250"/>
                </a:cubicBezTo>
                <a:cubicBezTo>
                  <a:pt x="75250" y="51000"/>
                  <a:pt x="70750" y="62000"/>
                  <a:pt x="66500" y="66500"/>
                </a:cubicBezTo>
                <a:cubicBezTo>
                  <a:pt x="62000" y="68750"/>
                  <a:pt x="57500" y="68750"/>
                  <a:pt x="53250" y="66500"/>
                </a:cubicBezTo>
                <a:cubicBezTo>
                  <a:pt x="51000" y="62000"/>
                  <a:pt x="51000" y="57750"/>
                  <a:pt x="53250" y="53250"/>
                </a:cubicBezTo>
                <a:close/>
              </a:path>
            </a:pathLst>
          </a:custGeom>
          <a:solidFill>
            <a:schemeClr val="tx1"/>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18" name="Shape 5074"/>
          <p:cNvSpPr/>
          <p:nvPr/>
        </p:nvSpPr>
        <p:spPr>
          <a:xfrm>
            <a:off x="8761545" y="3044844"/>
            <a:ext cx="568059" cy="568202"/>
          </a:xfrm>
          <a:custGeom>
            <a:avLst/>
            <a:gdLst/>
            <a:ahLst/>
            <a:cxnLst/>
            <a:rect l="0" t="0" r="0" b="0"/>
            <a:pathLst>
              <a:path w="120000" h="120000" extrusionOk="0">
                <a:moveTo>
                  <a:pt x="59869" y="2082"/>
                </a:moveTo>
                <a:lnTo>
                  <a:pt x="59869" y="2082"/>
                </a:lnTo>
                <a:cubicBezTo>
                  <a:pt x="25249" y="2082"/>
                  <a:pt x="0" y="27592"/>
                  <a:pt x="0" y="62212"/>
                </a:cubicBezTo>
                <a:cubicBezTo>
                  <a:pt x="0" y="94490"/>
                  <a:pt x="27592" y="119739"/>
                  <a:pt x="59869" y="119739"/>
                </a:cubicBezTo>
                <a:cubicBezTo>
                  <a:pt x="94490" y="119739"/>
                  <a:pt x="119739" y="92147"/>
                  <a:pt x="119739" y="59869"/>
                </a:cubicBezTo>
                <a:cubicBezTo>
                  <a:pt x="119739" y="27592"/>
                  <a:pt x="92147" y="0"/>
                  <a:pt x="59869" y="2082"/>
                </a:cubicBezTo>
                <a:close/>
                <a:moveTo>
                  <a:pt x="59869" y="9110"/>
                </a:moveTo>
                <a:lnTo>
                  <a:pt x="59869" y="9110"/>
                </a:lnTo>
                <a:cubicBezTo>
                  <a:pt x="66637" y="9110"/>
                  <a:pt x="75748" y="11453"/>
                  <a:pt x="83036" y="13796"/>
                </a:cubicBezTo>
                <a:cubicBezTo>
                  <a:pt x="75748" y="27592"/>
                  <a:pt x="75748" y="27592"/>
                  <a:pt x="75748" y="27592"/>
                </a:cubicBezTo>
                <a:cubicBezTo>
                  <a:pt x="71583" y="25249"/>
                  <a:pt x="64295" y="25249"/>
                  <a:pt x="59869" y="25249"/>
                </a:cubicBezTo>
                <a:cubicBezTo>
                  <a:pt x="52841" y="25249"/>
                  <a:pt x="48156" y="25249"/>
                  <a:pt x="43731" y="27592"/>
                </a:cubicBezTo>
                <a:cubicBezTo>
                  <a:pt x="36702" y="13796"/>
                  <a:pt x="36702" y="13796"/>
                  <a:pt x="36702" y="13796"/>
                </a:cubicBezTo>
                <a:cubicBezTo>
                  <a:pt x="43731" y="11453"/>
                  <a:pt x="50498" y="9110"/>
                  <a:pt x="59869" y="9110"/>
                </a:cubicBezTo>
                <a:close/>
                <a:moveTo>
                  <a:pt x="27592" y="76008"/>
                </a:moveTo>
                <a:lnTo>
                  <a:pt x="27592" y="76008"/>
                </a:lnTo>
                <a:cubicBezTo>
                  <a:pt x="13796" y="85119"/>
                  <a:pt x="13796" y="85119"/>
                  <a:pt x="13796" y="85119"/>
                </a:cubicBezTo>
                <a:cubicBezTo>
                  <a:pt x="9110" y="78351"/>
                  <a:pt x="9110" y="68980"/>
                  <a:pt x="9110" y="62212"/>
                </a:cubicBezTo>
                <a:cubicBezTo>
                  <a:pt x="6767" y="53101"/>
                  <a:pt x="9110" y="43470"/>
                  <a:pt x="13796" y="36702"/>
                </a:cubicBezTo>
                <a:cubicBezTo>
                  <a:pt x="27592" y="43470"/>
                  <a:pt x="27592" y="43470"/>
                  <a:pt x="27592" y="43470"/>
                </a:cubicBezTo>
                <a:cubicBezTo>
                  <a:pt x="25249" y="48156"/>
                  <a:pt x="22906" y="55184"/>
                  <a:pt x="22906" y="59869"/>
                </a:cubicBezTo>
                <a:cubicBezTo>
                  <a:pt x="22906" y="66898"/>
                  <a:pt x="25249" y="71323"/>
                  <a:pt x="27592" y="76008"/>
                </a:cubicBezTo>
                <a:close/>
                <a:moveTo>
                  <a:pt x="59869" y="112711"/>
                </a:moveTo>
                <a:lnTo>
                  <a:pt x="59869" y="112711"/>
                </a:lnTo>
                <a:cubicBezTo>
                  <a:pt x="50498" y="112711"/>
                  <a:pt x="43731" y="110629"/>
                  <a:pt x="36702" y="105943"/>
                </a:cubicBezTo>
                <a:cubicBezTo>
                  <a:pt x="43731" y="92147"/>
                  <a:pt x="43731" y="92147"/>
                  <a:pt x="43731" y="92147"/>
                </a:cubicBezTo>
                <a:cubicBezTo>
                  <a:pt x="48156" y="94490"/>
                  <a:pt x="52841" y="96832"/>
                  <a:pt x="59869" y="96832"/>
                </a:cubicBezTo>
                <a:cubicBezTo>
                  <a:pt x="64295" y="96832"/>
                  <a:pt x="71583" y="94490"/>
                  <a:pt x="75748" y="92147"/>
                </a:cubicBezTo>
                <a:cubicBezTo>
                  <a:pt x="83036" y="105943"/>
                  <a:pt x="83036" y="105943"/>
                  <a:pt x="83036" y="105943"/>
                </a:cubicBezTo>
                <a:cubicBezTo>
                  <a:pt x="75748" y="110629"/>
                  <a:pt x="69240" y="112711"/>
                  <a:pt x="59869" y="112711"/>
                </a:cubicBezTo>
                <a:close/>
                <a:moveTo>
                  <a:pt x="59869" y="89804"/>
                </a:moveTo>
                <a:lnTo>
                  <a:pt x="59869" y="89804"/>
                </a:lnTo>
                <a:cubicBezTo>
                  <a:pt x="43731" y="89804"/>
                  <a:pt x="32277" y="76008"/>
                  <a:pt x="32277" y="59869"/>
                </a:cubicBezTo>
                <a:cubicBezTo>
                  <a:pt x="32277" y="43470"/>
                  <a:pt x="43731" y="32017"/>
                  <a:pt x="59869" y="32017"/>
                </a:cubicBezTo>
                <a:cubicBezTo>
                  <a:pt x="75748" y="32017"/>
                  <a:pt x="87462" y="43470"/>
                  <a:pt x="87462" y="59869"/>
                </a:cubicBezTo>
                <a:cubicBezTo>
                  <a:pt x="87462" y="76008"/>
                  <a:pt x="75748" y="89804"/>
                  <a:pt x="59869" y="89804"/>
                </a:cubicBezTo>
                <a:close/>
                <a:moveTo>
                  <a:pt x="92147" y="76008"/>
                </a:moveTo>
                <a:lnTo>
                  <a:pt x="92147" y="76008"/>
                </a:lnTo>
                <a:cubicBezTo>
                  <a:pt x="94490" y="71323"/>
                  <a:pt x="96832" y="66898"/>
                  <a:pt x="96832" y="59869"/>
                </a:cubicBezTo>
                <a:cubicBezTo>
                  <a:pt x="96832" y="55184"/>
                  <a:pt x="94490" y="48156"/>
                  <a:pt x="92147" y="43470"/>
                </a:cubicBezTo>
                <a:cubicBezTo>
                  <a:pt x="105943" y="36702"/>
                  <a:pt x="105943" y="36702"/>
                  <a:pt x="105943" y="36702"/>
                </a:cubicBezTo>
                <a:cubicBezTo>
                  <a:pt x="108286" y="43470"/>
                  <a:pt x="110629" y="50759"/>
                  <a:pt x="110629" y="59869"/>
                </a:cubicBezTo>
                <a:cubicBezTo>
                  <a:pt x="110629" y="68980"/>
                  <a:pt x="108286" y="76008"/>
                  <a:pt x="105943" y="85119"/>
                </a:cubicBezTo>
                <a:lnTo>
                  <a:pt x="92147" y="76008"/>
                </a:lnTo>
                <a:close/>
              </a:path>
            </a:pathLst>
          </a:custGeom>
          <a:solidFill>
            <a:schemeClr val="tx1"/>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grpSp>
        <p:nvGrpSpPr>
          <p:cNvPr id="19" name="Shape 5083"/>
          <p:cNvGrpSpPr/>
          <p:nvPr/>
        </p:nvGrpSpPr>
        <p:grpSpPr>
          <a:xfrm>
            <a:off x="5811970" y="3073034"/>
            <a:ext cx="568057" cy="559531"/>
            <a:chOff x="7197121" y="8332915"/>
            <a:chExt cx="553829" cy="543285"/>
          </a:xfrm>
          <a:solidFill>
            <a:schemeClr val="tx1"/>
          </a:solidFill>
        </p:grpSpPr>
        <p:sp>
          <p:nvSpPr>
            <p:cNvPr id="20" name="Shape 5084"/>
            <p:cNvSpPr/>
            <p:nvPr/>
          </p:nvSpPr>
          <p:spPr>
            <a:xfrm>
              <a:off x="7197121" y="8332915"/>
              <a:ext cx="553829" cy="543285"/>
            </a:xfrm>
            <a:custGeom>
              <a:avLst/>
              <a:gdLst/>
              <a:ahLst/>
              <a:cxnLst/>
              <a:rect l="0" t="0" r="0" b="0"/>
              <a:pathLst>
                <a:path w="120000" h="120000" extrusionOk="0">
                  <a:moveTo>
                    <a:pt x="59999" y="0"/>
                  </a:moveTo>
                  <a:lnTo>
                    <a:pt x="59999" y="0"/>
                  </a:lnTo>
                  <a:cubicBezTo>
                    <a:pt x="27532" y="0"/>
                    <a:pt x="0" y="25960"/>
                    <a:pt x="0" y="58807"/>
                  </a:cubicBezTo>
                  <a:cubicBezTo>
                    <a:pt x="0" y="91655"/>
                    <a:pt x="27532" y="119735"/>
                    <a:pt x="59999" y="119735"/>
                  </a:cubicBezTo>
                  <a:cubicBezTo>
                    <a:pt x="92207" y="119735"/>
                    <a:pt x="119740" y="91655"/>
                    <a:pt x="119740" y="58807"/>
                  </a:cubicBezTo>
                  <a:cubicBezTo>
                    <a:pt x="119740" y="25960"/>
                    <a:pt x="92207" y="0"/>
                    <a:pt x="59999" y="0"/>
                  </a:cubicBezTo>
                  <a:close/>
                  <a:moveTo>
                    <a:pt x="59999" y="105695"/>
                  </a:moveTo>
                  <a:lnTo>
                    <a:pt x="59999" y="105695"/>
                  </a:lnTo>
                  <a:cubicBezTo>
                    <a:pt x="34545" y="105695"/>
                    <a:pt x="13766" y="84503"/>
                    <a:pt x="13766" y="58807"/>
                  </a:cubicBezTo>
                  <a:cubicBezTo>
                    <a:pt x="13766" y="32847"/>
                    <a:pt x="34545" y="11920"/>
                    <a:pt x="59999" y="11920"/>
                  </a:cubicBezTo>
                  <a:cubicBezTo>
                    <a:pt x="85194" y="11920"/>
                    <a:pt x="105974" y="32847"/>
                    <a:pt x="105974" y="58807"/>
                  </a:cubicBezTo>
                  <a:cubicBezTo>
                    <a:pt x="105974" y="84503"/>
                    <a:pt x="85194" y="105695"/>
                    <a:pt x="59999" y="105695"/>
                  </a:cubicBezTo>
                  <a:close/>
                </a:path>
              </a:pathLst>
            </a:custGeom>
            <a:grp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21" name="Shape 5085"/>
            <p:cNvSpPr/>
            <p:nvPr/>
          </p:nvSpPr>
          <p:spPr>
            <a:xfrm>
              <a:off x="7450784" y="8450839"/>
              <a:ext cx="126831" cy="261114"/>
            </a:xfrm>
            <a:custGeom>
              <a:avLst/>
              <a:gdLst/>
              <a:ahLst/>
              <a:cxnLst/>
              <a:rect l="0" t="0" r="0" b="0"/>
              <a:pathLst>
                <a:path w="120000" h="120000" extrusionOk="0">
                  <a:moveTo>
                    <a:pt x="40373" y="0"/>
                  </a:moveTo>
                  <a:lnTo>
                    <a:pt x="0" y="0"/>
                  </a:lnTo>
                  <a:lnTo>
                    <a:pt x="0" y="71891"/>
                  </a:lnTo>
                  <a:lnTo>
                    <a:pt x="99813" y="119459"/>
                  </a:lnTo>
                  <a:lnTo>
                    <a:pt x="118878" y="105405"/>
                  </a:lnTo>
                  <a:lnTo>
                    <a:pt x="40373" y="61621"/>
                  </a:lnTo>
                  <a:lnTo>
                    <a:pt x="40373" y="0"/>
                  </a:lnTo>
                </a:path>
              </a:pathLst>
            </a:custGeom>
            <a:grp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grpSp>
      <p:sp>
        <p:nvSpPr>
          <p:cNvPr id="22" name="Rectangle 21"/>
          <p:cNvSpPr/>
          <p:nvPr/>
        </p:nvSpPr>
        <p:spPr>
          <a:xfrm>
            <a:off x="5631407" y="3836867"/>
            <a:ext cx="929182" cy="338554"/>
          </a:xfrm>
          <a:prstGeom prst="rect">
            <a:avLst/>
          </a:prstGeom>
        </p:spPr>
        <p:txBody>
          <a:bodyPr wrap="square">
            <a:spAutoFit/>
          </a:bodyPr>
          <a:lstStyle/>
          <a:p>
            <a:pPr lvl="0" algn="ctr">
              <a:defRPr sz="1800" b="0" spc="0">
                <a:solidFill>
                  <a:srgbClr val="000000"/>
                </a:solidFill>
              </a:defRPr>
            </a:pPr>
            <a:r>
              <a:rPr lang="id-ID" sz="1600" dirty="0">
                <a:latin typeface="Kelson Sans" panose="02000500000000000000" pitchFamily="50" charset="0"/>
                <a:ea typeface="Lato Black" panose="020F0502020204030203" pitchFamily="34" charset="0"/>
                <a:cs typeface="Lato Black" panose="020F0502020204030203" pitchFamily="34" charset="0"/>
              </a:rPr>
              <a:t>Timing</a:t>
            </a:r>
          </a:p>
        </p:txBody>
      </p:sp>
      <p:sp>
        <p:nvSpPr>
          <p:cNvPr id="23" name="Rectangle 22"/>
          <p:cNvSpPr/>
          <p:nvPr/>
        </p:nvSpPr>
        <p:spPr>
          <a:xfrm>
            <a:off x="8580983" y="3834425"/>
            <a:ext cx="929182" cy="338554"/>
          </a:xfrm>
          <a:prstGeom prst="rect">
            <a:avLst/>
          </a:prstGeom>
        </p:spPr>
        <p:txBody>
          <a:bodyPr wrap="square">
            <a:spAutoFit/>
          </a:bodyPr>
          <a:lstStyle/>
          <a:p>
            <a:pPr lvl="0" algn="ctr">
              <a:defRPr sz="1800" b="0" spc="0">
                <a:solidFill>
                  <a:srgbClr val="000000"/>
                </a:solidFill>
              </a:defRPr>
            </a:pPr>
            <a:r>
              <a:rPr lang="id-ID" sz="1600" dirty="0">
                <a:latin typeface="Kelson Sans" panose="02000500000000000000" pitchFamily="50" charset="0"/>
                <a:ea typeface="Lato Black" panose="020F0502020204030203" pitchFamily="34" charset="0"/>
                <a:cs typeface="Lato Black" panose="020F0502020204030203" pitchFamily="34" charset="0"/>
              </a:rPr>
              <a:t>Working</a:t>
            </a:r>
          </a:p>
        </p:txBody>
      </p:sp>
      <p:sp>
        <p:nvSpPr>
          <p:cNvPr id="24" name="Rectangle 23"/>
          <p:cNvSpPr/>
          <p:nvPr/>
        </p:nvSpPr>
        <p:spPr>
          <a:xfrm>
            <a:off x="2648348" y="3831983"/>
            <a:ext cx="967309" cy="338554"/>
          </a:xfrm>
          <a:prstGeom prst="rect">
            <a:avLst/>
          </a:prstGeom>
        </p:spPr>
        <p:txBody>
          <a:bodyPr wrap="square">
            <a:spAutoFit/>
          </a:bodyPr>
          <a:lstStyle/>
          <a:p>
            <a:pPr lvl="0" algn="ctr">
              <a:defRPr sz="1800" b="0" spc="0">
                <a:solidFill>
                  <a:srgbClr val="000000"/>
                </a:solidFill>
              </a:defRPr>
            </a:pPr>
            <a:r>
              <a:rPr lang="id-ID" sz="1600" dirty="0">
                <a:latin typeface="Kelson Sans" panose="02000500000000000000" pitchFamily="50" charset="0"/>
                <a:ea typeface="Lato Black" panose="020F0502020204030203" pitchFamily="34" charset="0"/>
                <a:cs typeface="Lato Black" panose="020F0502020204030203" pitchFamily="34" charset="0"/>
              </a:rPr>
              <a:t>Location</a:t>
            </a:r>
          </a:p>
        </p:txBody>
      </p:sp>
      <p:sp>
        <p:nvSpPr>
          <p:cNvPr id="25" name="Rectangle 24"/>
          <p:cNvSpPr/>
          <p:nvPr/>
        </p:nvSpPr>
        <p:spPr>
          <a:xfrm>
            <a:off x="1965323" y="4825999"/>
            <a:ext cx="2362201" cy="923330"/>
          </a:xfrm>
          <a:prstGeom prst="rect">
            <a:avLst/>
          </a:prstGeom>
        </p:spPr>
        <p:txBody>
          <a:bodyPr wrap="square">
            <a:spAutoFit/>
          </a:bodyPr>
          <a:lstStyle/>
          <a:p>
            <a:pPr algn="ctr">
              <a:lnSpc>
                <a:spcPct val="150000"/>
              </a:lnSpc>
            </a:pPr>
            <a:r>
              <a:rPr lang="id-ID" sz="900" i="0" dirty="0">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a:t>
            </a:r>
            <a:endParaRPr lang="id-ID" sz="900" dirty="0">
              <a:latin typeface="Lato" panose="020F0502020204030203" pitchFamily="34" charset="0"/>
              <a:ea typeface="Lato" panose="020F0502020204030203" pitchFamily="34" charset="0"/>
              <a:cs typeface="Lato" panose="020F0502020204030203" pitchFamily="34" charset="0"/>
            </a:endParaRPr>
          </a:p>
        </p:txBody>
      </p:sp>
      <p:sp>
        <p:nvSpPr>
          <p:cNvPr id="26" name="Rectangle 25"/>
          <p:cNvSpPr/>
          <p:nvPr/>
        </p:nvSpPr>
        <p:spPr>
          <a:xfrm>
            <a:off x="7864474" y="4825999"/>
            <a:ext cx="2362201" cy="923330"/>
          </a:xfrm>
          <a:prstGeom prst="rect">
            <a:avLst/>
          </a:prstGeom>
        </p:spPr>
        <p:txBody>
          <a:bodyPr wrap="square">
            <a:spAutoFit/>
          </a:bodyPr>
          <a:lstStyle/>
          <a:p>
            <a:pPr algn="ctr">
              <a:lnSpc>
                <a:spcPct val="150000"/>
              </a:lnSpc>
            </a:pPr>
            <a:r>
              <a:rPr lang="id-ID" sz="900" i="0" dirty="0">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a:t>
            </a:r>
            <a:endParaRPr lang="id-ID" sz="900" dirty="0">
              <a:latin typeface="Lato" panose="020F0502020204030203" pitchFamily="34" charset="0"/>
              <a:ea typeface="Lato" panose="020F0502020204030203" pitchFamily="34" charset="0"/>
              <a:cs typeface="Lato" panose="020F0502020204030203" pitchFamily="34" charset="0"/>
            </a:endParaRPr>
          </a:p>
        </p:txBody>
      </p:sp>
      <p:sp>
        <p:nvSpPr>
          <p:cNvPr id="27" name="Rectangle 26"/>
          <p:cNvSpPr/>
          <p:nvPr/>
        </p:nvSpPr>
        <p:spPr>
          <a:xfrm>
            <a:off x="4914898" y="5007480"/>
            <a:ext cx="2362201" cy="923330"/>
          </a:xfrm>
          <a:prstGeom prst="rect">
            <a:avLst/>
          </a:prstGeom>
        </p:spPr>
        <p:txBody>
          <a:bodyPr wrap="square">
            <a:spAutoFit/>
          </a:bodyPr>
          <a:lstStyle/>
          <a:p>
            <a:pPr algn="ctr">
              <a:lnSpc>
                <a:spcPct val="150000"/>
              </a:lnSpc>
            </a:pPr>
            <a:r>
              <a:rPr lang="id-ID" sz="900" i="0" dirty="0">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a:t>
            </a:r>
            <a:endParaRPr lang="id-ID" sz="900" dirty="0">
              <a:latin typeface="Lato" panose="020F0502020204030203" pitchFamily="34" charset="0"/>
              <a:ea typeface="Lato" panose="020F0502020204030203" pitchFamily="34" charset="0"/>
              <a:cs typeface="Lato" panose="020F0502020204030203" pitchFamily="34" charset="0"/>
            </a:endParaRPr>
          </a:p>
        </p:txBody>
      </p:sp>
      <p:sp>
        <p:nvSpPr>
          <p:cNvPr id="2" name="Picture Placeholder 1"/>
          <p:cNvSpPr>
            <a:spLocks noGrp="1"/>
          </p:cNvSpPr>
          <p:nvPr>
            <p:ph type="pic" sz="quarter" idx="10"/>
          </p:nvPr>
        </p:nvSpPr>
        <p:spPr/>
      </p:sp>
      <p:sp>
        <p:nvSpPr>
          <p:cNvPr id="3" name="Picture Placeholder 2"/>
          <p:cNvSpPr>
            <a:spLocks noGrp="1"/>
          </p:cNvSpPr>
          <p:nvPr>
            <p:ph type="pic" sz="quarter" idx="12"/>
          </p:nvPr>
        </p:nvSpPr>
        <p:spPr/>
      </p:sp>
      <p:sp>
        <p:nvSpPr>
          <p:cNvPr id="4" name="Picture Placeholder 3"/>
          <p:cNvSpPr>
            <a:spLocks noGrp="1"/>
          </p:cNvSpPr>
          <p:nvPr>
            <p:ph type="pic" sz="quarter" idx="11"/>
          </p:nvPr>
        </p:nvSpPr>
        <p:spPr/>
      </p:sp>
    </p:spTree>
    <p:extLst>
      <p:ext uri="{BB962C8B-B14F-4D97-AF65-F5344CB8AC3E}">
        <p14:creationId xmlns:p14="http://schemas.microsoft.com/office/powerpoint/2010/main" val="41459400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p:cNvSpPr/>
          <p:nvPr/>
        </p:nvSpPr>
        <p:spPr>
          <a:xfrm>
            <a:off x="4559300" y="0"/>
            <a:ext cx="7632700" cy="6858000"/>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Rectangle 17"/>
          <p:cNvSpPr/>
          <p:nvPr/>
        </p:nvSpPr>
        <p:spPr>
          <a:xfrm>
            <a:off x="837506" y="2782669"/>
            <a:ext cx="2034535" cy="1200329"/>
          </a:xfrm>
          <a:prstGeom prst="rect">
            <a:avLst/>
          </a:prstGeom>
        </p:spPr>
        <p:txBody>
          <a:bodyPr wrap="square">
            <a:spAutoFit/>
          </a:bodyPr>
          <a:lstStyle/>
          <a:p>
            <a:pPr lvl="0">
              <a:defRPr sz="1800" b="0" spc="0">
                <a:solidFill>
                  <a:srgbClr val="000000"/>
                </a:solidFill>
              </a:defRPr>
            </a:pPr>
            <a:r>
              <a:rPr lang="id-ID" sz="3600" dirty="0">
                <a:latin typeface="Kelson Sans" panose="02000500000000000000" pitchFamily="50" charset="0"/>
                <a:ea typeface="Lato Black" panose="020F0502020204030203" pitchFamily="34" charset="0"/>
                <a:cs typeface="Lato Black" panose="020F0502020204030203" pitchFamily="34" charset="0"/>
              </a:rPr>
              <a:t>WORK PROCESS</a:t>
            </a:r>
          </a:p>
        </p:txBody>
      </p:sp>
      <p:sp>
        <p:nvSpPr>
          <p:cNvPr id="19" name="Rectangle 18"/>
          <p:cNvSpPr/>
          <p:nvPr/>
        </p:nvSpPr>
        <p:spPr>
          <a:xfrm>
            <a:off x="837506" y="4071134"/>
            <a:ext cx="2810569" cy="715581"/>
          </a:xfrm>
          <a:prstGeom prst="rect">
            <a:avLst/>
          </a:prstGeom>
        </p:spPr>
        <p:txBody>
          <a:bodyPr wrap="square">
            <a:spAutoFit/>
          </a:bodyPr>
          <a:lstStyle/>
          <a:p>
            <a:pPr>
              <a:lnSpc>
                <a:spcPct val="150000"/>
              </a:lnSpc>
            </a:pPr>
            <a:r>
              <a:rPr lang="id-ID" sz="900" i="0" dirty="0">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a:t>
            </a:r>
            <a:endParaRPr lang="id-ID" sz="900" dirty="0">
              <a:latin typeface="Lato" panose="020F0502020204030203" pitchFamily="34" charset="0"/>
              <a:ea typeface="Lato" panose="020F0502020204030203" pitchFamily="34" charset="0"/>
              <a:cs typeface="Lato" panose="020F0502020204030203" pitchFamily="34" charset="0"/>
            </a:endParaRPr>
          </a:p>
        </p:txBody>
      </p:sp>
      <p:sp>
        <p:nvSpPr>
          <p:cNvPr id="20" name="Rectangle 19"/>
          <p:cNvSpPr/>
          <p:nvPr/>
        </p:nvSpPr>
        <p:spPr>
          <a:xfrm>
            <a:off x="7289529" y="3166260"/>
            <a:ext cx="3215212" cy="715581"/>
          </a:xfrm>
          <a:prstGeom prst="rect">
            <a:avLst/>
          </a:prstGeom>
        </p:spPr>
        <p:txBody>
          <a:bodyPr wrap="square">
            <a:spAutoFit/>
          </a:bodyPr>
          <a:lstStyle/>
          <a:p>
            <a:pPr algn="just">
              <a:lnSpc>
                <a:spcPct val="150000"/>
              </a:lnSpc>
            </a:pPr>
            <a:r>
              <a:rPr lang="id-ID" sz="900" i="0" dirty="0">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a:t>
            </a:r>
            <a:endParaRPr lang="id-ID" sz="900" dirty="0">
              <a:latin typeface="Lato" panose="020F0502020204030203" pitchFamily="34" charset="0"/>
              <a:ea typeface="Lato" panose="020F0502020204030203" pitchFamily="34" charset="0"/>
              <a:cs typeface="Lato" panose="020F0502020204030203" pitchFamily="34" charset="0"/>
            </a:endParaRPr>
          </a:p>
        </p:txBody>
      </p:sp>
      <p:sp>
        <p:nvSpPr>
          <p:cNvPr id="21" name="Rectangle 20"/>
          <p:cNvSpPr/>
          <p:nvPr/>
        </p:nvSpPr>
        <p:spPr>
          <a:xfrm>
            <a:off x="8164481" y="4504523"/>
            <a:ext cx="3215212" cy="715581"/>
          </a:xfrm>
          <a:prstGeom prst="rect">
            <a:avLst/>
          </a:prstGeom>
        </p:spPr>
        <p:txBody>
          <a:bodyPr wrap="square">
            <a:spAutoFit/>
          </a:bodyPr>
          <a:lstStyle/>
          <a:p>
            <a:pPr algn="just">
              <a:lnSpc>
                <a:spcPct val="150000"/>
              </a:lnSpc>
            </a:pPr>
            <a:r>
              <a:rPr lang="id-ID" sz="900" i="0" dirty="0">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a:t>
            </a:r>
            <a:endParaRPr lang="id-ID" sz="900" dirty="0">
              <a:latin typeface="Lato" panose="020F0502020204030203" pitchFamily="34" charset="0"/>
              <a:ea typeface="Lato" panose="020F0502020204030203" pitchFamily="34" charset="0"/>
              <a:cs typeface="Lato" panose="020F0502020204030203" pitchFamily="34" charset="0"/>
            </a:endParaRPr>
          </a:p>
        </p:txBody>
      </p:sp>
      <p:sp>
        <p:nvSpPr>
          <p:cNvPr id="22" name="Rectangle 21"/>
          <p:cNvSpPr/>
          <p:nvPr/>
        </p:nvSpPr>
        <p:spPr>
          <a:xfrm>
            <a:off x="6378548" y="1903595"/>
            <a:ext cx="3215212" cy="715581"/>
          </a:xfrm>
          <a:prstGeom prst="rect">
            <a:avLst/>
          </a:prstGeom>
        </p:spPr>
        <p:txBody>
          <a:bodyPr wrap="square">
            <a:spAutoFit/>
          </a:bodyPr>
          <a:lstStyle/>
          <a:p>
            <a:pPr algn="just">
              <a:lnSpc>
                <a:spcPct val="150000"/>
              </a:lnSpc>
            </a:pPr>
            <a:r>
              <a:rPr lang="id-ID" sz="900" i="0" dirty="0">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a:t>
            </a:r>
            <a:endParaRPr lang="id-ID" sz="900" dirty="0">
              <a:latin typeface="Lato" panose="020F0502020204030203" pitchFamily="34" charset="0"/>
              <a:ea typeface="Lato" panose="020F0502020204030203" pitchFamily="34" charset="0"/>
              <a:cs typeface="Lato" panose="020F0502020204030203" pitchFamily="34" charset="0"/>
            </a:endParaRPr>
          </a:p>
        </p:txBody>
      </p:sp>
      <p:grpSp>
        <p:nvGrpSpPr>
          <p:cNvPr id="29" name="Group 28"/>
          <p:cNvGrpSpPr/>
          <p:nvPr/>
        </p:nvGrpSpPr>
        <p:grpSpPr>
          <a:xfrm>
            <a:off x="5229225" y="1774552"/>
            <a:ext cx="866775" cy="866775"/>
            <a:chOff x="5229225" y="1774552"/>
            <a:chExt cx="866775" cy="866775"/>
          </a:xfrm>
        </p:grpSpPr>
        <p:sp>
          <p:nvSpPr>
            <p:cNvPr id="23" name="Oval 22"/>
            <p:cNvSpPr/>
            <p:nvPr/>
          </p:nvSpPr>
          <p:spPr>
            <a:xfrm>
              <a:off x="5229225" y="1774552"/>
              <a:ext cx="866775" cy="866775"/>
            </a:xfrm>
            <a:prstGeom prst="ellipse">
              <a:avLst/>
            </a:prstGeom>
            <a:solidFill>
              <a:srgbClr val="F9F9F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Rectangle 25"/>
            <p:cNvSpPr/>
            <p:nvPr/>
          </p:nvSpPr>
          <p:spPr>
            <a:xfrm>
              <a:off x="5297760" y="1884773"/>
              <a:ext cx="729703" cy="646331"/>
            </a:xfrm>
            <a:prstGeom prst="rect">
              <a:avLst/>
            </a:prstGeom>
          </p:spPr>
          <p:txBody>
            <a:bodyPr wrap="square">
              <a:spAutoFit/>
            </a:bodyPr>
            <a:lstStyle/>
            <a:p>
              <a:pPr lvl="0" algn="ctr">
                <a:defRPr sz="1800" b="0" spc="0">
                  <a:solidFill>
                    <a:srgbClr val="000000"/>
                  </a:solidFill>
                </a:defRPr>
              </a:pPr>
              <a:r>
                <a:rPr lang="id-ID" sz="3600" dirty="0">
                  <a:latin typeface="Kelson Sans" panose="02000500000000000000" pitchFamily="50" charset="0"/>
                  <a:ea typeface="Lato Black" panose="020F0502020204030203" pitchFamily="34" charset="0"/>
                  <a:cs typeface="Lato Black" panose="020F0502020204030203" pitchFamily="34" charset="0"/>
                </a:rPr>
                <a:t>01</a:t>
              </a:r>
            </a:p>
          </p:txBody>
        </p:sp>
      </p:grpSp>
      <p:grpSp>
        <p:nvGrpSpPr>
          <p:cNvPr id="30" name="Group 29"/>
          <p:cNvGrpSpPr/>
          <p:nvPr/>
        </p:nvGrpSpPr>
        <p:grpSpPr>
          <a:xfrm>
            <a:off x="6137668" y="3101739"/>
            <a:ext cx="866775" cy="866775"/>
            <a:chOff x="6137668" y="3101739"/>
            <a:chExt cx="866775" cy="866775"/>
          </a:xfrm>
        </p:grpSpPr>
        <p:sp>
          <p:nvSpPr>
            <p:cNvPr id="24" name="Oval 23"/>
            <p:cNvSpPr/>
            <p:nvPr/>
          </p:nvSpPr>
          <p:spPr>
            <a:xfrm>
              <a:off x="6137668" y="3101739"/>
              <a:ext cx="866775" cy="866775"/>
            </a:xfrm>
            <a:prstGeom prst="ellipse">
              <a:avLst/>
            </a:prstGeom>
            <a:solidFill>
              <a:srgbClr val="F9F9F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7" name="Rectangle 26"/>
            <p:cNvSpPr/>
            <p:nvPr/>
          </p:nvSpPr>
          <p:spPr>
            <a:xfrm>
              <a:off x="6207672" y="3200884"/>
              <a:ext cx="729703" cy="646331"/>
            </a:xfrm>
            <a:prstGeom prst="rect">
              <a:avLst/>
            </a:prstGeom>
          </p:spPr>
          <p:txBody>
            <a:bodyPr wrap="square">
              <a:spAutoFit/>
            </a:bodyPr>
            <a:lstStyle/>
            <a:p>
              <a:pPr lvl="0" algn="ctr">
                <a:defRPr sz="1800" b="0" spc="0">
                  <a:solidFill>
                    <a:srgbClr val="000000"/>
                  </a:solidFill>
                </a:defRPr>
              </a:pPr>
              <a:r>
                <a:rPr lang="id-ID" sz="3600" dirty="0">
                  <a:latin typeface="Kelson Sans" panose="02000500000000000000" pitchFamily="50" charset="0"/>
                  <a:ea typeface="Lato Black" panose="020F0502020204030203" pitchFamily="34" charset="0"/>
                  <a:cs typeface="Lato Black" panose="020F0502020204030203" pitchFamily="34" charset="0"/>
                </a:rPr>
                <a:t>02</a:t>
              </a:r>
            </a:p>
          </p:txBody>
        </p:sp>
      </p:grpSp>
      <p:grpSp>
        <p:nvGrpSpPr>
          <p:cNvPr id="31" name="Group 30"/>
          <p:cNvGrpSpPr/>
          <p:nvPr/>
        </p:nvGrpSpPr>
        <p:grpSpPr>
          <a:xfrm>
            <a:off x="7046111" y="4428926"/>
            <a:ext cx="866775" cy="866775"/>
            <a:chOff x="7046111" y="4428926"/>
            <a:chExt cx="866775" cy="866775"/>
          </a:xfrm>
        </p:grpSpPr>
        <p:sp>
          <p:nvSpPr>
            <p:cNvPr id="25" name="Oval 24"/>
            <p:cNvSpPr/>
            <p:nvPr/>
          </p:nvSpPr>
          <p:spPr>
            <a:xfrm>
              <a:off x="7046111" y="4428926"/>
              <a:ext cx="866775" cy="866775"/>
            </a:xfrm>
            <a:prstGeom prst="ellipse">
              <a:avLst/>
            </a:prstGeom>
            <a:solidFill>
              <a:srgbClr val="F9F9F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8" name="Rectangle 27"/>
            <p:cNvSpPr/>
            <p:nvPr/>
          </p:nvSpPr>
          <p:spPr>
            <a:xfrm>
              <a:off x="7117584" y="4516995"/>
              <a:ext cx="729703" cy="646331"/>
            </a:xfrm>
            <a:prstGeom prst="rect">
              <a:avLst/>
            </a:prstGeom>
          </p:spPr>
          <p:txBody>
            <a:bodyPr wrap="square">
              <a:spAutoFit/>
            </a:bodyPr>
            <a:lstStyle/>
            <a:p>
              <a:pPr lvl="0" algn="ctr">
                <a:defRPr sz="1800" b="0" spc="0">
                  <a:solidFill>
                    <a:srgbClr val="000000"/>
                  </a:solidFill>
                </a:defRPr>
              </a:pPr>
              <a:r>
                <a:rPr lang="id-ID" sz="3600" dirty="0">
                  <a:latin typeface="Kelson Sans" panose="02000500000000000000" pitchFamily="50" charset="0"/>
                  <a:ea typeface="Lato Black" panose="020F0502020204030203" pitchFamily="34" charset="0"/>
                  <a:cs typeface="Lato Black" panose="020F0502020204030203" pitchFamily="34" charset="0"/>
                </a:rPr>
                <a:t>03</a:t>
              </a:r>
            </a:p>
          </p:txBody>
        </p:sp>
      </p:grpSp>
      <p:sp>
        <p:nvSpPr>
          <p:cNvPr id="32" name="Rectangle 31"/>
          <p:cNvSpPr/>
          <p:nvPr/>
        </p:nvSpPr>
        <p:spPr>
          <a:xfrm>
            <a:off x="7289528" y="2930293"/>
            <a:ext cx="929182" cy="338554"/>
          </a:xfrm>
          <a:prstGeom prst="rect">
            <a:avLst/>
          </a:prstGeom>
        </p:spPr>
        <p:txBody>
          <a:bodyPr wrap="square">
            <a:spAutoFit/>
          </a:bodyPr>
          <a:lstStyle/>
          <a:p>
            <a:pPr lvl="0">
              <a:defRPr sz="1800" b="0" spc="0">
                <a:solidFill>
                  <a:srgbClr val="000000"/>
                </a:solidFill>
              </a:defRPr>
            </a:pPr>
            <a:r>
              <a:rPr lang="id-ID" sz="1600" dirty="0">
                <a:latin typeface="Kelson Sans" panose="02000500000000000000" pitchFamily="50" charset="0"/>
                <a:ea typeface="Lato Black" panose="020F0502020204030203" pitchFamily="34" charset="0"/>
                <a:cs typeface="Lato Black" panose="020F0502020204030203" pitchFamily="34" charset="0"/>
              </a:rPr>
              <a:t>Timing</a:t>
            </a:r>
          </a:p>
        </p:txBody>
      </p:sp>
      <p:sp>
        <p:nvSpPr>
          <p:cNvPr id="33" name="Rectangle 32"/>
          <p:cNvSpPr/>
          <p:nvPr/>
        </p:nvSpPr>
        <p:spPr>
          <a:xfrm>
            <a:off x="8164480" y="4259648"/>
            <a:ext cx="929182" cy="338554"/>
          </a:xfrm>
          <a:prstGeom prst="rect">
            <a:avLst/>
          </a:prstGeom>
        </p:spPr>
        <p:txBody>
          <a:bodyPr wrap="square">
            <a:spAutoFit/>
          </a:bodyPr>
          <a:lstStyle/>
          <a:p>
            <a:pPr lvl="0" algn="ctr">
              <a:defRPr sz="1800" b="0" spc="0">
                <a:solidFill>
                  <a:srgbClr val="000000"/>
                </a:solidFill>
              </a:defRPr>
            </a:pPr>
            <a:r>
              <a:rPr lang="id-ID" sz="1600" dirty="0">
                <a:latin typeface="Kelson Sans" panose="02000500000000000000" pitchFamily="50" charset="0"/>
                <a:ea typeface="Lato Black" panose="020F0502020204030203" pitchFamily="34" charset="0"/>
                <a:cs typeface="Lato Black" panose="020F0502020204030203" pitchFamily="34" charset="0"/>
              </a:rPr>
              <a:t>Working</a:t>
            </a:r>
          </a:p>
        </p:txBody>
      </p:sp>
      <p:sp>
        <p:nvSpPr>
          <p:cNvPr id="34" name="Rectangle 33"/>
          <p:cNvSpPr/>
          <p:nvPr/>
        </p:nvSpPr>
        <p:spPr>
          <a:xfrm>
            <a:off x="6359273" y="1646933"/>
            <a:ext cx="967309" cy="338554"/>
          </a:xfrm>
          <a:prstGeom prst="rect">
            <a:avLst/>
          </a:prstGeom>
        </p:spPr>
        <p:txBody>
          <a:bodyPr wrap="square">
            <a:spAutoFit/>
          </a:bodyPr>
          <a:lstStyle/>
          <a:p>
            <a:pPr lvl="0">
              <a:defRPr sz="1800" b="0" spc="0">
                <a:solidFill>
                  <a:srgbClr val="000000"/>
                </a:solidFill>
              </a:defRPr>
            </a:pPr>
            <a:r>
              <a:rPr lang="id-ID" sz="1600" dirty="0">
                <a:latin typeface="Kelson Sans" panose="02000500000000000000" pitchFamily="50" charset="0"/>
                <a:ea typeface="Lato Black" panose="020F0502020204030203" pitchFamily="34" charset="0"/>
                <a:cs typeface="Lato Black" panose="020F0502020204030203" pitchFamily="34" charset="0"/>
              </a:rPr>
              <a:t>Location</a:t>
            </a: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68192913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8199829" y="5077626"/>
            <a:ext cx="3504491" cy="1131079"/>
          </a:xfrm>
          <a:prstGeom prst="rect">
            <a:avLst/>
          </a:prstGeom>
        </p:spPr>
        <p:txBody>
          <a:bodyPr wrap="square">
            <a:spAutoFit/>
          </a:bodyPr>
          <a:lstStyle/>
          <a:p>
            <a:pPr algn="just">
              <a:lnSpc>
                <a:spcPct val="150000"/>
              </a:lnSpc>
            </a:pPr>
            <a:r>
              <a:rPr lang="id-ID" sz="900" i="0" dirty="0">
                <a:solidFill>
                  <a:srgbClr val="141318"/>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 eget in</a:t>
            </a:r>
            <a:endParaRPr lang="id-ID" sz="900" dirty="0">
              <a:solidFill>
                <a:srgbClr val="141318"/>
              </a:solidFill>
              <a:latin typeface="Lato" panose="020F0502020204030203" pitchFamily="34" charset="0"/>
              <a:ea typeface="Lato" panose="020F0502020204030203" pitchFamily="34" charset="0"/>
              <a:cs typeface="Lato" panose="020F0502020204030203" pitchFamily="34" charset="0"/>
            </a:endParaRPr>
          </a:p>
        </p:txBody>
      </p:sp>
      <p:sp>
        <p:nvSpPr>
          <p:cNvPr id="14" name="Subtitle 2"/>
          <p:cNvSpPr txBox="1">
            <a:spLocks/>
          </p:cNvSpPr>
          <p:nvPr/>
        </p:nvSpPr>
        <p:spPr>
          <a:xfrm>
            <a:off x="4413250" y="863622"/>
            <a:ext cx="1780521" cy="854795"/>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sz="3200" dirty="0">
                <a:solidFill>
                  <a:srgbClr val="141318"/>
                </a:solidFill>
                <a:latin typeface="Kelson Sans" panose="02000500000000000000" pitchFamily="50" charset="0"/>
                <a:ea typeface="Lato" panose="020F0502020204030203" pitchFamily="34" charset="0"/>
                <a:cs typeface="Lato" panose="020F0502020204030203" pitchFamily="34" charset="0"/>
              </a:rPr>
              <a:t>GALLERY SECTION</a:t>
            </a:r>
          </a:p>
        </p:txBody>
      </p:sp>
      <p:sp>
        <p:nvSpPr>
          <p:cNvPr id="15" name="Rectangle 14"/>
          <p:cNvSpPr/>
          <p:nvPr/>
        </p:nvSpPr>
        <p:spPr>
          <a:xfrm>
            <a:off x="816956" y="5285374"/>
            <a:ext cx="2548544" cy="715581"/>
          </a:xfrm>
          <a:prstGeom prst="rect">
            <a:avLst/>
          </a:prstGeom>
        </p:spPr>
        <p:txBody>
          <a:bodyPr wrap="square">
            <a:spAutoFit/>
          </a:bodyPr>
          <a:lstStyle/>
          <a:p>
            <a:pPr algn="r">
              <a:lnSpc>
                <a:spcPct val="150000"/>
              </a:lnSpc>
            </a:pPr>
            <a:r>
              <a:rPr lang="id-ID" sz="900" i="0" dirty="0">
                <a:solidFill>
                  <a:srgbClr val="141318"/>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a:t>
            </a:r>
            <a:endParaRPr lang="id-ID" sz="900" dirty="0">
              <a:solidFill>
                <a:srgbClr val="141318"/>
              </a:solidFill>
              <a:latin typeface="Lato" panose="020F0502020204030203" pitchFamily="34" charset="0"/>
              <a:ea typeface="Lato" panose="020F0502020204030203" pitchFamily="34" charset="0"/>
              <a:cs typeface="Lato" panose="020F0502020204030203" pitchFamily="34" charset="0"/>
            </a:endParaRP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2"/>
          </p:nvPr>
        </p:nvSpPr>
        <p:spPr/>
      </p:sp>
    </p:spTree>
    <p:extLst>
      <p:ext uri="{BB962C8B-B14F-4D97-AF65-F5344CB8AC3E}">
        <p14:creationId xmlns:p14="http://schemas.microsoft.com/office/powerpoint/2010/main" val="280560331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ubtitle 2"/>
          <p:cNvSpPr txBox="1">
            <a:spLocks/>
          </p:cNvSpPr>
          <p:nvPr/>
        </p:nvSpPr>
        <p:spPr>
          <a:xfrm>
            <a:off x="3342098" y="1481931"/>
            <a:ext cx="1682750" cy="1000012"/>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sz="3200" dirty="0">
                <a:solidFill>
                  <a:srgbClr val="141318"/>
                </a:solidFill>
                <a:latin typeface="Kelson Sans" panose="02000500000000000000" pitchFamily="50" charset="0"/>
                <a:ea typeface="Lato" panose="020F0502020204030203" pitchFamily="34" charset="0"/>
                <a:cs typeface="Lato" panose="020F0502020204030203" pitchFamily="34" charset="0"/>
              </a:rPr>
              <a:t>GALLERY SECTION</a:t>
            </a:r>
          </a:p>
        </p:txBody>
      </p:sp>
      <p:sp>
        <p:nvSpPr>
          <p:cNvPr id="20" name="Rectangle 19"/>
          <p:cNvSpPr/>
          <p:nvPr/>
        </p:nvSpPr>
        <p:spPr>
          <a:xfrm>
            <a:off x="3558161" y="4032597"/>
            <a:ext cx="4236011" cy="1131079"/>
          </a:xfrm>
          <a:prstGeom prst="rect">
            <a:avLst/>
          </a:prstGeom>
        </p:spPr>
        <p:txBody>
          <a:bodyPr wrap="square">
            <a:spAutoFit/>
          </a:bodyPr>
          <a:lstStyle/>
          <a:p>
            <a:pPr algn="just">
              <a:lnSpc>
                <a:spcPct val="150000"/>
              </a:lnSpc>
            </a:pPr>
            <a:r>
              <a:rPr lang="id-ID" sz="900" i="0" dirty="0">
                <a:solidFill>
                  <a:srgbClr val="141318"/>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 eget </a:t>
            </a:r>
            <a:r>
              <a:rPr lang="id-ID" sz="900" dirty="0">
                <a:solidFill>
                  <a:srgbClr val="141318"/>
                </a:solidFill>
                <a:latin typeface="Lato" panose="020F0502020204030203" pitchFamily="34" charset="0"/>
                <a:ea typeface="Lato" panose="020F0502020204030203" pitchFamily="34" charset="0"/>
                <a:cs typeface="Lato" panose="020F0502020204030203" pitchFamily="34" charset="0"/>
              </a:rPr>
              <a:t>in nam suspendisse, tincidunt eget ante tincidunt, eros in auctor fringilla praesent at diam. In et quam </a:t>
            </a: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Tree>
    <p:extLst>
      <p:ext uri="{BB962C8B-B14F-4D97-AF65-F5344CB8AC3E}">
        <p14:creationId xmlns:p14="http://schemas.microsoft.com/office/powerpoint/2010/main" val="211915102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ubtitle 2"/>
          <p:cNvSpPr txBox="1">
            <a:spLocks/>
          </p:cNvSpPr>
          <p:nvPr/>
        </p:nvSpPr>
        <p:spPr>
          <a:xfrm>
            <a:off x="4214488" y="3351371"/>
            <a:ext cx="1682750" cy="1000012"/>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sz="3200" dirty="0">
                <a:solidFill>
                  <a:srgbClr val="141318"/>
                </a:solidFill>
                <a:latin typeface="Kelson Sans" panose="02000500000000000000" pitchFamily="50" charset="0"/>
                <a:ea typeface="Lato" panose="020F0502020204030203" pitchFamily="34" charset="0"/>
                <a:cs typeface="Lato" panose="020F0502020204030203" pitchFamily="34" charset="0"/>
              </a:rPr>
              <a:t>GALLERY SECTION</a:t>
            </a:r>
          </a:p>
        </p:txBody>
      </p:sp>
      <p:sp>
        <p:nvSpPr>
          <p:cNvPr id="18" name="Rectangle 17"/>
          <p:cNvSpPr/>
          <p:nvPr/>
        </p:nvSpPr>
        <p:spPr>
          <a:xfrm>
            <a:off x="819852" y="749466"/>
            <a:ext cx="4236011" cy="1131079"/>
          </a:xfrm>
          <a:prstGeom prst="rect">
            <a:avLst/>
          </a:prstGeom>
        </p:spPr>
        <p:txBody>
          <a:bodyPr wrap="square">
            <a:spAutoFit/>
          </a:bodyPr>
          <a:lstStyle/>
          <a:p>
            <a:pPr algn="just">
              <a:lnSpc>
                <a:spcPct val="150000"/>
              </a:lnSpc>
            </a:pPr>
            <a:r>
              <a:rPr lang="id-ID" sz="900" i="0" dirty="0">
                <a:solidFill>
                  <a:srgbClr val="141318"/>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 eget </a:t>
            </a:r>
            <a:r>
              <a:rPr lang="id-ID" sz="900" dirty="0">
                <a:solidFill>
                  <a:srgbClr val="141318"/>
                </a:solidFill>
                <a:latin typeface="Lato" panose="020F0502020204030203" pitchFamily="34" charset="0"/>
                <a:ea typeface="Lato" panose="020F0502020204030203" pitchFamily="34" charset="0"/>
                <a:cs typeface="Lato" panose="020F0502020204030203" pitchFamily="34" charset="0"/>
              </a:rPr>
              <a:t>in nam suspendisse, tincidunt eget ante tincidunt, eros in auctor fringilla praesent at diam. In et quam </a:t>
            </a:r>
          </a:p>
        </p:txBody>
      </p:sp>
      <p:sp>
        <p:nvSpPr>
          <p:cNvPr id="19" name="Rectangle 18"/>
          <p:cNvSpPr/>
          <p:nvPr/>
        </p:nvSpPr>
        <p:spPr>
          <a:xfrm>
            <a:off x="7609299" y="4699000"/>
            <a:ext cx="3313612" cy="923330"/>
          </a:xfrm>
          <a:prstGeom prst="rect">
            <a:avLst/>
          </a:prstGeom>
        </p:spPr>
        <p:txBody>
          <a:bodyPr wrap="square">
            <a:spAutoFit/>
          </a:bodyPr>
          <a:lstStyle/>
          <a:p>
            <a:pPr algn="just">
              <a:lnSpc>
                <a:spcPct val="150000"/>
              </a:lnSpc>
            </a:pPr>
            <a:r>
              <a:rPr lang="id-ID" sz="900" i="0" dirty="0">
                <a:solidFill>
                  <a:srgbClr val="141318"/>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a:t>
            </a:r>
            <a:endParaRPr lang="id-ID" sz="900" dirty="0">
              <a:solidFill>
                <a:srgbClr val="141318"/>
              </a:solidFill>
              <a:latin typeface="Lato" panose="020F0502020204030203" pitchFamily="34" charset="0"/>
              <a:ea typeface="Lato" panose="020F0502020204030203" pitchFamily="34" charset="0"/>
              <a:cs typeface="Lato" panose="020F0502020204030203" pitchFamily="34" charset="0"/>
            </a:endParaRPr>
          </a:p>
        </p:txBody>
      </p:sp>
      <p:sp>
        <p:nvSpPr>
          <p:cNvPr id="2" name="Picture Placeholder 1"/>
          <p:cNvSpPr>
            <a:spLocks noGrp="1"/>
          </p:cNvSpPr>
          <p:nvPr>
            <p:ph type="pic" sz="quarter" idx="11"/>
          </p:nvPr>
        </p:nvSpPr>
        <p:spPr/>
      </p:sp>
      <p:sp>
        <p:nvSpPr>
          <p:cNvPr id="3" name="Picture Placeholder 2"/>
          <p:cNvSpPr>
            <a:spLocks noGrp="1"/>
          </p:cNvSpPr>
          <p:nvPr>
            <p:ph type="pic" sz="quarter" idx="12"/>
          </p:nvPr>
        </p:nvSpPr>
        <p:spPr/>
      </p:sp>
    </p:spTree>
    <p:extLst>
      <p:ext uri="{BB962C8B-B14F-4D97-AF65-F5344CB8AC3E}">
        <p14:creationId xmlns:p14="http://schemas.microsoft.com/office/powerpoint/2010/main" val="171611977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2"/>
          <p:cNvSpPr txBox="1">
            <a:spLocks/>
          </p:cNvSpPr>
          <p:nvPr/>
        </p:nvSpPr>
        <p:spPr>
          <a:xfrm>
            <a:off x="809437" y="2400278"/>
            <a:ext cx="1682750" cy="1000012"/>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sz="3200" dirty="0">
                <a:solidFill>
                  <a:srgbClr val="141318"/>
                </a:solidFill>
                <a:latin typeface="Kelson Sans" panose="02000500000000000000" pitchFamily="50" charset="0"/>
                <a:ea typeface="Lato" panose="020F0502020204030203" pitchFamily="34" charset="0"/>
                <a:cs typeface="Lato" panose="020F0502020204030203" pitchFamily="34" charset="0"/>
              </a:rPr>
              <a:t>GALLERY SECTION</a:t>
            </a:r>
          </a:p>
        </p:txBody>
      </p:sp>
      <p:sp>
        <p:nvSpPr>
          <p:cNvPr id="6" name="Rectangle 5"/>
          <p:cNvSpPr/>
          <p:nvPr/>
        </p:nvSpPr>
        <p:spPr>
          <a:xfrm>
            <a:off x="809437" y="3640712"/>
            <a:ext cx="3287321" cy="923330"/>
          </a:xfrm>
          <a:prstGeom prst="rect">
            <a:avLst/>
          </a:prstGeom>
        </p:spPr>
        <p:txBody>
          <a:bodyPr wrap="square">
            <a:spAutoFit/>
          </a:bodyPr>
          <a:lstStyle/>
          <a:p>
            <a:pPr algn="just">
              <a:lnSpc>
                <a:spcPct val="150000"/>
              </a:lnSpc>
            </a:pPr>
            <a:r>
              <a:rPr lang="id-ID" sz="900" i="0" dirty="0">
                <a:solidFill>
                  <a:srgbClr val="141318"/>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a:t>
            </a:r>
            <a:endParaRPr lang="id-ID" sz="900" dirty="0">
              <a:solidFill>
                <a:srgbClr val="141318"/>
              </a:solidFill>
              <a:latin typeface="Lato" panose="020F0502020204030203" pitchFamily="34" charset="0"/>
              <a:ea typeface="Lato" panose="020F0502020204030203" pitchFamily="34" charset="0"/>
              <a:cs typeface="Lato" panose="020F0502020204030203"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65763264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ubtitle 2"/>
          <p:cNvSpPr txBox="1">
            <a:spLocks/>
          </p:cNvSpPr>
          <p:nvPr/>
        </p:nvSpPr>
        <p:spPr>
          <a:xfrm>
            <a:off x="809437" y="2400278"/>
            <a:ext cx="1682750" cy="1000012"/>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sz="3200" dirty="0">
                <a:solidFill>
                  <a:srgbClr val="141318"/>
                </a:solidFill>
                <a:latin typeface="Kelson Sans" panose="02000500000000000000" pitchFamily="50" charset="0"/>
                <a:ea typeface="Lato" panose="020F0502020204030203" pitchFamily="34" charset="0"/>
                <a:cs typeface="Lato" panose="020F0502020204030203" pitchFamily="34" charset="0"/>
              </a:rPr>
              <a:t>GALLERY SECTION</a:t>
            </a:r>
          </a:p>
        </p:txBody>
      </p:sp>
      <p:sp>
        <p:nvSpPr>
          <p:cNvPr id="16" name="Rectangle 15"/>
          <p:cNvSpPr/>
          <p:nvPr/>
        </p:nvSpPr>
        <p:spPr>
          <a:xfrm>
            <a:off x="809437" y="3962930"/>
            <a:ext cx="3287321" cy="923330"/>
          </a:xfrm>
          <a:prstGeom prst="rect">
            <a:avLst/>
          </a:prstGeom>
        </p:spPr>
        <p:txBody>
          <a:bodyPr wrap="square">
            <a:spAutoFit/>
          </a:bodyPr>
          <a:lstStyle/>
          <a:p>
            <a:pPr algn="just">
              <a:lnSpc>
                <a:spcPct val="150000"/>
              </a:lnSpc>
            </a:pPr>
            <a:r>
              <a:rPr lang="id-ID" sz="900" i="0" dirty="0">
                <a:solidFill>
                  <a:srgbClr val="141318"/>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a:t>
            </a:r>
            <a:endParaRPr lang="id-ID" sz="900" dirty="0">
              <a:solidFill>
                <a:srgbClr val="141318"/>
              </a:solidFill>
              <a:latin typeface="Lato" panose="020F0502020204030203" pitchFamily="34" charset="0"/>
              <a:ea typeface="Lato" panose="020F0502020204030203" pitchFamily="34" charset="0"/>
              <a:cs typeface="Lato" panose="020F0502020204030203" pitchFamily="34" charset="0"/>
            </a:endParaRP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Tree>
    <p:extLst>
      <p:ext uri="{BB962C8B-B14F-4D97-AF65-F5344CB8AC3E}">
        <p14:creationId xmlns:p14="http://schemas.microsoft.com/office/powerpoint/2010/main" val="42091266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 y="0"/>
            <a:ext cx="12192001" cy="6858000"/>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Rectangle 4"/>
          <p:cNvSpPr/>
          <p:nvPr/>
        </p:nvSpPr>
        <p:spPr>
          <a:xfrm>
            <a:off x="3378735" y="1709010"/>
            <a:ext cx="5434527" cy="769441"/>
          </a:xfrm>
          <a:prstGeom prst="rect">
            <a:avLst/>
          </a:prstGeom>
        </p:spPr>
        <p:txBody>
          <a:bodyPr wrap="square">
            <a:spAutoFit/>
          </a:bodyPr>
          <a:lstStyle/>
          <a:p>
            <a:pPr lvl="0" algn="ctr">
              <a:defRPr sz="1800" b="0" spc="0">
                <a:solidFill>
                  <a:srgbClr val="000000"/>
                </a:solidFill>
              </a:defRPr>
            </a:pPr>
            <a:r>
              <a:rPr lang="id-ID" sz="4400" dirty="0">
                <a:latin typeface="Kelson Sans" panose="02000500000000000000" pitchFamily="50" charset="0"/>
                <a:ea typeface="Lato Black" panose="020F0502020204030203" pitchFamily="34" charset="0"/>
                <a:cs typeface="Lato Black" panose="020F0502020204030203" pitchFamily="34" charset="0"/>
              </a:rPr>
              <a:t>WELCOME MESSAGE</a:t>
            </a:r>
          </a:p>
        </p:txBody>
      </p:sp>
      <p:sp>
        <p:nvSpPr>
          <p:cNvPr id="6" name="Rectangle 5"/>
          <p:cNvSpPr/>
          <p:nvPr/>
        </p:nvSpPr>
        <p:spPr>
          <a:xfrm>
            <a:off x="2211586" y="2867732"/>
            <a:ext cx="7768824" cy="1200329"/>
          </a:xfrm>
          <a:prstGeom prst="rect">
            <a:avLst/>
          </a:prstGeom>
        </p:spPr>
        <p:txBody>
          <a:bodyPr wrap="square">
            <a:spAutoFit/>
          </a:bodyPr>
          <a:lstStyle/>
          <a:p>
            <a:pPr algn="ctr">
              <a:lnSpc>
                <a:spcPct val="150000"/>
              </a:lnSpc>
            </a:pPr>
            <a:r>
              <a:rPr lang="id-ID" sz="1600" i="0" dirty="0">
                <a:effectLst/>
                <a:latin typeface="Lato Light" panose="020F0502020204030203" pitchFamily="34" charset="0"/>
                <a:ea typeface="Lato Light" panose="020F0502020204030203" pitchFamily="34" charset="0"/>
                <a:cs typeface="Lato Light"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a:t>
            </a:r>
            <a:r>
              <a:rPr lang="id-ID" sz="1600" dirty="0">
                <a:latin typeface="Lato Light" panose="020F0502020204030203" pitchFamily="34" charset="0"/>
                <a:ea typeface="Lato Light" panose="020F0502020204030203" pitchFamily="34" charset="0"/>
                <a:cs typeface="Lato Light" panose="020F0502020204030203" pitchFamily="34" charset="0"/>
              </a:rPr>
              <a:t>”</a:t>
            </a:r>
          </a:p>
        </p:txBody>
      </p:sp>
      <p:sp>
        <p:nvSpPr>
          <p:cNvPr id="7" name="Rectangle 6"/>
          <p:cNvSpPr/>
          <p:nvPr/>
        </p:nvSpPr>
        <p:spPr>
          <a:xfrm>
            <a:off x="4937655" y="4288065"/>
            <a:ext cx="2316685" cy="338554"/>
          </a:xfrm>
          <a:prstGeom prst="rect">
            <a:avLst/>
          </a:prstGeom>
        </p:spPr>
        <p:txBody>
          <a:bodyPr wrap="square">
            <a:spAutoFit/>
          </a:bodyPr>
          <a:lstStyle/>
          <a:p>
            <a:pPr lvl="0" algn="ctr">
              <a:defRPr sz="1800" b="0" spc="0">
                <a:solidFill>
                  <a:srgbClr val="000000"/>
                </a:solidFill>
              </a:defRPr>
            </a:pPr>
            <a:r>
              <a:rPr lang="id-ID" sz="1600" dirty="0">
                <a:latin typeface="Kelson Sans" panose="02000500000000000000" pitchFamily="50" charset="0"/>
                <a:ea typeface="Lato Black" panose="020F0502020204030203" pitchFamily="34" charset="0"/>
                <a:cs typeface="Lato Black" panose="020F0502020204030203" pitchFamily="34" charset="0"/>
              </a:rPr>
              <a:t>STRIKE CORPORATION</a:t>
            </a: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14988561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ubtitle 2"/>
          <p:cNvSpPr txBox="1">
            <a:spLocks/>
          </p:cNvSpPr>
          <p:nvPr/>
        </p:nvSpPr>
        <p:spPr>
          <a:xfrm>
            <a:off x="1092200" y="2400278"/>
            <a:ext cx="1682750" cy="1000012"/>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sz="3200" dirty="0">
                <a:solidFill>
                  <a:srgbClr val="141318"/>
                </a:solidFill>
                <a:latin typeface="Kelson Sans" panose="02000500000000000000" pitchFamily="50" charset="0"/>
                <a:ea typeface="Lato" panose="020F0502020204030203" pitchFamily="34" charset="0"/>
                <a:cs typeface="Lato" panose="020F0502020204030203" pitchFamily="34" charset="0"/>
              </a:rPr>
              <a:t>GALLERY SECTION</a:t>
            </a:r>
          </a:p>
        </p:txBody>
      </p:sp>
      <p:sp>
        <p:nvSpPr>
          <p:cNvPr id="13" name="Rectangle 12"/>
          <p:cNvSpPr/>
          <p:nvPr/>
        </p:nvSpPr>
        <p:spPr>
          <a:xfrm>
            <a:off x="1092200" y="3962930"/>
            <a:ext cx="3287321" cy="923330"/>
          </a:xfrm>
          <a:prstGeom prst="rect">
            <a:avLst/>
          </a:prstGeom>
        </p:spPr>
        <p:txBody>
          <a:bodyPr wrap="square">
            <a:spAutoFit/>
          </a:bodyPr>
          <a:lstStyle/>
          <a:p>
            <a:pPr algn="just">
              <a:lnSpc>
                <a:spcPct val="150000"/>
              </a:lnSpc>
            </a:pPr>
            <a:r>
              <a:rPr lang="id-ID" sz="900" i="0" dirty="0">
                <a:solidFill>
                  <a:srgbClr val="141318"/>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a:t>
            </a:r>
            <a:endParaRPr lang="id-ID" sz="900" dirty="0">
              <a:solidFill>
                <a:srgbClr val="141318"/>
              </a:solidFill>
              <a:latin typeface="Lato" panose="020F0502020204030203" pitchFamily="34" charset="0"/>
              <a:ea typeface="Lato" panose="020F0502020204030203" pitchFamily="34" charset="0"/>
              <a:cs typeface="Lato" panose="020F0502020204030203" pitchFamily="34" charset="0"/>
            </a:endParaRPr>
          </a:p>
        </p:txBody>
      </p:sp>
      <p:sp>
        <p:nvSpPr>
          <p:cNvPr id="4" name="Picture Placeholder 3"/>
          <p:cNvSpPr>
            <a:spLocks noGrp="1"/>
          </p:cNvSpPr>
          <p:nvPr>
            <p:ph type="pic" sz="quarter" idx="10"/>
          </p:nvPr>
        </p:nvSpPr>
        <p:spPr/>
      </p:sp>
      <p:sp>
        <p:nvSpPr>
          <p:cNvPr id="5" name="Picture Placeholder 4"/>
          <p:cNvSpPr>
            <a:spLocks noGrp="1"/>
          </p:cNvSpPr>
          <p:nvPr>
            <p:ph type="pic" sz="quarter" idx="12"/>
          </p:nvPr>
        </p:nvSpPr>
        <p:spPr/>
      </p:sp>
      <p:sp>
        <p:nvSpPr>
          <p:cNvPr id="14" name="Picture Placeholder 13"/>
          <p:cNvSpPr>
            <a:spLocks noGrp="1"/>
          </p:cNvSpPr>
          <p:nvPr>
            <p:ph type="pic" sz="quarter" idx="13"/>
          </p:nvPr>
        </p:nvSpPr>
        <p:spPr/>
      </p:sp>
      <p:sp>
        <p:nvSpPr>
          <p:cNvPr id="15" name="Picture Placeholder 14"/>
          <p:cNvSpPr>
            <a:spLocks noGrp="1"/>
          </p:cNvSpPr>
          <p:nvPr>
            <p:ph type="pic" sz="quarter" idx="11"/>
          </p:nvPr>
        </p:nvSpPr>
        <p:spPr/>
      </p:sp>
    </p:spTree>
    <p:extLst>
      <p:ext uri="{BB962C8B-B14F-4D97-AF65-F5344CB8AC3E}">
        <p14:creationId xmlns:p14="http://schemas.microsoft.com/office/powerpoint/2010/main" val="21609773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p:cNvSpPr txBox="1">
            <a:spLocks/>
          </p:cNvSpPr>
          <p:nvPr/>
        </p:nvSpPr>
        <p:spPr>
          <a:xfrm>
            <a:off x="4243454" y="1062487"/>
            <a:ext cx="3705091" cy="624115"/>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id-ID" sz="3200" dirty="0">
                <a:solidFill>
                  <a:schemeClr val="bg2">
                    <a:lumMod val="10000"/>
                  </a:schemeClr>
                </a:solidFill>
                <a:latin typeface="Kelson Sans" panose="02000500000000000000" pitchFamily="50" charset="0"/>
                <a:ea typeface="Lato" panose="020F0502020204030203" pitchFamily="34" charset="0"/>
                <a:cs typeface="Lato" panose="020F0502020204030203" pitchFamily="34" charset="0"/>
              </a:rPr>
              <a:t>GALLERY SECTION</a:t>
            </a:r>
          </a:p>
        </p:txBody>
      </p:sp>
      <p:sp>
        <p:nvSpPr>
          <p:cNvPr id="12" name="Rectangle 11"/>
          <p:cNvSpPr/>
          <p:nvPr/>
        </p:nvSpPr>
        <p:spPr>
          <a:xfrm>
            <a:off x="1524000" y="5425398"/>
            <a:ext cx="9144000" cy="1015663"/>
          </a:xfrm>
          <a:prstGeom prst="rect">
            <a:avLst/>
          </a:prstGeom>
        </p:spPr>
        <p:txBody>
          <a:bodyPr wrap="square">
            <a:spAutoFit/>
          </a:bodyPr>
          <a:lstStyle/>
          <a:p>
            <a:pPr algn="ctr" fontAlgn="base"/>
            <a:r>
              <a:rPr lang="id-ID" i="1" dirty="0">
                <a:latin typeface="Lato" panose="020F0502020204030203" pitchFamily="34" charset="0"/>
                <a:ea typeface="Lato" panose="020F0502020204030203" pitchFamily="34" charset="0"/>
                <a:cs typeface="Lato" panose="020F0502020204030203" pitchFamily="34" charset="0"/>
              </a:rPr>
              <a:t>“</a:t>
            </a:r>
            <a:r>
              <a:rPr lang="en-US" i="1" dirty="0">
                <a:latin typeface="Lato" panose="020F0502020204030203" pitchFamily="34" charset="0"/>
                <a:ea typeface="Lato" panose="020F0502020204030203" pitchFamily="34" charset="0"/>
                <a:cs typeface="Lato" panose="020F0502020204030203" pitchFamily="34" charset="0"/>
              </a:rPr>
              <a:t>If you have an urge to build something that could change the world, don’t focus on the money, but the legacy you’ll leave behind</a:t>
            </a:r>
            <a:r>
              <a:rPr lang="id-ID" i="1" dirty="0">
                <a:latin typeface="Lato" panose="020F0502020204030203" pitchFamily="34" charset="0"/>
                <a:ea typeface="Lato" panose="020F0502020204030203" pitchFamily="34" charset="0"/>
                <a:cs typeface="Lato" panose="020F0502020204030203" pitchFamily="34" charset="0"/>
              </a:rPr>
              <a:t>...”</a:t>
            </a:r>
          </a:p>
          <a:p>
            <a:pPr algn="just" fontAlgn="base"/>
            <a:endParaRPr lang="en-US" sz="1100" i="1" dirty="0">
              <a:latin typeface="Lato" panose="020F0502020204030203" pitchFamily="34" charset="0"/>
              <a:ea typeface="Lato" panose="020F0502020204030203" pitchFamily="34" charset="0"/>
              <a:cs typeface="Lato" panose="020F0502020204030203" pitchFamily="34" charset="0"/>
            </a:endParaRPr>
          </a:p>
          <a:p>
            <a:pPr algn="ctr" fontAlgn="base"/>
            <a:r>
              <a:rPr lang="en-US" sz="1100" i="1" dirty="0">
                <a:latin typeface="Lato" panose="020F0502020204030203" pitchFamily="34" charset="0"/>
                <a:ea typeface="Lato" panose="020F0502020204030203" pitchFamily="34" charset="0"/>
                <a:cs typeface="Lato" panose="020F0502020204030203" pitchFamily="34" charset="0"/>
              </a:rPr>
              <a:t>Alexander </a:t>
            </a:r>
            <a:r>
              <a:rPr lang="en-US" sz="1100" i="1" dirty="0" err="1">
                <a:latin typeface="Lato" panose="020F0502020204030203" pitchFamily="34" charset="0"/>
                <a:ea typeface="Lato" panose="020F0502020204030203" pitchFamily="34" charset="0"/>
                <a:cs typeface="Lato" panose="020F0502020204030203" pitchFamily="34" charset="0"/>
              </a:rPr>
              <a:t>Tamas</a:t>
            </a:r>
            <a:r>
              <a:rPr lang="en-US" sz="1100" i="1" dirty="0">
                <a:latin typeface="Lato" panose="020F0502020204030203" pitchFamily="34" charset="0"/>
                <a:ea typeface="Lato" panose="020F0502020204030203" pitchFamily="34" charset="0"/>
                <a:cs typeface="Lato" panose="020F0502020204030203" pitchFamily="34" charset="0"/>
              </a:rPr>
              <a:t>  </a:t>
            </a:r>
            <a:endParaRPr lang="en-US" sz="1100" b="0" i="1" dirty="0">
              <a:effectLst/>
              <a:latin typeface="Lato" panose="020F0502020204030203" pitchFamily="34" charset="0"/>
              <a:ea typeface="Lato" panose="020F0502020204030203" pitchFamily="34" charset="0"/>
              <a:cs typeface="Lato" panose="020F0502020204030203" pitchFamily="34" charset="0"/>
            </a:endParaRP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2"/>
          </p:nvPr>
        </p:nvSpPr>
        <p:spPr/>
      </p:sp>
      <p:sp>
        <p:nvSpPr>
          <p:cNvPr id="5" name="Picture Placeholder 4"/>
          <p:cNvSpPr>
            <a:spLocks noGrp="1"/>
          </p:cNvSpPr>
          <p:nvPr>
            <p:ph type="pic" sz="quarter" idx="13"/>
          </p:nvPr>
        </p:nvSpPr>
        <p:spPr/>
      </p:sp>
    </p:spTree>
    <p:extLst>
      <p:ext uri="{BB962C8B-B14F-4D97-AF65-F5344CB8AC3E}">
        <p14:creationId xmlns:p14="http://schemas.microsoft.com/office/powerpoint/2010/main" val="20750275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Picture Placeholder 19"/>
          <p:cNvSpPr>
            <a:spLocks noGrp="1"/>
          </p:cNvSpPr>
          <p:nvPr>
            <p:ph type="pic" sz="quarter" idx="13"/>
          </p:nvPr>
        </p:nvSpPr>
        <p:spPr/>
      </p:sp>
      <p:sp>
        <p:nvSpPr>
          <p:cNvPr id="21" name="Picture Placeholder 20"/>
          <p:cNvSpPr>
            <a:spLocks noGrp="1"/>
          </p:cNvSpPr>
          <p:nvPr>
            <p:ph type="pic" sz="quarter" idx="11"/>
          </p:nvPr>
        </p:nvSpPr>
        <p:spPr/>
      </p:sp>
      <p:sp>
        <p:nvSpPr>
          <p:cNvPr id="22" name="Picture Placeholder 21"/>
          <p:cNvSpPr>
            <a:spLocks noGrp="1"/>
          </p:cNvSpPr>
          <p:nvPr>
            <p:ph type="pic" sz="quarter" idx="10"/>
          </p:nvPr>
        </p:nvSpPr>
        <p:spPr/>
      </p:sp>
      <p:sp>
        <p:nvSpPr>
          <p:cNvPr id="23" name="Picture Placeholder 22"/>
          <p:cNvSpPr>
            <a:spLocks noGrp="1"/>
          </p:cNvSpPr>
          <p:nvPr>
            <p:ph type="pic" sz="quarter" idx="12"/>
          </p:nvPr>
        </p:nvSpPr>
        <p:spPr/>
      </p:sp>
      <p:sp>
        <p:nvSpPr>
          <p:cNvPr id="24" name="Picture Placeholder 23"/>
          <p:cNvSpPr>
            <a:spLocks noGrp="1"/>
          </p:cNvSpPr>
          <p:nvPr>
            <p:ph type="pic" sz="quarter" idx="15"/>
          </p:nvPr>
        </p:nvSpPr>
        <p:spPr/>
      </p:sp>
      <p:sp>
        <p:nvSpPr>
          <p:cNvPr id="25" name="Picture Placeholder 24"/>
          <p:cNvSpPr>
            <a:spLocks noGrp="1"/>
          </p:cNvSpPr>
          <p:nvPr>
            <p:ph type="pic" sz="quarter" idx="14"/>
          </p:nvPr>
        </p:nvSpPr>
        <p:spPr/>
      </p:sp>
    </p:spTree>
    <p:extLst>
      <p:ext uri="{BB962C8B-B14F-4D97-AF65-F5344CB8AC3E}">
        <p14:creationId xmlns:p14="http://schemas.microsoft.com/office/powerpoint/2010/main" val="288861783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ubtitle 2"/>
          <p:cNvSpPr txBox="1">
            <a:spLocks/>
          </p:cNvSpPr>
          <p:nvPr/>
        </p:nvSpPr>
        <p:spPr>
          <a:xfrm>
            <a:off x="4815468" y="6219191"/>
            <a:ext cx="2561056" cy="26869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00000"/>
              </a:lnSpc>
            </a:pPr>
            <a:r>
              <a:rPr lang="id-ID" sz="11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www.Domainaddress.com</a:t>
            </a:r>
          </a:p>
        </p:txBody>
      </p:sp>
      <p:sp>
        <p:nvSpPr>
          <p:cNvPr id="26" name="Picture Placeholder 25"/>
          <p:cNvSpPr>
            <a:spLocks noGrp="1"/>
          </p:cNvSpPr>
          <p:nvPr>
            <p:ph type="pic" sz="quarter" idx="10"/>
          </p:nvPr>
        </p:nvSpPr>
        <p:spPr/>
      </p:sp>
      <p:sp>
        <p:nvSpPr>
          <p:cNvPr id="27" name="Picture Placeholder 26"/>
          <p:cNvSpPr>
            <a:spLocks noGrp="1"/>
          </p:cNvSpPr>
          <p:nvPr>
            <p:ph type="pic" sz="quarter" idx="11"/>
          </p:nvPr>
        </p:nvSpPr>
        <p:spPr/>
      </p:sp>
      <p:sp>
        <p:nvSpPr>
          <p:cNvPr id="28" name="Picture Placeholder 27"/>
          <p:cNvSpPr>
            <a:spLocks noGrp="1"/>
          </p:cNvSpPr>
          <p:nvPr>
            <p:ph type="pic" sz="quarter" idx="12"/>
          </p:nvPr>
        </p:nvSpPr>
        <p:spPr/>
      </p:sp>
      <p:sp>
        <p:nvSpPr>
          <p:cNvPr id="29" name="Picture Placeholder 28"/>
          <p:cNvSpPr>
            <a:spLocks noGrp="1"/>
          </p:cNvSpPr>
          <p:nvPr>
            <p:ph type="pic" sz="quarter" idx="14"/>
          </p:nvPr>
        </p:nvSpPr>
        <p:spPr/>
      </p:sp>
      <p:sp>
        <p:nvSpPr>
          <p:cNvPr id="30" name="Picture Placeholder 29"/>
          <p:cNvSpPr>
            <a:spLocks noGrp="1"/>
          </p:cNvSpPr>
          <p:nvPr>
            <p:ph type="pic" sz="quarter" idx="15"/>
          </p:nvPr>
        </p:nvSpPr>
        <p:spPr/>
      </p:sp>
      <p:sp>
        <p:nvSpPr>
          <p:cNvPr id="31" name="Picture Placeholder 30"/>
          <p:cNvSpPr>
            <a:spLocks noGrp="1"/>
          </p:cNvSpPr>
          <p:nvPr>
            <p:ph type="pic" sz="quarter" idx="16"/>
          </p:nvPr>
        </p:nvSpPr>
        <p:spPr/>
      </p:sp>
      <p:sp>
        <p:nvSpPr>
          <p:cNvPr id="32" name="Picture Placeholder 31"/>
          <p:cNvSpPr>
            <a:spLocks noGrp="1"/>
          </p:cNvSpPr>
          <p:nvPr>
            <p:ph type="pic" sz="quarter" idx="13"/>
          </p:nvPr>
        </p:nvSpPr>
        <p:spPr/>
      </p:sp>
    </p:spTree>
    <p:extLst>
      <p:ext uri="{BB962C8B-B14F-4D97-AF65-F5344CB8AC3E}">
        <p14:creationId xmlns:p14="http://schemas.microsoft.com/office/powerpoint/2010/main" val="355634743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607441" y="3579752"/>
            <a:ext cx="3504491" cy="1131079"/>
          </a:xfrm>
          <a:prstGeom prst="rect">
            <a:avLst/>
          </a:prstGeom>
        </p:spPr>
        <p:txBody>
          <a:bodyPr wrap="square">
            <a:spAutoFit/>
          </a:bodyPr>
          <a:lstStyle/>
          <a:p>
            <a:pPr algn="just">
              <a:lnSpc>
                <a:spcPct val="150000"/>
              </a:lnSpc>
            </a:pPr>
            <a:r>
              <a:rPr lang="id-ID" sz="900" i="0" dirty="0">
                <a:solidFill>
                  <a:srgbClr val="141318"/>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 eget in</a:t>
            </a:r>
            <a:endParaRPr lang="id-ID" sz="900" dirty="0">
              <a:solidFill>
                <a:srgbClr val="141318"/>
              </a:solidFill>
              <a:latin typeface="Lato" panose="020F0502020204030203" pitchFamily="34" charset="0"/>
              <a:ea typeface="Lato" panose="020F0502020204030203" pitchFamily="34" charset="0"/>
              <a:cs typeface="Lato" panose="020F0502020204030203" pitchFamily="34" charset="0"/>
            </a:endParaRPr>
          </a:p>
        </p:txBody>
      </p:sp>
      <p:sp>
        <p:nvSpPr>
          <p:cNvPr id="8" name="Rectangle 7"/>
          <p:cNvSpPr/>
          <p:nvPr/>
        </p:nvSpPr>
        <p:spPr>
          <a:xfrm>
            <a:off x="1638951" y="3302753"/>
            <a:ext cx="1274571" cy="276999"/>
          </a:xfrm>
          <a:prstGeom prst="rect">
            <a:avLst/>
          </a:prstGeom>
        </p:spPr>
        <p:txBody>
          <a:bodyPr wrap="square">
            <a:spAutoFit/>
          </a:bodyPr>
          <a:lstStyle/>
          <a:p>
            <a:r>
              <a:rPr lang="id-ID" sz="1200" dirty="0">
                <a:solidFill>
                  <a:schemeClr val="tx1">
                    <a:lumMod val="85000"/>
                    <a:lumOff val="15000"/>
                  </a:schemeClr>
                </a:solidFill>
                <a:latin typeface="Kelson Sans" panose="02000500000000000000" pitchFamily="50" charset="0"/>
                <a:ea typeface="Lato" panose="020F0502020204030203" pitchFamily="34" charset="0"/>
                <a:cs typeface="Lato" panose="020F0502020204030203" pitchFamily="34" charset="0"/>
              </a:rPr>
              <a:t>Mockup Section</a:t>
            </a:r>
          </a:p>
        </p:txBody>
      </p:sp>
      <p:sp>
        <p:nvSpPr>
          <p:cNvPr id="9" name="Subtitle 2"/>
          <p:cNvSpPr txBox="1">
            <a:spLocks/>
          </p:cNvSpPr>
          <p:nvPr/>
        </p:nvSpPr>
        <p:spPr>
          <a:xfrm>
            <a:off x="1598362" y="1934776"/>
            <a:ext cx="1780521" cy="854795"/>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sz="3200" dirty="0">
                <a:solidFill>
                  <a:srgbClr val="141318"/>
                </a:solidFill>
                <a:latin typeface="Kelson Sans" panose="02000500000000000000" pitchFamily="50" charset="0"/>
                <a:ea typeface="Lato" panose="020F0502020204030203" pitchFamily="34" charset="0"/>
                <a:cs typeface="Lato" panose="020F0502020204030203" pitchFamily="34" charset="0"/>
              </a:rPr>
              <a:t>DEVICE SECTION</a:t>
            </a: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Tree>
    <p:extLst>
      <p:ext uri="{BB962C8B-B14F-4D97-AF65-F5344CB8AC3E}">
        <p14:creationId xmlns:p14="http://schemas.microsoft.com/office/powerpoint/2010/main" val="135364551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Group 22"/>
          <p:cNvGrpSpPr/>
          <p:nvPr/>
        </p:nvGrpSpPr>
        <p:grpSpPr>
          <a:xfrm>
            <a:off x="7324235" y="3822544"/>
            <a:ext cx="2020062" cy="1781237"/>
            <a:chOff x="7324235" y="4435943"/>
            <a:chExt cx="2020062" cy="1781237"/>
          </a:xfrm>
        </p:grpSpPr>
        <p:grpSp>
          <p:nvGrpSpPr>
            <p:cNvPr id="13" name="Group 12"/>
            <p:cNvGrpSpPr/>
            <p:nvPr/>
          </p:nvGrpSpPr>
          <p:grpSpPr>
            <a:xfrm>
              <a:off x="7412906" y="4435943"/>
              <a:ext cx="812800" cy="812800"/>
              <a:chOff x="7412906" y="4435943"/>
              <a:chExt cx="812800" cy="812800"/>
            </a:xfrm>
          </p:grpSpPr>
          <p:sp>
            <p:nvSpPr>
              <p:cNvPr id="8" name="Rectangle 7"/>
              <p:cNvSpPr/>
              <p:nvPr/>
            </p:nvSpPr>
            <p:spPr>
              <a:xfrm>
                <a:off x="7412906" y="4435943"/>
                <a:ext cx="812800" cy="812800"/>
              </a:xfrm>
              <a:prstGeom prst="rect">
                <a:avLst/>
              </a:prstGeom>
              <a:solidFill>
                <a:srgbClr val="F9F9F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9" name="Shape 4674"/>
              <p:cNvSpPr/>
              <p:nvPr/>
            </p:nvSpPr>
            <p:spPr>
              <a:xfrm>
                <a:off x="7666740" y="4693266"/>
                <a:ext cx="305131" cy="298153"/>
              </a:xfrm>
              <a:custGeom>
                <a:avLst/>
                <a:gdLst/>
                <a:ahLst/>
                <a:cxnLst/>
                <a:rect l="0" t="0" r="0" b="0"/>
                <a:pathLst>
                  <a:path w="120000" h="120000" extrusionOk="0">
                    <a:moveTo>
                      <a:pt x="22334" y="105460"/>
                    </a:moveTo>
                    <a:lnTo>
                      <a:pt x="22334" y="105460"/>
                    </a:lnTo>
                    <a:cubicBezTo>
                      <a:pt x="22334" y="114184"/>
                      <a:pt x="30662" y="119806"/>
                      <a:pt x="39179" y="119806"/>
                    </a:cubicBezTo>
                    <a:cubicBezTo>
                      <a:pt x="47507" y="119806"/>
                      <a:pt x="52996" y="114184"/>
                      <a:pt x="52996" y="105460"/>
                    </a:cubicBezTo>
                    <a:cubicBezTo>
                      <a:pt x="52996" y="96930"/>
                      <a:pt x="47507" y="91308"/>
                      <a:pt x="39179" y="91308"/>
                    </a:cubicBezTo>
                    <a:cubicBezTo>
                      <a:pt x="30662" y="91308"/>
                      <a:pt x="22334" y="96930"/>
                      <a:pt x="22334" y="105460"/>
                    </a:cubicBezTo>
                    <a:close/>
                    <a:moveTo>
                      <a:pt x="39179" y="96930"/>
                    </a:moveTo>
                    <a:lnTo>
                      <a:pt x="39179" y="96930"/>
                    </a:lnTo>
                    <a:cubicBezTo>
                      <a:pt x="41829" y="96930"/>
                      <a:pt x="44668" y="102746"/>
                      <a:pt x="44668" y="105460"/>
                    </a:cubicBezTo>
                    <a:cubicBezTo>
                      <a:pt x="44668" y="108368"/>
                      <a:pt x="41829" y="114184"/>
                      <a:pt x="39179" y="114184"/>
                    </a:cubicBezTo>
                    <a:cubicBezTo>
                      <a:pt x="33501" y="114184"/>
                      <a:pt x="30662" y="108368"/>
                      <a:pt x="30662" y="105460"/>
                    </a:cubicBezTo>
                    <a:cubicBezTo>
                      <a:pt x="30662" y="102746"/>
                      <a:pt x="33501" y="96930"/>
                      <a:pt x="39179" y="96930"/>
                    </a:cubicBezTo>
                    <a:close/>
                    <a:moveTo>
                      <a:pt x="30662" y="82778"/>
                    </a:moveTo>
                    <a:lnTo>
                      <a:pt x="30662" y="82778"/>
                    </a:lnTo>
                    <a:cubicBezTo>
                      <a:pt x="28012" y="82778"/>
                      <a:pt x="22334" y="79870"/>
                      <a:pt x="22334" y="74054"/>
                    </a:cubicBezTo>
                    <a:cubicBezTo>
                      <a:pt x="108832" y="68432"/>
                      <a:pt x="108832" y="68432"/>
                      <a:pt x="108832" y="68432"/>
                    </a:cubicBezTo>
                    <a:cubicBezTo>
                      <a:pt x="108832" y="68432"/>
                      <a:pt x="119810" y="19967"/>
                      <a:pt x="119810" y="17059"/>
                    </a:cubicBezTo>
                    <a:lnTo>
                      <a:pt x="117160" y="14151"/>
                    </a:lnTo>
                    <a:cubicBezTo>
                      <a:pt x="22334" y="14151"/>
                      <a:pt x="22334" y="14151"/>
                      <a:pt x="22334" y="14151"/>
                    </a:cubicBezTo>
                    <a:cubicBezTo>
                      <a:pt x="22334" y="5621"/>
                      <a:pt x="22334" y="5621"/>
                      <a:pt x="22334" y="5621"/>
                    </a:cubicBezTo>
                    <a:cubicBezTo>
                      <a:pt x="28012" y="5621"/>
                      <a:pt x="28012" y="5621"/>
                      <a:pt x="28012" y="5621"/>
                    </a:cubicBezTo>
                    <a:cubicBezTo>
                      <a:pt x="28012" y="5621"/>
                      <a:pt x="30662" y="5621"/>
                      <a:pt x="30662" y="2714"/>
                    </a:cubicBezTo>
                    <a:cubicBezTo>
                      <a:pt x="30662" y="0"/>
                      <a:pt x="28012" y="0"/>
                      <a:pt x="28012" y="0"/>
                    </a:cubicBezTo>
                    <a:cubicBezTo>
                      <a:pt x="5678" y="0"/>
                      <a:pt x="5678" y="0"/>
                      <a:pt x="5678" y="0"/>
                    </a:cubicBezTo>
                    <a:cubicBezTo>
                      <a:pt x="2839" y="0"/>
                      <a:pt x="0" y="0"/>
                      <a:pt x="0" y="2714"/>
                    </a:cubicBezTo>
                    <a:cubicBezTo>
                      <a:pt x="0" y="5621"/>
                      <a:pt x="2839" y="5621"/>
                      <a:pt x="5678" y="5621"/>
                    </a:cubicBezTo>
                    <a:cubicBezTo>
                      <a:pt x="16845" y="5621"/>
                      <a:pt x="16845" y="5621"/>
                      <a:pt x="16845" y="5621"/>
                    </a:cubicBezTo>
                    <a:cubicBezTo>
                      <a:pt x="16845" y="74054"/>
                      <a:pt x="16845" y="74054"/>
                      <a:pt x="16845" y="74054"/>
                    </a:cubicBezTo>
                    <a:cubicBezTo>
                      <a:pt x="16845" y="82778"/>
                      <a:pt x="22334" y="91308"/>
                      <a:pt x="30662" y="91308"/>
                    </a:cubicBezTo>
                    <a:cubicBezTo>
                      <a:pt x="39179" y="91308"/>
                      <a:pt x="39179" y="91308"/>
                      <a:pt x="39179" y="91308"/>
                    </a:cubicBezTo>
                    <a:cubicBezTo>
                      <a:pt x="83659" y="91308"/>
                      <a:pt x="83659" y="91308"/>
                      <a:pt x="83659" y="91308"/>
                    </a:cubicBezTo>
                    <a:cubicBezTo>
                      <a:pt x="117160" y="91308"/>
                      <a:pt x="117160" y="91308"/>
                      <a:pt x="117160" y="91308"/>
                    </a:cubicBezTo>
                    <a:cubicBezTo>
                      <a:pt x="117160" y="91308"/>
                      <a:pt x="117160" y="85492"/>
                      <a:pt x="117160" y="82778"/>
                    </a:cubicBezTo>
                    <a:lnTo>
                      <a:pt x="30662" y="82778"/>
                    </a:lnTo>
                    <a:close/>
                    <a:moveTo>
                      <a:pt x="22334" y="22875"/>
                    </a:moveTo>
                    <a:lnTo>
                      <a:pt x="22334" y="22875"/>
                    </a:lnTo>
                    <a:cubicBezTo>
                      <a:pt x="111482" y="22875"/>
                      <a:pt x="111482" y="22875"/>
                      <a:pt x="111482" y="22875"/>
                    </a:cubicBezTo>
                    <a:cubicBezTo>
                      <a:pt x="103154" y="59903"/>
                      <a:pt x="103154" y="59903"/>
                      <a:pt x="103154" y="59903"/>
                    </a:cubicBezTo>
                    <a:cubicBezTo>
                      <a:pt x="22334" y="68432"/>
                      <a:pt x="22334" y="68432"/>
                      <a:pt x="22334" y="68432"/>
                    </a:cubicBezTo>
                    <a:lnTo>
                      <a:pt x="22334" y="22875"/>
                    </a:lnTo>
                    <a:close/>
                    <a:moveTo>
                      <a:pt x="67003" y="105460"/>
                    </a:moveTo>
                    <a:lnTo>
                      <a:pt x="67003" y="105460"/>
                    </a:lnTo>
                    <a:cubicBezTo>
                      <a:pt x="67003" y="114184"/>
                      <a:pt x="75331" y="119806"/>
                      <a:pt x="83659" y="119806"/>
                    </a:cubicBezTo>
                    <a:cubicBezTo>
                      <a:pt x="91987" y="119806"/>
                      <a:pt x="97665" y="114184"/>
                      <a:pt x="97665" y="105460"/>
                    </a:cubicBezTo>
                    <a:cubicBezTo>
                      <a:pt x="97665" y="96930"/>
                      <a:pt x="91987" y="91308"/>
                      <a:pt x="83659" y="91308"/>
                    </a:cubicBezTo>
                    <a:cubicBezTo>
                      <a:pt x="75331" y="91308"/>
                      <a:pt x="67003" y="96930"/>
                      <a:pt x="67003" y="105460"/>
                    </a:cubicBezTo>
                    <a:close/>
                    <a:moveTo>
                      <a:pt x="83659" y="96930"/>
                    </a:moveTo>
                    <a:lnTo>
                      <a:pt x="83659" y="96930"/>
                    </a:lnTo>
                    <a:cubicBezTo>
                      <a:pt x="86498" y="96930"/>
                      <a:pt x="89148" y="102746"/>
                      <a:pt x="89148" y="105460"/>
                    </a:cubicBezTo>
                    <a:cubicBezTo>
                      <a:pt x="89148" y="108368"/>
                      <a:pt x="86498" y="114184"/>
                      <a:pt x="83659" y="114184"/>
                    </a:cubicBezTo>
                    <a:cubicBezTo>
                      <a:pt x="77981" y="114184"/>
                      <a:pt x="75331" y="108368"/>
                      <a:pt x="75331" y="105460"/>
                    </a:cubicBezTo>
                    <a:cubicBezTo>
                      <a:pt x="75331" y="102746"/>
                      <a:pt x="77981" y="96930"/>
                      <a:pt x="83659" y="96930"/>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grpSp>
        <p:sp>
          <p:nvSpPr>
            <p:cNvPr id="16" name="Rectangle 15"/>
            <p:cNvSpPr/>
            <p:nvPr/>
          </p:nvSpPr>
          <p:spPr>
            <a:xfrm>
              <a:off x="7324235" y="5501599"/>
              <a:ext cx="2020062" cy="715581"/>
            </a:xfrm>
            <a:prstGeom prst="rect">
              <a:avLst/>
            </a:prstGeom>
          </p:spPr>
          <p:txBody>
            <a:bodyPr wrap="square">
              <a:spAutoFit/>
            </a:bodyPr>
            <a:lstStyle/>
            <a:p>
              <a:pPr>
                <a:lnSpc>
                  <a:spcPct val="150000"/>
                </a:lnSpc>
              </a:pPr>
              <a:r>
                <a:rPr lang="id-ID" sz="900" i="0" dirty="0">
                  <a:solidFill>
                    <a:srgbClr val="111111"/>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a:t>
              </a:r>
              <a:endParaRPr lang="id-ID" sz="900" dirty="0">
                <a:solidFill>
                  <a:srgbClr val="111111"/>
                </a:solidFill>
                <a:latin typeface="Lato" panose="020F0502020204030203" pitchFamily="34" charset="0"/>
                <a:ea typeface="Lato" panose="020F0502020204030203" pitchFamily="34" charset="0"/>
                <a:cs typeface="Lato" panose="020F0502020204030203" pitchFamily="34" charset="0"/>
              </a:endParaRPr>
            </a:p>
          </p:txBody>
        </p:sp>
        <p:sp>
          <p:nvSpPr>
            <p:cNvPr id="19" name="Rectangle 18"/>
            <p:cNvSpPr/>
            <p:nvPr/>
          </p:nvSpPr>
          <p:spPr>
            <a:xfrm>
              <a:off x="7324235" y="5308600"/>
              <a:ext cx="1802942" cy="276999"/>
            </a:xfrm>
            <a:prstGeom prst="rect">
              <a:avLst/>
            </a:prstGeom>
          </p:spPr>
          <p:txBody>
            <a:bodyPr wrap="square">
              <a:spAutoFit/>
            </a:bodyPr>
            <a:lstStyle/>
            <a:p>
              <a:r>
                <a:rPr lang="id-ID" sz="1200" dirty="0">
                  <a:solidFill>
                    <a:schemeClr val="bg2">
                      <a:lumMod val="10000"/>
                    </a:schemeClr>
                  </a:solidFill>
                  <a:latin typeface="Kelson Sans" panose="02000500000000000000" pitchFamily="50" charset="0"/>
                  <a:ea typeface="Lato" panose="020F0502020204030203" pitchFamily="34" charset="0"/>
                  <a:cs typeface="Lato" panose="020F0502020204030203" pitchFamily="34" charset="0"/>
                </a:rPr>
                <a:t>FULL CUSTOMIZED</a:t>
              </a:r>
            </a:p>
          </p:txBody>
        </p:sp>
      </p:grpSp>
      <p:grpSp>
        <p:nvGrpSpPr>
          <p:cNvPr id="57" name="Group 56"/>
          <p:cNvGrpSpPr/>
          <p:nvPr/>
        </p:nvGrpSpPr>
        <p:grpSpPr>
          <a:xfrm>
            <a:off x="7324235" y="1576281"/>
            <a:ext cx="2168108" cy="1612900"/>
            <a:chOff x="7324235" y="1803400"/>
            <a:chExt cx="2168108" cy="1612900"/>
          </a:xfrm>
        </p:grpSpPr>
        <p:sp>
          <p:nvSpPr>
            <p:cNvPr id="18" name="Rectangle 17"/>
            <p:cNvSpPr/>
            <p:nvPr/>
          </p:nvSpPr>
          <p:spPr>
            <a:xfrm>
              <a:off x="7324235" y="2908469"/>
              <a:ext cx="2168108" cy="507831"/>
            </a:xfrm>
            <a:prstGeom prst="rect">
              <a:avLst/>
            </a:prstGeom>
          </p:spPr>
          <p:txBody>
            <a:bodyPr wrap="square">
              <a:spAutoFit/>
            </a:bodyPr>
            <a:lstStyle/>
            <a:p>
              <a:pPr>
                <a:lnSpc>
                  <a:spcPct val="150000"/>
                </a:lnSpc>
              </a:pPr>
              <a:r>
                <a:rPr lang="id-ID" sz="900" i="0" dirty="0">
                  <a:solidFill>
                    <a:srgbClr val="111111"/>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Sapien nam</a:t>
              </a:r>
              <a:endParaRPr lang="id-ID" sz="900" dirty="0">
                <a:solidFill>
                  <a:srgbClr val="111111"/>
                </a:solidFill>
                <a:latin typeface="Lato" panose="020F0502020204030203" pitchFamily="34" charset="0"/>
                <a:ea typeface="Lato" panose="020F0502020204030203" pitchFamily="34" charset="0"/>
                <a:cs typeface="Lato" panose="020F0502020204030203" pitchFamily="34" charset="0"/>
              </a:endParaRPr>
            </a:p>
          </p:txBody>
        </p:sp>
        <p:grpSp>
          <p:nvGrpSpPr>
            <p:cNvPr id="7" name="Group 6"/>
            <p:cNvGrpSpPr/>
            <p:nvPr/>
          </p:nvGrpSpPr>
          <p:grpSpPr>
            <a:xfrm>
              <a:off x="7412906" y="1803400"/>
              <a:ext cx="812800" cy="812800"/>
              <a:chOff x="7412906" y="1803400"/>
              <a:chExt cx="812800" cy="812800"/>
            </a:xfrm>
          </p:grpSpPr>
          <p:sp>
            <p:nvSpPr>
              <p:cNvPr id="11" name="Rectangle 10"/>
              <p:cNvSpPr/>
              <p:nvPr/>
            </p:nvSpPr>
            <p:spPr>
              <a:xfrm>
                <a:off x="7412906" y="1803400"/>
                <a:ext cx="812800" cy="812800"/>
              </a:xfrm>
              <a:prstGeom prst="rect">
                <a:avLst/>
              </a:prstGeom>
              <a:solidFill>
                <a:srgbClr val="F9F9F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Shape 4738"/>
              <p:cNvSpPr/>
              <p:nvPr/>
            </p:nvSpPr>
            <p:spPr>
              <a:xfrm>
                <a:off x="7666741" y="2059610"/>
                <a:ext cx="305130" cy="296389"/>
              </a:xfrm>
              <a:custGeom>
                <a:avLst/>
                <a:gdLst/>
                <a:ahLst/>
                <a:cxnLst/>
                <a:rect l="0" t="0" r="0" b="0"/>
                <a:pathLst>
                  <a:path w="120000" h="120000" extrusionOk="0">
                    <a:moveTo>
                      <a:pt x="58485" y="17059"/>
                    </a:moveTo>
                    <a:lnTo>
                      <a:pt x="58485" y="17059"/>
                    </a:lnTo>
                    <a:cubicBezTo>
                      <a:pt x="44479" y="17059"/>
                      <a:pt x="33312" y="31405"/>
                      <a:pt x="33312" y="45557"/>
                    </a:cubicBezTo>
                    <a:cubicBezTo>
                      <a:pt x="33312" y="59903"/>
                      <a:pt x="44479" y="71147"/>
                      <a:pt x="58485" y="71147"/>
                    </a:cubicBezTo>
                    <a:cubicBezTo>
                      <a:pt x="72492" y="71147"/>
                      <a:pt x="86309" y="59903"/>
                      <a:pt x="86309" y="45557"/>
                    </a:cubicBezTo>
                    <a:cubicBezTo>
                      <a:pt x="86309" y="31405"/>
                      <a:pt x="72492" y="17059"/>
                      <a:pt x="58485" y="17059"/>
                    </a:cubicBezTo>
                    <a:close/>
                    <a:moveTo>
                      <a:pt x="58485" y="62617"/>
                    </a:moveTo>
                    <a:lnTo>
                      <a:pt x="58485" y="62617"/>
                    </a:lnTo>
                    <a:cubicBezTo>
                      <a:pt x="50157" y="62617"/>
                      <a:pt x="41829" y="54087"/>
                      <a:pt x="41829" y="45557"/>
                    </a:cubicBezTo>
                    <a:cubicBezTo>
                      <a:pt x="41829" y="34119"/>
                      <a:pt x="50157" y="25589"/>
                      <a:pt x="58485" y="25589"/>
                    </a:cubicBezTo>
                    <a:cubicBezTo>
                      <a:pt x="69652" y="25589"/>
                      <a:pt x="77981" y="34119"/>
                      <a:pt x="77981" y="45557"/>
                    </a:cubicBezTo>
                    <a:cubicBezTo>
                      <a:pt x="77981" y="54087"/>
                      <a:pt x="69652" y="62617"/>
                      <a:pt x="58485" y="62617"/>
                    </a:cubicBezTo>
                    <a:close/>
                    <a:moveTo>
                      <a:pt x="100315" y="65525"/>
                    </a:moveTo>
                    <a:lnTo>
                      <a:pt x="100315" y="65525"/>
                    </a:lnTo>
                    <a:cubicBezTo>
                      <a:pt x="102965" y="59903"/>
                      <a:pt x="105804" y="51179"/>
                      <a:pt x="105804" y="45557"/>
                    </a:cubicBezTo>
                    <a:cubicBezTo>
                      <a:pt x="105804" y="19967"/>
                      <a:pt x="83470" y="0"/>
                      <a:pt x="58485" y="0"/>
                    </a:cubicBezTo>
                    <a:cubicBezTo>
                      <a:pt x="33312" y="0"/>
                      <a:pt x="13817" y="19967"/>
                      <a:pt x="13817" y="45557"/>
                    </a:cubicBezTo>
                    <a:cubicBezTo>
                      <a:pt x="13817" y="51179"/>
                      <a:pt x="16656" y="59903"/>
                      <a:pt x="19495" y="65525"/>
                    </a:cubicBezTo>
                    <a:cubicBezTo>
                      <a:pt x="0" y="96930"/>
                      <a:pt x="0" y="96930"/>
                      <a:pt x="0" y="96930"/>
                    </a:cubicBezTo>
                    <a:cubicBezTo>
                      <a:pt x="0" y="96930"/>
                      <a:pt x="10977" y="99838"/>
                      <a:pt x="22145" y="102746"/>
                    </a:cubicBezTo>
                    <a:cubicBezTo>
                      <a:pt x="30662" y="111276"/>
                      <a:pt x="38990" y="119806"/>
                      <a:pt x="38990" y="119806"/>
                    </a:cubicBezTo>
                    <a:cubicBezTo>
                      <a:pt x="55646" y="91308"/>
                      <a:pt x="55646" y="91308"/>
                      <a:pt x="55646" y="91308"/>
                    </a:cubicBezTo>
                    <a:cubicBezTo>
                      <a:pt x="58485" y="91308"/>
                      <a:pt x="58485" y="91308"/>
                      <a:pt x="58485" y="91308"/>
                    </a:cubicBezTo>
                    <a:cubicBezTo>
                      <a:pt x="61324" y="91308"/>
                      <a:pt x="61324" y="91308"/>
                      <a:pt x="61324" y="91308"/>
                    </a:cubicBezTo>
                    <a:cubicBezTo>
                      <a:pt x="77981" y="119806"/>
                      <a:pt x="77981" y="119806"/>
                      <a:pt x="77981" y="119806"/>
                    </a:cubicBezTo>
                    <a:cubicBezTo>
                      <a:pt x="77981" y="119806"/>
                      <a:pt x="86309" y="111276"/>
                      <a:pt x="94637" y="102746"/>
                    </a:cubicBezTo>
                    <a:cubicBezTo>
                      <a:pt x="105804" y="99838"/>
                      <a:pt x="119810" y="96930"/>
                      <a:pt x="119810" y="96930"/>
                    </a:cubicBezTo>
                    <a:lnTo>
                      <a:pt x="100315" y="65525"/>
                    </a:lnTo>
                    <a:close/>
                    <a:moveTo>
                      <a:pt x="38990" y="105460"/>
                    </a:moveTo>
                    <a:lnTo>
                      <a:pt x="38990" y="105460"/>
                    </a:lnTo>
                    <a:cubicBezTo>
                      <a:pt x="38990" y="105460"/>
                      <a:pt x="33312" y="102746"/>
                      <a:pt x="27823" y="96930"/>
                    </a:cubicBezTo>
                    <a:cubicBezTo>
                      <a:pt x="19495" y="94022"/>
                      <a:pt x="10977" y="91308"/>
                      <a:pt x="10977" y="91308"/>
                    </a:cubicBezTo>
                    <a:cubicBezTo>
                      <a:pt x="22145" y="74054"/>
                      <a:pt x="22145" y="74054"/>
                      <a:pt x="22145" y="74054"/>
                    </a:cubicBezTo>
                    <a:cubicBezTo>
                      <a:pt x="27823" y="79870"/>
                      <a:pt x="38990" y="88400"/>
                      <a:pt x="47318" y="88400"/>
                    </a:cubicBezTo>
                    <a:lnTo>
                      <a:pt x="38990" y="105460"/>
                    </a:lnTo>
                    <a:close/>
                    <a:moveTo>
                      <a:pt x="58485" y="82584"/>
                    </a:moveTo>
                    <a:lnTo>
                      <a:pt x="58485" y="82584"/>
                    </a:lnTo>
                    <a:cubicBezTo>
                      <a:pt x="38990" y="82584"/>
                      <a:pt x="22145" y="65525"/>
                      <a:pt x="22145" y="45557"/>
                    </a:cubicBezTo>
                    <a:cubicBezTo>
                      <a:pt x="22145" y="22681"/>
                      <a:pt x="38990" y="5621"/>
                      <a:pt x="58485" y="5621"/>
                    </a:cubicBezTo>
                    <a:cubicBezTo>
                      <a:pt x="80630" y="5621"/>
                      <a:pt x="97476" y="22681"/>
                      <a:pt x="97476" y="45557"/>
                    </a:cubicBezTo>
                    <a:cubicBezTo>
                      <a:pt x="97476" y="65525"/>
                      <a:pt x="80630" y="82584"/>
                      <a:pt x="58485" y="82584"/>
                    </a:cubicBezTo>
                    <a:close/>
                    <a:moveTo>
                      <a:pt x="91798" y="96930"/>
                    </a:moveTo>
                    <a:lnTo>
                      <a:pt x="91798" y="96930"/>
                    </a:lnTo>
                    <a:cubicBezTo>
                      <a:pt x="86309" y="102746"/>
                      <a:pt x="80630" y="105460"/>
                      <a:pt x="80630" y="105460"/>
                    </a:cubicBezTo>
                    <a:cubicBezTo>
                      <a:pt x="69652" y="88400"/>
                      <a:pt x="69652" y="88400"/>
                      <a:pt x="69652" y="88400"/>
                    </a:cubicBezTo>
                    <a:cubicBezTo>
                      <a:pt x="80630" y="88400"/>
                      <a:pt x="89148" y="79870"/>
                      <a:pt x="94637" y="74054"/>
                    </a:cubicBezTo>
                    <a:cubicBezTo>
                      <a:pt x="105804" y="91308"/>
                      <a:pt x="105804" y="91308"/>
                      <a:pt x="105804" y="91308"/>
                    </a:cubicBezTo>
                    <a:cubicBezTo>
                      <a:pt x="105804" y="91308"/>
                      <a:pt x="100315" y="94022"/>
                      <a:pt x="91798" y="96930"/>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grpSp>
        <p:sp>
          <p:nvSpPr>
            <p:cNvPr id="20" name="Rectangle 19"/>
            <p:cNvSpPr/>
            <p:nvPr/>
          </p:nvSpPr>
          <p:spPr>
            <a:xfrm>
              <a:off x="7324235" y="2716270"/>
              <a:ext cx="1297843" cy="276999"/>
            </a:xfrm>
            <a:prstGeom prst="rect">
              <a:avLst/>
            </a:prstGeom>
          </p:spPr>
          <p:txBody>
            <a:bodyPr wrap="square">
              <a:spAutoFit/>
            </a:bodyPr>
            <a:lstStyle/>
            <a:p>
              <a:r>
                <a:rPr lang="id-ID" sz="1200" dirty="0">
                  <a:solidFill>
                    <a:schemeClr val="bg2">
                      <a:lumMod val="10000"/>
                    </a:schemeClr>
                  </a:solidFill>
                  <a:latin typeface="Kelson Sans" panose="02000500000000000000" pitchFamily="50" charset="0"/>
                  <a:ea typeface="Lato" panose="020F0502020204030203" pitchFamily="34" charset="0"/>
                  <a:cs typeface="Lato" panose="020F0502020204030203" pitchFamily="34" charset="0"/>
                </a:rPr>
                <a:t>LAYERED FILES</a:t>
              </a:r>
            </a:p>
          </p:txBody>
        </p:sp>
      </p:grpSp>
      <p:grpSp>
        <p:nvGrpSpPr>
          <p:cNvPr id="56" name="Group 55"/>
          <p:cNvGrpSpPr/>
          <p:nvPr/>
        </p:nvGrpSpPr>
        <p:grpSpPr>
          <a:xfrm>
            <a:off x="2029098" y="3822544"/>
            <a:ext cx="2089368" cy="1866419"/>
            <a:chOff x="2029098" y="3822544"/>
            <a:chExt cx="2089368" cy="1866419"/>
          </a:xfrm>
        </p:grpSpPr>
        <p:grpSp>
          <p:nvGrpSpPr>
            <p:cNvPr id="25" name="Group 24"/>
            <p:cNvGrpSpPr/>
            <p:nvPr/>
          </p:nvGrpSpPr>
          <p:grpSpPr>
            <a:xfrm>
              <a:off x="3216994" y="3822544"/>
              <a:ext cx="812800" cy="812800"/>
              <a:chOff x="3216994" y="3822544"/>
              <a:chExt cx="812800" cy="812800"/>
            </a:xfrm>
          </p:grpSpPr>
          <p:sp>
            <p:nvSpPr>
              <p:cNvPr id="14" name="Rectangle 13"/>
              <p:cNvSpPr/>
              <p:nvPr/>
            </p:nvSpPr>
            <p:spPr>
              <a:xfrm>
                <a:off x="3216994" y="3822544"/>
                <a:ext cx="812800" cy="812800"/>
              </a:xfrm>
              <a:prstGeom prst="rect">
                <a:avLst/>
              </a:prstGeom>
              <a:solidFill>
                <a:srgbClr val="F9F9F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Shape 4741"/>
              <p:cNvSpPr/>
              <p:nvPr/>
            </p:nvSpPr>
            <p:spPr>
              <a:xfrm>
                <a:off x="3499930" y="4039907"/>
                <a:ext cx="246926" cy="318216"/>
              </a:xfrm>
              <a:custGeom>
                <a:avLst/>
                <a:gdLst/>
                <a:ahLst/>
                <a:cxnLst/>
                <a:rect l="0" t="0" r="0" b="0"/>
                <a:pathLst>
                  <a:path w="120000" h="120000" extrusionOk="0">
                    <a:moveTo>
                      <a:pt x="116286" y="45557"/>
                    </a:moveTo>
                    <a:lnTo>
                      <a:pt x="116286" y="45557"/>
                    </a:lnTo>
                    <a:cubicBezTo>
                      <a:pt x="102591" y="22681"/>
                      <a:pt x="102591" y="22681"/>
                      <a:pt x="102591" y="22681"/>
                    </a:cubicBezTo>
                    <a:cubicBezTo>
                      <a:pt x="102591" y="22681"/>
                      <a:pt x="102591" y="22681"/>
                      <a:pt x="99110" y="22681"/>
                    </a:cubicBezTo>
                    <a:cubicBezTo>
                      <a:pt x="71721" y="22681"/>
                      <a:pt x="71721" y="22681"/>
                      <a:pt x="71721" y="22681"/>
                    </a:cubicBezTo>
                    <a:cubicBezTo>
                      <a:pt x="71721" y="14151"/>
                      <a:pt x="71721" y="14151"/>
                      <a:pt x="71721" y="14151"/>
                    </a:cubicBezTo>
                    <a:cubicBezTo>
                      <a:pt x="71721" y="5621"/>
                      <a:pt x="64990" y="0"/>
                      <a:pt x="54777" y="0"/>
                    </a:cubicBezTo>
                    <a:cubicBezTo>
                      <a:pt x="44564" y="0"/>
                      <a:pt x="44564" y="0"/>
                      <a:pt x="44564" y="0"/>
                    </a:cubicBezTo>
                    <a:cubicBezTo>
                      <a:pt x="34352" y="0"/>
                      <a:pt x="27388" y="5621"/>
                      <a:pt x="27388" y="14151"/>
                    </a:cubicBezTo>
                    <a:cubicBezTo>
                      <a:pt x="27388" y="22681"/>
                      <a:pt x="27388" y="22681"/>
                      <a:pt x="27388" y="22681"/>
                    </a:cubicBezTo>
                    <a:cubicBezTo>
                      <a:pt x="10444" y="22681"/>
                      <a:pt x="10444" y="22681"/>
                      <a:pt x="10444" y="22681"/>
                    </a:cubicBezTo>
                    <a:cubicBezTo>
                      <a:pt x="3481" y="22681"/>
                      <a:pt x="0" y="25589"/>
                      <a:pt x="0" y="28497"/>
                    </a:cubicBezTo>
                    <a:cubicBezTo>
                      <a:pt x="0" y="68432"/>
                      <a:pt x="0" y="68432"/>
                      <a:pt x="0" y="68432"/>
                    </a:cubicBezTo>
                    <a:cubicBezTo>
                      <a:pt x="0" y="71147"/>
                      <a:pt x="3481" y="74054"/>
                      <a:pt x="10444" y="74054"/>
                    </a:cubicBezTo>
                    <a:cubicBezTo>
                      <a:pt x="27388" y="74054"/>
                      <a:pt x="27388" y="74054"/>
                      <a:pt x="27388" y="74054"/>
                    </a:cubicBezTo>
                    <a:cubicBezTo>
                      <a:pt x="27388" y="105460"/>
                      <a:pt x="27388" y="105460"/>
                      <a:pt x="27388" y="105460"/>
                    </a:cubicBezTo>
                    <a:cubicBezTo>
                      <a:pt x="27388" y="113990"/>
                      <a:pt x="34352" y="119806"/>
                      <a:pt x="44564" y="119806"/>
                    </a:cubicBezTo>
                    <a:cubicBezTo>
                      <a:pt x="54777" y="119806"/>
                      <a:pt x="54777" y="119806"/>
                      <a:pt x="54777" y="119806"/>
                    </a:cubicBezTo>
                    <a:cubicBezTo>
                      <a:pt x="64990" y="119806"/>
                      <a:pt x="71721" y="113990"/>
                      <a:pt x="71721" y="105460"/>
                    </a:cubicBezTo>
                    <a:cubicBezTo>
                      <a:pt x="71721" y="74054"/>
                      <a:pt x="71721" y="74054"/>
                      <a:pt x="71721" y="74054"/>
                    </a:cubicBezTo>
                    <a:cubicBezTo>
                      <a:pt x="99110" y="74054"/>
                      <a:pt x="99110" y="74054"/>
                      <a:pt x="99110" y="74054"/>
                    </a:cubicBezTo>
                    <a:lnTo>
                      <a:pt x="99110" y="74054"/>
                    </a:lnTo>
                    <a:cubicBezTo>
                      <a:pt x="102591" y="74054"/>
                      <a:pt x="102591" y="74054"/>
                      <a:pt x="102591" y="74054"/>
                    </a:cubicBezTo>
                    <a:cubicBezTo>
                      <a:pt x="116286" y="51179"/>
                      <a:pt x="116286" y="51179"/>
                      <a:pt x="116286" y="51179"/>
                    </a:cubicBezTo>
                    <a:cubicBezTo>
                      <a:pt x="119767" y="48465"/>
                      <a:pt x="119767" y="48465"/>
                      <a:pt x="119767" y="48465"/>
                    </a:cubicBezTo>
                    <a:cubicBezTo>
                      <a:pt x="119767" y="48465"/>
                      <a:pt x="119767" y="45557"/>
                      <a:pt x="116286" y="45557"/>
                    </a:cubicBezTo>
                    <a:close/>
                    <a:moveTo>
                      <a:pt x="37601" y="14151"/>
                    </a:moveTo>
                    <a:lnTo>
                      <a:pt x="37601" y="14151"/>
                    </a:lnTo>
                    <a:cubicBezTo>
                      <a:pt x="37601" y="11243"/>
                      <a:pt x="41083" y="5621"/>
                      <a:pt x="44564" y="5621"/>
                    </a:cubicBezTo>
                    <a:cubicBezTo>
                      <a:pt x="54777" y="5621"/>
                      <a:pt x="54777" y="5621"/>
                      <a:pt x="54777" y="5621"/>
                    </a:cubicBezTo>
                    <a:cubicBezTo>
                      <a:pt x="58259" y="5621"/>
                      <a:pt x="64990" y="11243"/>
                      <a:pt x="64990" y="14151"/>
                    </a:cubicBezTo>
                    <a:cubicBezTo>
                      <a:pt x="64990" y="22681"/>
                      <a:pt x="64990" y="22681"/>
                      <a:pt x="64990" y="22681"/>
                    </a:cubicBezTo>
                    <a:cubicBezTo>
                      <a:pt x="37601" y="22681"/>
                      <a:pt x="37601" y="22681"/>
                      <a:pt x="37601" y="22681"/>
                    </a:cubicBezTo>
                    <a:lnTo>
                      <a:pt x="37601" y="14151"/>
                    </a:lnTo>
                    <a:close/>
                    <a:moveTo>
                      <a:pt x="64990" y="105460"/>
                    </a:moveTo>
                    <a:lnTo>
                      <a:pt x="64990" y="105460"/>
                    </a:lnTo>
                    <a:cubicBezTo>
                      <a:pt x="64990" y="108368"/>
                      <a:pt x="58259" y="113990"/>
                      <a:pt x="54777" y="113990"/>
                    </a:cubicBezTo>
                    <a:cubicBezTo>
                      <a:pt x="44564" y="113990"/>
                      <a:pt x="44564" y="113990"/>
                      <a:pt x="44564" y="113990"/>
                    </a:cubicBezTo>
                    <a:cubicBezTo>
                      <a:pt x="41083" y="113990"/>
                      <a:pt x="37601" y="108368"/>
                      <a:pt x="37601" y="105460"/>
                    </a:cubicBezTo>
                    <a:cubicBezTo>
                      <a:pt x="37601" y="74054"/>
                      <a:pt x="37601" y="74054"/>
                      <a:pt x="37601" y="74054"/>
                    </a:cubicBezTo>
                    <a:cubicBezTo>
                      <a:pt x="64990" y="74054"/>
                      <a:pt x="64990" y="74054"/>
                      <a:pt x="64990" y="74054"/>
                    </a:cubicBezTo>
                    <a:lnTo>
                      <a:pt x="64990" y="105460"/>
                    </a:lnTo>
                    <a:close/>
                    <a:moveTo>
                      <a:pt x="99110" y="65525"/>
                    </a:moveTo>
                    <a:lnTo>
                      <a:pt x="99110" y="65525"/>
                    </a:lnTo>
                    <a:cubicBezTo>
                      <a:pt x="99110" y="68432"/>
                      <a:pt x="95860" y="68432"/>
                      <a:pt x="95860" y="68432"/>
                    </a:cubicBezTo>
                    <a:cubicBezTo>
                      <a:pt x="13694" y="68432"/>
                      <a:pt x="13694" y="68432"/>
                      <a:pt x="13694" y="68432"/>
                    </a:cubicBezTo>
                    <a:cubicBezTo>
                      <a:pt x="10444" y="68432"/>
                      <a:pt x="10444" y="65525"/>
                      <a:pt x="10444" y="62617"/>
                    </a:cubicBezTo>
                    <a:cubicBezTo>
                      <a:pt x="10444" y="34119"/>
                      <a:pt x="10444" y="34119"/>
                      <a:pt x="10444" y="34119"/>
                    </a:cubicBezTo>
                    <a:cubicBezTo>
                      <a:pt x="10444" y="31405"/>
                      <a:pt x="10444" y="28497"/>
                      <a:pt x="13694" y="28497"/>
                    </a:cubicBezTo>
                    <a:cubicBezTo>
                      <a:pt x="95860" y="28497"/>
                      <a:pt x="95860" y="28497"/>
                      <a:pt x="95860" y="28497"/>
                    </a:cubicBezTo>
                    <a:cubicBezTo>
                      <a:pt x="95860" y="28497"/>
                      <a:pt x="99110" y="28497"/>
                      <a:pt x="99110" y="31405"/>
                    </a:cubicBezTo>
                    <a:cubicBezTo>
                      <a:pt x="109555" y="48465"/>
                      <a:pt x="109555" y="48465"/>
                      <a:pt x="109555" y="48465"/>
                    </a:cubicBezTo>
                    <a:lnTo>
                      <a:pt x="99110" y="65525"/>
                    </a:ln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grpSp>
        <p:sp>
          <p:nvSpPr>
            <p:cNvPr id="17" name="Rectangle 16"/>
            <p:cNvSpPr/>
            <p:nvPr/>
          </p:nvSpPr>
          <p:spPr>
            <a:xfrm>
              <a:off x="2029098" y="4973382"/>
              <a:ext cx="2089368" cy="715581"/>
            </a:xfrm>
            <a:prstGeom prst="rect">
              <a:avLst/>
            </a:prstGeom>
          </p:spPr>
          <p:txBody>
            <a:bodyPr wrap="square">
              <a:spAutoFit/>
            </a:bodyPr>
            <a:lstStyle/>
            <a:p>
              <a:pPr algn="r">
                <a:lnSpc>
                  <a:spcPct val="150000"/>
                </a:lnSpc>
              </a:pPr>
              <a:r>
                <a:rPr lang="id-ID" sz="900" i="0" dirty="0">
                  <a:solidFill>
                    <a:srgbClr val="111111"/>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a:t>
              </a:r>
              <a:endParaRPr lang="id-ID" sz="900" dirty="0">
                <a:solidFill>
                  <a:srgbClr val="111111"/>
                </a:solidFill>
                <a:latin typeface="Lato" panose="020F0502020204030203" pitchFamily="34" charset="0"/>
                <a:ea typeface="Lato" panose="020F0502020204030203" pitchFamily="34" charset="0"/>
                <a:cs typeface="Lato" panose="020F0502020204030203" pitchFamily="34" charset="0"/>
              </a:endParaRPr>
            </a:p>
          </p:txBody>
        </p:sp>
        <p:sp>
          <p:nvSpPr>
            <p:cNvPr id="21" name="Rectangle 20"/>
            <p:cNvSpPr/>
            <p:nvPr/>
          </p:nvSpPr>
          <p:spPr>
            <a:xfrm>
              <a:off x="2654585" y="4750882"/>
              <a:ext cx="1463880" cy="276999"/>
            </a:xfrm>
            <a:prstGeom prst="rect">
              <a:avLst/>
            </a:prstGeom>
          </p:spPr>
          <p:txBody>
            <a:bodyPr wrap="square">
              <a:spAutoFit/>
            </a:bodyPr>
            <a:lstStyle/>
            <a:p>
              <a:pPr algn="r"/>
              <a:r>
                <a:rPr lang="id-ID" sz="1200" dirty="0">
                  <a:solidFill>
                    <a:schemeClr val="bg2">
                      <a:lumMod val="10000"/>
                    </a:schemeClr>
                  </a:solidFill>
                  <a:latin typeface="Kelson Sans" panose="02000500000000000000" pitchFamily="50" charset="0"/>
                  <a:ea typeface="Lato" panose="020F0502020204030203" pitchFamily="34" charset="0"/>
                  <a:cs typeface="Lato" panose="020F0502020204030203" pitchFamily="34" charset="0"/>
                </a:rPr>
                <a:t>UNLIMITED OPTIONS</a:t>
              </a:r>
            </a:p>
          </p:txBody>
        </p:sp>
      </p:grpSp>
      <p:grpSp>
        <p:nvGrpSpPr>
          <p:cNvPr id="55" name="Group 54"/>
          <p:cNvGrpSpPr/>
          <p:nvPr/>
        </p:nvGrpSpPr>
        <p:grpSpPr>
          <a:xfrm>
            <a:off x="2029098" y="1571848"/>
            <a:ext cx="2089368" cy="1641595"/>
            <a:chOff x="2029098" y="1798967"/>
            <a:chExt cx="2089368" cy="1641595"/>
          </a:xfrm>
        </p:grpSpPr>
        <p:grpSp>
          <p:nvGrpSpPr>
            <p:cNvPr id="22" name="Group 21"/>
            <p:cNvGrpSpPr/>
            <p:nvPr/>
          </p:nvGrpSpPr>
          <p:grpSpPr>
            <a:xfrm>
              <a:off x="3210832" y="1798967"/>
              <a:ext cx="812800" cy="812800"/>
              <a:chOff x="3216994" y="1798967"/>
              <a:chExt cx="812800" cy="812800"/>
            </a:xfrm>
          </p:grpSpPr>
          <p:sp>
            <p:nvSpPr>
              <p:cNvPr id="49" name="Rectangle 48"/>
              <p:cNvSpPr/>
              <p:nvPr/>
            </p:nvSpPr>
            <p:spPr>
              <a:xfrm>
                <a:off x="3216994" y="1798967"/>
                <a:ext cx="812800" cy="812800"/>
              </a:xfrm>
              <a:prstGeom prst="rect">
                <a:avLst/>
              </a:prstGeom>
              <a:solidFill>
                <a:srgbClr val="F9F9F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2" name="Shape 4676"/>
              <p:cNvSpPr/>
              <p:nvPr/>
            </p:nvSpPr>
            <p:spPr>
              <a:xfrm>
                <a:off x="3475237" y="2084517"/>
                <a:ext cx="296312" cy="241699"/>
              </a:xfrm>
              <a:custGeom>
                <a:avLst/>
                <a:gdLst/>
                <a:ahLst/>
                <a:cxnLst/>
                <a:rect l="0" t="0" r="0" b="0"/>
                <a:pathLst>
                  <a:path w="120000" h="120000" extrusionOk="0">
                    <a:moveTo>
                      <a:pt x="116898" y="28023"/>
                    </a:moveTo>
                    <a:lnTo>
                      <a:pt x="116898" y="28023"/>
                    </a:lnTo>
                    <a:cubicBezTo>
                      <a:pt x="91308" y="28023"/>
                      <a:pt x="91308" y="28023"/>
                      <a:pt x="91308" y="28023"/>
                    </a:cubicBezTo>
                    <a:cubicBezTo>
                      <a:pt x="99838" y="6946"/>
                      <a:pt x="99838" y="6946"/>
                      <a:pt x="99838" y="6946"/>
                    </a:cubicBezTo>
                    <a:cubicBezTo>
                      <a:pt x="108368" y="6946"/>
                      <a:pt x="108368" y="6946"/>
                      <a:pt x="108368" y="6946"/>
                    </a:cubicBezTo>
                    <a:cubicBezTo>
                      <a:pt x="111276" y="6946"/>
                      <a:pt x="114184" y="6946"/>
                      <a:pt x="114184" y="3353"/>
                    </a:cubicBezTo>
                    <a:cubicBezTo>
                      <a:pt x="114184" y="0"/>
                      <a:pt x="111276" y="0"/>
                      <a:pt x="108368" y="0"/>
                    </a:cubicBezTo>
                    <a:cubicBezTo>
                      <a:pt x="94216" y="0"/>
                      <a:pt x="94216" y="0"/>
                      <a:pt x="94216" y="0"/>
                    </a:cubicBezTo>
                    <a:cubicBezTo>
                      <a:pt x="82778" y="28023"/>
                      <a:pt x="82778" y="28023"/>
                      <a:pt x="82778" y="28023"/>
                    </a:cubicBezTo>
                    <a:cubicBezTo>
                      <a:pt x="37027" y="28023"/>
                      <a:pt x="37027" y="28023"/>
                      <a:pt x="37027" y="28023"/>
                    </a:cubicBezTo>
                    <a:cubicBezTo>
                      <a:pt x="25589" y="0"/>
                      <a:pt x="25589" y="0"/>
                      <a:pt x="25589" y="0"/>
                    </a:cubicBezTo>
                    <a:cubicBezTo>
                      <a:pt x="11437" y="0"/>
                      <a:pt x="11437" y="0"/>
                      <a:pt x="11437" y="0"/>
                    </a:cubicBezTo>
                    <a:cubicBezTo>
                      <a:pt x="8529" y="0"/>
                      <a:pt x="5621" y="0"/>
                      <a:pt x="5621" y="3353"/>
                    </a:cubicBezTo>
                    <a:cubicBezTo>
                      <a:pt x="5621" y="6946"/>
                      <a:pt x="8529" y="6946"/>
                      <a:pt x="11437" y="6946"/>
                    </a:cubicBezTo>
                    <a:cubicBezTo>
                      <a:pt x="19967" y="6946"/>
                      <a:pt x="19967" y="6946"/>
                      <a:pt x="19967" y="6946"/>
                    </a:cubicBezTo>
                    <a:cubicBezTo>
                      <a:pt x="28497" y="28023"/>
                      <a:pt x="28497" y="28023"/>
                      <a:pt x="28497" y="28023"/>
                    </a:cubicBezTo>
                    <a:cubicBezTo>
                      <a:pt x="2907" y="28023"/>
                      <a:pt x="2907" y="28023"/>
                      <a:pt x="2907" y="28023"/>
                    </a:cubicBezTo>
                    <a:cubicBezTo>
                      <a:pt x="0" y="28023"/>
                      <a:pt x="0" y="28023"/>
                      <a:pt x="0" y="31616"/>
                    </a:cubicBezTo>
                    <a:cubicBezTo>
                      <a:pt x="0" y="35209"/>
                      <a:pt x="0" y="35209"/>
                      <a:pt x="2907" y="35209"/>
                    </a:cubicBezTo>
                    <a:cubicBezTo>
                      <a:pt x="5621" y="35209"/>
                      <a:pt x="5621" y="35209"/>
                      <a:pt x="5621" y="35209"/>
                    </a:cubicBezTo>
                    <a:cubicBezTo>
                      <a:pt x="11437" y="102035"/>
                      <a:pt x="11437" y="102035"/>
                      <a:pt x="11437" y="102035"/>
                    </a:cubicBezTo>
                    <a:cubicBezTo>
                      <a:pt x="11437" y="112814"/>
                      <a:pt x="17059" y="119760"/>
                      <a:pt x="25589" y="119760"/>
                    </a:cubicBezTo>
                    <a:cubicBezTo>
                      <a:pt x="91308" y="119760"/>
                      <a:pt x="91308" y="119760"/>
                      <a:pt x="91308" y="119760"/>
                    </a:cubicBezTo>
                    <a:cubicBezTo>
                      <a:pt x="99838" y="119760"/>
                      <a:pt x="105654" y="112814"/>
                      <a:pt x="105654" y="102035"/>
                    </a:cubicBezTo>
                    <a:cubicBezTo>
                      <a:pt x="114184" y="35209"/>
                      <a:pt x="114184" y="35209"/>
                      <a:pt x="114184" y="35209"/>
                    </a:cubicBezTo>
                    <a:cubicBezTo>
                      <a:pt x="116898" y="35209"/>
                      <a:pt x="116898" y="35209"/>
                      <a:pt x="116898" y="35209"/>
                    </a:cubicBezTo>
                    <a:cubicBezTo>
                      <a:pt x="119806" y="35209"/>
                      <a:pt x="119806" y="35209"/>
                      <a:pt x="119806" y="31616"/>
                    </a:cubicBezTo>
                    <a:cubicBezTo>
                      <a:pt x="119806" y="28023"/>
                      <a:pt x="119806" y="28023"/>
                      <a:pt x="116898" y="28023"/>
                    </a:cubicBezTo>
                    <a:close/>
                    <a:moveTo>
                      <a:pt x="37027" y="112814"/>
                    </a:moveTo>
                    <a:lnTo>
                      <a:pt x="37027" y="112814"/>
                    </a:lnTo>
                    <a:cubicBezTo>
                      <a:pt x="25589" y="112814"/>
                      <a:pt x="25589" y="112814"/>
                      <a:pt x="25589" y="112814"/>
                    </a:cubicBezTo>
                    <a:cubicBezTo>
                      <a:pt x="22875" y="112814"/>
                      <a:pt x="17059" y="105628"/>
                      <a:pt x="17059" y="102035"/>
                    </a:cubicBezTo>
                    <a:cubicBezTo>
                      <a:pt x="17059" y="91497"/>
                      <a:pt x="17059" y="91497"/>
                      <a:pt x="17059" y="91497"/>
                    </a:cubicBezTo>
                    <a:cubicBezTo>
                      <a:pt x="37027" y="91497"/>
                      <a:pt x="37027" y="91497"/>
                      <a:pt x="37027" y="91497"/>
                    </a:cubicBezTo>
                    <a:lnTo>
                      <a:pt x="37027" y="112814"/>
                    </a:lnTo>
                    <a:close/>
                    <a:moveTo>
                      <a:pt x="37027" y="84550"/>
                    </a:moveTo>
                    <a:lnTo>
                      <a:pt x="37027" y="84550"/>
                    </a:lnTo>
                    <a:cubicBezTo>
                      <a:pt x="17059" y="84550"/>
                      <a:pt x="17059" y="84550"/>
                      <a:pt x="17059" y="84550"/>
                    </a:cubicBezTo>
                    <a:cubicBezTo>
                      <a:pt x="17059" y="63233"/>
                      <a:pt x="17059" y="63233"/>
                      <a:pt x="17059" y="63233"/>
                    </a:cubicBezTo>
                    <a:cubicBezTo>
                      <a:pt x="37027" y="63233"/>
                      <a:pt x="37027" y="63233"/>
                      <a:pt x="37027" y="63233"/>
                    </a:cubicBezTo>
                    <a:lnTo>
                      <a:pt x="37027" y="84550"/>
                    </a:lnTo>
                    <a:close/>
                    <a:moveTo>
                      <a:pt x="37027" y="56287"/>
                    </a:moveTo>
                    <a:lnTo>
                      <a:pt x="37027" y="56287"/>
                    </a:lnTo>
                    <a:cubicBezTo>
                      <a:pt x="14151" y="56287"/>
                      <a:pt x="14151" y="56287"/>
                      <a:pt x="14151" y="56287"/>
                    </a:cubicBezTo>
                    <a:cubicBezTo>
                      <a:pt x="14151" y="35209"/>
                      <a:pt x="14151" y="35209"/>
                      <a:pt x="14151" y="35209"/>
                    </a:cubicBezTo>
                    <a:cubicBezTo>
                      <a:pt x="37027" y="35209"/>
                      <a:pt x="37027" y="35209"/>
                      <a:pt x="37027" y="35209"/>
                    </a:cubicBezTo>
                    <a:lnTo>
                      <a:pt x="37027" y="56287"/>
                    </a:lnTo>
                    <a:close/>
                    <a:moveTo>
                      <a:pt x="74248" y="112814"/>
                    </a:moveTo>
                    <a:lnTo>
                      <a:pt x="74248" y="112814"/>
                    </a:lnTo>
                    <a:cubicBezTo>
                      <a:pt x="45751" y="112814"/>
                      <a:pt x="45751" y="112814"/>
                      <a:pt x="45751" y="112814"/>
                    </a:cubicBezTo>
                    <a:cubicBezTo>
                      <a:pt x="45751" y="91497"/>
                      <a:pt x="45751" y="91497"/>
                      <a:pt x="45751" y="91497"/>
                    </a:cubicBezTo>
                    <a:cubicBezTo>
                      <a:pt x="74248" y="91497"/>
                      <a:pt x="74248" y="91497"/>
                      <a:pt x="74248" y="91497"/>
                    </a:cubicBezTo>
                    <a:lnTo>
                      <a:pt x="74248" y="112814"/>
                    </a:lnTo>
                    <a:close/>
                    <a:moveTo>
                      <a:pt x="74248" y="84550"/>
                    </a:moveTo>
                    <a:lnTo>
                      <a:pt x="74248" y="84550"/>
                    </a:lnTo>
                    <a:cubicBezTo>
                      <a:pt x="45751" y="84550"/>
                      <a:pt x="45751" y="84550"/>
                      <a:pt x="45751" y="84550"/>
                    </a:cubicBezTo>
                    <a:cubicBezTo>
                      <a:pt x="45751" y="63233"/>
                      <a:pt x="45751" y="63233"/>
                      <a:pt x="45751" y="63233"/>
                    </a:cubicBezTo>
                    <a:cubicBezTo>
                      <a:pt x="74248" y="63233"/>
                      <a:pt x="74248" y="63233"/>
                      <a:pt x="74248" y="63233"/>
                    </a:cubicBezTo>
                    <a:lnTo>
                      <a:pt x="74248" y="84550"/>
                    </a:lnTo>
                    <a:close/>
                    <a:moveTo>
                      <a:pt x="74248" y="56287"/>
                    </a:moveTo>
                    <a:lnTo>
                      <a:pt x="74248" y="56287"/>
                    </a:lnTo>
                    <a:cubicBezTo>
                      <a:pt x="45751" y="56287"/>
                      <a:pt x="45751" y="56287"/>
                      <a:pt x="45751" y="56287"/>
                    </a:cubicBezTo>
                    <a:cubicBezTo>
                      <a:pt x="45751" y="35209"/>
                      <a:pt x="45751" y="35209"/>
                      <a:pt x="45751" y="35209"/>
                    </a:cubicBezTo>
                    <a:cubicBezTo>
                      <a:pt x="74248" y="35209"/>
                      <a:pt x="74248" y="35209"/>
                      <a:pt x="74248" y="35209"/>
                    </a:cubicBezTo>
                    <a:lnTo>
                      <a:pt x="74248" y="56287"/>
                    </a:lnTo>
                    <a:close/>
                    <a:moveTo>
                      <a:pt x="96930" y="102035"/>
                    </a:moveTo>
                    <a:lnTo>
                      <a:pt x="96930" y="102035"/>
                    </a:lnTo>
                    <a:cubicBezTo>
                      <a:pt x="96930" y="105628"/>
                      <a:pt x="94216" y="112814"/>
                      <a:pt x="91308" y="112814"/>
                    </a:cubicBezTo>
                    <a:cubicBezTo>
                      <a:pt x="82778" y="112814"/>
                      <a:pt x="82778" y="112814"/>
                      <a:pt x="82778" y="112814"/>
                    </a:cubicBezTo>
                    <a:cubicBezTo>
                      <a:pt x="82778" y="91497"/>
                      <a:pt x="82778" y="91497"/>
                      <a:pt x="82778" y="91497"/>
                    </a:cubicBezTo>
                    <a:cubicBezTo>
                      <a:pt x="99838" y="91497"/>
                      <a:pt x="99838" y="91497"/>
                      <a:pt x="99838" y="91497"/>
                    </a:cubicBezTo>
                    <a:lnTo>
                      <a:pt x="96930" y="102035"/>
                    </a:lnTo>
                    <a:close/>
                    <a:moveTo>
                      <a:pt x="99838" y="84550"/>
                    </a:moveTo>
                    <a:lnTo>
                      <a:pt x="99838" y="84550"/>
                    </a:lnTo>
                    <a:cubicBezTo>
                      <a:pt x="82778" y="84550"/>
                      <a:pt x="82778" y="84550"/>
                      <a:pt x="82778" y="84550"/>
                    </a:cubicBezTo>
                    <a:cubicBezTo>
                      <a:pt x="82778" y="63233"/>
                      <a:pt x="82778" y="63233"/>
                      <a:pt x="82778" y="63233"/>
                    </a:cubicBezTo>
                    <a:cubicBezTo>
                      <a:pt x="102746" y="63233"/>
                      <a:pt x="102746" y="63233"/>
                      <a:pt x="102746" y="63233"/>
                    </a:cubicBezTo>
                    <a:lnTo>
                      <a:pt x="99838" y="84550"/>
                    </a:lnTo>
                    <a:close/>
                    <a:moveTo>
                      <a:pt x="102746" y="56287"/>
                    </a:moveTo>
                    <a:lnTo>
                      <a:pt x="102746" y="56287"/>
                    </a:lnTo>
                    <a:cubicBezTo>
                      <a:pt x="82778" y="56287"/>
                      <a:pt x="82778" y="56287"/>
                      <a:pt x="82778" y="56287"/>
                    </a:cubicBezTo>
                    <a:cubicBezTo>
                      <a:pt x="82778" y="35209"/>
                      <a:pt x="82778" y="35209"/>
                      <a:pt x="82778" y="35209"/>
                    </a:cubicBezTo>
                    <a:cubicBezTo>
                      <a:pt x="105654" y="35209"/>
                      <a:pt x="105654" y="35209"/>
                      <a:pt x="105654" y="35209"/>
                    </a:cubicBezTo>
                    <a:lnTo>
                      <a:pt x="102746" y="56287"/>
                    </a:lnTo>
                    <a:close/>
                  </a:path>
                </a:pathLst>
              </a:custGeom>
              <a:solidFill>
                <a:srgbClr val="11111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grpSp>
        <p:sp>
          <p:nvSpPr>
            <p:cNvPr id="53" name="Rectangle 52"/>
            <p:cNvSpPr/>
            <p:nvPr/>
          </p:nvSpPr>
          <p:spPr>
            <a:xfrm>
              <a:off x="2029098" y="2932731"/>
              <a:ext cx="2089368" cy="507831"/>
            </a:xfrm>
            <a:prstGeom prst="rect">
              <a:avLst/>
            </a:prstGeom>
          </p:spPr>
          <p:txBody>
            <a:bodyPr wrap="square">
              <a:spAutoFit/>
            </a:bodyPr>
            <a:lstStyle/>
            <a:p>
              <a:pPr algn="r">
                <a:lnSpc>
                  <a:spcPct val="150000"/>
                </a:lnSpc>
              </a:pPr>
              <a:r>
                <a:rPr lang="id-ID" sz="900" i="0" dirty="0">
                  <a:solidFill>
                    <a:srgbClr val="111111"/>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a:t>
              </a:r>
              <a:endParaRPr lang="id-ID" sz="900" dirty="0">
                <a:solidFill>
                  <a:srgbClr val="111111"/>
                </a:solidFill>
                <a:latin typeface="Lato" panose="020F0502020204030203" pitchFamily="34" charset="0"/>
                <a:ea typeface="Lato" panose="020F0502020204030203" pitchFamily="34" charset="0"/>
                <a:cs typeface="Lato" panose="020F0502020204030203" pitchFamily="34" charset="0"/>
              </a:endParaRPr>
            </a:p>
          </p:txBody>
        </p:sp>
        <p:sp>
          <p:nvSpPr>
            <p:cNvPr id="54" name="Rectangle 53"/>
            <p:cNvSpPr/>
            <p:nvPr/>
          </p:nvSpPr>
          <p:spPr>
            <a:xfrm>
              <a:off x="2654585" y="2710231"/>
              <a:ext cx="1463880" cy="276999"/>
            </a:xfrm>
            <a:prstGeom prst="rect">
              <a:avLst/>
            </a:prstGeom>
          </p:spPr>
          <p:txBody>
            <a:bodyPr wrap="square">
              <a:spAutoFit/>
            </a:bodyPr>
            <a:lstStyle/>
            <a:p>
              <a:pPr algn="r"/>
              <a:r>
                <a:rPr lang="id-ID" sz="1200" dirty="0">
                  <a:solidFill>
                    <a:schemeClr val="bg2">
                      <a:lumMod val="10000"/>
                    </a:schemeClr>
                  </a:solidFill>
                  <a:latin typeface="Kelson Sans" panose="02000500000000000000" pitchFamily="50" charset="0"/>
                  <a:ea typeface="Lato" panose="020F0502020204030203" pitchFamily="34" charset="0"/>
                  <a:cs typeface="Lato" panose="020F0502020204030203" pitchFamily="34" charset="0"/>
                </a:rPr>
                <a:t>EASY EDITABLE</a:t>
              </a:r>
            </a:p>
          </p:txBody>
        </p:sp>
      </p:grpSp>
      <p:sp>
        <p:nvSpPr>
          <p:cNvPr id="2" name="Picture Placeholder 1"/>
          <p:cNvSpPr>
            <a:spLocks noGrp="1"/>
          </p:cNvSpPr>
          <p:nvPr>
            <p:ph type="pic" sz="quarter" idx="10"/>
          </p:nvPr>
        </p:nvSpPr>
        <p:spPr/>
      </p:sp>
    </p:spTree>
    <p:extLst>
      <p:ext uri="{BB962C8B-B14F-4D97-AF65-F5344CB8AC3E}">
        <p14:creationId xmlns:p14="http://schemas.microsoft.com/office/powerpoint/2010/main" val="115499581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p:cNvSpPr/>
          <p:nvPr/>
        </p:nvSpPr>
        <p:spPr>
          <a:xfrm>
            <a:off x="5160538" y="3579752"/>
            <a:ext cx="3504491" cy="1131079"/>
          </a:xfrm>
          <a:prstGeom prst="rect">
            <a:avLst/>
          </a:prstGeom>
        </p:spPr>
        <p:txBody>
          <a:bodyPr wrap="square">
            <a:spAutoFit/>
          </a:bodyPr>
          <a:lstStyle/>
          <a:p>
            <a:pPr algn="just">
              <a:lnSpc>
                <a:spcPct val="150000"/>
              </a:lnSpc>
            </a:pPr>
            <a:r>
              <a:rPr lang="id-ID" sz="900" i="0" dirty="0">
                <a:solidFill>
                  <a:srgbClr val="141318"/>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 eget in</a:t>
            </a:r>
            <a:endParaRPr lang="id-ID" sz="900" dirty="0">
              <a:solidFill>
                <a:srgbClr val="141318"/>
              </a:solidFill>
              <a:latin typeface="Lato" panose="020F0502020204030203" pitchFamily="34" charset="0"/>
              <a:ea typeface="Lato" panose="020F0502020204030203" pitchFamily="34" charset="0"/>
              <a:cs typeface="Lato" panose="020F0502020204030203" pitchFamily="34" charset="0"/>
            </a:endParaRPr>
          </a:p>
        </p:txBody>
      </p:sp>
      <p:sp>
        <p:nvSpPr>
          <p:cNvPr id="36" name="Rectangle 35"/>
          <p:cNvSpPr/>
          <p:nvPr/>
        </p:nvSpPr>
        <p:spPr>
          <a:xfrm>
            <a:off x="5192048" y="3302753"/>
            <a:ext cx="1274571" cy="276999"/>
          </a:xfrm>
          <a:prstGeom prst="rect">
            <a:avLst/>
          </a:prstGeom>
        </p:spPr>
        <p:txBody>
          <a:bodyPr wrap="square">
            <a:spAutoFit/>
          </a:bodyPr>
          <a:lstStyle/>
          <a:p>
            <a:r>
              <a:rPr lang="id-ID" sz="1200" dirty="0">
                <a:solidFill>
                  <a:schemeClr val="tx1">
                    <a:lumMod val="85000"/>
                    <a:lumOff val="15000"/>
                  </a:schemeClr>
                </a:solidFill>
                <a:latin typeface="Kelson Sans" panose="02000500000000000000" pitchFamily="50" charset="0"/>
                <a:ea typeface="Lato" panose="020F0502020204030203" pitchFamily="34" charset="0"/>
                <a:cs typeface="Lato" panose="020F0502020204030203" pitchFamily="34" charset="0"/>
              </a:rPr>
              <a:t>Mockup Section</a:t>
            </a:r>
          </a:p>
        </p:txBody>
      </p:sp>
      <p:sp>
        <p:nvSpPr>
          <p:cNvPr id="38" name="Subtitle 2"/>
          <p:cNvSpPr txBox="1">
            <a:spLocks/>
          </p:cNvSpPr>
          <p:nvPr/>
        </p:nvSpPr>
        <p:spPr>
          <a:xfrm>
            <a:off x="5151459" y="1934776"/>
            <a:ext cx="1780521" cy="854795"/>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sz="3200" dirty="0">
                <a:solidFill>
                  <a:srgbClr val="141318"/>
                </a:solidFill>
                <a:latin typeface="Kelson Sans" panose="02000500000000000000" pitchFamily="50" charset="0"/>
                <a:ea typeface="Lato" panose="020F0502020204030203" pitchFamily="34" charset="0"/>
                <a:cs typeface="Lato" panose="020F0502020204030203" pitchFamily="34" charset="0"/>
              </a:rPr>
              <a:t>DEVICE SECTION</a:t>
            </a: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265167712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910755" y="3962929"/>
            <a:ext cx="2461095" cy="1546577"/>
          </a:xfrm>
          <a:prstGeom prst="rect">
            <a:avLst/>
          </a:prstGeom>
        </p:spPr>
        <p:txBody>
          <a:bodyPr wrap="square">
            <a:spAutoFit/>
          </a:bodyPr>
          <a:lstStyle/>
          <a:p>
            <a:pPr algn="just">
              <a:lnSpc>
                <a:spcPct val="150000"/>
              </a:lnSpc>
            </a:pPr>
            <a:r>
              <a:rPr lang="id-ID" sz="900" i="0" dirty="0">
                <a:solidFill>
                  <a:srgbClr val="141318"/>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 eget in</a:t>
            </a:r>
            <a:endParaRPr lang="id-ID" sz="900" dirty="0">
              <a:solidFill>
                <a:srgbClr val="141318"/>
              </a:solidFill>
              <a:latin typeface="Lato" panose="020F0502020204030203" pitchFamily="34" charset="0"/>
              <a:ea typeface="Lato" panose="020F0502020204030203" pitchFamily="34" charset="0"/>
              <a:cs typeface="Lato" panose="020F0502020204030203" pitchFamily="34" charset="0"/>
            </a:endParaRPr>
          </a:p>
        </p:txBody>
      </p:sp>
      <p:sp>
        <p:nvSpPr>
          <p:cNvPr id="10" name="Rectangle 9"/>
          <p:cNvSpPr/>
          <p:nvPr/>
        </p:nvSpPr>
        <p:spPr>
          <a:xfrm>
            <a:off x="942265" y="3685930"/>
            <a:ext cx="1274571" cy="276999"/>
          </a:xfrm>
          <a:prstGeom prst="rect">
            <a:avLst/>
          </a:prstGeom>
        </p:spPr>
        <p:txBody>
          <a:bodyPr wrap="square">
            <a:spAutoFit/>
          </a:bodyPr>
          <a:lstStyle/>
          <a:p>
            <a:r>
              <a:rPr lang="id-ID" sz="1200" dirty="0">
                <a:solidFill>
                  <a:schemeClr val="tx1">
                    <a:lumMod val="85000"/>
                    <a:lumOff val="15000"/>
                  </a:schemeClr>
                </a:solidFill>
                <a:latin typeface="Kelson Sans" panose="02000500000000000000" pitchFamily="50" charset="0"/>
                <a:ea typeface="Lato" panose="020F0502020204030203" pitchFamily="34" charset="0"/>
                <a:cs typeface="Lato" panose="020F0502020204030203" pitchFamily="34" charset="0"/>
              </a:rPr>
              <a:t>Mockup Section</a:t>
            </a:r>
          </a:p>
        </p:txBody>
      </p:sp>
      <p:sp>
        <p:nvSpPr>
          <p:cNvPr id="11" name="Subtitle 2"/>
          <p:cNvSpPr txBox="1">
            <a:spLocks/>
          </p:cNvSpPr>
          <p:nvPr/>
        </p:nvSpPr>
        <p:spPr>
          <a:xfrm>
            <a:off x="901676" y="2317953"/>
            <a:ext cx="1780521" cy="854795"/>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sz="3200" dirty="0">
                <a:solidFill>
                  <a:srgbClr val="141318"/>
                </a:solidFill>
                <a:latin typeface="Kelson Sans" panose="02000500000000000000" pitchFamily="50" charset="0"/>
                <a:ea typeface="Lato" panose="020F0502020204030203" pitchFamily="34" charset="0"/>
                <a:cs typeface="Lato" panose="020F0502020204030203" pitchFamily="34" charset="0"/>
              </a:rPr>
              <a:t>DEVICE SECTION</a:t>
            </a: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70968458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234605" y="4153429"/>
            <a:ext cx="3375494" cy="1131079"/>
          </a:xfrm>
          <a:prstGeom prst="rect">
            <a:avLst/>
          </a:prstGeom>
        </p:spPr>
        <p:txBody>
          <a:bodyPr wrap="square">
            <a:spAutoFit/>
          </a:bodyPr>
          <a:lstStyle/>
          <a:p>
            <a:pPr algn="just">
              <a:lnSpc>
                <a:spcPct val="150000"/>
              </a:lnSpc>
            </a:pPr>
            <a:r>
              <a:rPr lang="id-ID" sz="900" i="0" dirty="0">
                <a:solidFill>
                  <a:srgbClr val="141318"/>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 eget in</a:t>
            </a:r>
            <a:endParaRPr lang="id-ID" sz="900" dirty="0">
              <a:solidFill>
                <a:srgbClr val="141318"/>
              </a:solidFill>
              <a:latin typeface="Lato" panose="020F0502020204030203" pitchFamily="34" charset="0"/>
              <a:ea typeface="Lato" panose="020F0502020204030203" pitchFamily="34" charset="0"/>
              <a:cs typeface="Lato" panose="020F0502020204030203" pitchFamily="34" charset="0"/>
            </a:endParaRPr>
          </a:p>
        </p:txBody>
      </p:sp>
      <p:sp>
        <p:nvSpPr>
          <p:cNvPr id="9" name="Rectangle 8"/>
          <p:cNvSpPr/>
          <p:nvPr/>
        </p:nvSpPr>
        <p:spPr>
          <a:xfrm>
            <a:off x="1266115" y="3876430"/>
            <a:ext cx="1274571" cy="276999"/>
          </a:xfrm>
          <a:prstGeom prst="rect">
            <a:avLst/>
          </a:prstGeom>
        </p:spPr>
        <p:txBody>
          <a:bodyPr wrap="square">
            <a:spAutoFit/>
          </a:bodyPr>
          <a:lstStyle/>
          <a:p>
            <a:r>
              <a:rPr lang="id-ID" sz="1200" dirty="0">
                <a:solidFill>
                  <a:schemeClr val="tx1">
                    <a:lumMod val="85000"/>
                    <a:lumOff val="15000"/>
                  </a:schemeClr>
                </a:solidFill>
                <a:latin typeface="Kelson Sans" panose="02000500000000000000" pitchFamily="50" charset="0"/>
                <a:ea typeface="Lato" panose="020F0502020204030203" pitchFamily="34" charset="0"/>
                <a:cs typeface="Lato" panose="020F0502020204030203" pitchFamily="34" charset="0"/>
              </a:rPr>
              <a:t>Mockup Section</a:t>
            </a:r>
          </a:p>
        </p:txBody>
      </p:sp>
      <p:sp>
        <p:nvSpPr>
          <p:cNvPr id="10" name="Subtitle 2"/>
          <p:cNvSpPr txBox="1">
            <a:spLocks/>
          </p:cNvSpPr>
          <p:nvPr/>
        </p:nvSpPr>
        <p:spPr>
          <a:xfrm>
            <a:off x="1225526" y="2317953"/>
            <a:ext cx="1780521" cy="854795"/>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sz="3200" dirty="0">
                <a:solidFill>
                  <a:srgbClr val="141318"/>
                </a:solidFill>
                <a:latin typeface="Kelson Sans" panose="02000500000000000000" pitchFamily="50" charset="0"/>
                <a:ea typeface="Lato" panose="020F0502020204030203" pitchFamily="34" charset="0"/>
                <a:cs typeface="Lato" panose="020F0502020204030203" pitchFamily="34" charset="0"/>
              </a:rPr>
              <a:t>DEVICE SECTION</a:t>
            </a: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17814068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827076" y="1236052"/>
            <a:ext cx="3951924" cy="715581"/>
          </a:xfrm>
          <a:prstGeom prst="rect">
            <a:avLst/>
          </a:prstGeom>
        </p:spPr>
        <p:txBody>
          <a:bodyPr wrap="square">
            <a:spAutoFit/>
          </a:bodyPr>
          <a:lstStyle/>
          <a:p>
            <a:pPr algn="just">
              <a:lnSpc>
                <a:spcPct val="150000"/>
              </a:lnSpc>
            </a:pPr>
            <a:r>
              <a:rPr lang="id-ID" sz="900" i="0" dirty="0">
                <a:solidFill>
                  <a:srgbClr val="141318"/>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a:t>
            </a:r>
            <a:endParaRPr lang="id-ID" sz="900" dirty="0">
              <a:solidFill>
                <a:srgbClr val="141318"/>
              </a:solidFill>
              <a:latin typeface="Lato" panose="020F0502020204030203" pitchFamily="34" charset="0"/>
              <a:ea typeface="Lato" panose="020F0502020204030203" pitchFamily="34" charset="0"/>
              <a:cs typeface="Lato" panose="020F0502020204030203" pitchFamily="34" charset="0"/>
            </a:endParaRPr>
          </a:p>
        </p:txBody>
      </p:sp>
      <p:sp>
        <p:nvSpPr>
          <p:cNvPr id="5" name="Rectangle 4"/>
          <p:cNvSpPr/>
          <p:nvPr/>
        </p:nvSpPr>
        <p:spPr>
          <a:xfrm>
            <a:off x="5858586" y="959053"/>
            <a:ext cx="1274571" cy="276999"/>
          </a:xfrm>
          <a:prstGeom prst="rect">
            <a:avLst/>
          </a:prstGeom>
        </p:spPr>
        <p:txBody>
          <a:bodyPr wrap="square">
            <a:spAutoFit/>
          </a:bodyPr>
          <a:lstStyle/>
          <a:p>
            <a:r>
              <a:rPr lang="id-ID" sz="1200" dirty="0">
                <a:solidFill>
                  <a:schemeClr val="tx1">
                    <a:lumMod val="85000"/>
                    <a:lumOff val="15000"/>
                  </a:schemeClr>
                </a:solidFill>
                <a:latin typeface="Kelson Sans" panose="02000500000000000000" pitchFamily="50" charset="0"/>
                <a:ea typeface="Lato" panose="020F0502020204030203" pitchFamily="34" charset="0"/>
                <a:cs typeface="Lato" panose="020F0502020204030203" pitchFamily="34" charset="0"/>
              </a:rPr>
              <a:t>Mockup Section</a:t>
            </a:r>
          </a:p>
        </p:txBody>
      </p:sp>
      <p:sp>
        <p:nvSpPr>
          <p:cNvPr id="6" name="Subtitle 2"/>
          <p:cNvSpPr txBox="1">
            <a:spLocks/>
          </p:cNvSpPr>
          <p:nvPr/>
        </p:nvSpPr>
        <p:spPr>
          <a:xfrm>
            <a:off x="2630297" y="959053"/>
            <a:ext cx="1852803" cy="992580"/>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sz="3600" dirty="0">
                <a:solidFill>
                  <a:srgbClr val="141318"/>
                </a:solidFill>
                <a:latin typeface="Kelson Sans" panose="02000500000000000000" pitchFamily="50" charset="0"/>
                <a:ea typeface="Lato" panose="020F0502020204030203" pitchFamily="34" charset="0"/>
                <a:cs typeface="Lato" panose="020F0502020204030203" pitchFamily="34" charset="0"/>
              </a:rPr>
              <a:t>DEVICE SECTION</a:t>
            </a: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34551628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546632" y="2152555"/>
            <a:ext cx="2749146" cy="584775"/>
          </a:xfrm>
          <a:prstGeom prst="rect">
            <a:avLst/>
          </a:prstGeom>
        </p:spPr>
        <p:txBody>
          <a:bodyPr wrap="square">
            <a:spAutoFit/>
          </a:bodyPr>
          <a:lstStyle/>
          <a:p>
            <a:pPr lvl="0">
              <a:defRPr sz="1800" b="0" spc="0">
                <a:solidFill>
                  <a:srgbClr val="000000"/>
                </a:solidFill>
              </a:defRPr>
            </a:pPr>
            <a:r>
              <a:rPr lang="id-ID" sz="3200" dirty="0">
                <a:latin typeface="Kelson Sans" panose="02000500000000000000" pitchFamily="50" charset="0"/>
                <a:ea typeface="Lato Black" panose="020F0502020204030203" pitchFamily="34" charset="0"/>
                <a:cs typeface="Lato Black" panose="020F0502020204030203" pitchFamily="34" charset="0"/>
              </a:rPr>
              <a:t>INTRODUCTION</a:t>
            </a:r>
          </a:p>
        </p:txBody>
      </p:sp>
      <p:sp>
        <p:nvSpPr>
          <p:cNvPr id="9" name="Rectangle 8"/>
          <p:cNvSpPr/>
          <p:nvPr/>
        </p:nvSpPr>
        <p:spPr>
          <a:xfrm>
            <a:off x="1546629" y="3665661"/>
            <a:ext cx="3130148" cy="1338828"/>
          </a:xfrm>
          <a:prstGeom prst="rect">
            <a:avLst/>
          </a:prstGeom>
        </p:spPr>
        <p:txBody>
          <a:bodyPr wrap="square">
            <a:spAutoFit/>
          </a:bodyPr>
          <a:lstStyle/>
          <a:p>
            <a:pPr algn="just">
              <a:lnSpc>
                <a:spcPct val="150000"/>
              </a:lnSpc>
            </a:pPr>
            <a:r>
              <a:rPr lang="id-ID" sz="900" i="0" dirty="0">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llentesque nunc orci eu enim, eget in fringilla vitae, et ero</a:t>
            </a:r>
            <a:r>
              <a:rPr lang="id-ID" sz="900" dirty="0">
                <a:latin typeface="Lato" panose="020F0502020204030203" pitchFamily="34" charset="0"/>
                <a:ea typeface="Lato" panose="020F0502020204030203" pitchFamily="34" charset="0"/>
                <a:cs typeface="Lato" panose="020F0502020204030203" pitchFamily="34" charset="0"/>
              </a:rPr>
              <a:t>, </a:t>
            </a:r>
          </a:p>
        </p:txBody>
      </p:sp>
      <p:sp>
        <p:nvSpPr>
          <p:cNvPr id="10" name="Rectangle 9"/>
          <p:cNvSpPr/>
          <p:nvPr/>
        </p:nvSpPr>
        <p:spPr>
          <a:xfrm>
            <a:off x="1546629" y="3388662"/>
            <a:ext cx="1034647" cy="276999"/>
          </a:xfrm>
          <a:prstGeom prst="rect">
            <a:avLst/>
          </a:prstGeom>
        </p:spPr>
        <p:txBody>
          <a:bodyPr wrap="square">
            <a:spAutoFit/>
          </a:bodyPr>
          <a:lstStyle/>
          <a:p>
            <a:pPr lvl="0">
              <a:defRPr sz="1800" b="0" spc="0">
                <a:solidFill>
                  <a:srgbClr val="000000"/>
                </a:solidFill>
              </a:defRPr>
            </a:pPr>
            <a:r>
              <a:rPr lang="id-ID" sz="1200" dirty="0">
                <a:latin typeface="Kelson Sans" panose="02000500000000000000" pitchFamily="50" charset="0"/>
                <a:ea typeface="Lato Black" panose="020F0502020204030203" pitchFamily="34" charset="0"/>
                <a:cs typeface="Lato Black" panose="020F0502020204030203" pitchFamily="34" charset="0"/>
              </a:rPr>
              <a:t>Subtitle Here</a:t>
            </a: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96722787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1" y="0"/>
            <a:ext cx="12192000" cy="6858000"/>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Rectangle 6"/>
          <p:cNvSpPr/>
          <p:nvPr/>
        </p:nvSpPr>
        <p:spPr>
          <a:xfrm>
            <a:off x="3402520" y="2644170"/>
            <a:ext cx="5391861" cy="1569660"/>
          </a:xfrm>
          <a:prstGeom prst="rect">
            <a:avLst/>
          </a:prstGeom>
        </p:spPr>
        <p:txBody>
          <a:bodyPr wrap="none">
            <a:spAutoFit/>
          </a:bodyPr>
          <a:lstStyle/>
          <a:p>
            <a:r>
              <a:rPr lang="id-ID" sz="9600" spc="-300" dirty="0">
                <a:effectLst>
                  <a:outerShdw blurRad="38100" dist="38100" dir="2700000" algn="tl">
                    <a:srgbClr val="000000">
                      <a:alpha val="43137"/>
                    </a:srgbClr>
                  </a:outerShdw>
                </a:effectLst>
                <a:latin typeface="Kelson Sans" panose="02000500000000000000" pitchFamily="50" charset="0"/>
                <a:ea typeface="Lato" panose="020F0502020204030203" pitchFamily="34" charset="0"/>
                <a:cs typeface="Lato" panose="020F0502020204030203" pitchFamily="34" charset="0"/>
              </a:rPr>
              <a:t>THANK YOU</a:t>
            </a:r>
            <a:endParaRPr lang="id-ID" spc="-300" dirty="0">
              <a:effectLst>
                <a:outerShdw blurRad="38100" dist="38100" dir="2700000" algn="tl">
                  <a:srgbClr val="000000">
                    <a:alpha val="43137"/>
                  </a:srgbClr>
                </a:outerShdw>
              </a:effectLst>
              <a:latin typeface="Kelson Sans" panose="02000500000000000000" pitchFamily="50" charset="0"/>
            </a:endParaRPr>
          </a:p>
        </p:txBody>
      </p:sp>
      <p:sp>
        <p:nvSpPr>
          <p:cNvPr id="6" name="Rectangle 5"/>
          <p:cNvSpPr/>
          <p:nvPr/>
        </p:nvSpPr>
        <p:spPr>
          <a:xfrm>
            <a:off x="3402520" y="4706863"/>
            <a:ext cx="5386959" cy="400110"/>
          </a:xfrm>
          <a:prstGeom prst="rect">
            <a:avLst/>
          </a:prstGeom>
        </p:spPr>
        <p:txBody>
          <a:bodyPr wrap="square">
            <a:spAutoFit/>
          </a:bodyPr>
          <a:lstStyle/>
          <a:p>
            <a:pPr algn="ctr"/>
            <a:r>
              <a:rPr lang="id-ID" sz="2000" b="1" spc="600" dirty="0">
                <a:latin typeface="Lato Light" panose="020F0502020204030203" pitchFamily="34" charset="0"/>
                <a:ea typeface="Lato Light" panose="020F0502020204030203" pitchFamily="34" charset="0"/>
                <a:cs typeface="Lato Light" panose="020F0502020204030203" pitchFamily="34" charset="0"/>
              </a:rPr>
              <a:t>YOU ARE THE BEST CHOICE</a:t>
            </a:r>
          </a:p>
        </p:txBody>
      </p:sp>
      <p:sp>
        <p:nvSpPr>
          <p:cNvPr id="10" name="Picture Placeholder 9"/>
          <p:cNvSpPr>
            <a:spLocks noGrp="1"/>
          </p:cNvSpPr>
          <p:nvPr>
            <p:ph type="pic" sz="quarter" idx="10"/>
          </p:nvPr>
        </p:nvSpPr>
        <p:spPr/>
      </p:sp>
    </p:spTree>
    <p:extLst>
      <p:ext uri="{BB962C8B-B14F-4D97-AF65-F5344CB8AC3E}">
        <p14:creationId xmlns:p14="http://schemas.microsoft.com/office/powerpoint/2010/main" val="19271952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4721427" y="2032743"/>
            <a:ext cx="2749146" cy="584775"/>
          </a:xfrm>
          <a:prstGeom prst="rect">
            <a:avLst/>
          </a:prstGeom>
        </p:spPr>
        <p:txBody>
          <a:bodyPr wrap="square">
            <a:spAutoFit/>
          </a:bodyPr>
          <a:lstStyle/>
          <a:p>
            <a:pPr lvl="0" algn="ctr">
              <a:defRPr sz="1800" b="0" spc="0">
                <a:solidFill>
                  <a:srgbClr val="000000"/>
                </a:solidFill>
              </a:defRPr>
            </a:pPr>
            <a:r>
              <a:rPr lang="id-ID" sz="3200" dirty="0">
                <a:latin typeface="Kelson Sans" panose="02000500000000000000" pitchFamily="50" charset="0"/>
                <a:ea typeface="Lato Black" panose="020F0502020204030203" pitchFamily="34" charset="0"/>
                <a:cs typeface="Lato Black" panose="020F0502020204030203" pitchFamily="34" charset="0"/>
              </a:rPr>
              <a:t>INTRODUCTION</a:t>
            </a:r>
          </a:p>
        </p:txBody>
      </p:sp>
      <p:sp>
        <p:nvSpPr>
          <p:cNvPr id="7" name="Rectangle 6"/>
          <p:cNvSpPr/>
          <p:nvPr/>
        </p:nvSpPr>
        <p:spPr>
          <a:xfrm>
            <a:off x="3792738" y="3618036"/>
            <a:ext cx="4606521" cy="923330"/>
          </a:xfrm>
          <a:prstGeom prst="rect">
            <a:avLst/>
          </a:prstGeom>
        </p:spPr>
        <p:txBody>
          <a:bodyPr wrap="square">
            <a:spAutoFit/>
          </a:bodyPr>
          <a:lstStyle/>
          <a:p>
            <a:pPr algn="ctr">
              <a:lnSpc>
                <a:spcPct val="150000"/>
              </a:lnSpc>
            </a:pPr>
            <a:r>
              <a:rPr lang="id-ID" sz="900" i="0" dirty="0">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llentesque nunc orci eu enim, eget in fringilla vitae, et ero</a:t>
            </a:r>
            <a:r>
              <a:rPr lang="id-ID" sz="900" dirty="0">
                <a:latin typeface="Lato" panose="020F0502020204030203" pitchFamily="34" charset="0"/>
                <a:ea typeface="Lato" panose="020F0502020204030203" pitchFamily="34" charset="0"/>
                <a:cs typeface="Lato" panose="020F0502020204030203" pitchFamily="34" charset="0"/>
              </a:rPr>
              <a:t>, </a:t>
            </a:r>
          </a:p>
        </p:txBody>
      </p:sp>
      <p:sp>
        <p:nvSpPr>
          <p:cNvPr id="8" name="Rectangle 7"/>
          <p:cNvSpPr/>
          <p:nvPr/>
        </p:nvSpPr>
        <p:spPr>
          <a:xfrm>
            <a:off x="5578676" y="3341037"/>
            <a:ext cx="1034647" cy="276999"/>
          </a:xfrm>
          <a:prstGeom prst="rect">
            <a:avLst/>
          </a:prstGeom>
        </p:spPr>
        <p:txBody>
          <a:bodyPr wrap="square">
            <a:spAutoFit/>
          </a:bodyPr>
          <a:lstStyle/>
          <a:p>
            <a:pPr lvl="0" algn="ctr">
              <a:defRPr sz="1800" b="0" spc="0">
                <a:solidFill>
                  <a:srgbClr val="000000"/>
                </a:solidFill>
              </a:defRPr>
            </a:pPr>
            <a:r>
              <a:rPr lang="id-ID" sz="1200" dirty="0">
                <a:latin typeface="Kelson Sans" panose="02000500000000000000" pitchFamily="50" charset="0"/>
                <a:ea typeface="Lato Black" panose="020F0502020204030203" pitchFamily="34" charset="0"/>
                <a:cs typeface="Lato Black" panose="020F0502020204030203" pitchFamily="34" charset="0"/>
              </a:rPr>
              <a:t>Subtitle Here</a:t>
            </a:r>
          </a:p>
        </p:txBody>
      </p:sp>
      <p:sp>
        <p:nvSpPr>
          <p:cNvPr id="2" name="Picture Placeholder 1"/>
          <p:cNvSpPr>
            <a:spLocks noGrp="1"/>
          </p:cNvSpPr>
          <p:nvPr>
            <p:ph type="pic" sz="quarter" idx="12"/>
          </p:nvPr>
        </p:nvSpPr>
        <p:spPr/>
      </p:sp>
      <p:sp>
        <p:nvSpPr>
          <p:cNvPr id="3" name="Picture Placeholder 2"/>
          <p:cNvSpPr>
            <a:spLocks noGrp="1"/>
          </p:cNvSpPr>
          <p:nvPr>
            <p:ph type="pic" sz="quarter" idx="11"/>
          </p:nvPr>
        </p:nvSpPr>
        <p:spPr/>
      </p:sp>
    </p:spTree>
    <p:extLst>
      <p:ext uri="{BB962C8B-B14F-4D97-AF65-F5344CB8AC3E}">
        <p14:creationId xmlns:p14="http://schemas.microsoft.com/office/powerpoint/2010/main" val="29100317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75153" y="2352580"/>
            <a:ext cx="2749147" cy="646331"/>
          </a:xfrm>
          <a:prstGeom prst="rect">
            <a:avLst/>
          </a:prstGeom>
        </p:spPr>
        <p:txBody>
          <a:bodyPr wrap="square">
            <a:spAutoFit/>
          </a:bodyPr>
          <a:lstStyle/>
          <a:p>
            <a:pPr lvl="0">
              <a:defRPr sz="1800" b="0" spc="0">
                <a:solidFill>
                  <a:srgbClr val="000000"/>
                </a:solidFill>
              </a:defRPr>
            </a:pPr>
            <a:r>
              <a:rPr lang="id-ID" sz="3600" dirty="0">
                <a:latin typeface="Kelson Sans" panose="02000500000000000000" pitchFamily="50" charset="0"/>
                <a:ea typeface="Lato Black" panose="020F0502020204030203" pitchFamily="34" charset="0"/>
                <a:cs typeface="Lato Black" panose="020F0502020204030203" pitchFamily="34" charset="0"/>
              </a:rPr>
              <a:t>ABOUT SLIDE</a:t>
            </a:r>
          </a:p>
        </p:txBody>
      </p:sp>
      <p:sp>
        <p:nvSpPr>
          <p:cNvPr id="5" name="Rectangle 4"/>
          <p:cNvSpPr/>
          <p:nvPr/>
        </p:nvSpPr>
        <p:spPr>
          <a:xfrm>
            <a:off x="1175153" y="3570411"/>
            <a:ext cx="3520672" cy="1131079"/>
          </a:xfrm>
          <a:prstGeom prst="rect">
            <a:avLst/>
          </a:prstGeom>
        </p:spPr>
        <p:txBody>
          <a:bodyPr wrap="square">
            <a:spAutoFit/>
          </a:bodyPr>
          <a:lstStyle/>
          <a:p>
            <a:pPr algn="just">
              <a:lnSpc>
                <a:spcPct val="150000"/>
              </a:lnSpc>
            </a:pPr>
            <a:r>
              <a:rPr lang="id-ID" sz="900" i="0" dirty="0">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llentesque nunc orci eu enim, eget in fringilla vitae, et ero</a:t>
            </a:r>
            <a:r>
              <a:rPr lang="id-ID" sz="900" dirty="0">
                <a:latin typeface="Lato" panose="020F0502020204030203" pitchFamily="34" charset="0"/>
                <a:ea typeface="Lato" panose="020F0502020204030203" pitchFamily="34" charset="0"/>
                <a:cs typeface="Lato" panose="020F0502020204030203" pitchFamily="34" charset="0"/>
              </a:rPr>
              <a:t>, </a:t>
            </a:r>
          </a:p>
        </p:txBody>
      </p:sp>
      <p:sp>
        <p:nvSpPr>
          <p:cNvPr id="7" name="Rectangle 6"/>
          <p:cNvSpPr/>
          <p:nvPr/>
        </p:nvSpPr>
        <p:spPr>
          <a:xfrm>
            <a:off x="1175153" y="3293412"/>
            <a:ext cx="1034647" cy="276999"/>
          </a:xfrm>
          <a:prstGeom prst="rect">
            <a:avLst/>
          </a:prstGeom>
        </p:spPr>
        <p:txBody>
          <a:bodyPr wrap="square">
            <a:spAutoFit/>
          </a:bodyPr>
          <a:lstStyle/>
          <a:p>
            <a:pPr lvl="0">
              <a:defRPr sz="1800" b="0" spc="0">
                <a:solidFill>
                  <a:srgbClr val="000000"/>
                </a:solidFill>
              </a:defRPr>
            </a:pPr>
            <a:r>
              <a:rPr lang="id-ID" sz="1200" dirty="0">
                <a:latin typeface="Kelson Sans" panose="02000500000000000000" pitchFamily="50" charset="0"/>
                <a:ea typeface="Lato Black" panose="020F0502020204030203" pitchFamily="34" charset="0"/>
                <a:cs typeface="Lato Black" panose="020F0502020204030203" pitchFamily="34" charset="0"/>
              </a:rPr>
              <a:t>Subtitle Here</a:t>
            </a: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4162161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471053" y="2657380"/>
            <a:ext cx="2749147" cy="646331"/>
          </a:xfrm>
          <a:prstGeom prst="rect">
            <a:avLst/>
          </a:prstGeom>
        </p:spPr>
        <p:txBody>
          <a:bodyPr wrap="square">
            <a:spAutoFit/>
          </a:bodyPr>
          <a:lstStyle/>
          <a:p>
            <a:pPr lvl="0">
              <a:defRPr sz="1800" b="0" spc="0">
                <a:solidFill>
                  <a:srgbClr val="000000"/>
                </a:solidFill>
              </a:defRPr>
            </a:pPr>
            <a:r>
              <a:rPr lang="id-ID" sz="3600" dirty="0">
                <a:latin typeface="Kelson Sans" panose="02000500000000000000" pitchFamily="50" charset="0"/>
                <a:ea typeface="Lato Black" panose="020F0502020204030203" pitchFamily="34" charset="0"/>
                <a:cs typeface="Lato Black" panose="020F0502020204030203" pitchFamily="34" charset="0"/>
              </a:rPr>
              <a:t>ABOUT SLIDE</a:t>
            </a:r>
          </a:p>
        </p:txBody>
      </p:sp>
      <p:sp>
        <p:nvSpPr>
          <p:cNvPr id="5" name="Rectangle 4"/>
          <p:cNvSpPr/>
          <p:nvPr/>
        </p:nvSpPr>
        <p:spPr>
          <a:xfrm>
            <a:off x="6471053" y="3656136"/>
            <a:ext cx="2406247" cy="1338828"/>
          </a:xfrm>
          <a:prstGeom prst="rect">
            <a:avLst/>
          </a:prstGeom>
        </p:spPr>
        <p:txBody>
          <a:bodyPr wrap="square">
            <a:spAutoFit/>
          </a:bodyPr>
          <a:lstStyle/>
          <a:p>
            <a:pPr algn="just">
              <a:lnSpc>
                <a:spcPct val="150000"/>
              </a:lnSpc>
            </a:pPr>
            <a:r>
              <a:rPr lang="id-ID" sz="900" i="0" dirty="0">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a:t>
            </a:r>
            <a:endParaRPr lang="id-ID" sz="900" dirty="0">
              <a:latin typeface="Lato" panose="020F0502020204030203" pitchFamily="34" charset="0"/>
              <a:ea typeface="Lato" panose="020F0502020204030203" pitchFamily="34" charset="0"/>
              <a:cs typeface="Lato" panose="020F0502020204030203" pitchFamily="34" charset="0"/>
            </a:endParaRPr>
          </a:p>
        </p:txBody>
      </p:sp>
      <p:sp>
        <p:nvSpPr>
          <p:cNvPr id="6" name="Rectangle 5"/>
          <p:cNvSpPr/>
          <p:nvPr/>
        </p:nvSpPr>
        <p:spPr>
          <a:xfrm>
            <a:off x="9067800" y="3665923"/>
            <a:ext cx="2352675" cy="1338828"/>
          </a:xfrm>
          <a:prstGeom prst="rect">
            <a:avLst/>
          </a:prstGeom>
        </p:spPr>
        <p:txBody>
          <a:bodyPr wrap="square">
            <a:spAutoFit/>
          </a:bodyPr>
          <a:lstStyle/>
          <a:p>
            <a:pPr algn="just">
              <a:lnSpc>
                <a:spcPct val="150000"/>
              </a:lnSpc>
            </a:pPr>
            <a:r>
              <a:rPr lang="id-ID" sz="900" i="0" dirty="0">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a:t>
            </a:r>
            <a:endParaRPr lang="id-ID" sz="900" dirty="0">
              <a:latin typeface="Lato" panose="020F0502020204030203" pitchFamily="34" charset="0"/>
              <a:ea typeface="Lato" panose="020F0502020204030203" pitchFamily="34" charset="0"/>
              <a:cs typeface="Lato" panose="020F0502020204030203" pitchFamily="34" charset="0"/>
            </a:endParaRPr>
          </a:p>
        </p:txBody>
      </p:sp>
      <p:sp>
        <p:nvSpPr>
          <p:cNvPr id="7" name="Rectangle 6"/>
          <p:cNvSpPr/>
          <p:nvPr/>
        </p:nvSpPr>
        <p:spPr>
          <a:xfrm>
            <a:off x="6471053" y="3388924"/>
            <a:ext cx="1034647" cy="276999"/>
          </a:xfrm>
          <a:prstGeom prst="rect">
            <a:avLst/>
          </a:prstGeom>
        </p:spPr>
        <p:txBody>
          <a:bodyPr wrap="square">
            <a:spAutoFit/>
          </a:bodyPr>
          <a:lstStyle/>
          <a:p>
            <a:pPr lvl="0">
              <a:defRPr sz="1800" b="0" spc="0">
                <a:solidFill>
                  <a:srgbClr val="000000"/>
                </a:solidFill>
              </a:defRPr>
            </a:pPr>
            <a:r>
              <a:rPr lang="id-ID" sz="1200" dirty="0">
                <a:latin typeface="Kelson Sans" panose="02000500000000000000" pitchFamily="50" charset="0"/>
                <a:ea typeface="Lato Black" panose="020F0502020204030203" pitchFamily="34" charset="0"/>
                <a:cs typeface="Lato Black" panose="020F0502020204030203" pitchFamily="34" charset="0"/>
              </a:rPr>
              <a:t>Subtitle Here</a:t>
            </a: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2345419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232303" y="3286030"/>
            <a:ext cx="2749147" cy="646331"/>
          </a:xfrm>
          <a:prstGeom prst="rect">
            <a:avLst/>
          </a:prstGeom>
        </p:spPr>
        <p:txBody>
          <a:bodyPr wrap="square">
            <a:spAutoFit/>
          </a:bodyPr>
          <a:lstStyle/>
          <a:p>
            <a:pPr lvl="0">
              <a:defRPr sz="1800" b="0" spc="0">
                <a:solidFill>
                  <a:srgbClr val="000000"/>
                </a:solidFill>
              </a:defRPr>
            </a:pPr>
            <a:r>
              <a:rPr lang="id-ID" sz="3600" dirty="0">
                <a:latin typeface="Kelson Sans" panose="02000500000000000000" pitchFamily="50" charset="0"/>
                <a:ea typeface="Lato Black" panose="020F0502020204030203" pitchFamily="34" charset="0"/>
                <a:cs typeface="Lato Black" panose="020F0502020204030203" pitchFamily="34" charset="0"/>
              </a:rPr>
              <a:t>OUR HISTORY</a:t>
            </a:r>
          </a:p>
        </p:txBody>
      </p:sp>
      <p:sp>
        <p:nvSpPr>
          <p:cNvPr id="8" name="Rectangle 7"/>
          <p:cNvSpPr/>
          <p:nvPr/>
        </p:nvSpPr>
        <p:spPr>
          <a:xfrm>
            <a:off x="1232303" y="4268042"/>
            <a:ext cx="1034647" cy="276999"/>
          </a:xfrm>
          <a:prstGeom prst="rect">
            <a:avLst/>
          </a:prstGeom>
        </p:spPr>
        <p:txBody>
          <a:bodyPr wrap="square">
            <a:spAutoFit/>
          </a:bodyPr>
          <a:lstStyle/>
          <a:p>
            <a:pPr lvl="0">
              <a:defRPr sz="1800" b="0" spc="0">
                <a:solidFill>
                  <a:srgbClr val="000000"/>
                </a:solidFill>
              </a:defRPr>
            </a:pPr>
            <a:r>
              <a:rPr lang="id-ID" sz="1200" dirty="0">
                <a:latin typeface="Kelson Sans" panose="02000500000000000000" pitchFamily="50" charset="0"/>
                <a:ea typeface="Lato Black" panose="020F0502020204030203" pitchFamily="34" charset="0"/>
                <a:cs typeface="Lato Black" panose="020F0502020204030203" pitchFamily="34" charset="0"/>
              </a:rPr>
              <a:t>Subtitle Here</a:t>
            </a:r>
          </a:p>
        </p:txBody>
      </p:sp>
      <p:sp>
        <p:nvSpPr>
          <p:cNvPr id="9" name="Rectangle 8"/>
          <p:cNvSpPr/>
          <p:nvPr/>
        </p:nvSpPr>
        <p:spPr>
          <a:xfrm>
            <a:off x="1232303" y="4486275"/>
            <a:ext cx="4358872" cy="923330"/>
          </a:xfrm>
          <a:prstGeom prst="rect">
            <a:avLst/>
          </a:prstGeom>
        </p:spPr>
        <p:txBody>
          <a:bodyPr wrap="square">
            <a:spAutoFit/>
          </a:bodyPr>
          <a:lstStyle/>
          <a:p>
            <a:pPr algn="just">
              <a:lnSpc>
                <a:spcPct val="150000"/>
              </a:lnSpc>
            </a:pPr>
            <a:r>
              <a:rPr lang="id-ID" sz="900" i="0" dirty="0">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llentesque nunc orci eu enim, eget in fringilla vitae, et ero</a:t>
            </a:r>
            <a:r>
              <a:rPr lang="id-ID" sz="900" dirty="0">
                <a:latin typeface="Lato" panose="020F0502020204030203" pitchFamily="34" charset="0"/>
                <a:ea typeface="Lato" panose="020F0502020204030203" pitchFamily="34" charset="0"/>
                <a:cs typeface="Lato" panose="020F0502020204030203" pitchFamily="34" charset="0"/>
              </a:rPr>
              <a:t>, </a:t>
            </a:r>
          </a:p>
        </p:txBody>
      </p:sp>
      <p:sp>
        <p:nvSpPr>
          <p:cNvPr id="10" name="Rectangle 9"/>
          <p:cNvSpPr/>
          <p:nvPr/>
        </p:nvSpPr>
        <p:spPr>
          <a:xfrm>
            <a:off x="6013853" y="4486275"/>
            <a:ext cx="4006447" cy="923330"/>
          </a:xfrm>
          <a:prstGeom prst="rect">
            <a:avLst/>
          </a:prstGeom>
        </p:spPr>
        <p:txBody>
          <a:bodyPr wrap="square">
            <a:spAutoFit/>
          </a:bodyPr>
          <a:lstStyle/>
          <a:p>
            <a:pPr algn="just">
              <a:lnSpc>
                <a:spcPct val="150000"/>
              </a:lnSpc>
            </a:pPr>
            <a:r>
              <a:rPr lang="id-ID" sz="900" i="0" dirty="0">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llentesque nunc orci eu enim, eget in fringilla vitae, et ero</a:t>
            </a:r>
            <a:r>
              <a:rPr lang="id-ID" sz="900" dirty="0">
                <a:latin typeface="Lato" panose="020F0502020204030203" pitchFamily="34" charset="0"/>
                <a:ea typeface="Lato" panose="020F0502020204030203" pitchFamily="34" charset="0"/>
                <a:cs typeface="Lato" panose="020F0502020204030203" pitchFamily="34" charset="0"/>
              </a:rPr>
              <a:t>, </a:t>
            </a: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30390534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739581" y="704379"/>
            <a:ext cx="2706487" cy="584775"/>
          </a:xfrm>
          <a:prstGeom prst="rect">
            <a:avLst/>
          </a:prstGeom>
        </p:spPr>
        <p:txBody>
          <a:bodyPr wrap="square">
            <a:spAutoFit/>
          </a:bodyPr>
          <a:lstStyle/>
          <a:p>
            <a:r>
              <a:rPr lang="id-ID" sz="3200" dirty="0">
                <a:latin typeface="Kelson Sans" panose="02000500000000000000" pitchFamily="50" charset="0"/>
                <a:ea typeface="Lato" panose="020F0502020204030203" pitchFamily="34" charset="0"/>
                <a:cs typeface="Lato" panose="020F0502020204030203" pitchFamily="34" charset="0"/>
              </a:rPr>
              <a:t>ACHIEVEMENTS</a:t>
            </a:r>
          </a:p>
        </p:txBody>
      </p:sp>
      <p:sp>
        <p:nvSpPr>
          <p:cNvPr id="6" name="Rectangle 5"/>
          <p:cNvSpPr/>
          <p:nvPr/>
        </p:nvSpPr>
        <p:spPr>
          <a:xfrm>
            <a:off x="3738021" y="1343025"/>
            <a:ext cx="4709606" cy="507831"/>
          </a:xfrm>
          <a:prstGeom prst="rect">
            <a:avLst/>
          </a:prstGeom>
        </p:spPr>
        <p:txBody>
          <a:bodyPr wrap="square">
            <a:spAutoFit/>
          </a:bodyPr>
          <a:lstStyle/>
          <a:p>
            <a:pPr algn="ctr">
              <a:lnSpc>
                <a:spcPct val="150000"/>
              </a:lnSpc>
            </a:pPr>
            <a:r>
              <a:rPr lang="id-ID" sz="900" i="0" dirty="0">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a:t>
            </a:r>
            <a:endParaRPr lang="id-ID" sz="900" dirty="0">
              <a:latin typeface="Lato" panose="020F0502020204030203" pitchFamily="34" charset="0"/>
              <a:ea typeface="Lato" panose="020F0502020204030203" pitchFamily="34" charset="0"/>
              <a:cs typeface="Lato" panose="020F0502020204030203" pitchFamily="34" charset="0"/>
            </a:endParaRPr>
          </a:p>
        </p:txBody>
      </p:sp>
      <p:sp>
        <p:nvSpPr>
          <p:cNvPr id="12" name="Rounded Rectangle 11"/>
          <p:cNvSpPr/>
          <p:nvPr/>
        </p:nvSpPr>
        <p:spPr>
          <a:xfrm>
            <a:off x="1231900" y="2352675"/>
            <a:ext cx="2921000" cy="3629025"/>
          </a:xfrm>
          <a:prstGeom prst="roundRect">
            <a:avLst>
              <a:gd name="adj" fmla="val 9493"/>
            </a:avLst>
          </a:prstGeom>
          <a:solidFill>
            <a:srgbClr val="F9F9F9">
              <a:alpha val="8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Rounded Rectangle 12"/>
          <p:cNvSpPr/>
          <p:nvPr/>
        </p:nvSpPr>
        <p:spPr>
          <a:xfrm>
            <a:off x="4632325" y="2352674"/>
            <a:ext cx="2921000" cy="3629025"/>
          </a:xfrm>
          <a:prstGeom prst="roundRect">
            <a:avLst>
              <a:gd name="adj" fmla="val 9493"/>
            </a:avLst>
          </a:prstGeom>
          <a:solidFill>
            <a:srgbClr val="F9F9F9">
              <a:alpha val="8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Rounded Rectangle 13"/>
          <p:cNvSpPr/>
          <p:nvPr/>
        </p:nvSpPr>
        <p:spPr>
          <a:xfrm>
            <a:off x="8032750" y="2352674"/>
            <a:ext cx="2921000" cy="3629025"/>
          </a:xfrm>
          <a:prstGeom prst="roundRect">
            <a:avLst>
              <a:gd name="adj" fmla="val 7536"/>
            </a:avLst>
          </a:prstGeom>
          <a:solidFill>
            <a:srgbClr val="F9F9F9">
              <a:alpha val="8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Subtitle 2"/>
          <p:cNvSpPr txBox="1">
            <a:spLocks/>
          </p:cNvSpPr>
          <p:nvPr/>
        </p:nvSpPr>
        <p:spPr>
          <a:xfrm>
            <a:off x="1972502" y="4004283"/>
            <a:ext cx="1439796" cy="406292"/>
          </a:xfrm>
          <a:prstGeom prst="rect">
            <a:avLst/>
          </a:prstGeom>
          <a:noFill/>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id-ID" dirty="0">
                <a:solidFill>
                  <a:schemeClr val="bg2">
                    <a:lumMod val="10000"/>
                  </a:schemeClr>
                </a:solidFill>
                <a:latin typeface="Kelson Sans" panose="02000500000000000000" pitchFamily="50" charset="0"/>
                <a:ea typeface="Lato" panose="020F0502020204030203" pitchFamily="34" charset="0"/>
                <a:cs typeface="Lato" panose="020F0502020204030203" pitchFamily="34" charset="0"/>
              </a:rPr>
              <a:t>Clients</a:t>
            </a:r>
          </a:p>
        </p:txBody>
      </p:sp>
      <p:sp>
        <p:nvSpPr>
          <p:cNvPr id="16" name="Rectangle 15"/>
          <p:cNvSpPr/>
          <p:nvPr/>
        </p:nvSpPr>
        <p:spPr>
          <a:xfrm>
            <a:off x="1694516" y="4410574"/>
            <a:ext cx="1976842" cy="715581"/>
          </a:xfrm>
          <a:prstGeom prst="rect">
            <a:avLst/>
          </a:prstGeom>
        </p:spPr>
        <p:txBody>
          <a:bodyPr wrap="square">
            <a:spAutoFit/>
          </a:bodyPr>
          <a:lstStyle/>
          <a:p>
            <a:pPr algn="ctr">
              <a:lnSpc>
                <a:spcPct val="150000"/>
              </a:lnSpc>
            </a:pPr>
            <a:r>
              <a:rPr lang="id-ID" sz="900" i="0" dirty="0">
                <a:solidFill>
                  <a:schemeClr val="bg2">
                    <a:lumMod val="10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a:t>
            </a:r>
            <a:endParaRPr lang="id-ID" sz="7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endParaRPr>
          </a:p>
        </p:txBody>
      </p:sp>
      <p:sp>
        <p:nvSpPr>
          <p:cNvPr id="17" name="Subtitle 2"/>
          <p:cNvSpPr txBox="1">
            <a:spLocks/>
          </p:cNvSpPr>
          <p:nvPr/>
        </p:nvSpPr>
        <p:spPr>
          <a:xfrm>
            <a:off x="2101159" y="3342752"/>
            <a:ext cx="1182483" cy="721564"/>
          </a:xfrm>
          <a:prstGeom prst="rect">
            <a:avLst/>
          </a:prstGeom>
          <a:noFill/>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id-ID" sz="4800" dirty="0">
                <a:solidFill>
                  <a:schemeClr val="bg2">
                    <a:lumMod val="10000"/>
                  </a:schemeClr>
                </a:solidFill>
                <a:latin typeface="Kelson Sans" panose="02000500000000000000" pitchFamily="50" charset="0"/>
                <a:ea typeface="Lato" panose="020F0502020204030203" pitchFamily="34" charset="0"/>
                <a:cs typeface="Lato" panose="020F0502020204030203" pitchFamily="34" charset="0"/>
              </a:rPr>
              <a:t>566</a:t>
            </a:r>
          </a:p>
        </p:txBody>
      </p:sp>
      <p:sp>
        <p:nvSpPr>
          <p:cNvPr id="24" name="Subtitle 2"/>
          <p:cNvSpPr txBox="1">
            <a:spLocks/>
          </p:cNvSpPr>
          <p:nvPr/>
        </p:nvSpPr>
        <p:spPr>
          <a:xfrm>
            <a:off x="5376160" y="4004283"/>
            <a:ext cx="1439796" cy="406292"/>
          </a:xfrm>
          <a:prstGeom prst="rect">
            <a:avLst/>
          </a:prstGeom>
          <a:noFill/>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id-ID" dirty="0">
                <a:solidFill>
                  <a:schemeClr val="bg2">
                    <a:lumMod val="10000"/>
                  </a:schemeClr>
                </a:solidFill>
                <a:latin typeface="Kelson Sans" panose="02000500000000000000" pitchFamily="50" charset="0"/>
                <a:ea typeface="Lato" panose="020F0502020204030203" pitchFamily="34" charset="0"/>
                <a:cs typeface="Lato" panose="020F0502020204030203" pitchFamily="34" charset="0"/>
              </a:rPr>
              <a:t>Product</a:t>
            </a:r>
          </a:p>
        </p:txBody>
      </p:sp>
      <p:sp>
        <p:nvSpPr>
          <p:cNvPr id="25" name="Rectangle 24"/>
          <p:cNvSpPr/>
          <p:nvPr/>
        </p:nvSpPr>
        <p:spPr>
          <a:xfrm>
            <a:off x="5104404" y="4410574"/>
            <a:ext cx="1976842" cy="715581"/>
          </a:xfrm>
          <a:prstGeom prst="rect">
            <a:avLst/>
          </a:prstGeom>
        </p:spPr>
        <p:txBody>
          <a:bodyPr wrap="square">
            <a:spAutoFit/>
          </a:bodyPr>
          <a:lstStyle/>
          <a:p>
            <a:pPr algn="ctr">
              <a:lnSpc>
                <a:spcPct val="150000"/>
              </a:lnSpc>
            </a:pPr>
            <a:r>
              <a:rPr lang="id-ID" sz="900" i="0" dirty="0">
                <a:solidFill>
                  <a:schemeClr val="bg2">
                    <a:lumMod val="10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a:t>
            </a:r>
            <a:endParaRPr lang="id-ID" sz="7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endParaRPr>
          </a:p>
        </p:txBody>
      </p:sp>
      <p:sp>
        <p:nvSpPr>
          <p:cNvPr id="26" name="Subtitle 2"/>
          <p:cNvSpPr txBox="1">
            <a:spLocks/>
          </p:cNvSpPr>
          <p:nvPr/>
        </p:nvSpPr>
        <p:spPr>
          <a:xfrm>
            <a:off x="5501584" y="3342752"/>
            <a:ext cx="1182483" cy="721564"/>
          </a:xfrm>
          <a:prstGeom prst="rect">
            <a:avLst/>
          </a:prstGeom>
          <a:noFill/>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id-ID" sz="4800" dirty="0">
                <a:solidFill>
                  <a:schemeClr val="bg2">
                    <a:lumMod val="10000"/>
                  </a:schemeClr>
                </a:solidFill>
                <a:latin typeface="Kelson Sans" panose="02000500000000000000" pitchFamily="50" charset="0"/>
                <a:ea typeface="Lato" panose="020F0502020204030203" pitchFamily="34" charset="0"/>
                <a:cs typeface="Lato" panose="020F0502020204030203" pitchFamily="34" charset="0"/>
              </a:rPr>
              <a:t>782</a:t>
            </a:r>
          </a:p>
        </p:txBody>
      </p:sp>
      <p:sp>
        <p:nvSpPr>
          <p:cNvPr id="27" name="Subtitle 2"/>
          <p:cNvSpPr txBox="1">
            <a:spLocks/>
          </p:cNvSpPr>
          <p:nvPr/>
        </p:nvSpPr>
        <p:spPr>
          <a:xfrm>
            <a:off x="8775192" y="4004283"/>
            <a:ext cx="1439796" cy="406292"/>
          </a:xfrm>
          <a:prstGeom prst="rect">
            <a:avLst/>
          </a:prstGeom>
          <a:noFill/>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id-ID" dirty="0">
                <a:solidFill>
                  <a:schemeClr val="bg2">
                    <a:lumMod val="10000"/>
                  </a:schemeClr>
                </a:solidFill>
                <a:latin typeface="Kelson Sans" panose="02000500000000000000" pitchFamily="50" charset="0"/>
                <a:ea typeface="Lato" panose="020F0502020204030203" pitchFamily="34" charset="0"/>
                <a:cs typeface="Lato" panose="020F0502020204030203" pitchFamily="34" charset="0"/>
              </a:rPr>
              <a:t>Sales</a:t>
            </a:r>
          </a:p>
        </p:txBody>
      </p:sp>
      <p:sp>
        <p:nvSpPr>
          <p:cNvPr id="28" name="Rectangle 27"/>
          <p:cNvSpPr/>
          <p:nvPr/>
        </p:nvSpPr>
        <p:spPr>
          <a:xfrm>
            <a:off x="8503436" y="4410574"/>
            <a:ext cx="1976842" cy="715581"/>
          </a:xfrm>
          <a:prstGeom prst="rect">
            <a:avLst/>
          </a:prstGeom>
        </p:spPr>
        <p:txBody>
          <a:bodyPr wrap="square">
            <a:spAutoFit/>
          </a:bodyPr>
          <a:lstStyle/>
          <a:p>
            <a:pPr algn="ctr">
              <a:lnSpc>
                <a:spcPct val="150000"/>
              </a:lnSpc>
            </a:pPr>
            <a:r>
              <a:rPr lang="id-ID" sz="900" i="0" dirty="0">
                <a:solidFill>
                  <a:schemeClr val="bg2">
                    <a:lumMod val="10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a:t>
            </a:r>
            <a:endParaRPr lang="id-ID" sz="7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endParaRPr>
          </a:p>
        </p:txBody>
      </p:sp>
      <p:sp>
        <p:nvSpPr>
          <p:cNvPr id="29" name="Subtitle 2"/>
          <p:cNvSpPr txBox="1">
            <a:spLocks/>
          </p:cNvSpPr>
          <p:nvPr/>
        </p:nvSpPr>
        <p:spPr>
          <a:xfrm>
            <a:off x="8531965" y="3342752"/>
            <a:ext cx="1919784" cy="721564"/>
          </a:xfrm>
          <a:prstGeom prst="rect">
            <a:avLst/>
          </a:prstGeom>
          <a:noFill/>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id-ID" sz="4800" dirty="0">
                <a:solidFill>
                  <a:schemeClr val="bg2">
                    <a:lumMod val="10000"/>
                  </a:schemeClr>
                </a:solidFill>
                <a:latin typeface="Kelson Sans" panose="02000500000000000000" pitchFamily="50" charset="0"/>
                <a:ea typeface="Lato" panose="020F0502020204030203" pitchFamily="34" charset="0"/>
                <a:cs typeface="Lato" panose="020F0502020204030203" pitchFamily="34" charset="0"/>
              </a:rPr>
              <a:t>$8200</a:t>
            </a: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2"/>
          </p:nvPr>
        </p:nvSpPr>
        <p:spPr/>
      </p:sp>
    </p:spTree>
    <p:extLst>
      <p:ext uri="{BB962C8B-B14F-4D97-AF65-F5344CB8AC3E}">
        <p14:creationId xmlns:p14="http://schemas.microsoft.com/office/powerpoint/2010/main" val="123647550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914</TotalTime>
  <Words>2751</Words>
  <Application>Microsoft Office PowerPoint</Application>
  <PresentationFormat>Widescreen</PresentationFormat>
  <Paragraphs>169</Paragraphs>
  <Slides>40</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40</vt:i4>
      </vt:variant>
    </vt:vector>
  </HeadingPairs>
  <TitlesOfParts>
    <vt:vector size="49" baseType="lpstr">
      <vt:lpstr>Arial</vt:lpstr>
      <vt:lpstr>Calibri</vt:lpstr>
      <vt:lpstr>Calibri Light</vt:lpstr>
      <vt:lpstr>Kelson Sans</vt:lpstr>
      <vt:lpstr>Lato</vt:lpstr>
      <vt:lpstr>Lato Black</vt:lpstr>
      <vt:lpstr>Lato Light</vt:lpstr>
      <vt:lpstr>Roboto</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OFFICIAL ONESTUDIO</dc:creator>
  <cp:lastModifiedBy>muse</cp:lastModifiedBy>
  <cp:revision>47</cp:revision>
  <dcterms:created xsi:type="dcterms:W3CDTF">2017-07-16T08:52:26Z</dcterms:created>
  <dcterms:modified xsi:type="dcterms:W3CDTF">2018-09-04T07:40:44Z</dcterms:modified>
</cp:coreProperties>
</file>